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FBFB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-2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804E-1307-1481-46CE-3BFE12D3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5577-2592-C598-9086-18016430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2C39-2641-3240-C69F-BCA51B1D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E791-E19F-D281-7DDA-48CC2586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2217-E61E-8EF3-726B-2D5A3716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4DA-E647-3890-7136-BC27CA48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F3205-5C91-7EDE-32CD-806A75888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9C78-C550-979D-F9D9-0480E487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EF3C-E88F-E7A8-ED4E-EB43657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F48E-72EA-CA75-9EE1-FA96188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4DDB0-43C7-80F7-A891-402F7B81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23BCA-7663-5D28-569B-DA288F52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FDC6-0E83-6E4B-3737-B236FA0C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9FFC-23A0-E480-04D3-F04C10B1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59E8-FEE4-2753-873F-1F986E3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F75-4088-7C81-4D9F-40DAE095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2425-3161-ECEA-40B6-9687B82E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78D9-F4FE-B21F-C324-A1EA599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09F2-C2AE-D8FA-B1BB-F73E1A6B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8B56-790A-3073-D56A-88935DD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5BA1-8FD3-0676-2C74-95C5CBD4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B2C1-2B8F-9525-8383-8CA48FE6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390F-30A6-DA01-71FC-A7DADB2C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6AC8-7428-6417-AB45-C2495488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A1C0-97CC-EA0F-03A3-80A6BC07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4FC3-D0A7-9622-9303-D4A7B99D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C078-2E9D-F68D-19A4-6CB537A1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50D9-6AA8-D7D5-5B59-810DE792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07B3-DEE2-21C2-6039-12BA0905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814D-892B-463C-29A4-5F26B9BF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CB5D-396C-11E5-970C-C9C31979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4BA0-FF46-377F-2ACD-321C92D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C811-3A5B-9684-1DD6-CE6E11E5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59AD6-58BE-395C-1206-BC68440B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B41B-896E-DF4E-404C-51417FE2F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C6B9B-01EE-FEEC-A0CE-B4A7FC8F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D5EAB-AC20-499C-61C4-CE341E54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C50C3-75C8-69F6-3C0D-7944D3A0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14BD3-4D4F-6334-FEEB-3D8C60F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F954-B765-60B3-9DDA-B90F3833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2F9A7-5A75-B998-AA0A-CE9E251E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B655D-6CF8-6039-4817-62ECDCE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0151-5D4C-E104-2360-7076220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00EEC-DD8A-DC6B-4588-E9656FC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B9841-B875-0515-D19A-64F9B28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877C-74DC-6F79-D663-08ACCB8B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5C95-4705-1419-7D6B-96EFDCF0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601-2FCF-159B-0845-FB8DF6A4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E8E9-BE80-5AFF-AC78-F65A2707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9471-A41E-7795-C383-F9B6E060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DC55-EA43-AEF2-8837-A047E53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DA04-6A93-2B6E-54D6-44FEB81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8C45-501D-BB21-964A-1DD3B22D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1973-7987-A8C4-0838-0F5A11DDE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B807F-72C5-039C-2CCF-AE6DA2519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88D4-6AC1-4364-B3EE-EDBC81AA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8B4C-8A6D-BF4F-6069-13EA591C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3CE28-6AF7-8AE3-321A-5509FCA4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394E-1F59-FD26-185C-639F099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98E6-8899-3E1C-8B50-C264502C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493F-4B5E-7D20-0870-021AA846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32A8-EBA0-406F-A5AA-7F51DFC1576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2461-C345-4628-7AFE-E55FB6E8B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BB66-0BFD-0D33-7AB4-77C51BBDF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9F8891-6524-FF27-A463-9B23BB11FB33}"/>
              </a:ext>
            </a:extLst>
          </p:cNvPr>
          <p:cNvSpPr>
            <a:spLocks noChangeAspect="1"/>
          </p:cNvSpPr>
          <p:nvPr/>
        </p:nvSpPr>
        <p:spPr>
          <a:xfrm>
            <a:off x="3200401" y="2665563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215AA0-46BA-F1A7-E6CD-6E75A448AC80}"/>
              </a:ext>
            </a:extLst>
          </p:cNvPr>
          <p:cNvSpPr>
            <a:spLocks noChangeAspect="1"/>
          </p:cNvSpPr>
          <p:nvPr/>
        </p:nvSpPr>
        <p:spPr>
          <a:xfrm>
            <a:off x="3331370" y="2786063"/>
            <a:ext cx="642937" cy="6429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BAAF10-8761-E89D-1B31-177C5F280CDE}"/>
              </a:ext>
            </a:extLst>
          </p:cNvPr>
          <p:cNvSpPr>
            <a:spLocks noChangeAspect="1"/>
          </p:cNvSpPr>
          <p:nvPr/>
        </p:nvSpPr>
        <p:spPr>
          <a:xfrm>
            <a:off x="5900399" y="2490431"/>
            <a:ext cx="642937" cy="642937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20400000"/>
            </a:lightRig>
          </a:scene3d>
          <a:sp3d extrusionH="76200" prstMaterial="dkEdge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mb PNG Images | Free Photos, PNG Stickers, Wallpapers &amp; Backgrounds -  rawpixel">
            <a:extLst>
              <a:ext uri="{FF2B5EF4-FFF2-40B4-BE49-F238E27FC236}">
                <a16:creationId xmlns:a16="http://schemas.microsoft.com/office/drawing/2014/main" id="{1860BC3B-1A6A-008D-550A-032F665C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93" y="2268497"/>
            <a:ext cx="1200507" cy="1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1E3E9D3-85E1-BCD7-2A0C-2B4E3F1C0E38}"/>
              </a:ext>
            </a:extLst>
          </p:cNvPr>
          <p:cNvSpPr/>
          <p:nvPr/>
        </p:nvSpPr>
        <p:spPr>
          <a:xfrm flipV="1">
            <a:off x="9001125" y="5481635"/>
            <a:ext cx="957262" cy="419097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8181D1C-1310-9EE1-A2D3-94DAA499EEE6}"/>
              </a:ext>
            </a:extLst>
          </p:cNvPr>
          <p:cNvSpPr/>
          <p:nvPr/>
        </p:nvSpPr>
        <p:spPr>
          <a:xfrm>
            <a:off x="4558748" y="4678017"/>
            <a:ext cx="957262" cy="803618"/>
          </a:xfrm>
          <a:prstGeom prst="wedgeRoundRectCallou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C1A23429-31C2-57B9-C6FF-C31F73145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2054" y="4706650"/>
            <a:ext cx="730650" cy="730650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6094614-8D50-261C-C7FB-8BF4C47A717F}"/>
              </a:ext>
            </a:extLst>
          </p:cNvPr>
          <p:cNvSpPr/>
          <p:nvPr/>
        </p:nvSpPr>
        <p:spPr>
          <a:xfrm>
            <a:off x="6096000" y="4492281"/>
            <a:ext cx="957262" cy="803618"/>
          </a:xfrm>
          <a:prstGeom prst="wedgeRoundRectCallou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3452E8C7-8B24-DFED-2535-4E5D1C647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5037379" y="3705595"/>
            <a:ext cx="730650" cy="768936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F0888FB-D819-4DC8-B0CF-49B1C16FCB99}"/>
              </a:ext>
            </a:extLst>
          </p:cNvPr>
          <p:cNvSpPr/>
          <p:nvPr/>
        </p:nvSpPr>
        <p:spPr>
          <a:xfrm>
            <a:off x="5982694" y="5627661"/>
            <a:ext cx="957262" cy="803618"/>
          </a:xfrm>
          <a:prstGeom prst="wedgeRoundRectCallou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4C513-54DE-9672-1F2C-3459BD734D3C}"/>
              </a:ext>
            </a:extLst>
          </p:cNvPr>
          <p:cNvGrpSpPr/>
          <p:nvPr/>
        </p:nvGrpSpPr>
        <p:grpSpPr>
          <a:xfrm>
            <a:off x="1311965" y="449843"/>
            <a:ext cx="97735" cy="6528807"/>
            <a:chOff x="1311965" y="449843"/>
            <a:chExt cx="45719" cy="65288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D77B85-7A62-F449-C79E-576672CD9BEB}"/>
                </a:ext>
              </a:extLst>
            </p:cNvPr>
            <p:cNvSpPr/>
            <p:nvPr/>
          </p:nvSpPr>
          <p:spPr>
            <a:xfrm>
              <a:off x="1311965" y="44984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CB0C574-6555-20CA-41A8-7F1531B8DD53}"/>
                </a:ext>
              </a:extLst>
            </p:cNvPr>
            <p:cNvSpPr/>
            <p:nvPr/>
          </p:nvSpPr>
          <p:spPr>
            <a:xfrm>
              <a:off x="1311965" y="120549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36F431-A4F3-49D1-231B-66E2404473B2}"/>
                </a:ext>
              </a:extLst>
            </p:cNvPr>
            <p:cNvSpPr/>
            <p:nvPr/>
          </p:nvSpPr>
          <p:spPr>
            <a:xfrm>
              <a:off x="1311965" y="196114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971B1A1-4DCA-BB0A-61C4-E7C66B3713CE}"/>
                </a:ext>
              </a:extLst>
            </p:cNvPr>
            <p:cNvSpPr/>
            <p:nvPr/>
          </p:nvSpPr>
          <p:spPr>
            <a:xfrm>
              <a:off x="1311965" y="271679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2164BCE-BA24-E69C-364F-C5D07860F585}"/>
                </a:ext>
              </a:extLst>
            </p:cNvPr>
            <p:cNvSpPr/>
            <p:nvPr/>
          </p:nvSpPr>
          <p:spPr>
            <a:xfrm>
              <a:off x="1311965" y="347244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70A52D-16EE-F1EE-5D6B-2A7C1FF54CF6}"/>
                </a:ext>
              </a:extLst>
            </p:cNvPr>
            <p:cNvSpPr/>
            <p:nvPr/>
          </p:nvSpPr>
          <p:spPr>
            <a:xfrm>
              <a:off x="1311965" y="422809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09BCAF9-6D8E-F06F-9B9C-D966F3C89975}"/>
                </a:ext>
              </a:extLst>
            </p:cNvPr>
            <p:cNvSpPr/>
            <p:nvPr/>
          </p:nvSpPr>
          <p:spPr>
            <a:xfrm>
              <a:off x="1311965" y="498374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CDEEB4E-8D4A-3D81-75F1-793A9AA13617}"/>
                </a:ext>
              </a:extLst>
            </p:cNvPr>
            <p:cNvSpPr/>
            <p:nvPr/>
          </p:nvSpPr>
          <p:spPr>
            <a:xfrm>
              <a:off x="1311965" y="573939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1D1E066-8678-E488-B5B9-F67E77A97F73}"/>
                </a:ext>
              </a:extLst>
            </p:cNvPr>
            <p:cNvSpPr/>
            <p:nvPr/>
          </p:nvSpPr>
          <p:spPr>
            <a:xfrm>
              <a:off x="1311965" y="6495043"/>
              <a:ext cx="45719" cy="483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9EFC23F9-0940-B00F-7097-DF5704DEB0BC}"/>
              </a:ext>
            </a:extLst>
          </p:cNvPr>
          <p:cNvGrpSpPr/>
          <p:nvPr/>
        </p:nvGrpSpPr>
        <p:grpSpPr>
          <a:xfrm>
            <a:off x="2057400" y="449844"/>
            <a:ext cx="45719" cy="6217657"/>
            <a:chOff x="2023214" y="449844"/>
            <a:chExt cx="97735" cy="6217657"/>
          </a:xfrm>
          <a:solidFill>
            <a:schemeClr val="bg1">
              <a:alpha val="48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B4C9F5B-53D3-B295-2346-B0EE0D71AB88}"/>
                </a:ext>
              </a:extLst>
            </p:cNvPr>
            <p:cNvSpPr/>
            <p:nvPr/>
          </p:nvSpPr>
          <p:spPr>
            <a:xfrm>
              <a:off x="2023214" y="449844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326540C-5FFA-6C81-D8E4-F1CE58A3547F}"/>
                </a:ext>
              </a:extLst>
            </p:cNvPr>
            <p:cNvSpPr/>
            <p:nvPr/>
          </p:nvSpPr>
          <p:spPr>
            <a:xfrm>
              <a:off x="2023214" y="1107069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2E6F97B-53BC-F5B1-401C-590DAF25676A}"/>
                </a:ext>
              </a:extLst>
            </p:cNvPr>
            <p:cNvSpPr/>
            <p:nvPr/>
          </p:nvSpPr>
          <p:spPr>
            <a:xfrm>
              <a:off x="2023214" y="1764294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6E4BB98B-73D2-7AEF-AEFE-199AC1072CA6}"/>
                </a:ext>
              </a:extLst>
            </p:cNvPr>
            <p:cNvSpPr/>
            <p:nvPr/>
          </p:nvSpPr>
          <p:spPr>
            <a:xfrm>
              <a:off x="2023214" y="2421519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8A3D4341-ABD5-429E-DB2B-1DADCF40169B}"/>
                </a:ext>
              </a:extLst>
            </p:cNvPr>
            <p:cNvSpPr/>
            <p:nvPr/>
          </p:nvSpPr>
          <p:spPr>
            <a:xfrm>
              <a:off x="2023214" y="3078744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: Rounded Corners 1026">
              <a:extLst>
                <a:ext uri="{FF2B5EF4-FFF2-40B4-BE49-F238E27FC236}">
                  <a16:creationId xmlns:a16="http://schemas.microsoft.com/office/drawing/2014/main" id="{62A48548-5D1D-DE31-25D6-663E9E79E44F}"/>
                </a:ext>
              </a:extLst>
            </p:cNvPr>
            <p:cNvSpPr/>
            <p:nvPr/>
          </p:nvSpPr>
          <p:spPr>
            <a:xfrm>
              <a:off x="2023214" y="3735969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0A2ADDD5-529C-3E6A-5F3C-ACDF99F3F0D8}"/>
                </a:ext>
              </a:extLst>
            </p:cNvPr>
            <p:cNvSpPr/>
            <p:nvPr/>
          </p:nvSpPr>
          <p:spPr>
            <a:xfrm>
              <a:off x="2023214" y="4393194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5B44954-A0C8-C877-C659-8771E4B328EA}"/>
                </a:ext>
              </a:extLst>
            </p:cNvPr>
            <p:cNvSpPr/>
            <p:nvPr/>
          </p:nvSpPr>
          <p:spPr>
            <a:xfrm>
              <a:off x="2023214" y="5050419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9D6D106F-C343-5135-B7CE-9E6FBAC018B2}"/>
                </a:ext>
              </a:extLst>
            </p:cNvPr>
            <p:cNvSpPr/>
            <p:nvPr/>
          </p:nvSpPr>
          <p:spPr>
            <a:xfrm>
              <a:off x="2023214" y="5707644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D02718E7-093B-27CF-7F64-AB46CD131E9B}"/>
                </a:ext>
              </a:extLst>
            </p:cNvPr>
            <p:cNvSpPr/>
            <p:nvPr/>
          </p:nvSpPr>
          <p:spPr>
            <a:xfrm>
              <a:off x="2023214" y="6364869"/>
              <a:ext cx="97735" cy="3026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94C54F61-1BB6-6BBD-5AAA-E326DFA20C57}"/>
              </a:ext>
            </a:extLst>
          </p:cNvPr>
          <p:cNvSpPr/>
          <p:nvPr/>
        </p:nvSpPr>
        <p:spPr>
          <a:xfrm flipH="1">
            <a:off x="2300026" y="449843"/>
            <a:ext cx="45719" cy="6217658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01233E41-2498-6756-3886-9F5C180822FE}"/>
              </a:ext>
            </a:extLst>
          </p:cNvPr>
          <p:cNvGrpSpPr/>
          <p:nvPr/>
        </p:nvGrpSpPr>
        <p:grpSpPr>
          <a:xfrm>
            <a:off x="2497579" y="6010276"/>
            <a:ext cx="750446" cy="271462"/>
            <a:chOff x="2497579" y="6010276"/>
            <a:chExt cx="750446" cy="271462"/>
          </a:xfrm>
        </p:grpSpPr>
        <p:sp>
          <p:nvSpPr>
            <p:cNvPr id="1044" name="Rectangle: Rounded Corners 1043">
              <a:extLst>
                <a:ext uri="{FF2B5EF4-FFF2-40B4-BE49-F238E27FC236}">
                  <a16:creationId xmlns:a16="http://schemas.microsoft.com/office/drawing/2014/main" id="{A344FFE5-0712-38FE-4985-E8ADBCB5F1EA}"/>
                </a:ext>
              </a:extLst>
            </p:cNvPr>
            <p:cNvSpPr/>
            <p:nvPr/>
          </p:nvSpPr>
          <p:spPr>
            <a:xfrm>
              <a:off x="2497579" y="6010276"/>
              <a:ext cx="750446" cy="271462"/>
            </a:xfrm>
            <a:prstGeom prst="roundRect">
              <a:avLst>
                <a:gd name="adj" fmla="val 421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69EE544B-C28A-CFEE-EE0B-FA39534D68F5}"/>
                </a:ext>
              </a:extLst>
            </p:cNvPr>
            <p:cNvSpPr/>
            <p:nvPr/>
          </p:nvSpPr>
          <p:spPr>
            <a:xfrm>
              <a:off x="2497579" y="6146006"/>
              <a:ext cx="750446" cy="135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2545F0D-74D6-E803-1832-8389B5F03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03" y="2611278"/>
            <a:ext cx="1540195" cy="154019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4BB947-9346-CBBC-7C77-A6B8BED4EF33}"/>
              </a:ext>
            </a:extLst>
          </p:cNvPr>
          <p:cNvSpPr/>
          <p:nvPr/>
        </p:nvSpPr>
        <p:spPr>
          <a:xfrm>
            <a:off x="7114861" y="4469896"/>
            <a:ext cx="1540195" cy="80361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6" descr="laughing-rolling_on_the_floor_laughing">
            <a:extLst>
              <a:ext uri="{FF2B5EF4-FFF2-40B4-BE49-F238E27FC236}">
                <a16:creationId xmlns:a16="http://schemas.microsoft.com/office/drawing/2014/main" id="{962D39D8-F91D-D71F-E036-7DF43C2DF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C8A6225-D147-3A0F-F8AF-A0FE6CACB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7495" y="11546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4F69335-A891-7B1B-4AC8-7A51D294554A}"/>
              </a:ext>
            </a:extLst>
          </p:cNvPr>
          <p:cNvGrpSpPr/>
          <p:nvPr/>
        </p:nvGrpSpPr>
        <p:grpSpPr>
          <a:xfrm>
            <a:off x="613011" y="2114842"/>
            <a:ext cx="4111389" cy="45719"/>
            <a:chOff x="613011" y="2114842"/>
            <a:chExt cx="4151874" cy="45720"/>
          </a:xfrm>
          <a:solidFill>
            <a:srgbClr val="FF0000">
              <a:alpha val="70000"/>
            </a:srgb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D833BA-C7F0-4358-C1DB-DE920EF320A7}"/>
                </a:ext>
              </a:extLst>
            </p:cNvPr>
            <p:cNvSpPr/>
            <p:nvPr/>
          </p:nvSpPr>
          <p:spPr>
            <a:xfrm>
              <a:off x="613011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F43A16-A195-A2E8-E270-DD6601539240}"/>
                </a:ext>
              </a:extLst>
            </p:cNvPr>
            <p:cNvSpPr/>
            <p:nvPr/>
          </p:nvSpPr>
          <p:spPr>
            <a:xfrm>
              <a:off x="1094024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A43CBAB-DAD3-7399-30D0-99B0A0314694}"/>
                </a:ext>
              </a:extLst>
            </p:cNvPr>
            <p:cNvSpPr/>
            <p:nvPr/>
          </p:nvSpPr>
          <p:spPr>
            <a:xfrm>
              <a:off x="1575037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0076F6-69EF-600E-4BC3-CBA610D356F1}"/>
                </a:ext>
              </a:extLst>
            </p:cNvPr>
            <p:cNvSpPr/>
            <p:nvPr/>
          </p:nvSpPr>
          <p:spPr>
            <a:xfrm>
              <a:off x="2056050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0BA9B7-A07F-AF10-25B8-6218E1C7B52E}"/>
                </a:ext>
              </a:extLst>
            </p:cNvPr>
            <p:cNvSpPr/>
            <p:nvPr/>
          </p:nvSpPr>
          <p:spPr>
            <a:xfrm>
              <a:off x="2537063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6234133-2BDB-D1CB-D5A5-6A04DB5B601D}"/>
                </a:ext>
              </a:extLst>
            </p:cNvPr>
            <p:cNvSpPr/>
            <p:nvPr/>
          </p:nvSpPr>
          <p:spPr>
            <a:xfrm>
              <a:off x="3018076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4A4C1AC-DE9D-C582-C9A3-03A7D0D0B53A}"/>
                </a:ext>
              </a:extLst>
            </p:cNvPr>
            <p:cNvSpPr/>
            <p:nvPr/>
          </p:nvSpPr>
          <p:spPr>
            <a:xfrm>
              <a:off x="3499089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FC71A3-2395-3139-BB7A-59F7A24014DA}"/>
                </a:ext>
              </a:extLst>
            </p:cNvPr>
            <p:cNvSpPr/>
            <p:nvPr/>
          </p:nvSpPr>
          <p:spPr>
            <a:xfrm>
              <a:off x="3980102" y="2114843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4AD27AF-51B2-9259-13C6-6B536E9718C7}"/>
                </a:ext>
              </a:extLst>
            </p:cNvPr>
            <p:cNvSpPr/>
            <p:nvPr/>
          </p:nvSpPr>
          <p:spPr>
            <a:xfrm>
              <a:off x="4461115" y="2114842"/>
              <a:ext cx="303770" cy="45719"/>
            </a:xfrm>
            <a:prstGeom prst="roundRect">
              <a:avLst>
                <a:gd name="adj" fmla="val 5000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17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QUANG PHUC D20CN06</dc:creator>
  <cp:lastModifiedBy>Le Quang Phuc</cp:lastModifiedBy>
  <cp:revision>25</cp:revision>
  <dcterms:created xsi:type="dcterms:W3CDTF">2023-10-15T16:11:07Z</dcterms:created>
  <dcterms:modified xsi:type="dcterms:W3CDTF">2023-11-16T07:42:56Z</dcterms:modified>
</cp:coreProperties>
</file>