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804E-1307-1481-46CE-3BFE12D3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5577-2592-C598-9086-18016430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2C39-2641-3240-C69F-BCA51B1D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E791-E19F-D281-7DDA-48CC2586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2217-E61E-8EF3-726B-2D5A371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4DA-E647-3890-7136-BC27CA4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F3205-5C91-7EDE-32CD-806A75888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9C78-C550-979D-F9D9-0480E487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EF3C-E88F-E7A8-ED4E-EB43657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F48E-72EA-CA75-9EE1-FA96188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4DDB0-43C7-80F7-A891-402F7B81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23BCA-7663-5D28-569B-DA288F52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FDC6-0E83-6E4B-3737-B236FA0C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9FFC-23A0-E480-04D3-F04C10B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59E8-FEE4-2753-873F-1F986E3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EF75-4088-7C81-4D9F-40DAE095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2425-3161-ECEA-40B6-9687B82E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78D9-F4FE-B21F-C324-A1EA599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09F2-C2AE-D8FA-B1BB-F73E1A6B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8B56-790A-3073-D56A-88935DD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5BA1-8FD3-0676-2C74-95C5CBD4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B2C1-2B8F-9525-8383-8CA48FE6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390F-30A6-DA01-71FC-A7DADB2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6AC8-7428-6417-AB45-C2495488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A1C0-97CC-EA0F-03A3-80A6BC07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4FC3-D0A7-9622-9303-D4A7B99D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C078-2E9D-F68D-19A4-6CB537A1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50D9-6AA8-D7D5-5B59-810DE792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07B3-DEE2-21C2-6039-12BA0905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814D-892B-463C-29A4-5F26B9BF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CB5D-396C-11E5-970C-C9C31979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4BA0-FF46-377F-2ACD-321C92D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C811-3A5B-9684-1DD6-CE6E11E5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59AD6-58BE-395C-1206-BC68440B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B41B-896E-DF4E-404C-51417FE2F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C6B9B-01EE-FEEC-A0CE-B4A7FC8F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D5EAB-AC20-499C-61C4-CE341E54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C50C3-75C8-69F6-3C0D-7944D3A0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14BD3-4D4F-6334-FEEB-3D8C60F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F954-B765-60B3-9DDA-B90F3833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2F9A7-5A75-B998-AA0A-CE9E251E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655D-6CF8-6039-4817-62ECDCE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0151-5D4C-E104-2360-7076220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00EEC-DD8A-DC6B-4588-E9656FC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B9841-B875-0515-D19A-64F9B28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877C-74DC-6F79-D663-08ACCB8B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5C95-4705-1419-7D6B-96EFDCF0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601-2FCF-159B-0845-FB8DF6A4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E8E9-BE80-5AFF-AC78-F65A2707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9471-A41E-7795-C383-F9B6E060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DC55-EA43-AEF2-8837-A047E53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DA04-6A93-2B6E-54D6-44FEB81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8C45-501D-BB21-964A-1DD3B22D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1973-7987-A8C4-0838-0F5A11DDE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807F-72C5-039C-2CCF-AE6DA2519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88D4-6AC1-4364-B3EE-EDBC81AA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8B4C-8A6D-BF4F-6069-13EA591C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3CE28-6AF7-8AE3-321A-5509FCA4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394E-1F59-FD26-185C-639F099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98E6-8899-3E1C-8B50-C264502C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493F-4B5E-7D20-0870-021AA846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32A8-EBA0-406F-A5AA-7F51DFC1576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2461-C345-4628-7AFE-E55FB6E8B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BB66-0BFD-0D33-7AB4-77C51BBDF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2C80-21B9-4FFB-8A64-D058024A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9F8891-6524-FF27-A463-9B23BB11FB33}"/>
              </a:ext>
            </a:extLst>
          </p:cNvPr>
          <p:cNvSpPr>
            <a:spLocks noChangeAspect="1"/>
          </p:cNvSpPr>
          <p:nvPr/>
        </p:nvSpPr>
        <p:spPr>
          <a:xfrm>
            <a:off x="3200401" y="2665563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215AA0-46BA-F1A7-E6CD-6E75A448AC80}"/>
              </a:ext>
            </a:extLst>
          </p:cNvPr>
          <p:cNvSpPr>
            <a:spLocks noChangeAspect="1"/>
          </p:cNvSpPr>
          <p:nvPr/>
        </p:nvSpPr>
        <p:spPr>
          <a:xfrm>
            <a:off x="3331370" y="2806056"/>
            <a:ext cx="642937" cy="6429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QUANG PHUC D20CN06</dc:creator>
  <cp:lastModifiedBy>LE QUANG PHUC D20CN06</cp:lastModifiedBy>
  <cp:revision>1</cp:revision>
  <dcterms:created xsi:type="dcterms:W3CDTF">2023-10-15T16:11:07Z</dcterms:created>
  <dcterms:modified xsi:type="dcterms:W3CDTF">2023-10-15T16:11:25Z</dcterms:modified>
</cp:coreProperties>
</file>