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 QUANG PHUC D20CN06" initials="" lastIdx="1" clrIdx="0">
    <p:extLst>
      <p:ext uri="{19B8F6BF-5375-455C-9EA6-DF929625EA0E}">
        <p15:presenceInfo xmlns:p15="http://schemas.microsoft.com/office/powerpoint/2012/main" userId="S::PhucLQ.B20CN510@stu.ptit.edu.vn::ff43d135-f671-4762-b5f4-eb8cadbacd7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3" autoAdjust="0"/>
    <p:restoredTop sz="94660"/>
  </p:normalViewPr>
  <p:slideViewPr>
    <p:cSldViewPr snapToGrid="0" showGuides="1">
      <p:cViewPr>
        <p:scale>
          <a:sx n="150" d="100"/>
          <a:sy n="150" d="100"/>
        </p:scale>
        <p:origin x="-5419" y="-27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F6B7F-07AC-181F-DDE1-1B4C11F65D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9C6759-4024-2050-DCA0-9DF4A91759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8D2CA-E8A9-3B47-E4B0-DFF02A1EB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68C39-F94B-4710-918E-E0FC3629C25E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F7AA40-BB4D-8F9C-8A0F-141440813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78B1C-2534-8E84-DC68-CCC4EAE82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F4F86-5335-4429-9BBB-AB2D7D944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987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35BED-94C9-4203-C2F9-D400AE8EF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D31A09-05B7-998F-F175-9BCEF629FF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C8ACC7-BDCE-253F-75B1-37E72DD69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68C39-F94B-4710-918E-E0FC3629C25E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ED1786-6C70-2D5D-CED8-886D3A81A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4CC5CD-1B8D-4488-D74C-FAC1E56AD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F4F86-5335-4429-9BBB-AB2D7D944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333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C1D0E7-3988-1FE7-2D07-63689EAD4A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CDA4EC-0EBB-8CC9-2F45-D3869C584E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45E3E9-F381-45DB-4472-156575479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68C39-F94B-4710-918E-E0FC3629C25E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131C57-5964-D677-CE88-73906B6B7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6E5A29-FF04-36B5-A349-5DD0AF3E2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F4F86-5335-4429-9BBB-AB2D7D944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077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2FFE0-B607-21B2-D9A5-CF3A2935A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067CE-0F19-8E16-F045-778A6D201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332FFE-8298-686A-FA2A-9E0C82F5A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68C39-F94B-4710-918E-E0FC3629C25E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FB1DD-0DD1-B78B-B58E-5792D55FD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6A06C3-304E-E705-2AAB-7A02716DC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F4F86-5335-4429-9BBB-AB2D7D944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497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9984B-31E7-C4BB-DC0E-87D124437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47C438-763B-5B1F-EB49-41B9879C57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DBF63-52B5-D896-2385-1B08E481A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68C39-F94B-4710-918E-E0FC3629C25E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68CDC-1A58-DE19-27E6-3E528A76F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2AB33A-DC63-E11A-BA00-E7CEF372F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F4F86-5335-4429-9BBB-AB2D7D944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14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92E52-EEB4-F59C-6C2C-502B6288B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8505C-FF30-576E-4282-88C0B9FDD5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07D104-C18E-8C7C-8B6D-7697C321E1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89792B-22F2-7CF0-15AE-89758095A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68C39-F94B-4710-918E-E0FC3629C25E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ADA475-489C-955B-2693-C3C789C8D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217F4A-B025-34D0-83B8-40AACC921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F4F86-5335-4429-9BBB-AB2D7D944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932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DF954-C43E-95C1-71C3-D6E15CF9D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20F01A-A6BA-D7A6-F513-836BCA85A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B2DF0A-56CF-F548-06C0-FDD523C9C9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34AC7D-E7D5-9617-5B22-017D4B257F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70B4C4-8E9C-60D7-6836-06DC28BE97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42AC17-99E1-6115-FE62-D60690172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68C39-F94B-4710-918E-E0FC3629C25E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85EDA4-A082-8F2E-36D9-93167CCF3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A9CE1A-5114-33BD-446F-6B810D30A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F4F86-5335-4429-9BBB-AB2D7D944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701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77882-C3FF-B03B-2129-9FC7A733B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A02C34-27D1-8861-58C0-5AD2ED9B9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68C39-F94B-4710-918E-E0FC3629C25E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4FE6A3-25C4-6955-1E17-F8DB14A1F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0D6213-80FE-6E7E-8E9E-8F54E92C8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F4F86-5335-4429-9BBB-AB2D7D944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93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192A6B-5254-60E2-35F5-DF5419179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68C39-F94B-4710-918E-E0FC3629C25E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D0830B-0A19-53CD-47F2-6C02F204A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A84BD3-9D62-1297-EB8B-DFAC0259E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F4F86-5335-4429-9BBB-AB2D7D944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40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A0193-FD5C-84E3-44D8-B19E3AA7E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1712C-8DAC-05E3-8E7E-FD394B9BD4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2CE928-A583-99A5-BA86-0788784B34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692E3-D457-DA9C-55EF-259F89A5C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68C39-F94B-4710-918E-E0FC3629C25E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963503-FCC9-01B3-4C01-AB245F274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073728-5140-1425-1A33-B8CED80BC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F4F86-5335-4429-9BBB-AB2D7D944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308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BE388-2FFA-905B-6420-3F13EC927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C614B1-803B-910C-8271-9873A0A405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272918-AA1F-3BF9-6070-FB2CCAECAA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DBE87A-2D50-BD54-A35F-8820BD56E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68C39-F94B-4710-918E-E0FC3629C25E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A19378-0CCB-2307-DC24-FC573A63C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6532BB-139E-1E7B-B1EF-7FE36FC71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F4F86-5335-4429-9BBB-AB2D7D944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121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00F3BF-39F8-1DCE-5F0F-2842C17BC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B49F0-08A6-4B67-EDC3-35C203981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E293C8-B64B-6118-FBB3-0E0380C5BC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868C39-F94B-4710-918E-E0FC3629C25E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813AC-CFC4-7103-A76D-2CCDA47A68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C03FA-C8B6-5EE1-2739-497C8000B7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F4F86-5335-4429-9BBB-AB2D7D944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717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018E15B3-F66E-7122-3F7F-B8716DAB1A8B}"/>
              </a:ext>
            </a:extLst>
          </p:cNvPr>
          <p:cNvSpPr/>
          <p:nvPr/>
        </p:nvSpPr>
        <p:spPr>
          <a:xfrm>
            <a:off x="1782782" y="3137916"/>
            <a:ext cx="1744980" cy="1822704"/>
          </a:xfrm>
          <a:custGeom>
            <a:avLst/>
            <a:gdLst>
              <a:gd name="connsiteX0" fmla="*/ 872490 w 1744980"/>
              <a:gd name="connsiteY0" fmla="*/ 354422 h 1822704"/>
              <a:gd name="connsiteX1" fmla="*/ 339308 w 1744980"/>
              <a:gd name="connsiteY1" fmla="*/ 911352 h 1822704"/>
              <a:gd name="connsiteX2" fmla="*/ 872490 w 1744980"/>
              <a:gd name="connsiteY2" fmla="*/ 1468282 h 1822704"/>
              <a:gd name="connsiteX3" fmla="*/ 1405672 w 1744980"/>
              <a:gd name="connsiteY3" fmla="*/ 911352 h 1822704"/>
              <a:gd name="connsiteX4" fmla="*/ 872490 w 1744980"/>
              <a:gd name="connsiteY4" fmla="*/ 354422 h 1822704"/>
              <a:gd name="connsiteX5" fmla="*/ 872490 w 1744980"/>
              <a:gd name="connsiteY5" fmla="*/ 0 h 1822704"/>
              <a:gd name="connsiteX6" fmla="*/ 1744980 w 1744980"/>
              <a:gd name="connsiteY6" fmla="*/ 911352 h 1822704"/>
              <a:gd name="connsiteX7" fmla="*/ 872490 w 1744980"/>
              <a:gd name="connsiteY7" fmla="*/ 1822704 h 1822704"/>
              <a:gd name="connsiteX8" fmla="*/ 0 w 1744980"/>
              <a:gd name="connsiteY8" fmla="*/ 911352 h 1822704"/>
              <a:gd name="connsiteX9" fmla="*/ 872490 w 1744980"/>
              <a:gd name="connsiteY9" fmla="*/ 0 h 1822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44980" h="1822704">
                <a:moveTo>
                  <a:pt x="872490" y="354422"/>
                </a:moveTo>
                <a:cubicBezTo>
                  <a:pt x="578022" y="354422"/>
                  <a:pt x="339308" y="603768"/>
                  <a:pt x="339308" y="911352"/>
                </a:cubicBezTo>
                <a:cubicBezTo>
                  <a:pt x="339308" y="1218936"/>
                  <a:pt x="578022" y="1468282"/>
                  <a:pt x="872490" y="1468282"/>
                </a:cubicBezTo>
                <a:cubicBezTo>
                  <a:pt x="1166958" y="1468282"/>
                  <a:pt x="1405672" y="1218936"/>
                  <a:pt x="1405672" y="911352"/>
                </a:cubicBezTo>
                <a:cubicBezTo>
                  <a:pt x="1405672" y="603768"/>
                  <a:pt x="1166958" y="354422"/>
                  <a:pt x="872490" y="354422"/>
                </a:cubicBezTo>
                <a:close/>
                <a:moveTo>
                  <a:pt x="872490" y="0"/>
                </a:moveTo>
                <a:cubicBezTo>
                  <a:pt x="1354353" y="0"/>
                  <a:pt x="1744980" y="408026"/>
                  <a:pt x="1744980" y="911352"/>
                </a:cubicBezTo>
                <a:cubicBezTo>
                  <a:pt x="1744980" y="1414678"/>
                  <a:pt x="1354353" y="1822704"/>
                  <a:pt x="872490" y="1822704"/>
                </a:cubicBezTo>
                <a:cubicBezTo>
                  <a:pt x="390627" y="1822704"/>
                  <a:pt x="0" y="1414678"/>
                  <a:pt x="0" y="911352"/>
                </a:cubicBezTo>
                <a:cubicBezTo>
                  <a:pt x="0" y="408026"/>
                  <a:pt x="390627" y="0"/>
                  <a:pt x="872490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>
            <a:glow rad="114300">
              <a:schemeClr val="bg1">
                <a:alpha val="28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EF91A01-22AA-4138-6B0B-C0F46023935D}"/>
              </a:ext>
            </a:extLst>
          </p:cNvPr>
          <p:cNvGrpSpPr/>
          <p:nvPr/>
        </p:nvGrpSpPr>
        <p:grpSpPr>
          <a:xfrm>
            <a:off x="1766586" y="812800"/>
            <a:ext cx="2071768" cy="1822704"/>
            <a:chOff x="1766586" y="812800"/>
            <a:chExt cx="2071768" cy="1822704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7CC3222-206C-54AD-2368-2313D9701E80}"/>
                </a:ext>
              </a:extLst>
            </p:cNvPr>
            <p:cNvSpPr>
              <a:spLocks/>
            </p:cNvSpPr>
            <p:nvPr/>
          </p:nvSpPr>
          <p:spPr>
            <a:xfrm>
              <a:off x="1766586" y="812800"/>
              <a:ext cx="2071768" cy="1822704"/>
            </a:xfrm>
            <a:custGeom>
              <a:avLst/>
              <a:gdLst>
                <a:gd name="connsiteX0" fmla="*/ 498356 w 2071768"/>
                <a:gd name="connsiteY0" fmla="*/ 67039 h 1822704"/>
                <a:gd name="connsiteX1" fmla="*/ 76200 w 2071768"/>
                <a:gd name="connsiteY1" fmla="*/ 911352 h 1822704"/>
                <a:gd name="connsiteX2" fmla="*/ 498356 w 2071768"/>
                <a:gd name="connsiteY2" fmla="*/ 1755664 h 1822704"/>
                <a:gd name="connsiteX3" fmla="*/ 1573412 w 2071768"/>
                <a:gd name="connsiteY3" fmla="*/ 1755664 h 1822704"/>
                <a:gd name="connsiteX4" fmla="*/ 1995568 w 2071768"/>
                <a:gd name="connsiteY4" fmla="*/ 911352 h 1822704"/>
                <a:gd name="connsiteX5" fmla="*/ 1573412 w 2071768"/>
                <a:gd name="connsiteY5" fmla="*/ 67039 h 1822704"/>
                <a:gd name="connsiteX6" fmla="*/ 455676 w 2071768"/>
                <a:gd name="connsiteY6" fmla="*/ 0 h 1822704"/>
                <a:gd name="connsiteX7" fmla="*/ 1616092 w 2071768"/>
                <a:gd name="connsiteY7" fmla="*/ 0 h 1822704"/>
                <a:gd name="connsiteX8" fmla="*/ 2071768 w 2071768"/>
                <a:gd name="connsiteY8" fmla="*/ 911352 h 1822704"/>
                <a:gd name="connsiteX9" fmla="*/ 1616092 w 2071768"/>
                <a:gd name="connsiteY9" fmla="*/ 1822704 h 1822704"/>
                <a:gd name="connsiteX10" fmla="*/ 455676 w 2071768"/>
                <a:gd name="connsiteY10" fmla="*/ 1822704 h 1822704"/>
                <a:gd name="connsiteX11" fmla="*/ 0 w 2071768"/>
                <a:gd name="connsiteY11" fmla="*/ 911352 h 1822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71768" h="1822704">
                  <a:moveTo>
                    <a:pt x="498356" y="67039"/>
                  </a:moveTo>
                  <a:lnTo>
                    <a:pt x="76200" y="911352"/>
                  </a:lnTo>
                  <a:lnTo>
                    <a:pt x="498356" y="1755664"/>
                  </a:lnTo>
                  <a:lnTo>
                    <a:pt x="1573412" y="1755664"/>
                  </a:lnTo>
                  <a:lnTo>
                    <a:pt x="1995568" y="911352"/>
                  </a:lnTo>
                  <a:lnTo>
                    <a:pt x="1573412" y="67039"/>
                  </a:lnTo>
                  <a:close/>
                  <a:moveTo>
                    <a:pt x="455676" y="0"/>
                  </a:moveTo>
                  <a:lnTo>
                    <a:pt x="1616092" y="0"/>
                  </a:lnTo>
                  <a:lnTo>
                    <a:pt x="2071768" y="911352"/>
                  </a:lnTo>
                  <a:lnTo>
                    <a:pt x="1616092" y="1822704"/>
                  </a:lnTo>
                  <a:lnTo>
                    <a:pt x="455676" y="1822704"/>
                  </a:lnTo>
                  <a:lnTo>
                    <a:pt x="0" y="911352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glow rad="533400">
                <a:schemeClr val="bg1">
                  <a:alpha val="16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Graphic 12" descr="Single gear">
              <a:extLst>
                <a:ext uri="{FF2B5EF4-FFF2-40B4-BE49-F238E27FC236}">
                  <a16:creationId xmlns:a16="http://schemas.microsoft.com/office/drawing/2014/main" id="{F20905E7-A637-F61B-3816-1CF492770935}"/>
                </a:ext>
              </a:extLst>
            </p:cNvPr>
            <p:cNvSpPr/>
            <p:nvPr/>
          </p:nvSpPr>
          <p:spPr>
            <a:xfrm>
              <a:off x="2222442" y="1150620"/>
              <a:ext cx="1152650" cy="1150957"/>
            </a:xfrm>
            <a:custGeom>
              <a:avLst/>
              <a:gdLst>
                <a:gd name="connsiteX0" fmla="*/ 434499 w 870275"/>
                <a:gd name="connsiteY0" fmla="*/ 587851 h 868997"/>
                <a:gd name="connsiteX1" fmla="*/ 281146 w 870275"/>
                <a:gd name="connsiteY1" fmla="*/ 434499 h 868997"/>
                <a:gd name="connsiteX2" fmla="*/ 434499 w 870275"/>
                <a:gd name="connsiteY2" fmla="*/ 281146 h 868997"/>
                <a:gd name="connsiteX3" fmla="*/ 587851 w 870275"/>
                <a:gd name="connsiteY3" fmla="*/ 434499 h 868997"/>
                <a:gd name="connsiteX4" fmla="*/ 434499 w 870275"/>
                <a:gd name="connsiteY4" fmla="*/ 587851 h 868997"/>
                <a:gd name="connsiteX5" fmla="*/ 779542 w 870275"/>
                <a:gd name="connsiteY5" fmla="*/ 338653 h 868997"/>
                <a:gd name="connsiteX6" fmla="*/ 746316 w 870275"/>
                <a:gd name="connsiteY6" fmla="*/ 259421 h 868997"/>
                <a:gd name="connsiteX7" fmla="*/ 778264 w 870275"/>
                <a:gd name="connsiteY7" fmla="*/ 163576 h 868997"/>
                <a:gd name="connsiteX8" fmla="*/ 705421 w 870275"/>
                <a:gd name="connsiteY8" fmla="*/ 90734 h 868997"/>
                <a:gd name="connsiteX9" fmla="*/ 609576 w 870275"/>
                <a:gd name="connsiteY9" fmla="*/ 122682 h 868997"/>
                <a:gd name="connsiteX10" fmla="*/ 529066 w 870275"/>
                <a:gd name="connsiteY10" fmla="*/ 89456 h 868997"/>
                <a:gd name="connsiteX11" fmla="*/ 485616 w 870275"/>
                <a:gd name="connsiteY11" fmla="*/ 0 h 868997"/>
                <a:gd name="connsiteX12" fmla="*/ 383381 w 870275"/>
                <a:gd name="connsiteY12" fmla="*/ 0 h 868997"/>
                <a:gd name="connsiteX13" fmla="*/ 338653 w 870275"/>
                <a:gd name="connsiteY13" fmla="*/ 89456 h 868997"/>
                <a:gd name="connsiteX14" fmla="*/ 259421 w 870275"/>
                <a:gd name="connsiteY14" fmla="*/ 122682 h 868997"/>
                <a:gd name="connsiteX15" fmla="*/ 163576 w 870275"/>
                <a:gd name="connsiteY15" fmla="*/ 90734 h 868997"/>
                <a:gd name="connsiteX16" fmla="*/ 90734 w 870275"/>
                <a:gd name="connsiteY16" fmla="*/ 163576 h 868997"/>
                <a:gd name="connsiteX17" fmla="*/ 122682 w 870275"/>
                <a:gd name="connsiteY17" fmla="*/ 259421 h 868997"/>
                <a:gd name="connsiteX18" fmla="*/ 89456 w 870275"/>
                <a:gd name="connsiteY18" fmla="*/ 339931 h 868997"/>
                <a:gd name="connsiteX19" fmla="*/ 0 w 870275"/>
                <a:gd name="connsiteY19" fmla="*/ 383381 h 868997"/>
                <a:gd name="connsiteX20" fmla="*/ 0 w 870275"/>
                <a:gd name="connsiteY20" fmla="*/ 485616 h 868997"/>
                <a:gd name="connsiteX21" fmla="*/ 89456 w 870275"/>
                <a:gd name="connsiteY21" fmla="*/ 530344 h 868997"/>
                <a:gd name="connsiteX22" fmla="*/ 122682 w 870275"/>
                <a:gd name="connsiteY22" fmla="*/ 609576 h 868997"/>
                <a:gd name="connsiteX23" fmla="*/ 90734 w 870275"/>
                <a:gd name="connsiteY23" fmla="*/ 705421 h 868997"/>
                <a:gd name="connsiteX24" fmla="*/ 163576 w 870275"/>
                <a:gd name="connsiteY24" fmla="*/ 778264 h 868997"/>
                <a:gd name="connsiteX25" fmla="*/ 259421 w 870275"/>
                <a:gd name="connsiteY25" fmla="*/ 746316 h 868997"/>
                <a:gd name="connsiteX26" fmla="*/ 339931 w 870275"/>
                <a:gd name="connsiteY26" fmla="*/ 779542 h 868997"/>
                <a:gd name="connsiteX27" fmla="*/ 384659 w 870275"/>
                <a:gd name="connsiteY27" fmla="*/ 868998 h 868997"/>
                <a:gd name="connsiteX28" fmla="*/ 486894 w 870275"/>
                <a:gd name="connsiteY28" fmla="*/ 868998 h 868997"/>
                <a:gd name="connsiteX29" fmla="*/ 531622 w 870275"/>
                <a:gd name="connsiteY29" fmla="*/ 779542 h 868997"/>
                <a:gd name="connsiteX30" fmla="*/ 610854 w 870275"/>
                <a:gd name="connsiteY30" fmla="*/ 746316 h 868997"/>
                <a:gd name="connsiteX31" fmla="*/ 706700 w 870275"/>
                <a:gd name="connsiteY31" fmla="*/ 778264 h 868997"/>
                <a:gd name="connsiteX32" fmla="*/ 779542 w 870275"/>
                <a:gd name="connsiteY32" fmla="*/ 705421 h 868997"/>
                <a:gd name="connsiteX33" fmla="*/ 747593 w 870275"/>
                <a:gd name="connsiteY33" fmla="*/ 609576 h 868997"/>
                <a:gd name="connsiteX34" fmla="*/ 780820 w 870275"/>
                <a:gd name="connsiteY34" fmla="*/ 529066 h 868997"/>
                <a:gd name="connsiteX35" fmla="*/ 870275 w 870275"/>
                <a:gd name="connsiteY35" fmla="*/ 484338 h 868997"/>
                <a:gd name="connsiteX36" fmla="*/ 870275 w 870275"/>
                <a:gd name="connsiteY36" fmla="*/ 382103 h 868997"/>
                <a:gd name="connsiteX37" fmla="*/ 779542 w 870275"/>
                <a:gd name="connsiteY37" fmla="*/ 338653 h 868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870275" h="868997">
                  <a:moveTo>
                    <a:pt x="434499" y="587851"/>
                  </a:moveTo>
                  <a:cubicBezTo>
                    <a:pt x="350155" y="587851"/>
                    <a:pt x="281146" y="518843"/>
                    <a:pt x="281146" y="434499"/>
                  </a:cubicBezTo>
                  <a:cubicBezTo>
                    <a:pt x="281146" y="350155"/>
                    <a:pt x="350155" y="281146"/>
                    <a:pt x="434499" y="281146"/>
                  </a:cubicBezTo>
                  <a:cubicBezTo>
                    <a:pt x="518843" y="281146"/>
                    <a:pt x="587851" y="350155"/>
                    <a:pt x="587851" y="434499"/>
                  </a:cubicBezTo>
                  <a:cubicBezTo>
                    <a:pt x="587851" y="518843"/>
                    <a:pt x="518843" y="587851"/>
                    <a:pt x="434499" y="587851"/>
                  </a:cubicBezTo>
                  <a:close/>
                  <a:moveTo>
                    <a:pt x="779542" y="338653"/>
                  </a:moveTo>
                  <a:cubicBezTo>
                    <a:pt x="771874" y="310539"/>
                    <a:pt x="760373" y="283702"/>
                    <a:pt x="746316" y="259421"/>
                  </a:cubicBezTo>
                  <a:lnTo>
                    <a:pt x="778264" y="163576"/>
                  </a:lnTo>
                  <a:lnTo>
                    <a:pt x="705421" y="90734"/>
                  </a:lnTo>
                  <a:lnTo>
                    <a:pt x="609576" y="122682"/>
                  </a:lnTo>
                  <a:cubicBezTo>
                    <a:pt x="584017" y="108625"/>
                    <a:pt x="557181" y="97123"/>
                    <a:pt x="529066" y="89456"/>
                  </a:cubicBezTo>
                  <a:lnTo>
                    <a:pt x="485616" y="0"/>
                  </a:lnTo>
                  <a:lnTo>
                    <a:pt x="383381" y="0"/>
                  </a:lnTo>
                  <a:lnTo>
                    <a:pt x="338653" y="89456"/>
                  </a:lnTo>
                  <a:cubicBezTo>
                    <a:pt x="310539" y="97123"/>
                    <a:pt x="283702" y="108625"/>
                    <a:pt x="259421" y="122682"/>
                  </a:cubicBezTo>
                  <a:lnTo>
                    <a:pt x="163576" y="90734"/>
                  </a:lnTo>
                  <a:lnTo>
                    <a:pt x="90734" y="163576"/>
                  </a:lnTo>
                  <a:lnTo>
                    <a:pt x="122682" y="259421"/>
                  </a:lnTo>
                  <a:cubicBezTo>
                    <a:pt x="108625" y="284980"/>
                    <a:pt x="97123" y="311817"/>
                    <a:pt x="89456" y="339931"/>
                  </a:cubicBezTo>
                  <a:lnTo>
                    <a:pt x="0" y="383381"/>
                  </a:lnTo>
                  <a:lnTo>
                    <a:pt x="0" y="485616"/>
                  </a:lnTo>
                  <a:lnTo>
                    <a:pt x="89456" y="530344"/>
                  </a:lnTo>
                  <a:cubicBezTo>
                    <a:pt x="97123" y="558459"/>
                    <a:pt x="108625" y="585295"/>
                    <a:pt x="122682" y="609576"/>
                  </a:cubicBezTo>
                  <a:lnTo>
                    <a:pt x="90734" y="705421"/>
                  </a:lnTo>
                  <a:lnTo>
                    <a:pt x="163576" y="778264"/>
                  </a:lnTo>
                  <a:lnTo>
                    <a:pt x="259421" y="746316"/>
                  </a:lnTo>
                  <a:cubicBezTo>
                    <a:pt x="284980" y="760373"/>
                    <a:pt x="311817" y="771874"/>
                    <a:pt x="339931" y="779542"/>
                  </a:cubicBezTo>
                  <a:lnTo>
                    <a:pt x="384659" y="868998"/>
                  </a:lnTo>
                  <a:lnTo>
                    <a:pt x="486894" y="868998"/>
                  </a:lnTo>
                  <a:lnTo>
                    <a:pt x="531622" y="779542"/>
                  </a:lnTo>
                  <a:cubicBezTo>
                    <a:pt x="559737" y="771874"/>
                    <a:pt x="586573" y="760373"/>
                    <a:pt x="610854" y="746316"/>
                  </a:cubicBezTo>
                  <a:lnTo>
                    <a:pt x="706700" y="778264"/>
                  </a:lnTo>
                  <a:lnTo>
                    <a:pt x="779542" y="705421"/>
                  </a:lnTo>
                  <a:lnTo>
                    <a:pt x="747593" y="609576"/>
                  </a:lnTo>
                  <a:cubicBezTo>
                    <a:pt x="761651" y="584017"/>
                    <a:pt x="773152" y="557181"/>
                    <a:pt x="780820" y="529066"/>
                  </a:cubicBezTo>
                  <a:lnTo>
                    <a:pt x="870275" y="484338"/>
                  </a:lnTo>
                  <a:lnTo>
                    <a:pt x="870275" y="382103"/>
                  </a:lnTo>
                  <a:lnTo>
                    <a:pt x="779542" y="338653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E9DBC36-5D61-5078-7A0E-A09A3DCF07FE}"/>
              </a:ext>
            </a:extLst>
          </p:cNvPr>
          <p:cNvGrpSpPr/>
          <p:nvPr/>
        </p:nvGrpSpPr>
        <p:grpSpPr>
          <a:xfrm>
            <a:off x="5046265" y="1241635"/>
            <a:ext cx="1744980" cy="1539240"/>
            <a:chOff x="5046265" y="1241635"/>
            <a:chExt cx="1744980" cy="1539240"/>
          </a:xfrm>
        </p:grpSpPr>
        <p:sp>
          <p:nvSpPr>
            <p:cNvPr id="11" name="Hexagon 10">
              <a:extLst>
                <a:ext uri="{FF2B5EF4-FFF2-40B4-BE49-F238E27FC236}">
                  <a16:creationId xmlns:a16="http://schemas.microsoft.com/office/drawing/2014/main" id="{AFF94741-4845-37AC-1E1E-6A0A050EAC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6265" y="1241635"/>
              <a:ext cx="1744980" cy="1539240"/>
            </a:xfrm>
            <a:prstGeom prst="hexagon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glow rad="330200">
                <a:schemeClr val="bg1"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Graphic 18" descr="Music">
              <a:extLst>
                <a:ext uri="{FF2B5EF4-FFF2-40B4-BE49-F238E27FC236}">
                  <a16:creationId xmlns:a16="http://schemas.microsoft.com/office/drawing/2014/main" id="{BF1B9A30-4A82-8334-512A-B97ACABD57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357272" y="1508188"/>
              <a:ext cx="1064549" cy="1064549"/>
            </a:xfrm>
            <a:prstGeom prst="rect">
              <a:avLst/>
            </a:prstGeom>
          </p:spPr>
        </p:pic>
      </p:grp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7A07712-11FF-5141-B2FC-471E62A52176}"/>
              </a:ext>
            </a:extLst>
          </p:cNvPr>
          <p:cNvSpPr/>
          <p:nvPr/>
        </p:nvSpPr>
        <p:spPr>
          <a:xfrm>
            <a:off x="6663349" y="2202180"/>
            <a:ext cx="1744980" cy="1539240"/>
          </a:xfrm>
          <a:custGeom>
            <a:avLst/>
            <a:gdLst>
              <a:gd name="connsiteX0" fmla="*/ 1027135 w 1744980"/>
              <a:gd name="connsiteY0" fmla="*/ 675768 h 1539240"/>
              <a:gd name="connsiteX1" fmla="*/ 984075 w 1744980"/>
              <a:gd name="connsiteY1" fmla="*/ 718828 h 1539240"/>
              <a:gd name="connsiteX2" fmla="*/ 984075 w 1744980"/>
              <a:gd name="connsiteY2" fmla="*/ 870091 h 1539240"/>
              <a:gd name="connsiteX3" fmla="*/ 1027135 w 1744980"/>
              <a:gd name="connsiteY3" fmla="*/ 913151 h 1539240"/>
              <a:gd name="connsiteX4" fmla="*/ 1027135 w 1744980"/>
              <a:gd name="connsiteY4" fmla="*/ 675768 h 1539240"/>
              <a:gd name="connsiteX5" fmla="*/ 1112151 w 1744980"/>
              <a:gd name="connsiteY5" fmla="*/ 587439 h 1539240"/>
              <a:gd name="connsiteX6" fmla="*/ 1069091 w 1744980"/>
              <a:gd name="connsiteY6" fmla="*/ 630499 h 1539240"/>
              <a:gd name="connsiteX7" fmla="*/ 1069091 w 1744980"/>
              <a:gd name="connsiteY7" fmla="*/ 955106 h 1539240"/>
              <a:gd name="connsiteX8" fmla="*/ 1112151 w 1744980"/>
              <a:gd name="connsiteY8" fmla="*/ 998167 h 1539240"/>
              <a:gd name="connsiteX9" fmla="*/ 1112151 w 1744980"/>
              <a:gd name="connsiteY9" fmla="*/ 587439 h 1539240"/>
              <a:gd name="connsiteX10" fmla="*/ 1199375 w 1744980"/>
              <a:gd name="connsiteY10" fmla="*/ 501319 h 1539240"/>
              <a:gd name="connsiteX11" fmla="*/ 1156315 w 1744980"/>
              <a:gd name="connsiteY11" fmla="*/ 544379 h 1539240"/>
              <a:gd name="connsiteX12" fmla="*/ 1156315 w 1744980"/>
              <a:gd name="connsiteY12" fmla="*/ 1041227 h 1539240"/>
              <a:gd name="connsiteX13" fmla="*/ 1199375 w 1744980"/>
              <a:gd name="connsiteY13" fmla="*/ 1084287 h 1539240"/>
              <a:gd name="connsiteX14" fmla="*/ 1199375 w 1744980"/>
              <a:gd name="connsiteY14" fmla="*/ 501319 h 1539240"/>
              <a:gd name="connsiteX15" fmla="*/ 917828 w 1744980"/>
              <a:gd name="connsiteY15" fmla="*/ 412990 h 1539240"/>
              <a:gd name="connsiteX16" fmla="*/ 640698 w 1744980"/>
              <a:gd name="connsiteY16" fmla="*/ 640436 h 1539240"/>
              <a:gd name="connsiteX17" fmla="*/ 426501 w 1744980"/>
              <a:gd name="connsiteY17" fmla="*/ 640436 h 1539240"/>
              <a:gd name="connsiteX18" fmla="*/ 426501 w 1744980"/>
              <a:gd name="connsiteY18" fmla="*/ 936336 h 1539240"/>
              <a:gd name="connsiteX19" fmla="*/ 640698 w 1744980"/>
              <a:gd name="connsiteY19" fmla="*/ 936336 h 1539240"/>
              <a:gd name="connsiteX20" fmla="*/ 917828 w 1744980"/>
              <a:gd name="connsiteY20" fmla="*/ 1163782 h 1539240"/>
              <a:gd name="connsiteX21" fmla="*/ 384810 w 1744980"/>
              <a:gd name="connsiteY21" fmla="*/ 0 h 1539240"/>
              <a:gd name="connsiteX22" fmla="*/ 1360170 w 1744980"/>
              <a:gd name="connsiteY22" fmla="*/ 0 h 1539240"/>
              <a:gd name="connsiteX23" fmla="*/ 1744980 w 1744980"/>
              <a:gd name="connsiteY23" fmla="*/ 769620 h 1539240"/>
              <a:gd name="connsiteX24" fmla="*/ 1360170 w 1744980"/>
              <a:gd name="connsiteY24" fmla="*/ 1539240 h 1539240"/>
              <a:gd name="connsiteX25" fmla="*/ 384810 w 1744980"/>
              <a:gd name="connsiteY25" fmla="*/ 1539240 h 1539240"/>
              <a:gd name="connsiteX26" fmla="*/ 0 w 1744980"/>
              <a:gd name="connsiteY26" fmla="*/ 769620 h 1539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744980" h="1539240">
                <a:moveTo>
                  <a:pt x="1027135" y="675768"/>
                </a:moveTo>
                <a:lnTo>
                  <a:pt x="984075" y="718828"/>
                </a:lnTo>
                <a:cubicBezTo>
                  <a:pt x="1026031" y="760784"/>
                  <a:pt x="1026031" y="828135"/>
                  <a:pt x="984075" y="870091"/>
                </a:cubicBezTo>
                <a:lnTo>
                  <a:pt x="1027135" y="913151"/>
                </a:lnTo>
                <a:cubicBezTo>
                  <a:pt x="1093382" y="846904"/>
                  <a:pt x="1093382" y="740910"/>
                  <a:pt x="1027135" y="675768"/>
                </a:cubicBezTo>
                <a:close/>
                <a:moveTo>
                  <a:pt x="1112151" y="587439"/>
                </a:moveTo>
                <a:lnTo>
                  <a:pt x="1069091" y="630499"/>
                </a:lnTo>
                <a:cubicBezTo>
                  <a:pt x="1158524" y="719932"/>
                  <a:pt x="1158524" y="864570"/>
                  <a:pt x="1069091" y="955106"/>
                </a:cubicBezTo>
                <a:lnTo>
                  <a:pt x="1112151" y="998167"/>
                </a:lnTo>
                <a:cubicBezTo>
                  <a:pt x="1225874" y="884444"/>
                  <a:pt x="1225874" y="701162"/>
                  <a:pt x="1112151" y="587439"/>
                </a:cubicBezTo>
                <a:close/>
                <a:moveTo>
                  <a:pt x="1199375" y="501319"/>
                </a:moveTo>
                <a:lnTo>
                  <a:pt x="1156315" y="544379"/>
                </a:lnTo>
                <a:cubicBezTo>
                  <a:pt x="1293224" y="681288"/>
                  <a:pt x="1293224" y="904318"/>
                  <a:pt x="1156315" y="1041227"/>
                </a:cubicBezTo>
                <a:lnTo>
                  <a:pt x="1199375" y="1084287"/>
                </a:lnTo>
                <a:cubicBezTo>
                  <a:pt x="1360575" y="924192"/>
                  <a:pt x="1360575" y="662519"/>
                  <a:pt x="1199375" y="501319"/>
                </a:cubicBezTo>
                <a:close/>
                <a:moveTo>
                  <a:pt x="917828" y="412990"/>
                </a:moveTo>
                <a:lnTo>
                  <a:pt x="640698" y="640436"/>
                </a:lnTo>
                <a:lnTo>
                  <a:pt x="426501" y="640436"/>
                </a:lnTo>
                <a:lnTo>
                  <a:pt x="426501" y="936336"/>
                </a:lnTo>
                <a:lnTo>
                  <a:pt x="640698" y="936336"/>
                </a:lnTo>
                <a:lnTo>
                  <a:pt x="917828" y="1163782"/>
                </a:lnTo>
                <a:close/>
                <a:moveTo>
                  <a:pt x="384810" y="0"/>
                </a:moveTo>
                <a:lnTo>
                  <a:pt x="1360170" y="0"/>
                </a:lnTo>
                <a:lnTo>
                  <a:pt x="1744980" y="769620"/>
                </a:lnTo>
                <a:lnTo>
                  <a:pt x="1360170" y="1539240"/>
                </a:lnTo>
                <a:lnTo>
                  <a:pt x="384810" y="1539240"/>
                </a:lnTo>
                <a:lnTo>
                  <a:pt x="0" y="769620"/>
                </a:lnTo>
                <a:close/>
              </a:path>
            </a:pathLst>
          </a:custGeom>
          <a:solidFill>
            <a:schemeClr val="bg1"/>
          </a:solidFill>
          <a:ln w="11013" cap="flat">
            <a:noFill/>
            <a:prstDash val="solid"/>
            <a:miter/>
          </a:ln>
          <a:effectLst>
            <a:glow rad="165100">
              <a:schemeClr val="accent3">
                <a:satMod val="175000"/>
                <a:alpha val="40000"/>
              </a:schemeClr>
            </a:glow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4122F133-91A5-A026-B00A-528939B58FE7}"/>
              </a:ext>
            </a:extLst>
          </p:cNvPr>
          <p:cNvSpPr>
            <a:spLocks noChangeAspect="1"/>
          </p:cNvSpPr>
          <p:nvPr/>
        </p:nvSpPr>
        <p:spPr>
          <a:xfrm>
            <a:off x="3838354" y="3229182"/>
            <a:ext cx="1744980" cy="1539240"/>
          </a:xfrm>
          <a:custGeom>
            <a:avLst/>
            <a:gdLst>
              <a:gd name="connsiteX0" fmla="*/ 1106650 w 1744980"/>
              <a:gd name="connsiteY0" fmla="*/ 475640 h 1539240"/>
              <a:gd name="connsiteX1" fmla="*/ 665699 w 1744980"/>
              <a:gd name="connsiteY1" fmla="*/ 932051 h 1539240"/>
              <a:gd name="connsiteX2" fmla="*/ 665699 w 1744980"/>
              <a:gd name="connsiteY2" fmla="*/ 578887 h 1539240"/>
              <a:gd name="connsiteX3" fmla="*/ 1299259 w 1744980"/>
              <a:gd name="connsiteY3" fmla="*/ 276277 h 1539240"/>
              <a:gd name="connsiteX4" fmla="*/ 1186885 w 1744980"/>
              <a:gd name="connsiteY4" fmla="*/ 392592 h 1539240"/>
              <a:gd name="connsiteX5" fmla="*/ 1186885 w 1744980"/>
              <a:gd name="connsiteY5" fmla="*/ 364868 h 1539240"/>
              <a:gd name="connsiteX6" fmla="*/ 599165 w 1744980"/>
              <a:gd name="connsiteY6" fmla="*/ 502372 h 1539240"/>
              <a:gd name="connsiteX7" fmla="*/ 599165 w 1744980"/>
              <a:gd name="connsiteY7" fmla="*/ 978093 h 1539240"/>
              <a:gd name="connsiteX8" fmla="*/ 500472 w 1744980"/>
              <a:gd name="connsiteY8" fmla="*/ 986964 h 1539240"/>
              <a:gd name="connsiteX9" fmla="*/ 401780 w 1744980"/>
              <a:gd name="connsiteY9" fmla="*/ 1121141 h 1539240"/>
              <a:gd name="connsiteX10" fmla="*/ 424426 w 1744980"/>
              <a:gd name="connsiteY10" fmla="*/ 1151082 h 1539240"/>
              <a:gd name="connsiteX11" fmla="*/ 444955 w 1744980"/>
              <a:gd name="connsiteY11" fmla="*/ 1160535 h 1539240"/>
              <a:gd name="connsiteX12" fmla="*/ 400717 w 1744980"/>
              <a:gd name="connsiteY12" fmla="*/ 1206324 h 1539240"/>
              <a:gd name="connsiteX13" fmla="*/ 445720 w 1744980"/>
              <a:gd name="connsiteY13" fmla="*/ 1249803 h 1539240"/>
              <a:gd name="connsiteX14" fmla="*/ 523203 w 1744980"/>
              <a:gd name="connsiteY14" fmla="*/ 1169603 h 1539240"/>
              <a:gd name="connsiteX15" fmla="*/ 563680 w 1744980"/>
              <a:gd name="connsiteY15" fmla="*/ 1161062 h 1539240"/>
              <a:gd name="connsiteX16" fmla="*/ 665699 w 1744980"/>
              <a:gd name="connsiteY16" fmla="*/ 1041300 h 1539240"/>
              <a:gd name="connsiteX17" fmla="*/ 665699 w 1744980"/>
              <a:gd name="connsiteY17" fmla="*/ 1022111 h 1539240"/>
              <a:gd name="connsiteX18" fmla="*/ 1120350 w 1744980"/>
              <a:gd name="connsiteY18" fmla="*/ 551520 h 1539240"/>
              <a:gd name="connsiteX19" fmla="*/ 1120350 w 1744980"/>
              <a:gd name="connsiteY19" fmla="*/ 877182 h 1539240"/>
              <a:gd name="connsiteX20" fmla="*/ 1020549 w 1744980"/>
              <a:gd name="connsiteY20" fmla="*/ 886053 h 1539240"/>
              <a:gd name="connsiteX21" fmla="*/ 921856 w 1744980"/>
              <a:gd name="connsiteY21" fmla="*/ 1020231 h 1539240"/>
              <a:gd name="connsiteX22" fmla="*/ 1083756 w 1744980"/>
              <a:gd name="connsiteY22" fmla="*/ 1060152 h 1539240"/>
              <a:gd name="connsiteX23" fmla="*/ 1186885 w 1744980"/>
              <a:gd name="connsiteY23" fmla="*/ 951479 h 1539240"/>
              <a:gd name="connsiteX24" fmla="*/ 1186885 w 1744980"/>
              <a:gd name="connsiteY24" fmla="*/ 482652 h 1539240"/>
              <a:gd name="connsiteX25" fmla="*/ 1344263 w 1744980"/>
              <a:gd name="connsiteY25" fmla="*/ 319756 h 1539240"/>
              <a:gd name="connsiteX26" fmla="*/ 384810 w 1744980"/>
              <a:gd name="connsiteY26" fmla="*/ 0 h 1539240"/>
              <a:gd name="connsiteX27" fmla="*/ 1360170 w 1744980"/>
              <a:gd name="connsiteY27" fmla="*/ 0 h 1539240"/>
              <a:gd name="connsiteX28" fmla="*/ 1744980 w 1744980"/>
              <a:gd name="connsiteY28" fmla="*/ 769620 h 1539240"/>
              <a:gd name="connsiteX29" fmla="*/ 1360170 w 1744980"/>
              <a:gd name="connsiteY29" fmla="*/ 1539240 h 1539240"/>
              <a:gd name="connsiteX30" fmla="*/ 384810 w 1744980"/>
              <a:gd name="connsiteY30" fmla="*/ 1539240 h 1539240"/>
              <a:gd name="connsiteX31" fmla="*/ 0 w 1744980"/>
              <a:gd name="connsiteY31" fmla="*/ 769620 h 1539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744980" h="1539240">
                <a:moveTo>
                  <a:pt x="1106650" y="475640"/>
                </a:moveTo>
                <a:lnTo>
                  <a:pt x="665699" y="932051"/>
                </a:lnTo>
                <a:lnTo>
                  <a:pt x="665699" y="578887"/>
                </a:lnTo>
                <a:close/>
                <a:moveTo>
                  <a:pt x="1299259" y="276277"/>
                </a:moveTo>
                <a:lnTo>
                  <a:pt x="1186885" y="392592"/>
                </a:lnTo>
                <a:lnTo>
                  <a:pt x="1186885" y="364868"/>
                </a:lnTo>
                <a:lnTo>
                  <a:pt x="599165" y="502372"/>
                </a:lnTo>
                <a:lnTo>
                  <a:pt x="599165" y="978093"/>
                </a:lnTo>
                <a:cubicBezTo>
                  <a:pt x="570333" y="971439"/>
                  <a:pt x="534848" y="973657"/>
                  <a:pt x="500472" y="986964"/>
                </a:cubicBezTo>
                <a:cubicBezTo>
                  <a:pt x="428393" y="1013578"/>
                  <a:pt x="384037" y="1073458"/>
                  <a:pt x="401780" y="1121141"/>
                </a:cubicBezTo>
                <a:cubicBezTo>
                  <a:pt x="406216" y="1133062"/>
                  <a:pt x="414047" y="1143112"/>
                  <a:pt x="424426" y="1151082"/>
                </a:cubicBezTo>
                <a:lnTo>
                  <a:pt x="444955" y="1160535"/>
                </a:lnTo>
                <a:lnTo>
                  <a:pt x="400717" y="1206324"/>
                </a:lnTo>
                <a:lnTo>
                  <a:pt x="445720" y="1249803"/>
                </a:lnTo>
                <a:lnTo>
                  <a:pt x="523203" y="1169603"/>
                </a:lnTo>
                <a:lnTo>
                  <a:pt x="563680" y="1161062"/>
                </a:lnTo>
                <a:cubicBezTo>
                  <a:pt x="629105" y="1137775"/>
                  <a:pt x="671244" y="1085656"/>
                  <a:pt x="665699" y="1041300"/>
                </a:cubicBezTo>
                <a:lnTo>
                  <a:pt x="665699" y="1022111"/>
                </a:lnTo>
                <a:lnTo>
                  <a:pt x="1120350" y="551520"/>
                </a:lnTo>
                <a:lnTo>
                  <a:pt x="1120350" y="877182"/>
                </a:lnTo>
                <a:cubicBezTo>
                  <a:pt x="1091519" y="870529"/>
                  <a:pt x="1056034" y="872747"/>
                  <a:pt x="1020549" y="886053"/>
                </a:cubicBezTo>
                <a:cubicBezTo>
                  <a:pt x="948470" y="912667"/>
                  <a:pt x="904114" y="972548"/>
                  <a:pt x="921856" y="1020231"/>
                </a:cubicBezTo>
                <a:cubicBezTo>
                  <a:pt x="939599" y="1067914"/>
                  <a:pt x="1011678" y="1085656"/>
                  <a:pt x="1083756" y="1060152"/>
                </a:cubicBezTo>
                <a:cubicBezTo>
                  <a:pt x="1143637" y="1037973"/>
                  <a:pt x="1183558" y="993617"/>
                  <a:pt x="1186885" y="951479"/>
                </a:cubicBezTo>
                <a:lnTo>
                  <a:pt x="1186885" y="482652"/>
                </a:lnTo>
                <a:lnTo>
                  <a:pt x="1344263" y="319756"/>
                </a:lnTo>
                <a:close/>
                <a:moveTo>
                  <a:pt x="384810" y="0"/>
                </a:moveTo>
                <a:lnTo>
                  <a:pt x="1360170" y="0"/>
                </a:lnTo>
                <a:lnTo>
                  <a:pt x="1744980" y="769620"/>
                </a:lnTo>
                <a:lnTo>
                  <a:pt x="1360170" y="1539240"/>
                </a:lnTo>
                <a:lnTo>
                  <a:pt x="384810" y="1539240"/>
                </a:lnTo>
                <a:lnTo>
                  <a:pt x="0" y="76962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glow rad="2794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A4F02048-76BD-E019-4F3D-144A031C03C3}"/>
              </a:ext>
            </a:extLst>
          </p:cNvPr>
          <p:cNvSpPr/>
          <p:nvPr/>
        </p:nvSpPr>
        <p:spPr>
          <a:xfrm>
            <a:off x="8080570" y="983219"/>
            <a:ext cx="1744980" cy="1539240"/>
          </a:xfrm>
          <a:custGeom>
            <a:avLst/>
            <a:gdLst>
              <a:gd name="connsiteX0" fmla="*/ 1091352 w 1744980"/>
              <a:gd name="connsiteY0" fmla="*/ 602807 h 1539240"/>
              <a:gd name="connsiteX1" fmla="*/ 1047849 w 1744980"/>
              <a:gd name="connsiteY1" fmla="*/ 646310 h 1539240"/>
              <a:gd name="connsiteX2" fmla="*/ 1185523 w 1744980"/>
              <a:gd name="connsiteY2" fmla="*/ 783984 h 1539240"/>
              <a:gd name="connsiteX3" fmla="*/ 1047849 w 1744980"/>
              <a:gd name="connsiteY3" fmla="*/ 921658 h 1539240"/>
              <a:gd name="connsiteX4" fmla="*/ 1091352 w 1744980"/>
              <a:gd name="connsiteY4" fmla="*/ 965161 h 1539240"/>
              <a:gd name="connsiteX5" fmla="*/ 1229026 w 1744980"/>
              <a:gd name="connsiteY5" fmla="*/ 827487 h 1539240"/>
              <a:gd name="connsiteX6" fmla="*/ 1366700 w 1744980"/>
              <a:gd name="connsiteY6" fmla="*/ 965161 h 1539240"/>
              <a:gd name="connsiteX7" fmla="*/ 1410203 w 1744980"/>
              <a:gd name="connsiteY7" fmla="*/ 921658 h 1539240"/>
              <a:gd name="connsiteX8" fmla="*/ 1272529 w 1744980"/>
              <a:gd name="connsiteY8" fmla="*/ 783984 h 1539240"/>
              <a:gd name="connsiteX9" fmla="*/ 1410203 w 1744980"/>
              <a:gd name="connsiteY9" fmla="*/ 646310 h 1539240"/>
              <a:gd name="connsiteX10" fmla="*/ 1366700 w 1744980"/>
              <a:gd name="connsiteY10" fmla="*/ 602807 h 1539240"/>
              <a:gd name="connsiteX11" fmla="*/ 1229026 w 1744980"/>
              <a:gd name="connsiteY11" fmla="*/ 740481 h 1539240"/>
              <a:gd name="connsiteX12" fmla="*/ 955928 w 1744980"/>
              <a:gd name="connsiteY12" fmla="*/ 394223 h 1539240"/>
              <a:gd name="connsiteX13" fmla="*/ 678798 w 1744980"/>
              <a:gd name="connsiteY13" fmla="*/ 621669 h 1539240"/>
              <a:gd name="connsiteX14" fmla="*/ 464601 w 1744980"/>
              <a:gd name="connsiteY14" fmla="*/ 621669 h 1539240"/>
              <a:gd name="connsiteX15" fmla="*/ 464601 w 1744980"/>
              <a:gd name="connsiteY15" fmla="*/ 917569 h 1539240"/>
              <a:gd name="connsiteX16" fmla="*/ 678798 w 1744980"/>
              <a:gd name="connsiteY16" fmla="*/ 917569 h 1539240"/>
              <a:gd name="connsiteX17" fmla="*/ 955928 w 1744980"/>
              <a:gd name="connsiteY17" fmla="*/ 1145015 h 1539240"/>
              <a:gd name="connsiteX18" fmla="*/ 384810 w 1744980"/>
              <a:gd name="connsiteY18" fmla="*/ 0 h 1539240"/>
              <a:gd name="connsiteX19" fmla="*/ 1360170 w 1744980"/>
              <a:gd name="connsiteY19" fmla="*/ 0 h 1539240"/>
              <a:gd name="connsiteX20" fmla="*/ 1744980 w 1744980"/>
              <a:gd name="connsiteY20" fmla="*/ 769620 h 1539240"/>
              <a:gd name="connsiteX21" fmla="*/ 1360170 w 1744980"/>
              <a:gd name="connsiteY21" fmla="*/ 1539240 h 1539240"/>
              <a:gd name="connsiteX22" fmla="*/ 384810 w 1744980"/>
              <a:gd name="connsiteY22" fmla="*/ 1539240 h 1539240"/>
              <a:gd name="connsiteX23" fmla="*/ 0 w 1744980"/>
              <a:gd name="connsiteY23" fmla="*/ 769620 h 1539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744980" h="1539240">
                <a:moveTo>
                  <a:pt x="1091352" y="602807"/>
                </a:moveTo>
                <a:lnTo>
                  <a:pt x="1047849" y="646310"/>
                </a:lnTo>
                <a:lnTo>
                  <a:pt x="1185523" y="783984"/>
                </a:lnTo>
                <a:lnTo>
                  <a:pt x="1047849" y="921658"/>
                </a:lnTo>
                <a:lnTo>
                  <a:pt x="1091352" y="965161"/>
                </a:lnTo>
                <a:lnTo>
                  <a:pt x="1229026" y="827487"/>
                </a:lnTo>
                <a:lnTo>
                  <a:pt x="1366700" y="965161"/>
                </a:lnTo>
                <a:lnTo>
                  <a:pt x="1410203" y="921658"/>
                </a:lnTo>
                <a:lnTo>
                  <a:pt x="1272529" y="783984"/>
                </a:lnTo>
                <a:lnTo>
                  <a:pt x="1410203" y="646310"/>
                </a:lnTo>
                <a:lnTo>
                  <a:pt x="1366700" y="602807"/>
                </a:lnTo>
                <a:lnTo>
                  <a:pt x="1229026" y="740481"/>
                </a:lnTo>
                <a:close/>
                <a:moveTo>
                  <a:pt x="955928" y="394223"/>
                </a:moveTo>
                <a:lnTo>
                  <a:pt x="678798" y="621669"/>
                </a:lnTo>
                <a:lnTo>
                  <a:pt x="464601" y="621669"/>
                </a:lnTo>
                <a:lnTo>
                  <a:pt x="464601" y="917569"/>
                </a:lnTo>
                <a:lnTo>
                  <a:pt x="678798" y="917569"/>
                </a:lnTo>
                <a:lnTo>
                  <a:pt x="955928" y="1145015"/>
                </a:lnTo>
                <a:close/>
                <a:moveTo>
                  <a:pt x="384810" y="0"/>
                </a:moveTo>
                <a:lnTo>
                  <a:pt x="1360170" y="0"/>
                </a:lnTo>
                <a:lnTo>
                  <a:pt x="1744980" y="769620"/>
                </a:lnTo>
                <a:lnTo>
                  <a:pt x="1360170" y="1539240"/>
                </a:lnTo>
                <a:lnTo>
                  <a:pt x="384810" y="1539240"/>
                </a:lnTo>
                <a:lnTo>
                  <a:pt x="0" y="76962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11013" cap="flat">
            <a:noFill/>
            <a:prstDash val="solid"/>
            <a:miter/>
          </a:ln>
          <a:effectLst>
            <a:glow rad="165100">
              <a:schemeClr val="bg1">
                <a:lumMod val="65000"/>
                <a:alpha val="40000"/>
              </a:schemeClr>
            </a:glow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56" name="Graphic 54" descr="Lock">
            <a:extLst>
              <a:ext uri="{FF2B5EF4-FFF2-40B4-BE49-F238E27FC236}">
                <a16:creationId xmlns:a16="http://schemas.microsoft.com/office/drawing/2014/main" id="{67A9D027-8D6C-2358-6E8F-76F924E5A9A7}"/>
              </a:ext>
            </a:extLst>
          </p:cNvPr>
          <p:cNvSpPr/>
          <p:nvPr/>
        </p:nvSpPr>
        <p:spPr>
          <a:xfrm>
            <a:off x="7922246" y="3229182"/>
            <a:ext cx="533400" cy="695325"/>
          </a:xfrm>
          <a:custGeom>
            <a:avLst/>
            <a:gdLst>
              <a:gd name="connsiteX0" fmla="*/ 285750 w 533400"/>
              <a:gd name="connsiteY0" fmla="*/ 549593 h 695325"/>
              <a:gd name="connsiteX1" fmla="*/ 285750 w 533400"/>
              <a:gd name="connsiteY1" fmla="*/ 600075 h 695325"/>
              <a:gd name="connsiteX2" fmla="*/ 247650 w 533400"/>
              <a:gd name="connsiteY2" fmla="*/ 600075 h 695325"/>
              <a:gd name="connsiteX3" fmla="*/ 247650 w 533400"/>
              <a:gd name="connsiteY3" fmla="*/ 549593 h 695325"/>
              <a:gd name="connsiteX4" fmla="*/ 209550 w 533400"/>
              <a:gd name="connsiteY4" fmla="*/ 495300 h 695325"/>
              <a:gd name="connsiteX5" fmla="*/ 266700 w 533400"/>
              <a:gd name="connsiteY5" fmla="*/ 438150 h 695325"/>
              <a:gd name="connsiteX6" fmla="*/ 323850 w 533400"/>
              <a:gd name="connsiteY6" fmla="*/ 495300 h 695325"/>
              <a:gd name="connsiteX7" fmla="*/ 285750 w 533400"/>
              <a:gd name="connsiteY7" fmla="*/ 549593 h 695325"/>
              <a:gd name="connsiteX8" fmla="*/ 123825 w 533400"/>
              <a:gd name="connsiteY8" fmla="*/ 200025 h 695325"/>
              <a:gd name="connsiteX9" fmla="*/ 266700 w 533400"/>
              <a:gd name="connsiteY9" fmla="*/ 57150 h 695325"/>
              <a:gd name="connsiteX10" fmla="*/ 409575 w 533400"/>
              <a:gd name="connsiteY10" fmla="*/ 200025 h 695325"/>
              <a:gd name="connsiteX11" fmla="*/ 409575 w 533400"/>
              <a:gd name="connsiteY11" fmla="*/ 305753 h 695325"/>
              <a:gd name="connsiteX12" fmla="*/ 266700 w 533400"/>
              <a:gd name="connsiteY12" fmla="*/ 295275 h 695325"/>
              <a:gd name="connsiteX13" fmla="*/ 123825 w 533400"/>
              <a:gd name="connsiteY13" fmla="*/ 305753 h 695325"/>
              <a:gd name="connsiteX14" fmla="*/ 123825 w 533400"/>
              <a:gd name="connsiteY14" fmla="*/ 200025 h 695325"/>
              <a:gd name="connsiteX15" fmla="*/ 466725 w 533400"/>
              <a:gd name="connsiteY15" fmla="*/ 309563 h 695325"/>
              <a:gd name="connsiteX16" fmla="*/ 466725 w 533400"/>
              <a:gd name="connsiteY16" fmla="*/ 200025 h 695325"/>
              <a:gd name="connsiteX17" fmla="*/ 266700 w 533400"/>
              <a:gd name="connsiteY17" fmla="*/ 0 h 695325"/>
              <a:gd name="connsiteX18" fmla="*/ 66675 w 533400"/>
              <a:gd name="connsiteY18" fmla="*/ 200025 h 695325"/>
              <a:gd name="connsiteX19" fmla="*/ 66675 w 533400"/>
              <a:gd name="connsiteY19" fmla="*/ 309563 h 695325"/>
              <a:gd name="connsiteX20" fmla="*/ 0 w 533400"/>
              <a:gd name="connsiteY20" fmla="*/ 314325 h 695325"/>
              <a:gd name="connsiteX21" fmla="*/ 0 w 533400"/>
              <a:gd name="connsiteY21" fmla="*/ 676275 h 695325"/>
              <a:gd name="connsiteX22" fmla="*/ 266700 w 533400"/>
              <a:gd name="connsiteY22" fmla="*/ 695325 h 695325"/>
              <a:gd name="connsiteX23" fmla="*/ 533400 w 533400"/>
              <a:gd name="connsiteY23" fmla="*/ 676275 h 695325"/>
              <a:gd name="connsiteX24" fmla="*/ 533400 w 533400"/>
              <a:gd name="connsiteY24" fmla="*/ 314325 h 695325"/>
              <a:gd name="connsiteX25" fmla="*/ 466725 w 533400"/>
              <a:gd name="connsiteY25" fmla="*/ 309563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533400" h="695325">
                <a:moveTo>
                  <a:pt x="285750" y="549593"/>
                </a:moveTo>
                <a:lnTo>
                  <a:pt x="285750" y="600075"/>
                </a:lnTo>
                <a:lnTo>
                  <a:pt x="247650" y="600075"/>
                </a:lnTo>
                <a:lnTo>
                  <a:pt x="247650" y="549593"/>
                </a:lnTo>
                <a:cubicBezTo>
                  <a:pt x="225743" y="541973"/>
                  <a:pt x="209550" y="521017"/>
                  <a:pt x="209550" y="495300"/>
                </a:cubicBezTo>
                <a:cubicBezTo>
                  <a:pt x="209550" y="463868"/>
                  <a:pt x="235268" y="438150"/>
                  <a:pt x="266700" y="438150"/>
                </a:cubicBezTo>
                <a:cubicBezTo>
                  <a:pt x="298133" y="438150"/>
                  <a:pt x="323850" y="463868"/>
                  <a:pt x="323850" y="495300"/>
                </a:cubicBezTo>
                <a:cubicBezTo>
                  <a:pt x="323850" y="520065"/>
                  <a:pt x="307658" y="541020"/>
                  <a:pt x="285750" y="549593"/>
                </a:cubicBezTo>
                <a:close/>
                <a:moveTo>
                  <a:pt x="123825" y="200025"/>
                </a:moveTo>
                <a:cubicBezTo>
                  <a:pt x="123825" y="120968"/>
                  <a:pt x="187643" y="57150"/>
                  <a:pt x="266700" y="57150"/>
                </a:cubicBezTo>
                <a:cubicBezTo>
                  <a:pt x="345758" y="57150"/>
                  <a:pt x="409575" y="120968"/>
                  <a:pt x="409575" y="200025"/>
                </a:cubicBezTo>
                <a:lnTo>
                  <a:pt x="409575" y="305753"/>
                </a:lnTo>
                <a:lnTo>
                  <a:pt x="266700" y="295275"/>
                </a:lnTo>
                <a:lnTo>
                  <a:pt x="123825" y="305753"/>
                </a:lnTo>
                <a:lnTo>
                  <a:pt x="123825" y="200025"/>
                </a:lnTo>
                <a:close/>
                <a:moveTo>
                  <a:pt x="466725" y="309563"/>
                </a:moveTo>
                <a:lnTo>
                  <a:pt x="466725" y="200025"/>
                </a:lnTo>
                <a:cubicBezTo>
                  <a:pt x="466725" y="89535"/>
                  <a:pt x="377190" y="0"/>
                  <a:pt x="266700" y="0"/>
                </a:cubicBezTo>
                <a:cubicBezTo>
                  <a:pt x="156210" y="0"/>
                  <a:pt x="66675" y="89535"/>
                  <a:pt x="66675" y="200025"/>
                </a:cubicBezTo>
                <a:lnTo>
                  <a:pt x="66675" y="309563"/>
                </a:lnTo>
                <a:lnTo>
                  <a:pt x="0" y="314325"/>
                </a:lnTo>
                <a:lnTo>
                  <a:pt x="0" y="676275"/>
                </a:lnTo>
                <a:lnTo>
                  <a:pt x="266700" y="695325"/>
                </a:lnTo>
                <a:lnTo>
                  <a:pt x="533400" y="676275"/>
                </a:lnTo>
                <a:lnTo>
                  <a:pt x="533400" y="314325"/>
                </a:lnTo>
                <a:lnTo>
                  <a:pt x="466725" y="309563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9" name="Isosceles Triangle 58">
            <a:extLst>
              <a:ext uri="{FF2B5EF4-FFF2-40B4-BE49-F238E27FC236}">
                <a16:creationId xmlns:a16="http://schemas.microsoft.com/office/drawing/2014/main" id="{51EBD192-E9C3-B539-FED0-53713BC7FD05}"/>
              </a:ext>
            </a:extLst>
          </p:cNvPr>
          <p:cNvSpPr/>
          <p:nvPr/>
        </p:nvSpPr>
        <p:spPr>
          <a:xfrm rot="16200000">
            <a:off x="10469793" y="2429842"/>
            <a:ext cx="835193" cy="600025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Graphic 60" descr="Piano keys">
            <a:extLst>
              <a:ext uri="{FF2B5EF4-FFF2-40B4-BE49-F238E27FC236}">
                <a16:creationId xmlns:a16="http://schemas.microsoft.com/office/drawing/2014/main" id="{9D34EF02-99E2-5208-BE87-9AF700D9F0DA}"/>
              </a:ext>
            </a:extLst>
          </p:cNvPr>
          <p:cNvSpPr/>
          <p:nvPr/>
        </p:nvSpPr>
        <p:spPr>
          <a:xfrm>
            <a:off x="9368028" y="4049268"/>
            <a:ext cx="685800" cy="685800"/>
          </a:xfrm>
          <a:custGeom>
            <a:avLst/>
            <a:gdLst>
              <a:gd name="connsiteX0" fmla="*/ 666750 w 685800"/>
              <a:gd name="connsiteY0" fmla="*/ 0 h 685800"/>
              <a:gd name="connsiteX1" fmla="*/ 19050 w 685800"/>
              <a:gd name="connsiteY1" fmla="*/ 0 h 685800"/>
              <a:gd name="connsiteX2" fmla="*/ 0 w 685800"/>
              <a:gd name="connsiteY2" fmla="*/ 19050 h 685800"/>
              <a:gd name="connsiteX3" fmla="*/ 0 w 685800"/>
              <a:gd name="connsiteY3" fmla="*/ 666750 h 685800"/>
              <a:gd name="connsiteX4" fmla="*/ 19050 w 685800"/>
              <a:gd name="connsiteY4" fmla="*/ 685800 h 685800"/>
              <a:gd name="connsiteX5" fmla="*/ 666750 w 685800"/>
              <a:gd name="connsiteY5" fmla="*/ 685800 h 685800"/>
              <a:gd name="connsiteX6" fmla="*/ 685800 w 685800"/>
              <a:gd name="connsiteY6" fmla="*/ 666750 h 685800"/>
              <a:gd name="connsiteX7" fmla="*/ 685800 w 685800"/>
              <a:gd name="connsiteY7" fmla="*/ 19050 h 685800"/>
              <a:gd name="connsiteX8" fmla="*/ 666750 w 685800"/>
              <a:gd name="connsiteY8" fmla="*/ 0 h 685800"/>
              <a:gd name="connsiteX9" fmla="*/ 465106 w 685800"/>
              <a:gd name="connsiteY9" fmla="*/ 428625 h 685800"/>
              <a:gd name="connsiteX10" fmla="*/ 485775 w 685800"/>
              <a:gd name="connsiteY10" fmla="*/ 428625 h 685800"/>
              <a:gd name="connsiteX11" fmla="*/ 485775 w 685800"/>
              <a:gd name="connsiteY11" fmla="*/ 645605 h 685800"/>
              <a:gd name="connsiteX12" fmla="*/ 485775 w 685800"/>
              <a:gd name="connsiteY12" fmla="*/ 647700 h 685800"/>
              <a:gd name="connsiteX13" fmla="*/ 361950 w 685800"/>
              <a:gd name="connsiteY13" fmla="*/ 647700 h 685800"/>
              <a:gd name="connsiteX14" fmla="*/ 361950 w 685800"/>
              <a:gd name="connsiteY14" fmla="*/ 428625 h 685800"/>
              <a:gd name="connsiteX15" fmla="*/ 382619 w 685800"/>
              <a:gd name="connsiteY15" fmla="*/ 428625 h 685800"/>
              <a:gd name="connsiteX16" fmla="*/ 400050 w 685800"/>
              <a:gd name="connsiteY16" fmla="*/ 405098 h 685800"/>
              <a:gd name="connsiteX17" fmla="*/ 400050 w 685800"/>
              <a:gd name="connsiteY17" fmla="*/ 38100 h 685800"/>
              <a:gd name="connsiteX18" fmla="*/ 447675 w 685800"/>
              <a:gd name="connsiteY18" fmla="*/ 38100 h 685800"/>
              <a:gd name="connsiteX19" fmla="*/ 447675 w 685800"/>
              <a:gd name="connsiteY19" fmla="*/ 405003 h 685800"/>
              <a:gd name="connsiteX20" fmla="*/ 465106 w 685800"/>
              <a:gd name="connsiteY20" fmla="*/ 428625 h 685800"/>
              <a:gd name="connsiteX21" fmla="*/ 220694 w 685800"/>
              <a:gd name="connsiteY21" fmla="*/ 428625 h 685800"/>
              <a:gd name="connsiteX22" fmla="*/ 238125 w 685800"/>
              <a:gd name="connsiteY22" fmla="*/ 405098 h 685800"/>
              <a:gd name="connsiteX23" fmla="*/ 238125 w 685800"/>
              <a:gd name="connsiteY23" fmla="*/ 38100 h 685800"/>
              <a:gd name="connsiteX24" fmla="*/ 285750 w 685800"/>
              <a:gd name="connsiteY24" fmla="*/ 38100 h 685800"/>
              <a:gd name="connsiteX25" fmla="*/ 285750 w 685800"/>
              <a:gd name="connsiteY25" fmla="*/ 405003 h 685800"/>
              <a:gd name="connsiteX26" fmla="*/ 303181 w 685800"/>
              <a:gd name="connsiteY26" fmla="*/ 428530 h 685800"/>
              <a:gd name="connsiteX27" fmla="*/ 323850 w 685800"/>
              <a:gd name="connsiteY27" fmla="*/ 428530 h 685800"/>
              <a:gd name="connsiteX28" fmla="*/ 323850 w 685800"/>
              <a:gd name="connsiteY28" fmla="*/ 647700 h 685800"/>
              <a:gd name="connsiteX29" fmla="*/ 200025 w 685800"/>
              <a:gd name="connsiteY29" fmla="*/ 647700 h 685800"/>
              <a:gd name="connsiteX30" fmla="*/ 200025 w 685800"/>
              <a:gd name="connsiteY30" fmla="*/ 428625 h 685800"/>
              <a:gd name="connsiteX31" fmla="*/ 38100 w 685800"/>
              <a:gd name="connsiteY31" fmla="*/ 38100 h 685800"/>
              <a:gd name="connsiteX32" fmla="*/ 123825 w 685800"/>
              <a:gd name="connsiteY32" fmla="*/ 38100 h 685800"/>
              <a:gd name="connsiteX33" fmla="*/ 123825 w 685800"/>
              <a:gd name="connsiteY33" fmla="*/ 405003 h 685800"/>
              <a:gd name="connsiteX34" fmla="*/ 141256 w 685800"/>
              <a:gd name="connsiteY34" fmla="*/ 428530 h 685800"/>
              <a:gd name="connsiteX35" fmla="*/ 161925 w 685800"/>
              <a:gd name="connsiteY35" fmla="*/ 428530 h 685800"/>
              <a:gd name="connsiteX36" fmla="*/ 161925 w 685800"/>
              <a:gd name="connsiteY36" fmla="*/ 647700 h 685800"/>
              <a:gd name="connsiteX37" fmla="*/ 38100 w 685800"/>
              <a:gd name="connsiteY37" fmla="*/ 647700 h 685800"/>
              <a:gd name="connsiteX38" fmla="*/ 647700 w 685800"/>
              <a:gd name="connsiteY38" fmla="*/ 647700 h 685800"/>
              <a:gd name="connsiteX39" fmla="*/ 523875 w 685800"/>
              <a:gd name="connsiteY39" fmla="*/ 647700 h 685800"/>
              <a:gd name="connsiteX40" fmla="*/ 523875 w 685800"/>
              <a:gd name="connsiteY40" fmla="*/ 645605 h 685800"/>
              <a:gd name="connsiteX41" fmla="*/ 523875 w 685800"/>
              <a:gd name="connsiteY41" fmla="*/ 428625 h 685800"/>
              <a:gd name="connsiteX42" fmla="*/ 544544 w 685800"/>
              <a:gd name="connsiteY42" fmla="*/ 428625 h 685800"/>
              <a:gd name="connsiteX43" fmla="*/ 561975 w 685800"/>
              <a:gd name="connsiteY43" fmla="*/ 405098 h 685800"/>
              <a:gd name="connsiteX44" fmla="*/ 561975 w 685800"/>
              <a:gd name="connsiteY44" fmla="*/ 38100 h 685800"/>
              <a:gd name="connsiteX45" fmla="*/ 647700 w 685800"/>
              <a:gd name="connsiteY45" fmla="*/ 381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685800" h="685800">
                <a:moveTo>
                  <a:pt x="666750" y="0"/>
                </a:moveTo>
                <a:lnTo>
                  <a:pt x="19050" y="0"/>
                </a:lnTo>
                <a:cubicBezTo>
                  <a:pt x="8529" y="0"/>
                  <a:pt x="0" y="8529"/>
                  <a:pt x="0" y="19050"/>
                </a:cubicBezTo>
                <a:lnTo>
                  <a:pt x="0" y="666750"/>
                </a:lnTo>
                <a:cubicBezTo>
                  <a:pt x="0" y="677271"/>
                  <a:pt x="8529" y="685800"/>
                  <a:pt x="19050" y="685800"/>
                </a:cubicBezTo>
                <a:lnTo>
                  <a:pt x="666750" y="685800"/>
                </a:lnTo>
                <a:cubicBezTo>
                  <a:pt x="677271" y="685800"/>
                  <a:pt x="685800" y="677271"/>
                  <a:pt x="685800" y="666750"/>
                </a:cubicBezTo>
                <a:lnTo>
                  <a:pt x="685800" y="19050"/>
                </a:lnTo>
                <a:cubicBezTo>
                  <a:pt x="685800" y="8529"/>
                  <a:pt x="677271" y="0"/>
                  <a:pt x="666750" y="0"/>
                </a:cubicBezTo>
                <a:close/>
                <a:moveTo>
                  <a:pt x="465106" y="428625"/>
                </a:moveTo>
                <a:lnTo>
                  <a:pt x="485775" y="428625"/>
                </a:lnTo>
                <a:lnTo>
                  <a:pt x="485775" y="645605"/>
                </a:lnTo>
                <a:cubicBezTo>
                  <a:pt x="485728" y="646302"/>
                  <a:pt x="485728" y="647003"/>
                  <a:pt x="485775" y="647700"/>
                </a:cubicBezTo>
                <a:lnTo>
                  <a:pt x="361950" y="647700"/>
                </a:lnTo>
                <a:lnTo>
                  <a:pt x="361950" y="428625"/>
                </a:lnTo>
                <a:lnTo>
                  <a:pt x="382619" y="428625"/>
                </a:lnTo>
                <a:cubicBezTo>
                  <a:pt x="392144" y="428625"/>
                  <a:pt x="400050" y="418148"/>
                  <a:pt x="400050" y="405098"/>
                </a:cubicBezTo>
                <a:lnTo>
                  <a:pt x="400050" y="38100"/>
                </a:lnTo>
                <a:lnTo>
                  <a:pt x="447675" y="38100"/>
                </a:lnTo>
                <a:lnTo>
                  <a:pt x="447675" y="405003"/>
                </a:lnTo>
                <a:cubicBezTo>
                  <a:pt x="447675" y="418052"/>
                  <a:pt x="455486" y="428625"/>
                  <a:pt x="465106" y="428625"/>
                </a:cubicBezTo>
                <a:close/>
                <a:moveTo>
                  <a:pt x="220694" y="428625"/>
                </a:moveTo>
                <a:cubicBezTo>
                  <a:pt x="230219" y="428625"/>
                  <a:pt x="238125" y="418148"/>
                  <a:pt x="238125" y="405098"/>
                </a:cubicBezTo>
                <a:lnTo>
                  <a:pt x="238125" y="38100"/>
                </a:lnTo>
                <a:lnTo>
                  <a:pt x="285750" y="38100"/>
                </a:lnTo>
                <a:lnTo>
                  <a:pt x="285750" y="405003"/>
                </a:lnTo>
                <a:cubicBezTo>
                  <a:pt x="285750" y="418052"/>
                  <a:pt x="293561" y="428530"/>
                  <a:pt x="303181" y="428530"/>
                </a:cubicBezTo>
                <a:lnTo>
                  <a:pt x="323850" y="428530"/>
                </a:lnTo>
                <a:lnTo>
                  <a:pt x="323850" y="647700"/>
                </a:lnTo>
                <a:lnTo>
                  <a:pt x="200025" y="647700"/>
                </a:lnTo>
                <a:lnTo>
                  <a:pt x="200025" y="428625"/>
                </a:lnTo>
                <a:close/>
                <a:moveTo>
                  <a:pt x="38100" y="38100"/>
                </a:moveTo>
                <a:lnTo>
                  <a:pt x="123825" y="38100"/>
                </a:lnTo>
                <a:lnTo>
                  <a:pt x="123825" y="405003"/>
                </a:lnTo>
                <a:cubicBezTo>
                  <a:pt x="123825" y="418052"/>
                  <a:pt x="131636" y="428530"/>
                  <a:pt x="141256" y="428530"/>
                </a:cubicBezTo>
                <a:lnTo>
                  <a:pt x="161925" y="428530"/>
                </a:lnTo>
                <a:lnTo>
                  <a:pt x="161925" y="647700"/>
                </a:lnTo>
                <a:lnTo>
                  <a:pt x="38100" y="647700"/>
                </a:lnTo>
                <a:close/>
                <a:moveTo>
                  <a:pt x="647700" y="647700"/>
                </a:moveTo>
                <a:lnTo>
                  <a:pt x="523875" y="647700"/>
                </a:lnTo>
                <a:cubicBezTo>
                  <a:pt x="523922" y="647003"/>
                  <a:pt x="523922" y="646302"/>
                  <a:pt x="523875" y="645605"/>
                </a:cubicBezTo>
                <a:lnTo>
                  <a:pt x="523875" y="428625"/>
                </a:lnTo>
                <a:lnTo>
                  <a:pt x="544544" y="428625"/>
                </a:lnTo>
                <a:cubicBezTo>
                  <a:pt x="554069" y="428625"/>
                  <a:pt x="561975" y="418148"/>
                  <a:pt x="561975" y="405098"/>
                </a:cubicBezTo>
                <a:lnTo>
                  <a:pt x="561975" y="38100"/>
                </a:lnTo>
                <a:lnTo>
                  <a:pt x="647700" y="38100"/>
                </a:lnTo>
                <a:close/>
              </a:path>
            </a:pathLst>
          </a:custGeom>
          <a:solidFill>
            <a:schemeClr val="bg1"/>
          </a:solidFill>
          <a:ln w="25400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36433B94-FC01-BDC7-8645-B96CD0ED6A6A}"/>
              </a:ext>
            </a:extLst>
          </p:cNvPr>
          <p:cNvSpPr/>
          <p:nvPr/>
        </p:nvSpPr>
        <p:spPr>
          <a:xfrm>
            <a:off x="421556" y="4122420"/>
            <a:ext cx="1744980" cy="1822704"/>
          </a:xfrm>
          <a:custGeom>
            <a:avLst/>
            <a:gdLst>
              <a:gd name="connsiteX0" fmla="*/ 872490 w 1744980"/>
              <a:gd name="connsiteY0" fmla="*/ 354422 h 1822704"/>
              <a:gd name="connsiteX1" fmla="*/ 339308 w 1744980"/>
              <a:gd name="connsiteY1" fmla="*/ 911352 h 1822704"/>
              <a:gd name="connsiteX2" fmla="*/ 872490 w 1744980"/>
              <a:gd name="connsiteY2" fmla="*/ 1468282 h 1822704"/>
              <a:gd name="connsiteX3" fmla="*/ 1405672 w 1744980"/>
              <a:gd name="connsiteY3" fmla="*/ 911352 h 1822704"/>
              <a:gd name="connsiteX4" fmla="*/ 872490 w 1744980"/>
              <a:gd name="connsiteY4" fmla="*/ 354422 h 1822704"/>
              <a:gd name="connsiteX5" fmla="*/ 872490 w 1744980"/>
              <a:gd name="connsiteY5" fmla="*/ 0 h 1822704"/>
              <a:gd name="connsiteX6" fmla="*/ 1744980 w 1744980"/>
              <a:gd name="connsiteY6" fmla="*/ 911352 h 1822704"/>
              <a:gd name="connsiteX7" fmla="*/ 872490 w 1744980"/>
              <a:gd name="connsiteY7" fmla="*/ 1822704 h 1822704"/>
              <a:gd name="connsiteX8" fmla="*/ 0 w 1744980"/>
              <a:gd name="connsiteY8" fmla="*/ 911352 h 1822704"/>
              <a:gd name="connsiteX9" fmla="*/ 872490 w 1744980"/>
              <a:gd name="connsiteY9" fmla="*/ 0 h 1822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44980" h="1822704">
                <a:moveTo>
                  <a:pt x="872490" y="354422"/>
                </a:moveTo>
                <a:cubicBezTo>
                  <a:pt x="578022" y="354422"/>
                  <a:pt x="339308" y="603768"/>
                  <a:pt x="339308" y="911352"/>
                </a:cubicBezTo>
                <a:cubicBezTo>
                  <a:pt x="339308" y="1218936"/>
                  <a:pt x="578022" y="1468282"/>
                  <a:pt x="872490" y="1468282"/>
                </a:cubicBezTo>
                <a:cubicBezTo>
                  <a:pt x="1166958" y="1468282"/>
                  <a:pt x="1405672" y="1218936"/>
                  <a:pt x="1405672" y="911352"/>
                </a:cubicBezTo>
                <a:cubicBezTo>
                  <a:pt x="1405672" y="603768"/>
                  <a:pt x="1166958" y="354422"/>
                  <a:pt x="872490" y="354422"/>
                </a:cubicBezTo>
                <a:close/>
                <a:moveTo>
                  <a:pt x="872490" y="0"/>
                </a:moveTo>
                <a:cubicBezTo>
                  <a:pt x="1354353" y="0"/>
                  <a:pt x="1744980" y="408026"/>
                  <a:pt x="1744980" y="911352"/>
                </a:cubicBezTo>
                <a:cubicBezTo>
                  <a:pt x="1744980" y="1414678"/>
                  <a:pt x="1354353" y="1822704"/>
                  <a:pt x="872490" y="1822704"/>
                </a:cubicBezTo>
                <a:cubicBezTo>
                  <a:pt x="390627" y="1822704"/>
                  <a:pt x="0" y="1414678"/>
                  <a:pt x="0" y="911352"/>
                </a:cubicBezTo>
                <a:cubicBezTo>
                  <a:pt x="0" y="408026"/>
                  <a:pt x="390627" y="0"/>
                  <a:pt x="87249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1A50AE1-AA7D-3D3B-71AF-6F06AD939C74}"/>
              </a:ext>
            </a:extLst>
          </p:cNvPr>
          <p:cNvGrpSpPr/>
          <p:nvPr/>
        </p:nvGrpSpPr>
        <p:grpSpPr>
          <a:xfrm>
            <a:off x="7230449" y="4264420"/>
            <a:ext cx="1575545" cy="1391920"/>
            <a:chOff x="7230449" y="4264420"/>
            <a:chExt cx="1575545" cy="1391920"/>
          </a:xfrm>
        </p:grpSpPr>
        <p:grpSp>
          <p:nvGrpSpPr>
            <p:cNvPr id="27" name="Graphic 6" descr="Bar chart RTL">
              <a:extLst>
                <a:ext uri="{FF2B5EF4-FFF2-40B4-BE49-F238E27FC236}">
                  <a16:creationId xmlns:a16="http://schemas.microsoft.com/office/drawing/2014/main" id="{17061093-9585-615D-9C13-D13C230F4115}"/>
                </a:ext>
              </a:extLst>
            </p:cNvPr>
            <p:cNvGrpSpPr/>
            <p:nvPr/>
          </p:nvGrpSpPr>
          <p:grpSpPr>
            <a:xfrm>
              <a:off x="7681039" y="4614327"/>
              <a:ext cx="674363" cy="674363"/>
              <a:chOff x="7348632" y="3028107"/>
              <a:chExt cx="674363" cy="674363"/>
            </a:xfrm>
            <a:solidFill>
              <a:schemeClr val="bg1"/>
            </a:solidFill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CABB51BB-A492-D7BC-B874-46B5DA2A1E59}"/>
                  </a:ext>
                </a:extLst>
              </p:cNvPr>
              <p:cNvSpPr/>
              <p:nvPr/>
            </p:nvSpPr>
            <p:spPr>
              <a:xfrm>
                <a:off x="7348632" y="3028107"/>
                <a:ext cx="674363" cy="674363"/>
              </a:xfrm>
              <a:custGeom>
                <a:avLst/>
                <a:gdLst>
                  <a:gd name="connsiteX0" fmla="*/ 614861 w 674363"/>
                  <a:gd name="connsiteY0" fmla="*/ 0 h 674363"/>
                  <a:gd name="connsiteX1" fmla="*/ 674364 w 674363"/>
                  <a:gd name="connsiteY1" fmla="*/ 0 h 674363"/>
                  <a:gd name="connsiteX2" fmla="*/ 674364 w 674363"/>
                  <a:gd name="connsiteY2" fmla="*/ 674364 h 674363"/>
                  <a:gd name="connsiteX3" fmla="*/ 0 w 674363"/>
                  <a:gd name="connsiteY3" fmla="*/ 674364 h 674363"/>
                  <a:gd name="connsiteX4" fmla="*/ 0 w 674363"/>
                  <a:gd name="connsiteY4" fmla="*/ 614861 h 674363"/>
                  <a:gd name="connsiteX5" fmla="*/ 614861 w 674363"/>
                  <a:gd name="connsiteY5" fmla="*/ 614861 h 6743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4363" h="674363">
                    <a:moveTo>
                      <a:pt x="614861" y="0"/>
                    </a:moveTo>
                    <a:lnTo>
                      <a:pt x="674364" y="0"/>
                    </a:lnTo>
                    <a:lnTo>
                      <a:pt x="674364" y="674364"/>
                    </a:lnTo>
                    <a:lnTo>
                      <a:pt x="0" y="674364"/>
                    </a:lnTo>
                    <a:lnTo>
                      <a:pt x="0" y="614861"/>
                    </a:lnTo>
                    <a:lnTo>
                      <a:pt x="614861" y="614861"/>
                    </a:lnTo>
                    <a:close/>
                  </a:path>
                </a:pathLst>
              </a:custGeom>
              <a:grpFill/>
              <a:ln w="98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C9BA4DAC-76C2-1454-A8B8-A073EF6E0A0C}"/>
                  </a:ext>
                </a:extLst>
              </p:cNvPr>
              <p:cNvSpPr/>
              <p:nvPr/>
            </p:nvSpPr>
            <p:spPr>
              <a:xfrm>
                <a:off x="7794902" y="3236367"/>
                <a:ext cx="109088" cy="347099"/>
              </a:xfrm>
              <a:custGeom>
                <a:avLst/>
                <a:gdLst>
                  <a:gd name="connsiteX0" fmla="*/ 0 w 109088"/>
                  <a:gd name="connsiteY0" fmla="*/ 0 h 347099"/>
                  <a:gd name="connsiteX1" fmla="*/ 109088 w 109088"/>
                  <a:gd name="connsiteY1" fmla="*/ 0 h 347099"/>
                  <a:gd name="connsiteX2" fmla="*/ 109088 w 109088"/>
                  <a:gd name="connsiteY2" fmla="*/ 347099 h 347099"/>
                  <a:gd name="connsiteX3" fmla="*/ 0 w 109088"/>
                  <a:gd name="connsiteY3" fmla="*/ 347099 h 347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9088" h="347099">
                    <a:moveTo>
                      <a:pt x="0" y="0"/>
                    </a:moveTo>
                    <a:lnTo>
                      <a:pt x="109088" y="0"/>
                    </a:lnTo>
                    <a:lnTo>
                      <a:pt x="109088" y="347099"/>
                    </a:lnTo>
                    <a:lnTo>
                      <a:pt x="0" y="347099"/>
                    </a:lnTo>
                    <a:close/>
                  </a:path>
                </a:pathLst>
              </a:custGeom>
              <a:grpFill/>
              <a:ln w="98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7CCCE87A-540E-F13E-A91A-71AD6FADFDA3}"/>
                  </a:ext>
                </a:extLst>
              </p:cNvPr>
              <p:cNvSpPr/>
              <p:nvPr/>
            </p:nvSpPr>
            <p:spPr>
              <a:xfrm>
                <a:off x="7646146" y="3028107"/>
                <a:ext cx="109088" cy="555358"/>
              </a:xfrm>
              <a:custGeom>
                <a:avLst/>
                <a:gdLst>
                  <a:gd name="connsiteX0" fmla="*/ 0 w 109088"/>
                  <a:gd name="connsiteY0" fmla="*/ 0 h 555358"/>
                  <a:gd name="connsiteX1" fmla="*/ 109088 w 109088"/>
                  <a:gd name="connsiteY1" fmla="*/ 0 h 555358"/>
                  <a:gd name="connsiteX2" fmla="*/ 109088 w 109088"/>
                  <a:gd name="connsiteY2" fmla="*/ 555358 h 555358"/>
                  <a:gd name="connsiteX3" fmla="*/ 0 w 109088"/>
                  <a:gd name="connsiteY3" fmla="*/ 555358 h 5553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9088" h="555358">
                    <a:moveTo>
                      <a:pt x="0" y="0"/>
                    </a:moveTo>
                    <a:lnTo>
                      <a:pt x="109088" y="0"/>
                    </a:lnTo>
                    <a:lnTo>
                      <a:pt x="109088" y="555358"/>
                    </a:lnTo>
                    <a:lnTo>
                      <a:pt x="0" y="555358"/>
                    </a:lnTo>
                    <a:close/>
                  </a:path>
                </a:pathLst>
              </a:custGeom>
              <a:grpFill/>
              <a:ln w="98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FF2EF041-738B-489F-20DD-45013D885964}"/>
                  </a:ext>
                </a:extLst>
              </p:cNvPr>
              <p:cNvSpPr/>
              <p:nvPr/>
            </p:nvSpPr>
            <p:spPr>
              <a:xfrm>
                <a:off x="7497389" y="3236367"/>
                <a:ext cx="109088" cy="347099"/>
              </a:xfrm>
              <a:custGeom>
                <a:avLst/>
                <a:gdLst>
                  <a:gd name="connsiteX0" fmla="*/ 0 w 109088"/>
                  <a:gd name="connsiteY0" fmla="*/ 0 h 347099"/>
                  <a:gd name="connsiteX1" fmla="*/ 109088 w 109088"/>
                  <a:gd name="connsiteY1" fmla="*/ 0 h 347099"/>
                  <a:gd name="connsiteX2" fmla="*/ 109088 w 109088"/>
                  <a:gd name="connsiteY2" fmla="*/ 347099 h 347099"/>
                  <a:gd name="connsiteX3" fmla="*/ 0 w 109088"/>
                  <a:gd name="connsiteY3" fmla="*/ 347099 h 347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9088" h="347099">
                    <a:moveTo>
                      <a:pt x="0" y="0"/>
                    </a:moveTo>
                    <a:lnTo>
                      <a:pt x="109088" y="0"/>
                    </a:lnTo>
                    <a:lnTo>
                      <a:pt x="109088" y="347099"/>
                    </a:lnTo>
                    <a:lnTo>
                      <a:pt x="0" y="347099"/>
                    </a:lnTo>
                    <a:close/>
                  </a:path>
                </a:pathLst>
              </a:custGeom>
              <a:grpFill/>
              <a:ln w="98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4040E2A8-7965-AFA3-B07A-C51856671CBB}"/>
                  </a:ext>
                </a:extLst>
              </p:cNvPr>
              <p:cNvSpPr/>
              <p:nvPr/>
            </p:nvSpPr>
            <p:spPr>
              <a:xfrm>
                <a:off x="7348632" y="3404957"/>
                <a:ext cx="109088" cy="178508"/>
              </a:xfrm>
              <a:custGeom>
                <a:avLst/>
                <a:gdLst>
                  <a:gd name="connsiteX0" fmla="*/ 0 w 109088"/>
                  <a:gd name="connsiteY0" fmla="*/ 0 h 178508"/>
                  <a:gd name="connsiteX1" fmla="*/ 109088 w 109088"/>
                  <a:gd name="connsiteY1" fmla="*/ 0 h 178508"/>
                  <a:gd name="connsiteX2" fmla="*/ 109088 w 109088"/>
                  <a:gd name="connsiteY2" fmla="*/ 178508 h 178508"/>
                  <a:gd name="connsiteX3" fmla="*/ 0 w 109088"/>
                  <a:gd name="connsiteY3" fmla="*/ 178508 h 1785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9088" h="178508">
                    <a:moveTo>
                      <a:pt x="0" y="0"/>
                    </a:moveTo>
                    <a:lnTo>
                      <a:pt x="109088" y="0"/>
                    </a:lnTo>
                    <a:lnTo>
                      <a:pt x="109088" y="178508"/>
                    </a:lnTo>
                    <a:lnTo>
                      <a:pt x="0" y="178508"/>
                    </a:lnTo>
                    <a:close/>
                  </a:path>
                </a:pathLst>
              </a:custGeom>
              <a:grpFill/>
              <a:ln w="98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164651D9-F96B-872F-EFC3-614D5F635F19}"/>
                </a:ext>
              </a:extLst>
            </p:cNvPr>
            <p:cNvSpPr>
              <a:spLocks/>
            </p:cNvSpPr>
            <p:nvPr/>
          </p:nvSpPr>
          <p:spPr>
            <a:xfrm>
              <a:off x="7230449" y="4264420"/>
              <a:ext cx="1575545" cy="1391920"/>
            </a:xfrm>
            <a:custGeom>
              <a:avLst/>
              <a:gdLst>
                <a:gd name="connsiteX0" fmla="*/ 390646 w 1575545"/>
                <a:gd name="connsiteY0" fmla="*/ 78681 h 1391920"/>
                <a:gd name="connsiteX1" fmla="*/ 82007 w 1575545"/>
                <a:gd name="connsiteY1" fmla="*/ 695960 h 1391920"/>
                <a:gd name="connsiteX2" fmla="*/ 390646 w 1575545"/>
                <a:gd name="connsiteY2" fmla="*/ 1313238 h 1391920"/>
                <a:gd name="connsiteX3" fmla="*/ 1197438 w 1575545"/>
                <a:gd name="connsiteY3" fmla="*/ 1313238 h 1391920"/>
                <a:gd name="connsiteX4" fmla="*/ 1506077 w 1575545"/>
                <a:gd name="connsiteY4" fmla="*/ 695960 h 1391920"/>
                <a:gd name="connsiteX5" fmla="*/ 1197438 w 1575545"/>
                <a:gd name="connsiteY5" fmla="*/ 78681 h 1391920"/>
                <a:gd name="connsiteX6" fmla="*/ 347980 w 1575545"/>
                <a:gd name="connsiteY6" fmla="*/ 0 h 1391920"/>
                <a:gd name="connsiteX7" fmla="*/ 1227565 w 1575545"/>
                <a:gd name="connsiteY7" fmla="*/ 0 h 1391920"/>
                <a:gd name="connsiteX8" fmla="*/ 1575545 w 1575545"/>
                <a:gd name="connsiteY8" fmla="*/ 695960 h 1391920"/>
                <a:gd name="connsiteX9" fmla="*/ 1227565 w 1575545"/>
                <a:gd name="connsiteY9" fmla="*/ 1391920 h 1391920"/>
                <a:gd name="connsiteX10" fmla="*/ 347980 w 1575545"/>
                <a:gd name="connsiteY10" fmla="*/ 1391920 h 1391920"/>
                <a:gd name="connsiteX11" fmla="*/ 0 w 1575545"/>
                <a:gd name="connsiteY11" fmla="*/ 695960 h 1391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75545" h="1391920">
                  <a:moveTo>
                    <a:pt x="390646" y="78681"/>
                  </a:moveTo>
                  <a:lnTo>
                    <a:pt x="82007" y="695960"/>
                  </a:lnTo>
                  <a:lnTo>
                    <a:pt x="390646" y="1313238"/>
                  </a:lnTo>
                  <a:lnTo>
                    <a:pt x="1197438" y="1313238"/>
                  </a:lnTo>
                  <a:lnTo>
                    <a:pt x="1506077" y="695960"/>
                  </a:lnTo>
                  <a:lnTo>
                    <a:pt x="1197438" y="78681"/>
                  </a:lnTo>
                  <a:close/>
                  <a:moveTo>
                    <a:pt x="347980" y="0"/>
                  </a:moveTo>
                  <a:lnTo>
                    <a:pt x="1227565" y="0"/>
                  </a:lnTo>
                  <a:lnTo>
                    <a:pt x="1575545" y="695960"/>
                  </a:lnTo>
                  <a:lnTo>
                    <a:pt x="1227565" y="1391920"/>
                  </a:lnTo>
                  <a:lnTo>
                    <a:pt x="347980" y="1391920"/>
                  </a:lnTo>
                  <a:lnTo>
                    <a:pt x="0" y="69596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016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71854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 QUANG PHUC D20CN06</dc:creator>
  <cp:lastModifiedBy>PhucLQ.B20CN510@stu.ptit.edu.vn</cp:lastModifiedBy>
  <cp:revision>6</cp:revision>
  <dcterms:created xsi:type="dcterms:W3CDTF">2023-03-26T03:23:33Z</dcterms:created>
  <dcterms:modified xsi:type="dcterms:W3CDTF">2023-04-03T01:03:22Z</dcterms:modified>
</cp:coreProperties>
</file>