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9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66" r:id="rId17"/>
    <p:sldId id="267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96"/>
    <a:srgbClr val="007033"/>
    <a:srgbClr val="990099"/>
    <a:srgbClr val="CC0099"/>
    <a:srgbClr val="FE9202"/>
    <a:srgbClr val="6C1A00"/>
    <a:srgbClr val="00AACC"/>
    <a:srgbClr val="5EEC3C"/>
    <a:srgbClr val="1D3A00"/>
    <a:srgbClr val="E39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-3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31E392-40A8-479C-AC16-309B8D59BA2A}" type="doc">
      <dgm:prSet loTypeId="urn:microsoft.com/office/officeart/2005/8/layout/vProcess5" loCatId="process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163E3645-428D-4152-B0EC-86A09CF893B6}">
      <dgm:prSet phldrT="[Text]"/>
      <dgm:spPr/>
      <dgm:t>
        <a:bodyPr/>
        <a:lstStyle/>
        <a:p>
          <a:pPr algn="ctr"/>
          <a:r>
            <a:rPr lang="en-GB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Mục</a:t>
          </a:r>
          <a:r>
            <a:rPr lang="en-GB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đích</a:t>
          </a:r>
          <a:r>
            <a:rPr lang="en-GB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GB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yêu</a:t>
          </a:r>
          <a:r>
            <a:rPr lang="en-GB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cầu</a:t>
          </a:r>
          <a:r>
            <a:rPr lang="en-GB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c</a:t>
          </a:r>
          <a:r>
            <a:rPr lang="vi-V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ủa</a:t>
          </a:r>
          <a:r>
            <a:rPr lang="en-GB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đô</a:t>
          </a:r>
          <a:r>
            <a:rPr lang="en-GB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̀ </a:t>
          </a:r>
          <a:r>
            <a:rPr lang="en-GB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án</a:t>
          </a:r>
          <a:endParaRPr lang="en-GB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E37E22-3413-4F14-A097-AC8B79E7357C}" cxnId="{C9FBCA5D-1BD6-40A5-9CFE-174390E8319E}" type="parTrans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138E9B-2F9C-44E6-837C-7F844E8FD10D}" cxnId="{C9FBCA5D-1BD6-40A5-9CFE-174390E8319E}" type="sibTrans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BFC9877-54EB-4588-8AC8-B13558D3EF0E}">
      <dgm:prSet phldrT="[Text]"/>
      <dgm:spPr/>
      <dgm:t>
        <a:bodyPr/>
        <a:lstStyle/>
        <a:p>
          <a:pPr algn="ctr"/>
          <a:r>
            <a:rPr lang="en-GB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GB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tích</a:t>
          </a:r>
          <a:r>
            <a:rPr lang="en-GB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thiết</a:t>
          </a:r>
          <a:r>
            <a:rPr lang="en-GB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kê</a:t>
          </a:r>
          <a:r>
            <a:rPr lang="en-GB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́ </a:t>
          </a:r>
          <a:r>
            <a:rPr lang="en-GB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hê</a:t>
          </a:r>
          <a:r>
            <a:rPr lang="en-GB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̣ </a:t>
          </a:r>
          <a:r>
            <a:rPr lang="en-GB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thống</a:t>
          </a:r>
          <a:endParaRPr lang="en-GB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88F84E-BE69-49C6-AB25-0F3047EF3AF2}" cxnId="{B7004CFC-54BB-4D19-B0A0-4C827E3C23EC}" type="parTrans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114CF5-C5F7-4631-AF8A-E27F06F6CA5B}" cxnId="{B7004CFC-54BB-4D19-B0A0-4C827E3C23EC}" type="sibTrans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6A1098-2314-4892-9FFB-3C6A22243542}">
      <dgm:prSet phldrT="[Text]"/>
      <dgm:spPr/>
      <dgm:t>
        <a:bodyPr/>
        <a:lstStyle/>
        <a:p>
          <a:pPr algn="ctr"/>
          <a:r>
            <a:rPr lang="en-GB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GB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diện</a:t>
          </a:r>
          <a:r>
            <a:rPr lang="en-GB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</a:t>
          </a:r>
          <a:r>
            <a:rPr lang="vi-V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ươ</a:t>
          </a:r>
          <a:r>
            <a:rPr lang="en-GB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ng </a:t>
          </a:r>
          <a:r>
            <a:rPr lang="en-GB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trình</a:t>
          </a:r>
          <a:endParaRPr lang="en-GB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280FCC-78D9-40FA-9E73-CBFBD42090A9}" cxnId="{A1CBC5F5-0059-4ED2-B78A-3A14431C550C}" type="parTrans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BC4AAB-8E96-431F-8F8C-1C4449F58E79}" cxnId="{A1CBC5F5-0059-4ED2-B78A-3A14431C550C}" type="sibTrans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1B288D-1E71-4781-B038-9E76B83EA035}">
      <dgm:prSet phldrT="[Text]"/>
      <dgm:spPr/>
      <dgm:t>
        <a:bodyPr/>
        <a:lstStyle/>
        <a:p>
          <a:pPr algn="ctr"/>
          <a:r>
            <a:rPr lang="en-GB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</a:t>
          </a:r>
          <a:r>
            <a:rPr lang="vi-V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ươn</a:t>
          </a:r>
          <a:r>
            <a:rPr lang="en-GB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 </a:t>
          </a:r>
          <a:r>
            <a:rPr lang="en-GB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trình</a:t>
          </a:r>
          <a:r>
            <a:rPr lang="en-GB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này</a:t>
          </a:r>
          <a:r>
            <a:rPr lang="en-GB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làm</a:t>
          </a:r>
          <a:r>
            <a:rPr lang="en-GB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đ</a:t>
          </a:r>
          <a:r>
            <a:rPr lang="vi-V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ược</a:t>
          </a:r>
          <a:r>
            <a:rPr lang="en-GB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</a:t>
          </a:r>
          <a:r>
            <a:rPr lang="vi-V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ững</a:t>
          </a:r>
          <a:r>
            <a:rPr lang="en-GB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</a:t>
          </a:r>
          <a:r>
            <a:rPr lang="en-GB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̀ ?</a:t>
          </a:r>
          <a:endParaRPr lang="en-GB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A77236-650D-473D-ACFD-88692FBE5EC0}" cxnId="{69A26984-DB51-4A2F-A166-ECE6128E1F3F}" type="parTrans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CC766A-C7CA-45BA-A7F2-E8598C9ABBC1}" cxnId="{69A26984-DB51-4A2F-A166-ECE6128E1F3F}" type="sibTrans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69F3B9-9A8C-4BC2-9B46-1A4127333E4D}" type="pres">
      <dgm:prSet presAssocID="{8D31E392-40A8-479C-AC16-309B8D59BA2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09645D18-99A9-420D-8275-58BFEFE72A57}" type="pres">
      <dgm:prSet presAssocID="{8D31E392-40A8-479C-AC16-309B8D59BA2A}" presName="dummyMaxCanvas" presStyleCnt="0">
        <dgm:presLayoutVars/>
      </dgm:prSet>
      <dgm:spPr/>
    </dgm:pt>
    <dgm:pt modelId="{8CB24B5B-D5CA-4FD2-94AB-00BCD9FDAF86}" type="pres">
      <dgm:prSet presAssocID="{8D31E392-40A8-479C-AC16-309B8D59BA2A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C3485A8-4940-41A9-8DE9-C7F99DE64E52}" type="pres">
      <dgm:prSet presAssocID="{8D31E392-40A8-479C-AC16-309B8D59BA2A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07D8233-6574-4FA0-95CD-6B7611FC83E1}" type="pres">
      <dgm:prSet presAssocID="{8D31E392-40A8-479C-AC16-309B8D59BA2A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507BDB1-2462-404A-8162-AEA3D90EE3BA}" type="pres">
      <dgm:prSet presAssocID="{8D31E392-40A8-479C-AC16-309B8D59BA2A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194003D-8010-414B-BC66-A0555AF4A5BA}" type="pres">
      <dgm:prSet presAssocID="{8D31E392-40A8-479C-AC16-309B8D59BA2A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CE96456-CC09-485F-9172-583A1F0E3EE9}" type="pres">
      <dgm:prSet presAssocID="{8D31E392-40A8-479C-AC16-309B8D59BA2A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7671D6F-1CF1-4759-B251-CD9B867150F0}" type="pres">
      <dgm:prSet presAssocID="{8D31E392-40A8-479C-AC16-309B8D59BA2A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0F24401-728E-421E-B329-C7AB6D623B3B}" type="pres">
      <dgm:prSet presAssocID="{8D31E392-40A8-479C-AC16-309B8D59BA2A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D8106BD-E263-4040-864B-E5B7613510FA}" type="pres">
      <dgm:prSet presAssocID="{8D31E392-40A8-479C-AC16-309B8D59BA2A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671B987-8DFC-454E-A564-AF0B2B562883}" type="pres">
      <dgm:prSet presAssocID="{8D31E392-40A8-479C-AC16-309B8D59BA2A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7C81900-2673-412A-B208-CE2CE328D18E}" type="pres">
      <dgm:prSet presAssocID="{8D31E392-40A8-479C-AC16-309B8D59BA2A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7004CFC-54BB-4D19-B0A0-4C827E3C23EC}" srcId="{8D31E392-40A8-479C-AC16-309B8D59BA2A}" destId="{2BFC9877-54EB-4588-8AC8-B13558D3EF0E}" srcOrd="1" destOrd="0" parTransId="{1F88F84E-BE69-49C6-AB25-0F3047EF3AF2}" sibTransId="{59114CF5-C5F7-4631-AF8A-E27F06F6CA5B}"/>
    <dgm:cxn modelId="{B8F97853-A412-460F-8E69-68C953EFC5F3}" type="presOf" srcId="{A51B288D-1E71-4781-B038-9E76B83EA035}" destId="{0507BDB1-2462-404A-8162-AEA3D90EE3BA}" srcOrd="0" destOrd="0" presId="urn:microsoft.com/office/officeart/2005/8/layout/vProcess5"/>
    <dgm:cxn modelId="{AABB13E9-29F2-4944-8AB8-9809E39A3EA3}" type="presOf" srcId="{A7138E9B-2F9C-44E6-837C-7F844E8FD10D}" destId="{4194003D-8010-414B-BC66-A0555AF4A5BA}" srcOrd="0" destOrd="0" presId="urn:microsoft.com/office/officeart/2005/8/layout/vProcess5"/>
    <dgm:cxn modelId="{A76D428E-8019-424B-9D5B-2879BFFE8542}" type="presOf" srcId="{77BC4AAB-8E96-431F-8F8C-1C4449F58E79}" destId="{97671D6F-1CF1-4759-B251-CD9B867150F0}" srcOrd="0" destOrd="0" presId="urn:microsoft.com/office/officeart/2005/8/layout/vProcess5"/>
    <dgm:cxn modelId="{91B2D777-EEDD-492A-8F4F-1D91127861B9}" type="presOf" srcId="{8D31E392-40A8-479C-AC16-309B8D59BA2A}" destId="{9769F3B9-9A8C-4BC2-9B46-1A4127333E4D}" srcOrd="0" destOrd="0" presId="urn:microsoft.com/office/officeart/2005/8/layout/vProcess5"/>
    <dgm:cxn modelId="{F3887AF4-CEA5-4971-B1FB-FE01A06F4C32}" type="presOf" srcId="{163E3645-428D-4152-B0EC-86A09CF893B6}" destId="{10F24401-728E-421E-B329-C7AB6D623B3B}" srcOrd="1" destOrd="0" presId="urn:microsoft.com/office/officeart/2005/8/layout/vProcess5"/>
    <dgm:cxn modelId="{6DD1DABF-DE16-4ABD-8D8E-DEB755D37E99}" type="presOf" srcId="{59114CF5-C5F7-4631-AF8A-E27F06F6CA5B}" destId="{0CE96456-CC09-485F-9172-583A1F0E3EE9}" srcOrd="0" destOrd="0" presId="urn:microsoft.com/office/officeart/2005/8/layout/vProcess5"/>
    <dgm:cxn modelId="{A1CBC5F5-0059-4ED2-B78A-3A14431C550C}" srcId="{8D31E392-40A8-479C-AC16-309B8D59BA2A}" destId="{4B6A1098-2314-4892-9FFB-3C6A22243542}" srcOrd="2" destOrd="0" parTransId="{56280FCC-78D9-40FA-9E73-CBFBD42090A9}" sibTransId="{77BC4AAB-8E96-431F-8F8C-1C4449F58E79}"/>
    <dgm:cxn modelId="{B4813C7B-0F39-4CB7-A8B8-F45E5055812E}" type="presOf" srcId="{A51B288D-1E71-4781-B038-9E76B83EA035}" destId="{47C81900-2673-412A-B208-CE2CE328D18E}" srcOrd="1" destOrd="0" presId="urn:microsoft.com/office/officeart/2005/8/layout/vProcess5"/>
    <dgm:cxn modelId="{A392FF8A-50EA-4DA9-B00D-3020753E7736}" type="presOf" srcId="{2BFC9877-54EB-4588-8AC8-B13558D3EF0E}" destId="{9D8106BD-E263-4040-864B-E5B7613510FA}" srcOrd="1" destOrd="0" presId="urn:microsoft.com/office/officeart/2005/8/layout/vProcess5"/>
    <dgm:cxn modelId="{EA065498-DEF9-4290-8F05-352B27AEF284}" type="presOf" srcId="{163E3645-428D-4152-B0EC-86A09CF893B6}" destId="{8CB24B5B-D5CA-4FD2-94AB-00BCD9FDAF86}" srcOrd="0" destOrd="0" presId="urn:microsoft.com/office/officeart/2005/8/layout/vProcess5"/>
    <dgm:cxn modelId="{42CA1E98-09EF-4670-84A8-F985C8C96D0D}" type="presOf" srcId="{4B6A1098-2314-4892-9FFB-3C6A22243542}" destId="{D07D8233-6574-4FA0-95CD-6B7611FC83E1}" srcOrd="0" destOrd="0" presId="urn:microsoft.com/office/officeart/2005/8/layout/vProcess5"/>
    <dgm:cxn modelId="{C9FBCA5D-1BD6-40A5-9CFE-174390E8319E}" srcId="{8D31E392-40A8-479C-AC16-309B8D59BA2A}" destId="{163E3645-428D-4152-B0EC-86A09CF893B6}" srcOrd="0" destOrd="0" parTransId="{B3E37E22-3413-4F14-A097-AC8B79E7357C}" sibTransId="{A7138E9B-2F9C-44E6-837C-7F844E8FD10D}"/>
    <dgm:cxn modelId="{69A26984-DB51-4A2F-A166-ECE6128E1F3F}" srcId="{8D31E392-40A8-479C-AC16-309B8D59BA2A}" destId="{A51B288D-1E71-4781-B038-9E76B83EA035}" srcOrd="3" destOrd="0" parTransId="{0FA77236-650D-473D-ACFD-88692FBE5EC0}" sibTransId="{EBCC766A-C7CA-45BA-A7F2-E8598C9ABBC1}"/>
    <dgm:cxn modelId="{0AE16694-45B9-470B-99BF-D6A9DCF9313E}" type="presOf" srcId="{4B6A1098-2314-4892-9FFB-3C6A22243542}" destId="{1671B987-8DFC-454E-A564-AF0B2B562883}" srcOrd="1" destOrd="0" presId="urn:microsoft.com/office/officeart/2005/8/layout/vProcess5"/>
    <dgm:cxn modelId="{DB37A7DF-1694-4B1A-9FE2-51D4B322E43A}" type="presOf" srcId="{2BFC9877-54EB-4588-8AC8-B13558D3EF0E}" destId="{CC3485A8-4940-41A9-8DE9-C7F99DE64E52}" srcOrd="0" destOrd="0" presId="urn:microsoft.com/office/officeart/2005/8/layout/vProcess5"/>
    <dgm:cxn modelId="{25A78B38-F4D0-4CA8-8B02-DD41FDADC84B}" type="presParOf" srcId="{9769F3B9-9A8C-4BC2-9B46-1A4127333E4D}" destId="{09645D18-99A9-420D-8275-58BFEFE72A57}" srcOrd="0" destOrd="0" presId="urn:microsoft.com/office/officeart/2005/8/layout/vProcess5"/>
    <dgm:cxn modelId="{813489C8-FE68-4192-8D71-A2559F80FC18}" type="presParOf" srcId="{9769F3B9-9A8C-4BC2-9B46-1A4127333E4D}" destId="{8CB24B5B-D5CA-4FD2-94AB-00BCD9FDAF86}" srcOrd="1" destOrd="0" presId="urn:microsoft.com/office/officeart/2005/8/layout/vProcess5"/>
    <dgm:cxn modelId="{D59B35BF-75C6-4B46-B6AE-44B236499740}" type="presParOf" srcId="{9769F3B9-9A8C-4BC2-9B46-1A4127333E4D}" destId="{CC3485A8-4940-41A9-8DE9-C7F99DE64E52}" srcOrd="2" destOrd="0" presId="urn:microsoft.com/office/officeart/2005/8/layout/vProcess5"/>
    <dgm:cxn modelId="{675FD6D6-234F-4C8D-9157-B1E8F06742CE}" type="presParOf" srcId="{9769F3B9-9A8C-4BC2-9B46-1A4127333E4D}" destId="{D07D8233-6574-4FA0-95CD-6B7611FC83E1}" srcOrd="3" destOrd="0" presId="urn:microsoft.com/office/officeart/2005/8/layout/vProcess5"/>
    <dgm:cxn modelId="{354E05DB-FEC4-4D55-A159-07BE4A8696EE}" type="presParOf" srcId="{9769F3B9-9A8C-4BC2-9B46-1A4127333E4D}" destId="{0507BDB1-2462-404A-8162-AEA3D90EE3BA}" srcOrd="4" destOrd="0" presId="urn:microsoft.com/office/officeart/2005/8/layout/vProcess5"/>
    <dgm:cxn modelId="{28732851-B678-41BF-BF61-D256EE6F2B8E}" type="presParOf" srcId="{9769F3B9-9A8C-4BC2-9B46-1A4127333E4D}" destId="{4194003D-8010-414B-BC66-A0555AF4A5BA}" srcOrd="5" destOrd="0" presId="urn:microsoft.com/office/officeart/2005/8/layout/vProcess5"/>
    <dgm:cxn modelId="{7C8BC511-083C-4D1C-B5BC-4FD84D5579AF}" type="presParOf" srcId="{9769F3B9-9A8C-4BC2-9B46-1A4127333E4D}" destId="{0CE96456-CC09-485F-9172-583A1F0E3EE9}" srcOrd="6" destOrd="0" presId="urn:microsoft.com/office/officeart/2005/8/layout/vProcess5"/>
    <dgm:cxn modelId="{B7B34D3A-A74B-49EB-B3F9-9A888DDE01B3}" type="presParOf" srcId="{9769F3B9-9A8C-4BC2-9B46-1A4127333E4D}" destId="{97671D6F-1CF1-4759-B251-CD9B867150F0}" srcOrd="7" destOrd="0" presId="urn:microsoft.com/office/officeart/2005/8/layout/vProcess5"/>
    <dgm:cxn modelId="{03FD8333-E688-40F7-AADC-9EC98F6A5655}" type="presParOf" srcId="{9769F3B9-9A8C-4BC2-9B46-1A4127333E4D}" destId="{10F24401-728E-421E-B329-C7AB6D623B3B}" srcOrd="8" destOrd="0" presId="urn:microsoft.com/office/officeart/2005/8/layout/vProcess5"/>
    <dgm:cxn modelId="{F046778A-2C78-4494-87AD-C6E19E197FE3}" type="presParOf" srcId="{9769F3B9-9A8C-4BC2-9B46-1A4127333E4D}" destId="{9D8106BD-E263-4040-864B-E5B7613510FA}" srcOrd="9" destOrd="0" presId="urn:microsoft.com/office/officeart/2005/8/layout/vProcess5"/>
    <dgm:cxn modelId="{99A7894C-7352-4086-8797-B86C43DFC8AB}" type="presParOf" srcId="{9769F3B9-9A8C-4BC2-9B46-1A4127333E4D}" destId="{1671B987-8DFC-454E-A564-AF0B2B562883}" srcOrd="10" destOrd="0" presId="urn:microsoft.com/office/officeart/2005/8/layout/vProcess5"/>
    <dgm:cxn modelId="{BDF41C30-F8F9-4F0C-826A-98D4878E9189}" type="presParOf" srcId="{9769F3B9-9A8C-4BC2-9B46-1A4127333E4D}" destId="{47C81900-2673-412A-B208-CE2CE328D18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B24B5B-D5CA-4FD2-94AB-00BCD9FDAF86}">
      <dsp:nvSpPr>
        <dsp:cNvPr id="0" name=""/>
        <dsp:cNvSpPr/>
      </dsp:nvSpPr>
      <dsp:spPr>
        <a:xfrm>
          <a:off x="0" y="0"/>
          <a:ext cx="5375216" cy="782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Mục</a:t>
          </a:r>
          <a:r>
            <a:rPr lang="en-GB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đích</a:t>
          </a:r>
          <a:r>
            <a:rPr lang="en-GB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GB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yêu</a:t>
          </a:r>
          <a:r>
            <a:rPr lang="en-GB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cầu</a:t>
          </a:r>
          <a:r>
            <a:rPr lang="en-GB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c</a:t>
          </a:r>
          <a:r>
            <a:rPr lang="vi-VN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ủa</a:t>
          </a:r>
          <a:r>
            <a:rPr lang="en-GB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đô</a:t>
          </a:r>
          <a:r>
            <a:rPr lang="en-GB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̀ </a:t>
          </a:r>
          <a:r>
            <a:rPr lang="en-GB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án</a:t>
          </a:r>
          <a:endParaRPr lang="en-GB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933" y="22933"/>
        <a:ext cx="4464144" cy="737125"/>
      </dsp:txXfrm>
    </dsp:sp>
    <dsp:sp modelId="{CC3485A8-4940-41A9-8DE9-C7F99DE64E52}">
      <dsp:nvSpPr>
        <dsp:cNvPr id="0" name=""/>
        <dsp:cNvSpPr/>
      </dsp:nvSpPr>
      <dsp:spPr>
        <a:xfrm>
          <a:off x="450174" y="925353"/>
          <a:ext cx="5375216" cy="782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1488257"/>
                <a:satOff val="8966"/>
                <a:lumOff val="719"/>
                <a:alphaOff val="0"/>
                <a:tint val="50000"/>
                <a:satMod val="300000"/>
              </a:schemeClr>
            </a:gs>
            <a:gs pos="35000">
              <a:schemeClr val="accent4">
                <a:hueOff val="-1488257"/>
                <a:satOff val="8966"/>
                <a:lumOff val="719"/>
                <a:alphaOff val="0"/>
                <a:tint val="37000"/>
                <a:satMod val="300000"/>
              </a:schemeClr>
            </a:gs>
            <a:gs pos="100000">
              <a:schemeClr val="accent4">
                <a:hueOff val="-1488257"/>
                <a:satOff val="8966"/>
                <a:lumOff val="71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GB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tích</a:t>
          </a:r>
          <a:r>
            <a:rPr lang="en-GB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thiết</a:t>
          </a:r>
          <a:r>
            <a:rPr lang="en-GB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kê</a:t>
          </a:r>
          <a:r>
            <a:rPr lang="en-GB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́ </a:t>
          </a:r>
          <a:r>
            <a:rPr lang="en-GB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hê</a:t>
          </a:r>
          <a:r>
            <a:rPr lang="en-GB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̣ </a:t>
          </a:r>
          <a:r>
            <a:rPr lang="en-GB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thống</a:t>
          </a:r>
          <a:endParaRPr lang="en-GB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3107" y="948286"/>
        <a:ext cx="4370231" cy="737125"/>
      </dsp:txXfrm>
    </dsp:sp>
    <dsp:sp modelId="{D07D8233-6574-4FA0-95CD-6B7611FC83E1}">
      <dsp:nvSpPr>
        <dsp:cNvPr id="0" name=""/>
        <dsp:cNvSpPr/>
      </dsp:nvSpPr>
      <dsp:spPr>
        <a:xfrm>
          <a:off x="893629" y="1850706"/>
          <a:ext cx="5375216" cy="782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2976513"/>
                <a:satOff val="17933"/>
                <a:lumOff val="1437"/>
                <a:alphaOff val="0"/>
                <a:tint val="50000"/>
                <a:satMod val="300000"/>
              </a:schemeClr>
            </a:gs>
            <a:gs pos="35000">
              <a:schemeClr val="accent4">
                <a:hueOff val="-2976513"/>
                <a:satOff val="17933"/>
                <a:lumOff val="1437"/>
                <a:alphaOff val="0"/>
                <a:tint val="37000"/>
                <a:satMod val="300000"/>
              </a:schemeClr>
            </a:gs>
            <a:gs pos="100000">
              <a:schemeClr val="accent4">
                <a:hueOff val="-2976513"/>
                <a:satOff val="17933"/>
                <a:lumOff val="143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GB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diện</a:t>
          </a:r>
          <a:r>
            <a:rPr lang="en-GB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</a:t>
          </a:r>
          <a:r>
            <a:rPr lang="vi-VN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ươ</a:t>
          </a:r>
          <a:r>
            <a:rPr lang="en-GB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ng </a:t>
          </a:r>
          <a:r>
            <a:rPr lang="en-GB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trình</a:t>
          </a:r>
          <a:endParaRPr lang="en-GB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16562" y="1873639"/>
        <a:ext cx="4376950" cy="737125"/>
      </dsp:txXfrm>
    </dsp:sp>
    <dsp:sp modelId="{0507BDB1-2462-404A-8162-AEA3D90EE3BA}">
      <dsp:nvSpPr>
        <dsp:cNvPr id="0" name=""/>
        <dsp:cNvSpPr/>
      </dsp:nvSpPr>
      <dsp:spPr>
        <a:xfrm>
          <a:off x="1343803" y="2776058"/>
          <a:ext cx="5375216" cy="782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tint val="50000"/>
                <a:satMod val="300000"/>
              </a:schemeClr>
            </a:gs>
            <a:gs pos="35000">
              <a:schemeClr val="accent4">
                <a:hueOff val="-4464770"/>
                <a:satOff val="26899"/>
                <a:lumOff val="2156"/>
                <a:alphaOff val="0"/>
                <a:tint val="37000"/>
                <a:satMod val="30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</a:t>
          </a:r>
          <a:r>
            <a:rPr lang="vi-VN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ươn</a:t>
          </a:r>
          <a:r>
            <a:rPr lang="en-GB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 </a:t>
          </a:r>
          <a:r>
            <a:rPr lang="en-GB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trình</a:t>
          </a:r>
          <a:r>
            <a:rPr lang="en-GB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này</a:t>
          </a:r>
          <a:r>
            <a:rPr lang="en-GB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làm</a:t>
          </a:r>
          <a:r>
            <a:rPr lang="en-GB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đ</a:t>
          </a:r>
          <a:r>
            <a:rPr lang="vi-VN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ược</a:t>
          </a:r>
          <a:r>
            <a:rPr lang="en-GB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</a:t>
          </a:r>
          <a:r>
            <a:rPr lang="vi-VN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ững</a:t>
          </a:r>
          <a:r>
            <a:rPr lang="en-GB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</a:t>
          </a:r>
          <a:r>
            <a:rPr lang="en-GB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̀ ?</a:t>
          </a:r>
          <a:endParaRPr lang="en-GB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66736" y="2798991"/>
        <a:ext cx="4370231" cy="737125"/>
      </dsp:txXfrm>
    </dsp:sp>
    <dsp:sp modelId="{4194003D-8010-414B-BC66-A0555AF4A5BA}">
      <dsp:nvSpPr>
        <dsp:cNvPr id="0" name=""/>
        <dsp:cNvSpPr/>
      </dsp:nvSpPr>
      <dsp:spPr>
        <a:xfrm>
          <a:off x="4866271" y="599699"/>
          <a:ext cx="508944" cy="50894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80783" y="599699"/>
        <a:ext cx="279920" cy="382980"/>
      </dsp:txXfrm>
    </dsp:sp>
    <dsp:sp modelId="{0CE96456-CC09-485F-9172-583A1F0E3EE9}">
      <dsp:nvSpPr>
        <dsp:cNvPr id="0" name=""/>
        <dsp:cNvSpPr/>
      </dsp:nvSpPr>
      <dsp:spPr>
        <a:xfrm>
          <a:off x="5316446" y="1525052"/>
          <a:ext cx="508944" cy="50894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1972855"/>
            <a:satOff val="11079"/>
            <a:lumOff val="704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1972855"/>
              <a:satOff val="11079"/>
              <a:lumOff val="70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30958" y="1525052"/>
        <a:ext cx="279920" cy="382980"/>
      </dsp:txXfrm>
    </dsp:sp>
    <dsp:sp modelId="{97671D6F-1CF1-4759-B251-CD9B867150F0}">
      <dsp:nvSpPr>
        <dsp:cNvPr id="0" name=""/>
        <dsp:cNvSpPr/>
      </dsp:nvSpPr>
      <dsp:spPr>
        <a:xfrm>
          <a:off x="5759901" y="2450405"/>
          <a:ext cx="508944" cy="50894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3945710"/>
            <a:satOff val="22157"/>
            <a:lumOff val="1408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3945710"/>
              <a:satOff val="22157"/>
              <a:lumOff val="140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74413" y="2450405"/>
        <a:ext cx="279920" cy="382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502815"/>
            <a:ext cx="639864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3296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3029865"/>
            <a:ext cx="6398640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433880"/>
            <a:ext cx="8246070" cy="1042857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32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0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3687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32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7213"/>
            <a:ext cx="6252670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441020"/>
            <a:ext cx="8076896" cy="106893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32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80621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80621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UẢN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LÍ KÍ TÚC XÁ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Nhóm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5180"/>
            <a:ext cx="6252670" cy="763525"/>
          </a:xfrm>
        </p:spPr>
        <p:txBody>
          <a:bodyPr/>
          <a:lstStyle/>
          <a:p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4" y="739290"/>
            <a:ext cx="6413611" cy="4251505"/>
          </a:xfr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252670" cy="763525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ản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lí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02" y="891995"/>
            <a:ext cx="6526670" cy="3664920"/>
          </a:xfr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252670" cy="763525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ản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lí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Phòng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63524"/>
            <a:ext cx="6710785" cy="3946095"/>
          </a:xfr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470"/>
            <a:ext cx="6252670" cy="763525"/>
          </a:xfrm>
        </p:spPr>
        <p:txBody>
          <a:bodyPr/>
          <a:lstStyle/>
          <a:p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ển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phòng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91995"/>
            <a:ext cx="5947260" cy="4060974"/>
          </a:xfr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252670" cy="763525"/>
          </a:xfrm>
        </p:spPr>
        <p:txBody>
          <a:bodyPr/>
          <a:lstStyle/>
          <a:p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Thống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95" y="715365"/>
            <a:ext cx="6417479" cy="4035411"/>
          </a:xfr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433880"/>
            <a:ext cx="8543245" cy="1374345"/>
          </a:xfrm>
        </p:spPr>
        <p:txBody>
          <a:bodyPr>
            <a:normAutofit/>
          </a:bodyPr>
          <a:lstStyle/>
          <a:p>
            <a:r>
              <a:rPr lang="en-GB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ươn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GB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trình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này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làm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ượ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GB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ững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̀?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655520"/>
            <a:ext cx="8246070" cy="3206803"/>
          </a:xfrm>
        </p:spPr>
        <p:txBody>
          <a:bodyPr>
            <a:normAutofit/>
          </a:bodyPr>
          <a:lstStyle/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Có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ể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nắm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ược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phòng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nào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còn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trống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ể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có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ể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ới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vào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ữ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c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ủa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tất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ả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túc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một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cách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toàn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mà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ợ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thất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lạc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mất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ữ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bằng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giấy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ờ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Dê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̃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dàng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biết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ược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một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ở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phòng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nào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ủa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túc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ỉ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cần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biết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mã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sô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́.</a:t>
            </a: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ỉ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cần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nhập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sô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kw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điện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sô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khối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ước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̃ s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ử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dụng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là có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ể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xuất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ổng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tiền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mà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ải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nộp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Thành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1670" y="1808225"/>
          <a:ext cx="7635252" cy="2748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1395"/>
                <a:gridCol w="1527050"/>
                <a:gridCol w="3206807"/>
              </a:tblGrid>
              <a:tr h="687173"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̣ </a:t>
                      </a:r>
                      <a:r>
                        <a:rPr 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MSSV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đô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̀ </a:t>
                      </a:r>
                      <a:r>
                        <a:rPr 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án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87173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vi-V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ươ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 </a:t>
                      </a:r>
                      <a:r>
                        <a:rPr 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Huỳnh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Phúc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Hậu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DTH185274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đô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̀ </a:t>
                      </a:r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án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87173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 </a:t>
                      </a:r>
                      <a:r>
                        <a:rPr 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Hoàng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Minh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DTH185314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 </a:t>
                      </a:r>
                      <a:r>
                        <a:rPr 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đô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̀ </a:t>
                      </a:r>
                      <a:r>
                        <a:rPr 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án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87173"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Duy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Bình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DTH185240</a:t>
                      </a:r>
                      <a:endParaRPr lang="en-US" sz="1800" b="0" dirty="0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</a:t>
                      </a:r>
                      <a:r>
                        <a:rPr 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đô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̀ </a:t>
                      </a:r>
                      <a:r>
                        <a:rPr 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án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55" y="281175"/>
            <a:ext cx="6252670" cy="763525"/>
          </a:xfrm>
        </p:spPr>
        <p:txBody>
          <a:bodyPr>
            <a:normAutofit/>
          </a:bodyPr>
          <a:lstStyle/>
          <a:p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Nội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dung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báo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cáo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Diagram 18"/>
          <p:cNvGraphicFramePr/>
          <p:nvPr/>
        </p:nvGraphicFramePr>
        <p:xfrm>
          <a:off x="296261" y="1044700"/>
          <a:ext cx="6719020" cy="3559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1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Mục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đích,yêu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cầu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ủa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án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Mục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đích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Giúp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tiết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kiệm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ược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ờ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ức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bô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phận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ản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lí, l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toàn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cầu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diện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ải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bô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trí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tiện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ợi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ười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dùng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dê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̃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dàng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ực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hiện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tác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vụ c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ản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xóa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ửa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thống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ược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phí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hằng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tháng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ở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túc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phần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mềm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ải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ược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ượn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 l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ớn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tích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thiết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GB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hê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thống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ựng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hê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thống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ản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lí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túc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cần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nắm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ược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t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ừn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phòng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có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ững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nào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Mã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sô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là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nhất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ể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biệt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ới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đồng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ời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ản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lí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ngày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cmnd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,.. c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ủa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GB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̃ </a:t>
            </a:r>
            <a:r>
              <a:rPr lang="en-GB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ức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79" y="1503363"/>
            <a:ext cx="6871725" cy="3359150"/>
          </a:xfr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ựng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ỡ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liệu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0" y="1503363"/>
            <a:ext cx="6871725" cy="3359150"/>
          </a:xfr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nhập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0" y="1502815"/>
            <a:ext cx="4886560" cy="2790211"/>
          </a:xfr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0"/>
            <a:ext cx="6252670" cy="763524"/>
          </a:xfrm>
        </p:spPr>
        <p:txBody>
          <a:bodyPr/>
          <a:lstStyle/>
          <a:p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ủ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757868"/>
            <a:ext cx="6710785" cy="3817625"/>
          </a:xfr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1572</Words>
  <Application>WPS Presentation</Application>
  <PresentationFormat>On-screen Show (16:9)</PresentationFormat>
  <Paragraphs>72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Office Theme</vt:lpstr>
      <vt:lpstr>QUẢN LÍ KÍ TÚC XÁ</vt:lpstr>
      <vt:lpstr>Thành viên</vt:lpstr>
      <vt:lpstr>Nội dung báo cáo</vt:lpstr>
      <vt:lpstr>Mục đích,yêu cầu của đồ án</vt:lpstr>
      <vt:lpstr>Phân tích thiết kế hệ thống</vt:lpstr>
      <vt:lpstr>Sơ đồ phân rã chức năng</vt:lpstr>
      <vt:lpstr>Xây dựng cơ sỡ dữ liệu</vt:lpstr>
      <vt:lpstr>Đăng nhập</vt:lpstr>
      <vt:lpstr>Trang chủ</vt:lpstr>
      <vt:lpstr>Đăng kí thông tin</vt:lpstr>
      <vt:lpstr>Quản lí Khu</vt:lpstr>
      <vt:lpstr>Quản lí Phòng</vt:lpstr>
      <vt:lpstr>Chuyển phòng</vt:lpstr>
      <vt:lpstr>Thống kê</vt:lpstr>
      <vt:lpstr>Chương trình này làm được những gì?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Flayer</cp:lastModifiedBy>
  <cp:revision>2</cp:revision>
  <dcterms:created xsi:type="dcterms:W3CDTF">2017-08-01T15:40:00Z</dcterms:created>
  <dcterms:modified xsi:type="dcterms:W3CDTF">2020-12-09T06:48:16Z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