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69" r:id="rId3"/>
    <p:sldId id="270" r:id="rId4"/>
    <p:sldId id="271" r:id="rId5"/>
    <p:sldId id="272" r:id="rId6"/>
    <p:sldId id="273" r:id="rId7"/>
    <p:sldId id="291" r:id="rId8"/>
    <p:sldId id="274" r:id="rId9"/>
    <p:sldId id="275" r:id="rId10"/>
    <p:sldId id="290" r:id="rId11"/>
    <p:sldId id="276" r:id="rId12"/>
    <p:sldId id="277" r:id="rId13"/>
    <p:sldId id="278" r:id="rId14"/>
    <p:sldId id="279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2" r:id="rId2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53639A-D5D7-4E62-866F-E9AF98A9BC7E}" v="3213" dt="2022-03-09T10:29:29.422"/>
    <p1510:client id="{40334F14-666A-C188-A4CA-E92BC7D399B5}" v="1602" dt="2022-03-09T11:16:49.796"/>
  </p1510:revLst>
</p1510:revInfo>
</file>

<file path=ppt/tableStyles.xml><?xml version="1.0" encoding="utf-8"?>
<a:tblStyleLst xmlns:a="http://schemas.openxmlformats.org/drawingml/2006/main" def="{833FED07-C240-449B-ACBF-FC568E7CB858}">
  <a:tblStyle styleId="{833FED07-C240-449B-ACBF-FC568E7CB8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Thanh Phuc" userId="S::phuc.nt@novaintechs.com::43601946-c428-466f-83c2-f77da03d0e7b" providerId="AD" clId="Web-{40334F14-666A-C188-A4CA-E92BC7D399B5}"/>
    <pc:docChg chg="addSld delSld modSld">
      <pc:chgData name="Nguyen Thanh Phuc" userId="S::phuc.nt@novaintechs.com::43601946-c428-466f-83c2-f77da03d0e7b" providerId="AD" clId="Web-{40334F14-666A-C188-A4CA-E92BC7D399B5}" dt="2022-03-09T11:16:43.718" v="959" actId="20577"/>
      <pc:docMkLst>
        <pc:docMk/>
      </pc:docMkLst>
      <pc:sldChg chg="modSp">
        <pc:chgData name="Nguyen Thanh Phuc" userId="S::phuc.nt@novaintechs.com::43601946-c428-466f-83c2-f77da03d0e7b" providerId="AD" clId="Web-{40334F14-666A-C188-A4CA-E92BC7D399B5}" dt="2022-03-09T11:05:14.276" v="354" actId="20577"/>
        <pc:sldMkLst>
          <pc:docMk/>
          <pc:sldMk cId="1473151211" sldId="269"/>
        </pc:sldMkLst>
        <pc:spChg chg="mod">
          <ac:chgData name="Nguyen Thanh Phuc" userId="S::phuc.nt@novaintechs.com::43601946-c428-466f-83c2-f77da03d0e7b" providerId="AD" clId="Web-{40334F14-666A-C188-A4CA-E92BC7D399B5}" dt="2022-03-09T11:05:14.276" v="354" actId="20577"/>
          <ac:spMkLst>
            <pc:docMk/>
            <pc:sldMk cId="1473151211" sldId="269"/>
            <ac:spMk id="93" creationId="{00000000-0000-0000-0000-000000000000}"/>
          </ac:spMkLst>
        </pc:spChg>
      </pc:sldChg>
      <pc:sldChg chg="modSp">
        <pc:chgData name="Nguyen Thanh Phuc" userId="S::phuc.nt@novaintechs.com::43601946-c428-466f-83c2-f77da03d0e7b" providerId="AD" clId="Web-{40334F14-666A-C188-A4CA-E92BC7D399B5}" dt="2022-03-09T11:05:44.964" v="387" actId="20577"/>
        <pc:sldMkLst>
          <pc:docMk/>
          <pc:sldMk cId="1342520147" sldId="273"/>
        </pc:sldMkLst>
        <pc:graphicFrameChg chg="modGraphic">
          <ac:chgData name="Nguyen Thanh Phuc" userId="S::phuc.nt@novaintechs.com::43601946-c428-466f-83c2-f77da03d0e7b" providerId="AD" clId="Web-{40334F14-666A-C188-A4CA-E92BC7D399B5}" dt="2022-03-09T11:05:44.964" v="387" actId="20577"/>
          <ac:graphicFrameMkLst>
            <pc:docMk/>
            <pc:sldMk cId="1342520147" sldId="273"/>
            <ac:graphicFrameMk id="4" creationId="{EC077106-598E-43B0-B7C9-3621EDF5D856}"/>
          </ac:graphicFrameMkLst>
        </pc:graphicFrameChg>
      </pc:sldChg>
      <pc:sldChg chg="modSp">
        <pc:chgData name="Nguyen Thanh Phuc" userId="S::phuc.nt@novaintechs.com::43601946-c428-466f-83c2-f77da03d0e7b" providerId="AD" clId="Web-{40334F14-666A-C188-A4CA-E92BC7D399B5}" dt="2022-03-09T11:04:12.321" v="343" actId="20577"/>
        <pc:sldMkLst>
          <pc:docMk/>
          <pc:sldMk cId="1362021432" sldId="279"/>
        </pc:sldMkLst>
        <pc:spChg chg="mod">
          <ac:chgData name="Nguyen Thanh Phuc" userId="S::phuc.nt@novaintechs.com::43601946-c428-466f-83c2-f77da03d0e7b" providerId="AD" clId="Web-{40334F14-666A-C188-A4CA-E92BC7D399B5}" dt="2022-03-09T11:04:12.321" v="343" actId="20577"/>
          <ac:spMkLst>
            <pc:docMk/>
            <pc:sldMk cId="1362021432" sldId="279"/>
            <ac:spMk id="2" creationId="{2A849617-8711-400B-9723-0E3923287DF6}"/>
          </ac:spMkLst>
        </pc:spChg>
      </pc:sldChg>
      <pc:sldChg chg="del">
        <pc:chgData name="Nguyen Thanh Phuc" userId="S::phuc.nt@novaintechs.com::43601946-c428-466f-83c2-f77da03d0e7b" providerId="AD" clId="Web-{40334F14-666A-C188-A4CA-E92BC7D399B5}" dt="2022-03-09T10:37:07.961" v="0"/>
        <pc:sldMkLst>
          <pc:docMk/>
          <pc:sldMk cId="2205257268" sldId="280"/>
        </pc:sldMkLst>
      </pc:sldChg>
      <pc:sldChg chg="addSp modSp">
        <pc:chgData name="Nguyen Thanh Phuc" userId="S::phuc.nt@novaintechs.com::43601946-c428-466f-83c2-f77da03d0e7b" providerId="AD" clId="Web-{40334F14-666A-C188-A4CA-E92BC7D399B5}" dt="2022-03-09T11:04:08.836" v="342" actId="20577"/>
        <pc:sldMkLst>
          <pc:docMk/>
          <pc:sldMk cId="1668646543" sldId="281"/>
        </pc:sldMkLst>
        <pc:spChg chg="mod">
          <ac:chgData name="Nguyen Thanh Phuc" userId="S::phuc.nt@novaintechs.com::43601946-c428-466f-83c2-f77da03d0e7b" providerId="AD" clId="Web-{40334F14-666A-C188-A4CA-E92BC7D399B5}" dt="2022-03-09T11:04:08.836" v="342" actId="20577"/>
          <ac:spMkLst>
            <pc:docMk/>
            <pc:sldMk cId="1668646543" sldId="281"/>
            <ac:spMk id="2" creationId="{2A849617-8711-400B-9723-0E3923287DF6}"/>
          </ac:spMkLst>
        </pc:spChg>
        <pc:spChg chg="add mod">
          <ac:chgData name="Nguyen Thanh Phuc" userId="S::phuc.nt@novaintechs.com::43601946-c428-466f-83c2-f77da03d0e7b" providerId="AD" clId="Web-{40334F14-666A-C188-A4CA-E92BC7D399B5}" dt="2022-03-09T10:37:28.899" v="4" actId="1076"/>
          <ac:spMkLst>
            <pc:docMk/>
            <pc:sldMk cId="1668646543" sldId="281"/>
            <ac:spMk id="3" creationId="{2A4F1644-BEB1-4D1E-A1B5-1C9BD5278568}"/>
          </ac:spMkLst>
        </pc:spChg>
        <pc:spChg chg="mod">
          <ac:chgData name="Nguyen Thanh Phuc" userId="S::phuc.nt@novaintechs.com::43601946-c428-466f-83c2-f77da03d0e7b" providerId="AD" clId="Web-{40334F14-666A-C188-A4CA-E92BC7D399B5}" dt="2022-03-09T10:37:56.322" v="20" actId="14100"/>
          <ac:spMkLst>
            <pc:docMk/>
            <pc:sldMk cId="1668646543" sldId="281"/>
            <ac:spMk id="11" creationId="{4C8B2ECC-8C49-4FCD-95AB-CC535EE707B6}"/>
          </ac:spMkLst>
        </pc:spChg>
        <pc:picChg chg="mod">
          <ac:chgData name="Nguyen Thanh Phuc" userId="S::phuc.nt@novaintechs.com::43601946-c428-466f-83c2-f77da03d0e7b" providerId="AD" clId="Web-{40334F14-666A-C188-A4CA-E92BC7D399B5}" dt="2022-03-09T10:37:19.149" v="1" actId="1076"/>
          <ac:picMkLst>
            <pc:docMk/>
            <pc:sldMk cId="1668646543" sldId="281"/>
            <ac:picMk id="5" creationId="{49479C50-5C29-485A-A31E-CBD1BFA5E88A}"/>
          </ac:picMkLst>
        </pc:picChg>
      </pc:sldChg>
      <pc:sldChg chg="addSp modSp">
        <pc:chgData name="Nguyen Thanh Phuc" userId="S::phuc.nt@novaintechs.com::43601946-c428-466f-83c2-f77da03d0e7b" providerId="AD" clId="Web-{40334F14-666A-C188-A4CA-E92BC7D399B5}" dt="2022-03-09T11:04:04.836" v="341" actId="20577"/>
        <pc:sldMkLst>
          <pc:docMk/>
          <pc:sldMk cId="250929470" sldId="282"/>
        </pc:sldMkLst>
        <pc:spChg chg="mod">
          <ac:chgData name="Nguyen Thanh Phuc" userId="S::phuc.nt@novaintechs.com::43601946-c428-466f-83c2-f77da03d0e7b" providerId="AD" clId="Web-{40334F14-666A-C188-A4CA-E92BC7D399B5}" dt="2022-03-09T11:04:04.836" v="341" actId="20577"/>
          <ac:spMkLst>
            <pc:docMk/>
            <pc:sldMk cId="250929470" sldId="282"/>
            <ac:spMk id="2" creationId="{2A849617-8711-400B-9723-0E3923287DF6}"/>
          </ac:spMkLst>
        </pc:spChg>
        <pc:spChg chg="add mod">
          <ac:chgData name="Nguyen Thanh Phuc" userId="S::phuc.nt@novaintechs.com::43601946-c428-466f-83c2-f77da03d0e7b" providerId="AD" clId="Web-{40334F14-666A-C188-A4CA-E92BC7D399B5}" dt="2022-03-09T10:53:13.927" v="89" actId="1076"/>
          <ac:spMkLst>
            <pc:docMk/>
            <pc:sldMk cId="250929470" sldId="282"/>
            <ac:spMk id="4" creationId="{097E1DCA-09F6-445B-B55E-21F56A5D14C8}"/>
          </ac:spMkLst>
        </pc:spChg>
        <pc:spChg chg="mod">
          <ac:chgData name="Nguyen Thanh Phuc" userId="S::phuc.nt@novaintechs.com::43601946-c428-466f-83c2-f77da03d0e7b" providerId="AD" clId="Web-{40334F14-666A-C188-A4CA-E92BC7D399B5}" dt="2022-03-09T10:52:52.426" v="84" actId="1076"/>
          <ac:spMkLst>
            <pc:docMk/>
            <pc:sldMk cId="250929470" sldId="282"/>
            <ac:spMk id="10" creationId="{F6F8A7EC-9636-418F-AC70-25EB5BEB661B}"/>
          </ac:spMkLst>
        </pc:spChg>
        <pc:grpChg chg="add mod">
          <ac:chgData name="Nguyen Thanh Phuc" userId="S::phuc.nt@novaintechs.com::43601946-c428-466f-83c2-f77da03d0e7b" providerId="AD" clId="Web-{40334F14-666A-C188-A4CA-E92BC7D399B5}" dt="2022-03-09T10:38:39.198" v="34" actId="14100"/>
          <ac:grpSpMkLst>
            <pc:docMk/>
            <pc:sldMk cId="250929470" sldId="282"/>
            <ac:grpSpMk id="3" creationId="{694D63EA-A8E1-4B10-BB74-839232792A81}"/>
          </ac:grpSpMkLst>
        </pc:grpChg>
        <pc:picChg chg="mod modCrop">
          <ac:chgData name="Nguyen Thanh Phuc" userId="S::phuc.nt@novaintechs.com::43601946-c428-466f-83c2-f77da03d0e7b" providerId="AD" clId="Web-{40334F14-666A-C188-A4CA-E92BC7D399B5}" dt="2022-03-09T10:38:21.432" v="26" actId="1076"/>
          <ac:picMkLst>
            <pc:docMk/>
            <pc:sldMk cId="250929470" sldId="282"/>
            <ac:picMk id="5" creationId="{8C0F117E-06E2-4277-B6A2-1AF77073C83E}"/>
          </ac:picMkLst>
        </pc:picChg>
        <pc:picChg chg="mod">
          <ac:chgData name="Nguyen Thanh Phuc" userId="S::phuc.nt@novaintechs.com::43601946-c428-466f-83c2-f77da03d0e7b" providerId="AD" clId="Web-{40334F14-666A-C188-A4CA-E92BC7D399B5}" dt="2022-03-09T10:38:29.370" v="29" actId="14100"/>
          <ac:picMkLst>
            <pc:docMk/>
            <pc:sldMk cId="250929470" sldId="282"/>
            <ac:picMk id="6" creationId="{D1DDB1E2-F609-4F00-A4D1-4616B0F01F8D}"/>
          </ac:picMkLst>
        </pc:picChg>
      </pc:sldChg>
      <pc:sldChg chg="addSp modSp">
        <pc:chgData name="Nguyen Thanh Phuc" userId="S::phuc.nt@novaintechs.com::43601946-c428-466f-83c2-f77da03d0e7b" providerId="AD" clId="Web-{40334F14-666A-C188-A4CA-E92BC7D399B5}" dt="2022-03-09T11:04:01.946" v="339" actId="20577"/>
        <pc:sldMkLst>
          <pc:docMk/>
          <pc:sldMk cId="2087263245" sldId="283"/>
        </pc:sldMkLst>
        <pc:spChg chg="mod">
          <ac:chgData name="Nguyen Thanh Phuc" userId="S::phuc.nt@novaintechs.com::43601946-c428-466f-83c2-f77da03d0e7b" providerId="AD" clId="Web-{40334F14-666A-C188-A4CA-E92BC7D399B5}" dt="2022-03-09T11:04:01.946" v="339" actId="20577"/>
          <ac:spMkLst>
            <pc:docMk/>
            <pc:sldMk cId="2087263245" sldId="283"/>
            <ac:spMk id="2" creationId="{2A849617-8711-400B-9723-0E3923287DF6}"/>
          </ac:spMkLst>
        </pc:spChg>
        <pc:spChg chg="add mod">
          <ac:chgData name="Nguyen Thanh Phuc" userId="S::phuc.nt@novaintechs.com::43601946-c428-466f-83c2-f77da03d0e7b" providerId="AD" clId="Web-{40334F14-666A-C188-A4CA-E92BC7D399B5}" dt="2022-03-09T10:53:43.709" v="99" actId="1076"/>
          <ac:spMkLst>
            <pc:docMk/>
            <pc:sldMk cId="2087263245" sldId="283"/>
            <ac:spMk id="3" creationId="{10834926-D523-4C2C-AC8E-931CB23A6169}"/>
          </ac:spMkLst>
        </pc:spChg>
        <pc:spChg chg="mod">
          <ac:chgData name="Nguyen Thanh Phuc" userId="S::phuc.nt@novaintechs.com::43601946-c428-466f-83c2-f77da03d0e7b" providerId="AD" clId="Web-{40334F14-666A-C188-A4CA-E92BC7D399B5}" dt="2022-03-09T10:53:33.021" v="96" actId="1076"/>
          <ac:spMkLst>
            <pc:docMk/>
            <pc:sldMk cId="2087263245" sldId="283"/>
            <ac:spMk id="10" creationId="{F6F8A7EC-9636-418F-AC70-25EB5BEB661B}"/>
          </ac:spMkLst>
        </pc:spChg>
        <pc:picChg chg="mod">
          <ac:chgData name="Nguyen Thanh Phuc" userId="S::phuc.nt@novaintechs.com::43601946-c428-466f-83c2-f77da03d0e7b" providerId="AD" clId="Web-{40334F14-666A-C188-A4CA-E92BC7D399B5}" dt="2022-03-09T10:53:22.740" v="93" actId="14100"/>
          <ac:picMkLst>
            <pc:docMk/>
            <pc:sldMk cId="2087263245" sldId="283"/>
            <ac:picMk id="6" creationId="{D9068BBE-CD81-48E9-BB17-AB1E70DF319D}"/>
          </ac:picMkLst>
        </pc:picChg>
      </pc:sldChg>
      <pc:sldChg chg="addSp modSp">
        <pc:chgData name="Nguyen Thanh Phuc" userId="S::phuc.nt@novaintechs.com::43601946-c428-466f-83c2-f77da03d0e7b" providerId="AD" clId="Web-{40334F14-666A-C188-A4CA-E92BC7D399B5}" dt="2022-03-09T11:03:58.492" v="338" actId="20577"/>
        <pc:sldMkLst>
          <pc:docMk/>
          <pc:sldMk cId="1756830789" sldId="284"/>
        </pc:sldMkLst>
        <pc:spChg chg="mod">
          <ac:chgData name="Nguyen Thanh Phuc" userId="S::phuc.nt@novaintechs.com::43601946-c428-466f-83c2-f77da03d0e7b" providerId="AD" clId="Web-{40334F14-666A-C188-A4CA-E92BC7D399B5}" dt="2022-03-09T11:03:58.492" v="338" actId="20577"/>
          <ac:spMkLst>
            <pc:docMk/>
            <pc:sldMk cId="1756830789" sldId="284"/>
            <ac:spMk id="2" creationId="{2A849617-8711-400B-9723-0E3923287DF6}"/>
          </ac:spMkLst>
        </pc:spChg>
        <pc:spChg chg="add mod">
          <ac:chgData name="Nguyen Thanh Phuc" userId="S::phuc.nt@novaintechs.com::43601946-c428-466f-83c2-f77da03d0e7b" providerId="AD" clId="Web-{40334F14-666A-C188-A4CA-E92BC7D399B5}" dt="2022-03-09T10:55:54.775" v="159"/>
          <ac:spMkLst>
            <pc:docMk/>
            <pc:sldMk cId="1756830789" sldId="284"/>
            <ac:spMk id="4" creationId="{4C26BD27-A9D3-4A94-8A4B-C8E76B8CADC0}"/>
          </ac:spMkLst>
        </pc:spChg>
        <pc:spChg chg="mod">
          <ac:chgData name="Nguyen Thanh Phuc" userId="S::phuc.nt@novaintechs.com::43601946-c428-466f-83c2-f77da03d0e7b" providerId="AD" clId="Web-{40334F14-666A-C188-A4CA-E92BC7D399B5}" dt="2022-03-09T10:55:37.040" v="155" actId="1076"/>
          <ac:spMkLst>
            <pc:docMk/>
            <pc:sldMk cId="1756830789" sldId="284"/>
            <ac:spMk id="10" creationId="{F6F8A7EC-9636-418F-AC70-25EB5BEB661B}"/>
          </ac:spMkLst>
        </pc:spChg>
        <pc:grpChg chg="add mod">
          <ac:chgData name="Nguyen Thanh Phuc" userId="S::phuc.nt@novaintechs.com::43601946-c428-466f-83c2-f77da03d0e7b" providerId="AD" clId="Web-{40334F14-666A-C188-A4CA-E92BC7D399B5}" dt="2022-03-09T10:54:57.758" v="127" actId="1076"/>
          <ac:grpSpMkLst>
            <pc:docMk/>
            <pc:sldMk cId="1756830789" sldId="284"/>
            <ac:grpSpMk id="3" creationId="{E18B9421-95D5-4485-9F34-9088DE9E0E0D}"/>
          </ac:grpSpMkLst>
        </pc:grpChg>
        <pc:picChg chg="mod modCrop">
          <ac:chgData name="Nguyen Thanh Phuc" userId="S::phuc.nt@novaintechs.com::43601946-c428-466f-83c2-f77da03d0e7b" providerId="AD" clId="Web-{40334F14-666A-C188-A4CA-E92BC7D399B5}" dt="2022-03-09T10:54:42.851" v="121" actId="14100"/>
          <ac:picMkLst>
            <pc:docMk/>
            <pc:sldMk cId="1756830789" sldId="284"/>
            <ac:picMk id="5" creationId="{8D831724-7E28-4EE9-B7FE-B0CF795036D5}"/>
          </ac:picMkLst>
        </pc:picChg>
        <pc:picChg chg="mod modCrop">
          <ac:chgData name="Nguyen Thanh Phuc" userId="S::phuc.nt@novaintechs.com::43601946-c428-466f-83c2-f77da03d0e7b" providerId="AD" clId="Web-{40334F14-666A-C188-A4CA-E92BC7D399B5}" dt="2022-03-09T10:54:52.492" v="125" actId="1076"/>
          <ac:picMkLst>
            <pc:docMk/>
            <pc:sldMk cId="1756830789" sldId="284"/>
            <ac:picMk id="6" creationId="{DE7BE181-F9DB-4511-9D30-1FBB34E3F9DA}"/>
          </ac:picMkLst>
        </pc:picChg>
      </pc:sldChg>
      <pc:sldChg chg="addSp modSp">
        <pc:chgData name="Nguyen Thanh Phuc" userId="S::phuc.nt@novaintechs.com::43601946-c428-466f-83c2-f77da03d0e7b" providerId="AD" clId="Web-{40334F14-666A-C188-A4CA-E92BC7D399B5}" dt="2022-03-09T11:03:55.852" v="337" actId="20577"/>
        <pc:sldMkLst>
          <pc:docMk/>
          <pc:sldMk cId="3773974858" sldId="285"/>
        </pc:sldMkLst>
        <pc:spChg chg="mod">
          <ac:chgData name="Nguyen Thanh Phuc" userId="S::phuc.nt@novaintechs.com::43601946-c428-466f-83c2-f77da03d0e7b" providerId="AD" clId="Web-{40334F14-666A-C188-A4CA-E92BC7D399B5}" dt="2022-03-09T11:03:55.852" v="337" actId="20577"/>
          <ac:spMkLst>
            <pc:docMk/>
            <pc:sldMk cId="3773974858" sldId="285"/>
            <ac:spMk id="2" creationId="{2A849617-8711-400B-9723-0E3923287DF6}"/>
          </ac:spMkLst>
        </pc:spChg>
        <pc:spChg chg="add mod">
          <ac:chgData name="Nguyen Thanh Phuc" userId="S::phuc.nt@novaintechs.com::43601946-c428-466f-83c2-f77da03d0e7b" providerId="AD" clId="Web-{40334F14-666A-C188-A4CA-E92BC7D399B5}" dt="2022-03-09T10:56:50.074" v="180" actId="1076"/>
          <ac:spMkLst>
            <pc:docMk/>
            <pc:sldMk cId="3773974858" sldId="285"/>
            <ac:spMk id="3" creationId="{CECE4E72-E789-4136-9BC5-4422F594B86C}"/>
          </ac:spMkLst>
        </pc:spChg>
        <pc:spChg chg="mod">
          <ac:chgData name="Nguyen Thanh Phuc" userId="S::phuc.nt@novaintechs.com::43601946-c428-466f-83c2-f77da03d0e7b" providerId="AD" clId="Web-{40334F14-666A-C188-A4CA-E92BC7D399B5}" dt="2022-03-09T10:57:00.168" v="185" actId="1076"/>
          <ac:spMkLst>
            <pc:docMk/>
            <pc:sldMk cId="3773974858" sldId="285"/>
            <ac:spMk id="6" creationId="{1C2E8A77-D2DA-43E2-9532-B30ABE527451}"/>
          </ac:spMkLst>
        </pc:spChg>
        <pc:picChg chg="mod modCrop">
          <ac:chgData name="Nguyen Thanh Phuc" userId="S::phuc.nt@novaintechs.com::43601946-c428-466f-83c2-f77da03d0e7b" providerId="AD" clId="Web-{40334F14-666A-C188-A4CA-E92BC7D399B5}" dt="2022-03-09T10:56:54.480" v="182" actId="14100"/>
          <ac:picMkLst>
            <pc:docMk/>
            <pc:sldMk cId="3773974858" sldId="285"/>
            <ac:picMk id="5" creationId="{CE71AA26-CBE9-4901-955B-DFDB8316856A}"/>
          </ac:picMkLst>
        </pc:picChg>
      </pc:sldChg>
      <pc:sldChg chg="addSp modSp">
        <pc:chgData name="Nguyen Thanh Phuc" userId="S::phuc.nt@novaintechs.com::43601946-c428-466f-83c2-f77da03d0e7b" providerId="AD" clId="Web-{40334F14-666A-C188-A4CA-E92BC7D399B5}" dt="2022-03-09T11:03:49.758" v="335" actId="20577"/>
        <pc:sldMkLst>
          <pc:docMk/>
          <pc:sldMk cId="2501187867" sldId="286"/>
        </pc:sldMkLst>
        <pc:spChg chg="mod">
          <ac:chgData name="Nguyen Thanh Phuc" userId="S::phuc.nt@novaintechs.com::43601946-c428-466f-83c2-f77da03d0e7b" providerId="AD" clId="Web-{40334F14-666A-C188-A4CA-E92BC7D399B5}" dt="2022-03-09T11:03:49.758" v="335" actId="20577"/>
          <ac:spMkLst>
            <pc:docMk/>
            <pc:sldMk cId="2501187867" sldId="286"/>
            <ac:spMk id="2" creationId="{2A849617-8711-400B-9723-0E3923287DF6}"/>
          </ac:spMkLst>
        </pc:spChg>
        <pc:spChg chg="mod">
          <ac:chgData name="Nguyen Thanh Phuc" userId="S::phuc.nt@novaintechs.com::43601946-c428-466f-83c2-f77da03d0e7b" providerId="AD" clId="Web-{40334F14-666A-C188-A4CA-E92BC7D399B5}" dt="2022-03-09T10:57:48.122" v="204" actId="1076"/>
          <ac:spMkLst>
            <pc:docMk/>
            <pc:sldMk cId="2501187867" sldId="286"/>
            <ac:spMk id="3" creationId="{913F36A0-1A33-4EDB-99A7-FBB8E2CD9649}"/>
          </ac:spMkLst>
        </pc:spChg>
        <pc:spChg chg="add mod">
          <ac:chgData name="Nguyen Thanh Phuc" userId="S::phuc.nt@novaintechs.com::43601946-c428-466f-83c2-f77da03d0e7b" providerId="AD" clId="Web-{40334F14-666A-C188-A4CA-E92BC7D399B5}" dt="2022-03-09T10:58:08.764" v="207" actId="1076"/>
          <ac:spMkLst>
            <pc:docMk/>
            <pc:sldMk cId="2501187867" sldId="286"/>
            <ac:spMk id="4" creationId="{F8B62048-8006-4F3B-A0CA-09F11BA9FC4A}"/>
          </ac:spMkLst>
        </pc:spChg>
        <pc:picChg chg="mod modCrop">
          <ac:chgData name="Nguyen Thanh Phuc" userId="S::phuc.nt@novaintechs.com::43601946-c428-466f-83c2-f77da03d0e7b" providerId="AD" clId="Web-{40334F14-666A-C188-A4CA-E92BC7D399B5}" dt="2022-03-09T10:57:43.107" v="202" actId="1076"/>
          <ac:picMkLst>
            <pc:docMk/>
            <pc:sldMk cId="2501187867" sldId="286"/>
            <ac:picMk id="5" creationId="{AB3EC345-9668-4E3D-8E53-1E856599A988}"/>
          </ac:picMkLst>
        </pc:picChg>
      </pc:sldChg>
      <pc:sldChg chg="addSp modSp">
        <pc:chgData name="Nguyen Thanh Phuc" userId="S::phuc.nt@novaintechs.com::43601946-c428-466f-83c2-f77da03d0e7b" providerId="AD" clId="Web-{40334F14-666A-C188-A4CA-E92BC7D399B5}" dt="2022-03-09T11:03:46.570" v="333" actId="20577"/>
        <pc:sldMkLst>
          <pc:docMk/>
          <pc:sldMk cId="3380726787" sldId="287"/>
        </pc:sldMkLst>
        <pc:spChg chg="mod">
          <ac:chgData name="Nguyen Thanh Phuc" userId="S::phuc.nt@novaintechs.com::43601946-c428-466f-83c2-f77da03d0e7b" providerId="AD" clId="Web-{40334F14-666A-C188-A4CA-E92BC7D399B5}" dt="2022-03-09T11:03:46.570" v="333" actId="20577"/>
          <ac:spMkLst>
            <pc:docMk/>
            <pc:sldMk cId="3380726787" sldId="287"/>
            <ac:spMk id="2" creationId="{2A849617-8711-400B-9723-0E3923287DF6}"/>
          </ac:spMkLst>
        </pc:spChg>
        <pc:spChg chg="mod">
          <ac:chgData name="Nguyen Thanh Phuc" userId="S::phuc.nt@novaintechs.com::43601946-c428-466f-83c2-f77da03d0e7b" providerId="AD" clId="Web-{40334F14-666A-C188-A4CA-E92BC7D399B5}" dt="2022-03-09T10:59:56.548" v="263" actId="20577"/>
          <ac:spMkLst>
            <pc:docMk/>
            <pc:sldMk cId="3380726787" sldId="287"/>
            <ac:spMk id="5" creationId="{2514AA9A-DB05-4591-BE3B-6C02A2E55572}"/>
          </ac:spMkLst>
        </pc:spChg>
        <pc:spChg chg="add mod">
          <ac:chgData name="Nguyen Thanh Phuc" userId="S::phuc.nt@novaintechs.com::43601946-c428-466f-83c2-f77da03d0e7b" providerId="AD" clId="Web-{40334F14-666A-C188-A4CA-E92BC7D399B5}" dt="2022-03-09T11:00:08.517" v="266" actId="1076"/>
          <ac:spMkLst>
            <pc:docMk/>
            <pc:sldMk cId="3380726787" sldId="287"/>
            <ac:spMk id="6" creationId="{55C4B097-FD69-4B33-938A-BC8EC648B0C5}"/>
          </ac:spMkLst>
        </pc:spChg>
        <pc:picChg chg="mod modCrop">
          <ac:chgData name="Nguyen Thanh Phuc" userId="S::phuc.nt@novaintechs.com::43601946-c428-466f-83c2-f77da03d0e7b" providerId="AD" clId="Web-{40334F14-666A-C188-A4CA-E92BC7D399B5}" dt="2022-03-09T10:59:47.126" v="258" actId="1076"/>
          <ac:picMkLst>
            <pc:docMk/>
            <pc:sldMk cId="3380726787" sldId="287"/>
            <ac:picMk id="3" creationId="{CDAF64AA-D2C5-4B81-A087-BAE7137ED74F}"/>
          </ac:picMkLst>
        </pc:picChg>
        <pc:picChg chg="mod">
          <ac:chgData name="Nguyen Thanh Phuc" userId="S::phuc.nt@novaintechs.com::43601946-c428-466f-83c2-f77da03d0e7b" providerId="AD" clId="Web-{40334F14-666A-C188-A4CA-E92BC7D399B5}" dt="2022-03-09T10:59:45.407" v="256" actId="14100"/>
          <ac:picMkLst>
            <pc:docMk/>
            <pc:sldMk cId="3380726787" sldId="287"/>
            <ac:picMk id="4" creationId="{A562742C-76C2-454E-AC61-82878DF3133D}"/>
          </ac:picMkLst>
        </pc:picChg>
      </pc:sldChg>
      <pc:sldChg chg="addSp modSp">
        <pc:chgData name="Nguyen Thanh Phuc" userId="S::phuc.nt@novaintechs.com::43601946-c428-466f-83c2-f77da03d0e7b" providerId="AD" clId="Web-{40334F14-666A-C188-A4CA-E92BC7D399B5}" dt="2022-03-09T11:03:43.195" v="332" actId="20577"/>
        <pc:sldMkLst>
          <pc:docMk/>
          <pc:sldMk cId="1388530572" sldId="288"/>
        </pc:sldMkLst>
        <pc:spChg chg="mod">
          <ac:chgData name="Nguyen Thanh Phuc" userId="S::phuc.nt@novaintechs.com::43601946-c428-466f-83c2-f77da03d0e7b" providerId="AD" clId="Web-{40334F14-666A-C188-A4CA-E92BC7D399B5}" dt="2022-03-09T11:03:43.195" v="332" actId="20577"/>
          <ac:spMkLst>
            <pc:docMk/>
            <pc:sldMk cId="1388530572" sldId="288"/>
            <ac:spMk id="2" creationId="{2A849617-8711-400B-9723-0E3923287DF6}"/>
          </ac:spMkLst>
        </pc:spChg>
        <pc:spChg chg="add mod">
          <ac:chgData name="Nguyen Thanh Phuc" userId="S::phuc.nt@novaintechs.com::43601946-c428-466f-83c2-f77da03d0e7b" providerId="AD" clId="Web-{40334F14-666A-C188-A4CA-E92BC7D399B5}" dt="2022-03-09T11:00:52.221" v="277" actId="1076"/>
          <ac:spMkLst>
            <pc:docMk/>
            <pc:sldMk cId="1388530572" sldId="288"/>
            <ac:spMk id="4" creationId="{260DB9C7-0EA0-43EC-8329-B630D9447339}"/>
          </ac:spMkLst>
        </pc:spChg>
        <pc:spChg chg="mod">
          <ac:chgData name="Nguyen Thanh Phuc" userId="S::phuc.nt@novaintechs.com::43601946-c428-466f-83c2-f77da03d0e7b" providerId="AD" clId="Web-{40334F14-666A-C188-A4CA-E92BC7D399B5}" dt="2022-03-09T11:01:56.676" v="317" actId="20577"/>
          <ac:spMkLst>
            <pc:docMk/>
            <pc:sldMk cId="1388530572" sldId="288"/>
            <ac:spMk id="10" creationId="{F6F8A7EC-9636-418F-AC70-25EB5BEB661B}"/>
          </ac:spMkLst>
        </pc:spChg>
        <pc:picChg chg="mod">
          <ac:chgData name="Nguyen Thanh Phuc" userId="S::phuc.nt@novaintechs.com::43601946-c428-466f-83c2-f77da03d0e7b" providerId="AD" clId="Web-{40334F14-666A-C188-A4CA-E92BC7D399B5}" dt="2022-03-09T11:00:45.206" v="274" actId="1076"/>
          <ac:picMkLst>
            <pc:docMk/>
            <pc:sldMk cId="1388530572" sldId="288"/>
            <ac:picMk id="3" creationId="{495B122A-2C52-4262-96FF-7E55E1DEA6C5}"/>
          </ac:picMkLst>
        </pc:picChg>
      </pc:sldChg>
      <pc:sldChg chg="addSp modSp">
        <pc:chgData name="Nguyen Thanh Phuc" userId="S::phuc.nt@novaintechs.com::43601946-c428-466f-83c2-f77da03d0e7b" providerId="AD" clId="Web-{40334F14-666A-C188-A4CA-E92BC7D399B5}" dt="2022-03-09T11:03:38.570" v="329" actId="20577"/>
        <pc:sldMkLst>
          <pc:docMk/>
          <pc:sldMk cId="1119378975" sldId="289"/>
        </pc:sldMkLst>
        <pc:spChg chg="mod">
          <ac:chgData name="Nguyen Thanh Phuc" userId="S::phuc.nt@novaintechs.com::43601946-c428-466f-83c2-f77da03d0e7b" providerId="AD" clId="Web-{40334F14-666A-C188-A4CA-E92BC7D399B5}" dt="2022-03-09T11:03:38.570" v="329" actId="20577"/>
          <ac:spMkLst>
            <pc:docMk/>
            <pc:sldMk cId="1119378975" sldId="289"/>
            <ac:spMk id="2" creationId="{2A849617-8711-400B-9723-0E3923287DF6}"/>
          </ac:spMkLst>
        </pc:spChg>
        <pc:spChg chg="add mod">
          <ac:chgData name="Nguyen Thanh Phuc" userId="S::phuc.nt@novaintechs.com::43601946-c428-466f-83c2-f77da03d0e7b" providerId="AD" clId="Web-{40334F14-666A-C188-A4CA-E92BC7D399B5}" dt="2022-03-09T11:03:06.803" v="326"/>
          <ac:spMkLst>
            <pc:docMk/>
            <pc:sldMk cId="1119378975" sldId="289"/>
            <ac:spMk id="4" creationId="{066330A6-C2B7-4658-8109-13ADF33BCBDD}"/>
          </ac:spMkLst>
        </pc:spChg>
        <pc:spChg chg="mod">
          <ac:chgData name="Nguyen Thanh Phuc" userId="S::phuc.nt@novaintechs.com::43601946-c428-466f-83c2-f77da03d0e7b" providerId="AD" clId="Web-{40334F14-666A-C188-A4CA-E92BC7D399B5}" dt="2022-03-09T11:02:11.864" v="322" actId="1076"/>
          <ac:spMkLst>
            <pc:docMk/>
            <pc:sldMk cId="1119378975" sldId="289"/>
            <ac:spMk id="11" creationId="{4C8B2ECC-8C49-4FCD-95AB-CC535EE707B6}"/>
          </ac:spMkLst>
        </pc:spChg>
        <pc:picChg chg="mod">
          <ac:chgData name="Nguyen Thanh Phuc" userId="S::phuc.nt@novaintechs.com::43601946-c428-466f-83c2-f77da03d0e7b" providerId="AD" clId="Web-{40334F14-666A-C188-A4CA-E92BC7D399B5}" dt="2022-03-09T11:02:09.677" v="321" actId="14100"/>
          <ac:picMkLst>
            <pc:docMk/>
            <pc:sldMk cId="1119378975" sldId="289"/>
            <ac:picMk id="3" creationId="{35BDF220-585B-48EE-8E4C-21A417010FDA}"/>
          </ac:picMkLst>
        </pc:picChg>
      </pc:sldChg>
      <pc:sldChg chg="delSp modSp add replId">
        <pc:chgData name="Nguyen Thanh Phuc" userId="S::phuc.nt@novaintechs.com::43601946-c428-466f-83c2-f77da03d0e7b" providerId="AD" clId="Web-{40334F14-666A-C188-A4CA-E92BC7D399B5}" dt="2022-03-09T11:16:43.718" v="959" actId="20577"/>
        <pc:sldMkLst>
          <pc:docMk/>
          <pc:sldMk cId="748448785" sldId="292"/>
        </pc:sldMkLst>
        <pc:spChg chg="mod">
          <ac:chgData name="Nguyen Thanh Phuc" userId="S::phuc.nt@novaintechs.com::43601946-c428-466f-83c2-f77da03d0e7b" providerId="AD" clId="Web-{40334F14-666A-C188-A4CA-E92BC7D399B5}" dt="2022-03-09T11:16:43.718" v="959" actId="20577"/>
          <ac:spMkLst>
            <pc:docMk/>
            <pc:sldMk cId="748448785" sldId="292"/>
            <ac:spMk id="2" creationId="{2A849617-8711-400B-9723-0E3923287DF6}"/>
          </ac:spMkLst>
        </pc:spChg>
        <pc:spChg chg="del">
          <ac:chgData name="Nguyen Thanh Phuc" userId="S::phuc.nt@novaintechs.com::43601946-c428-466f-83c2-f77da03d0e7b" providerId="AD" clId="Web-{40334F14-666A-C188-A4CA-E92BC7D399B5}" dt="2022-03-09T11:06:01.168" v="394"/>
          <ac:spMkLst>
            <pc:docMk/>
            <pc:sldMk cId="748448785" sldId="292"/>
            <ac:spMk id="4" creationId="{066330A6-C2B7-4658-8109-13ADF33BCBDD}"/>
          </ac:spMkLst>
        </pc:spChg>
        <pc:spChg chg="mod">
          <ac:chgData name="Nguyen Thanh Phuc" userId="S::phuc.nt@novaintechs.com::43601946-c428-466f-83c2-f77da03d0e7b" providerId="AD" clId="Web-{40334F14-666A-C188-A4CA-E92BC7D399B5}" dt="2022-03-09T11:16:05.982" v="958" actId="1076"/>
          <ac:spMkLst>
            <pc:docMk/>
            <pc:sldMk cId="748448785" sldId="292"/>
            <ac:spMk id="11" creationId="{4C8B2ECC-8C49-4FCD-95AB-CC535EE707B6}"/>
          </ac:spMkLst>
        </pc:spChg>
        <pc:picChg chg="del">
          <ac:chgData name="Nguyen Thanh Phuc" userId="S::phuc.nt@novaintechs.com::43601946-c428-466f-83c2-f77da03d0e7b" providerId="AD" clId="Web-{40334F14-666A-C188-A4CA-E92BC7D399B5}" dt="2022-03-09T11:05:58.355" v="392"/>
          <ac:picMkLst>
            <pc:docMk/>
            <pc:sldMk cId="748448785" sldId="292"/>
            <ac:picMk id="3" creationId="{35BDF220-585B-48EE-8E4C-21A417010FDA}"/>
          </ac:picMkLst>
        </pc:picChg>
      </pc:sldChg>
    </pc:docChg>
  </pc:docChgLst>
  <pc:docChgLst>
    <pc:chgData name="Nguyen Thanh Phuc" userId="S::phuc.nt@novaintechs.com::43601946-c428-466f-83c2-f77da03d0e7b" providerId="AD" clId="Web-{3A53639A-D5D7-4E62-866F-E9AF98A9BC7E}"/>
    <pc:docChg chg="addSld delSld modSld sldOrd">
      <pc:chgData name="Nguyen Thanh Phuc" userId="S::phuc.nt@novaintechs.com::43601946-c428-466f-83c2-f77da03d0e7b" providerId="AD" clId="Web-{3A53639A-D5D7-4E62-866F-E9AF98A9BC7E}" dt="2022-03-09T10:29:27.094" v="2259" actId="20577"/>
      <pc:docMkLst>
        <pc:docMk/>
      </pc:docMkLst>
      <pc:sldChg chg="addSp delSp modSp del">
        <pc:chgData name="Nguyen Thanh Phuc" userId="S::phuc.nt@novaintechs.com::43601946-c428-466f-83c2-f77da03d0e7b" providerId="AD" clId="Web-{3A53639A-D5D7-4E62-866F-E9AF98A9BC7E}" dt="2022-03-09T06:52:56.525" v="288"/>
        <pc:sldMkLst>
          <pc:docMk/>
          <pc:sldMk cId="0" sldId="257"/>
        </pc:sldMkLst>
        <pc:spChg chg="add mod">
          <ac:chgData name="Nguyen Thanh Phuc" userId="S::phuc.nt@novaintechs.com::43601946-c428-466f-83c2-f77da03d0e7b" providerId="AD" clId="Web-{3A53639A-D5D7-4E62-866F-E9AF98A9BC7E}" dt="2022-03-09T06:44:01.231" v="172"/>
          <ac:spMkLst>
            <pc:docMk/>
            <pc:sldMk cId="0" sldId="257"/>
            <ac:spMk id="3" creationId="{C6241D0D-FFD3-4CFE-B36B-B768E227C357}"/>
          </ac:spMkLst>
        </pc:spChg>
        <pc:spChg chg="mod">
          <ac:chgData name="Nguyen Thanh Phuc" userId="S::phuc.nt@novaintechs.com::43601946-c428-466f-83c2-f77da03d0e7b" providerId="AD" clId="Web-{3A53639A-D5D7-4E62-866F-E9AF98A9BC7E}" dt="2022-03-09T06:35:41.281" v="76" actId="20577"/>
          <ac:spMkLst>
            <pc:docMk/>
            <pc:sldMk cId="0" sldId="257"/>
            <ac:spMk id="73" creationId="{00000000-0000-0000-0000-000000000000}"/>
          </ac:spMkLst>
        </pc:spChg>
        <pc:spChg chg="del">
          <ac:chgData name="Nguyen Thanh Phuc" userId="S::phuc.nt@novaintechs.com::43601946-c428-466f-83c2-f77da03d0e7b" providerId="AD" clId="Web-{3A53639A-D5D7-4E62-866F-E9AF98A9BC7E}" dt="2022-03-09T06:44:01.231" v="172"/>
          <ac:spMkLst>
            <pc:docMk/>
            <pc:sldMk cId="0" sldId="257"/>
            <ac:spMk id="74" creationId="{00000000-0000-0000-0000-000000000000}"/>
          </ac:spMkLst>
        </pc:spChg>
      </pc:sldChg>
      <pc:sldChg chg="del">
        <pc:chgData name="Nguyen Thanh Phuc" userId="S::phuc.nt@novaintechs.com::43601946-c428-466f-83c2-f77da03d0e7b" providerId="AD" clId="Web-{3A53639A-D5D7-4E62-866F-E9AF98A9BC7E}" dt="2022-03-09T07:07:34.046" v="675"/>
        <pc:sldMkLst>
          <pc:docMk/>
          <pc:sldMk cId="0" sldId="258"/>
        </pc:sldMkLst>
      </pc:sldChg>
      <pc:sldChg chg="del">
        <pc:chgData name="Nguyen Thanh Phuc" userId="S::phuc.nt@novaintechs.com::43601946-c428-466f-83c2-f77da03d0e7b" providerId="AD" clId="Web-{3A53639A-D5D7-4E62-866F-E9AF98A9BC7E}" dt="2022-03-09T07:07:36.359" v="676"/>
        <pc:sldMkLst>
          <pc:docMk/>
          <pc:sldMk cId="0" sldId="259"/>
        </pc:sldMkLst>
      </pc:sldChg>
      <pc:sldChg chg="addSp delSp modSp del ord">
        <pc:chgData name="Nguyen Thanh Phuc" userId="S::phuc.nt@novaintechs.com::43601946-c428-466f-83c2-f77da03d0e7b" providerId="AD" clId="Web-{3A53639A-D5D7-4E62-866F-E9AF98A9BC7E}" dt="2022-03-09T10:15:01.357" v="1737"/>
        <pc:sldMkLst>
          <pc:docMk/>
          <pc:sldMk cId="0" sldId="260"/>
        </pc:sldMkLst>
        <pc:spChg chg="add mod">
          <ac:chgData name="Nguyen Thanh Phuc" userId="S::phuc.nt@novaintechs.com::43601946-c428-466f-83c2-f77da03d0e7b" providerId="AD" clId="Web-{3A53639A-D5D7-4E62-866F-E9AF98A9BC7E}" dt="2022-03-09T10:13:04.339" v="1683"/>
          <ac:spMkLst>
            <pc:docMk/>
            <pc:sldMk cId="0" sldId="260"/>
            <ac:spMk id="3" creationId="{B06CE96E-974F-419A-AD7F-3674EFA73BBD}"/>
          </ac:spMkLst>
        </pc:spChg>
        <pc:spChg chg="del mod">
          <ac:chgData name="Nguyen Thanh Phuc" userId="S::phuc.nt@novaintechs.com::43601946-c428-466f-83c2-f77da03d0e7b" providerId="AD" clId="Web-{3A53639A-D5D7-4E62-866F-E9AF98A9BC7E}" dt="2022-03-09T10:13:04.339" v="1683"/>
          <ac:spMkLst>
            <pc:docMk/>
            <pc:sldMk cId="0" sldId="260"/>
            <ac:spMk id="100" creationId="{00000000-0000-0000-0000-000000000000}"/>
          </ac:spMkLst>
        </pc:spChg>
      </pc:sldChg>
      <pc:sldChg chg="addSp delSp modSp del">
        <pc:chgData name="Nguyen Thanh Phuc" userId="S::phuc.nt@novaintechs.com::43601946-c428-466f-83c2-f77da03d0e7b" providerId="AD" clId="Web-{3A53639A-D5D7-4E62-866F-E9AF98A9BC7E}" dt="2022-03-09T10:12:13.135" v="1666"/>
        <pc:sldMkLst>
          <pc:docMk/>
          <pc:sldMk cId="0" sldId="261"/>
        </pc:sldMkLst>
        <pc:spChg chg="add mod">
          <ac:chgData name="Nguyen Thanh Phuc" userId="S::phuc.nt@novaintechs.com::43601946-c428-466f-83c2-f77da03d0e7b" providerId="AD" clId="Web-{3A53639A-D5D7-4E62-866F-E9AF98A9BC7E}" dt="2022-03-09T10:10:45.696" v="1656"/>
          <ac:spMkLst>
            <pc:docMk/>
            <pc:sldMk cId="0" sldId="261"/>
            <ac:spMk id="3" creationId="{EABB7CEA-4834-4FD8-B6F7-552C8A5CDFEC}"/>
          </ac:spMkLst>
        </pc:spChg>
        <pc:spChg chg="del">
          <ac:chgData name="Nguyen Thanh Phuc" userId="S::phuc.nt@novaintechs.com::43601946-c428-466f-83c2-f77da03d0e7b" providerId="AD" clId="Web-{3A53639A-D5D7-4E62-866F-E9AF98A9BC7E}" dt="2022-03-09T10:10:45.696" v="1656"/>
          <ac:spMkLst>
            <pc:docMk/>
            <pc:sldMk cId="0" sldId="261"/>
            <ac:spMk id="107" creationId="{00000000-0000-0000-0000-000000000000}"/>
          </ac:spMkLst>
        </pc:spChg>
      </pc:sldChg>
      <pc:sldChg chg="del">
        <pc:chgData name="Nguyen Thanh Phuc" userId="S::phuc.nt@novaintechs.com::43601946-c428-466f-83c2-f77da03d0e7b" providerId="AD" clId="Web-{3A53639A-D5D7-4E62-866F-E9AF98A9BC7E}" dt="2022-03-09T10:12:14.151" v="1667"/>
        <pc:sldMkLst>
          <pc:docMk/>
          <pc:sldMk cId="0" sldId="262"/>
        </pc:sldMkLst>
      </pc:sldChg>
      <pc:sldChg chg="del">
        <pc:chgData name="Nguyen Thanh Phuc" userId="S::phuc.nt@novaintechs.com::43601946-c428-466f-83c2-f77da03d0e7b" providerId="AD" clId="Web-{3A53639A-D5D7-4E62-866F-E9AF98A9BC7E}" dt="2022-03-09T10:12:14.854" v="1668"/>
        <pc:sldMkLst>
          <pc:docMk/>
          <pc:sldMk cId="0" sldId="263"/>
        </pc:sldMkLst>
      </pc:sldChg>
      <pc:sldChg chg="del">
        <pc:chgData name="Nguyen Thanh Phuc" userId="S::phuc.nt@novaintechs.com::43601946-c428-466f-83c2-f77da03d0e7b" providerId="AD" clId="Web-{3A53639A-D5D7-4E62-866F-E9AF98A9BC7E}" dt="2022-03-09T10:12:15.838" v="1669"/>
        <pc:sldMkLst>
          <pc:docMk/>
          <pc:sldMk cId="0" sldId="264"/>
        </pc:sldMkLst>
      </pc:sldChg>
      <pc:sldChg chg="del">
        <pc:chgData name="Nguyen Thanh Phuc" userId="S::phuc.nt@novaintechs.com::43601946-c428-466f-83c2-f77da03d0e7b" providerId="AD" clId="Web-{3A53639A-D5D7-4E62-866F-E9AF98A9BC7E}" dt="2022-03-09T10:12:16.557" v="1670"/>
        <pc:sldMkLst>
          <pc:docMk/>
          <pc:sldMk cId="0" sldId="265"/>
        </pc:sldMkLst>
      </pc:sldChg>
      <pc:sldChg chg="del">
        <pc:chgData name="Nguyen Thanh Phuc" userId="S::phuc.nt@novaintechs.com::43601946-c428-466f-83c2-f77da03d0e7b" providerId="AD" clId="Web-{3A53639A-D5D7-4E62-866F-E9AF98A9BC7E}" dt="2022-03-09T10:12:17.182" v="1671"/>
        <pc:sldMkLst>
          <pc:docMk/>
          <pc:sldMk cId="0" sldId="266"/>
        </pc:sldMkLst>
      </pc:sldChg>
      <pc:sldChg chg="del">
        <pc:chgData name="Nguyen Thanh Phuc" userId="S::phuc.nt@novaintechs.com::43601946-c428-466f-83c2-f77da03d0e7b" providerId="AD" clId="Web-{3A53639A-D5D7-4E62-866F-E9AF98A9BC7E}" dt="2022-03-09T10:12:17.901" v="1672"/>
        <pc:sldMkLst>
          <pc:docMk/>
          <pc:sldMk cId="0" sldId="267"/>
        </pc:sldMkLst>
      </pc:sldChg>
      <pc:sldChg chg="del">
        <pc:chgData name="Nguyen Thanh Phuc" userId="S::phuc.nt@novaintechs.com::43601946-c428-466f-83c2-f77da03d0e7b" providerId="AD" clId="Web-{3A53639A-D5D7-4E62-866F-E9AF98A9BC7E}" dt="2022-03-09T10:12:19.182" v="1673"/>
        <pc:sldMkLst>
          <pc:docMk/>
          <pc:sldMk cId="0" sldId="268"/>
        </pc:sldMkLst>
      </pc:sldChg>
      <pc:sldChg chg="modSp add replId">
        <pc:chgData name="Nguyen Thanh Phuc" userId="S::phuc.nt@novaintechs.com::43601946-c428-466f-83c2-f77da03d0e7b" providerId="AD" clId="Web-{3A53639A-D5D7-4E62-866F-E9AF98A9BC7E}" dt="2022-03-09T07:10:53.317" v="680" actId="20577"/>
        <pc:sldMkLst>
          <pc:docMk/>
          <pc:sldMk cId="1473151211" sldId="269"/>
        </pc:sldMkLst>
        <pc:spChg chg="mod">
          <ac:chgData name="Nguyen Thanh Phuc" userId="S::phuc.nt@novaintechs.com::43601946-c428-466f-83c2-f77da03d0e7b" providerId="AD" clId="Web-{3A53639A-D5D7-4E62-866F-E9AF98A9BC7E}" dt="2022-03-09T06:30:40.945" v="11" actId="20577"/>
          <ac:spMkLst>
            <pc:docMk/>
            <pc:sldMk cId="1473151211" sldId="269"/>
            <ac:spMk id="92" creationId="{00000000-0000-0000-0000-000000000000}"/>
          </ac:spMkLst>
        </pc:spChg>
        <pc:spChg chg="mod">
          <ac:chgData name="Nguyen Thanh Phuc" userId="S::phuc.nt@novaintechs.com::43601946-c428-466f-83c2-f77da03d0e7b" providerId="AD" clId="Web-{3A53639A-D5D7-4E62-866F-E9AF98A9BC7E}" dt="2022-03-09T07:10:53.317" v="680" actId="20577"/>
          <ac:spMkLst>
            <pc:docMk/>
            <pc:sldMk cId="1473151211" sldId="269"/>
            <ac:spMk id="93" creationId="{00000000-0000-0000-0000-000000000000}"/>
          </ac:spMkLst>
        </pc:spChg>
      </pc:sldChg>
      <pc:sldChg chg="new del">
        <pc:chgData name="Nguyen Thanh Phuc" userId="S::phuc.nt@novaintechs.com::43601946-c428-466f-83c2-f77da03d0e7b" providerId="AD" clId="Web-{3A53639A-D5D7-4E62-866F-E9AF98A9BC7E}" dt="2022-03-09T06:29:42.257" v="2"/>
        <pc:sldMkLst>
          <pc:docMk/>
          <pc:sldMk cId="2061293699" sldId="269"/>
        </pc:sldMkLst>
      </pc:sldChg>
      <pc:sldChg chg="addSp delSp modSp new">
        <pc:chgData name="Nguyen Thanh Phuc" userId="S::phuc.nt@novaintechs.com::43601946-c428-466f-83c2-f77da03d0e7b" providerId="AD" clId="Web-{3A53639A-D5D7-4E62-866F-E9AF98A9BC7E}" dt="2022-03-09T06:51:36.257" v="266" actId="1076"/>
        <pc:sldMkLst>
          <pc:docMk/>
          <pc:sldMk cId="2744974539" sldId="270"/>
        </pc:sldMkLst>
        <pc:spChg chg="mod">
          <ac:chgData name="Nguyen Thanh Phuc" userId="S::phuc.nt@novaintechs.com::43601946-c428-466f-83c2-f77da03d0e7b" providerId="AD" clId="Web-{3A53639A-D5D7-4E62-866F-E9AF98A9BC7E}" dt="2022-03-09T06:43:10.339" v="168" actId="20577"/>
          <ac:spMkLst>
            <pc:docMk/>
            <pc:sldMk cId="2744974539" sldId="270"/>
            <ac:spMk id="2" creationId="{4B735277-022C-4BF2-BDC5-4FEE420B7331}"/>
          </ac:spMkLst>
        </pc:spChg>
        <pc:spChg chg="add mod">
          <ac:chgData name="Nguyen Thanh Phuc" userId="S::phuc.nt@novaintechs.com::43601946-c428-466f-83c2-f77da03d0e7b" providerId="AD" clId="Web-{3A53639A-D5D7-4E62-866F-E9AF98A9BC7E}" dt="2022-03-09T06:36:54.080" v="111" actId="1076"/>
          <ac:spMkLst>
            <pc:docMk/>
            <pc:sldMk cId="2744974539" sldId="270"/>
            <ac:spMk id="3" creationId="{62F7EAC6-D6C2-4D3A-BCC8-69BE8FC02F4F}"/>
          </ac:spMkLst>
        </pc:spChg>
        <pc:spChg chg="add del mod">
          <ac:chgData name="Nguyen Thanh Phuc" userId="S::phuc.nt@novaintechs.com::43601946-c428-466f-83c2-f77da03d0e7b" providerId="AD" clId="Web-{3A53639A-D5D7-4E62-866F-E9AF98A9BC7E}" dt="2022-03-09T06:39:11.567" v="120"/>
          <ac:spMkLst>
            <pc:docMk/>
            <pc:sldMk cId="2744974539" sldId="270"/>
            <ac:spMk id="4" creationId="{2898D740-AB27-4E18-B0EE-FD3BA62E9AF2}"/>
          </ac:spMkLst>
        </pc:spChg>
        <pc:spChg chg="add mod">
          <ac:chgData name="Nguyen Thanh Phuc" userId="S::phuc.nt@novaintechs.com::43601946-c428-466f-83c2-f77da03d0e7b" providerId="AD" clId="Web-{3A53639A-D5D7-4E62-866F-E9AF98A9BC7E}" dt="2022-03-09T06:41:53.196" v="159" actId="20577"/>
          <ac:spMkLst>
            <pc:docMk/>
            <pc:sldMk cId="2744974539" sldId="270"/>
            <ac:spMk id="5" creationId="{4AC542E1-7D17-41AE-BA1B-FD3B5A3AAFDF}"/>
          </ac:spMkLst>
        </pc:spChg>
        <pc:spChg chg="add mod">
          <ac:chgData name="Nguyen Thanh Phuc" userId="S::phuc.nt@novaintechs.com::43601946-c428-466f-83c2-f77da03d0e7b" providerId="AD" clId="Web-{3A53639A-D5D7-4E62-866F-E9AF98A9BC7E}" dt="2022-03-09T06:51:36.257" v="266" actId="1076"/>
          <ac:spMkLst>
            <pc:docMk/>
            <pc:sldMk cId="2744974539" sldId="270"/>
            <ac:spMk id="6" creationId="{2D4D0BAB-4A16-4CEC-8CEC-2AF1BBB9D553}"/>
          </ac:spMkLst>
        </pc:spChg>
      </pc:sldChg>
      <pc:sldChg chg="new del">
        <pc:chgData name="Nguyen Thanh Phuc" userId="S::phuc.nt@novaintechs.com::43601946-c428-466f-83c2-f77da03d0e7b" providerId="AD" clId="Web-{3A53639A-D5D7-4E62-866F-E9AF98A9BC7E}" dt="2022-03-09T06:30:06.335" v="4"/>
        <pc:sldMkLst>
          <pc:docMk/>
          <pc:sldMk cId="2802275062" sldId="270"/>
        </pc:sldMkLst>
      </pc:sldChg>
      <pc:sldChg chg="addSp delSp modSp add replId">
        <pc:chgData name="Nguyen Thanh Phuc" userId="S::phuc.nt@novaintechs.com::43601946-c428-466f-83c2-f77da03d0e7b" providerId="AD" clId="Web-{3A53639A-D5D7-4E62-866F-E9AF98A9BC7E}" dt="2022-03-09T06:52:46.650" v="287"/>
        <pc:sldMkLst>
          <pc:docMk/>
          <pc:sldMk cId="584986820" sldId="271"/>
        </pc:sldMkLst>
        <pc:spChg chg="add del mod">
          <ac:chgData name="Nguyen Thanh Phuc" userId="S::phuc.nt@novaintechs.com::43601946-c428-466f-83c2-f77da03d0e7b" providerId="AD" clId="Web-{3A53639A-D5D7-4E62-866F-E9AF98A9BC7E}" dt="2022-03-09T06:51:31.241" v="264"/>
          <ac:spMkLst>
            <pc:docMk/>
            <pc:sldMk cId="584986820" sldId="271"/>
            <ac:spMk id="4" creationId="{25E37153-0CEC-43D8-B38C-78CA75196F57}"/>
          </ac:spMkLst>
        </pc:spChg>
        <pc:spChg chg="del mod">
          <ac:chgData name="Nguyen Thanh Phuc" userId="S::phuc.nt@novaintechs.com::43601946-c428-466f-83c2-f77da03d0e7b" providerId="AD" clId="Web-{3A53639A-D5D7-4E62-866F-E9AF98A9BC7E}" dt="2022-03-09T06:43:57.215" v="171"/>
          <ac:spMkLst>
            <pc:docMk/>
            <pc:sldMk cId="584986820" sldId="271"/>
            <ac:spMk id="5" creationId="{4AC542E1-7D17-41AE-BA1B-FD3B5A3AAFDF}"/>
          </ac:spMkLst>
        </pc:spChg>
        <pc:spChg chg="add del mod">
          <ac:chgData name="Nguyen Thanh Phuc" userId="S::phuc.nt@novaintechs.com::43601946-c428-466f-83c2-f77da03d0e7b" providerId="AD" clId="Web-{3A53639A-D5D7-4E62-866F-E9AF98A9BC7E}" dt="2022-03-09T06:45:38.624" v="183"/>
          <ac:spMkLst>
            <pc:docMk/>
            <pc:sldMk cId="584986820" sldId="271"/>
            <ac:spMk id="6" creationId="{FF4AE2BC-19DE-4625-BCFD-04C0ABBCF451}"/>
          </ac:spMkLst>
        </pc:spChg>
        <pc:spChg chg="add mod">
          <ac:chgData name="Nguyen Thanh Phuc" userId="S::phuc.nt@novaintechs.com::43601946-c428-466f-83c2-f77da03d0e7b" providerId="AD" clId="Web-{3A53639A-D5D7-4E62-866F-E9AF98A9BC7E}" dt="2022-03-09T06:52:25.352" v="284" actId="14100"/>
          <ac:spMkLst>
            <pc:docMk/>
            <pc:sldMk cId="584986820" sldId="271"/>
            <ac:spMk id="7" creationId="{6EDD4C0C-3664-403B-90EA-42F46A5B4C99}"/>
          </ac:spMkLst>
        </pc:spChg>
        <pc:spChg chg="add del">
          <ac:chgData name="Nguyen Thanh Phuc" userId="S::phuc.nt@novaintechs.com::43601946-c428-466f-83c2-f77da03d0e7b" providerId="AD" clId="Web-{3A53639A-D5D7-4E62-866F-E9AF98A9BC7E}" dt="2022-03-09T06:51:48.695" v="269"/>
          <ac:spMkLst>
            <pc:docMk/>
            <pc:sldMk cId="584986820" sldId="271"/>
            <ac:spMk id="8" creationId="{2D4D0BAB-4A16-4CEC-8CEC-2AF1BBB9D553}"/>
          </ac:spMkLst>
        </pc:spChg>
        <pc:picChg chg="add mod ord">
          <ac:chgData name="Nguyen Thanh Phuc" userId="S::phuc.nt@novaintechs.com::43601946-c428-466f-83c2-f77da03d0e7b" providerId="AD" clId="Web-{3A53639A-D5D7-4E62-866F-E9AF98A9BC7E}" dt="2022-03-09T06:52:46.650" v="287"/>
          <ac:picMkLst>
            <pc:docMk/>
            <pc:sldMk cId="584986820" sldId="271"/>
            <ac:picMk id="9" creationId="{B147362D-531E-4179-89B2-3850D905FA64}"/>
          </ac:picMkLst>
        </pc:picChg>
      </pc:sldChg>
      <pc:sldChg chg="new del">
        <pc:chgData name="Nguyen Thanh Phuc" userId="S::phuc.nt@novaintechs.com::43601946-c428-466f-83c2-f77da03d0e7b" providerId="AD" clId="Web-{3A53639A-D5D7-4E62-866F-E9AF98A9BC7E}" dt="2022-03-09T06:30:08.429" v="5"/>
        <pc:sldMkLst>
          <pc:docMk/>
          <pc:sldMk cId="3087397221" sldId="271"/>
        </pc:sldMkLst>
      </pc:sldChg>
      <pc:sldChg chg="addSp delSp modSp add replId">
        <pc:chgData name="Nguyen Thanh Phuc" userId="S::phuc.nt@novaintechs.com::43601946-c428-466f-83c2-f77da03d0e7b" providerId="AD" clId="Web-{3A53639A-D5D7-4E62-866F-E9AF98A9BC7E}" dt="2022-03-09T06:57:09.484" v="335" actId="20577"/>
        <pc:sldMkLst>
          <pc:docMk/>
          <pc:sldMk cId="1528023756" sldId="272"/>
        </pc:sldMkLst>
        <pc:spChg chg="mod">
          <ac:chgData name="Nguyen Thanh Phuc" userId="S::phuc.nt@novaintechs.com::43601946-c428-466f-83c2-f77da03d0e7b" providerId="AD" clId="Web-{3A53639A-D5D7-4E62-866F-E9AF98A9BC7E}" dt="2022-03-09T06:53:39.432" v="300" actId="20577"/>
          <ac:spMkLst>
            <pc:docMk/>
            <pc:sldMk cId="1528023756" sldId="272"/>
            <ac:spMk id="3" creationId="{62F7EAC6-D6C2-4D3A-BCC8-69BE8FC02F4F}"/>
          </ac:spMkLst>
        </pc:spChg>
        <pc:spChg chg="add mod">
          <ac:chgData name="Nguyen Thanh Phuc" userId="S::phuc.nt@novaintechs.com::43601946-c428-466f-83c2-f77da03d0e7b" providerId="AD" clId="Web-{3A53639A-D5D7-4E62-866F-E9AF98A9BC7E}" dt="2022-03-09T06:57:09.484" v="335" actId="20577"/>
          <ac:spMkLst>
            <pc:docMk/>
            <pc:sldMk cId="1528023756" sldId="272"/>
            <ac:spMk id="4" creationId="{7EDE9389-7A1C-4D35-994F-E28A66A3749C}"/>
          </ac:spMkLst>
        </pc:spChg>
        <pc:spChg chg="del">
          <ac:chgData name="Nguyen Thanh Phuc" userId="S::phuc.nt@novaintechs.com::43601946-c428-466f-83c2-f77da03d0e7b" providerId="AD" clId="Web-{3A53639A-D5D7-4E62-866F-E9AF98A9BC7E}" dt="2022-03-09T06:53:41.588" v="301"/>
          <ac:spMkLst>
            <pc:docMk/>
            <pc:sldMk cId="1528023756" sldId="272"/>
            <ac:spMk id="7" creationId="{6EDD4C0C-3664-403B-90EA-42F46A5B4C99}"/>
          </ac:spMkLst>
        </pc:spChg>
        <pc:picChg chg="del">
          <ac:chgData name="Nguyen Thanh Phuc" userId="S::phuc.nt@novaintechs.com::43601946-c428-466f-83c2-f77da03d0e7b" providerId="AD" clId="Web-{3A53639A-D5D7-4E62-866F-E9AF98A9BC7E}" dt="2022-03-09T06:53:42.260" v="302"/>
          <ac:picMkLst>
            <pc:docMk/>
            <pc:sldMk cId="1528023756" sldId="272"/>
            <ac:picMk id="9" creationId="{B147362D-531E-4179-89B2-3850D905FA64}"/>
          </ac:picMkLst>
        </pc:picChg>
      </pc:sldChg>
      <pc:sldChg chg="addSp delSp modSp add ord replId">
        <pc:chgData name="Nguyen Thanh Phuc" userId="S::phuc.nt@novaintechs.com::43601946-c428-466f-83c2-f77da03d0e7b" providerId="AD" clId="Web-{3A53639A-D5D7-4E62-866F-E9AF98A9BC7E}" dt="2022-03-09T07:11:03.895" v="691" actId="20577"/>
        <pc:sldMkLst>
          <pc:docMk/>
          <pc:sldMk cId="1342520147" sldId="273"/>
        </pc:sldMkLst>
        <pc:spChg chg="mod">
          <ac:chgData name="Nguyen Thanh Phuc" userId="S::phuc.nt@novaintechs.com::43601946-c428-466f-83c2-f77da03d0e7b" providerId="AD" clId="Web-{3A53639A-D5D7-4E62-866F-E9AF98A9BC7E}" dt="2022-03-09T06:58:39.846" v="365" actId="20577"/>
          <ac:spMkLst>
            <pc:docMk/>
            <pc:sldMk cId="1342520147" sldId="273"/>
            <ac:spMk id="2" creationId="{4B735277-022C-4BF2-BDC5-4FEE420B7331}"/>
          </ac:spMkLst>
        </pc:spChg>
        <pc:spChg chg="del">
          <ac:chgData name="Nguyen Thanh Phuc" userId="S::phuc.nt@novaintechs.com::43601946-c428-466f-83c2-f77da03d0e7b" providerId="AD" clId="Web-{3A53639A-D5D7-4E62-866F-E9AF98A9BC7E}" dt="2022-03-09T06:58:44.627" v="368"/>
          <ac:spMkLst>
            <pc:docMk/>
            <pc:sldMk cId="1342520147" sldId="273"/>
            <ac:spMk id="3" creationId="{62F7EAC6-D6C2-4D3A-BCC8-69BE8FC02F4F}"/>
          </ac:spMkLst>
        </pc:spChg>
        <pc:spChg chg="del">
          <ac:chgData name="Nguyen Thanh Phuc" userId="S::phuc.nt@novaintechs.com::43601946-c428-466f-83c2-f77da03d0e7b" providerId="AD" clId="Web-{3A53639A-D5D7-4E62-866F-E9AF98A9BC7E}" dt="2022-03-09T06:58:41.846" v="366"/>
          <ac:spMkLst>
            <pc:docMk/>
            <pc:sldMk cId="1342520147" sldId="273"/>
            <ac:spMk id="5" creationId="{4AC542E1-7D17-41AE-BA1B-FD3B5A3AAFDF}"/>
          </ac:spMkLst>
        </pc:spChg>
        <pc:spChg chg="del">
          <ac:chgData name="Nguyen Thanh Phuc" userId="S::phuc.nt@novaintechs.com::43601946-c428-466f-83c2-f77da03d0e7b" providerId="AD" clId="Web-{3A53639A-D5D7-4E62-866F-E9AF98A9BC7E}" dt="2022-03-09T06:58:43.424" v="367"/>
          <ac:spMkLst>
            <pc:docMk/>
            <pc:sldMk cId="1342520147" sldId="273"/>
            <ac:spMk id="6" creationId="{2D4D0BAB-4A16-4CEC-8CEC-2AF1BBB9D553}"/>
          </ac:spMkLst>
        </pc:spChg>
        <pc:graphicFrameChg chg="add mod modGraphic">
          <ac:chgData name="Nguyen Thanh Phuc" userId="S::phuc.nt@novaintechs.com::43601946-c428-466f-83c2-f77da03d0e7b" providerId="AD" clId="Web-{3A53639A-D5D7-4E62-866F-E9AF98A9BC7E}" dt="2022-03-09T07:11:03.895" v="691" actId="20577"/>
          <ac:graphicFrameMkLst>
            <pc:docMk/>
            <pc:sldMk cId="1342520147" sldId="273"/>
            <ac:graphicFrameMk id="4" creationId="{EC077106-598E-43B0-B7C9-3621EDF5D856}"/>
          </ac:graphicFrameMkLst>
        </pc:graphicFrameChg>
      </pc:sldChg>
      <pc:sldChg chg="modSp add del ord replId">
        <pc:chgData name="Nguyen Thanh Phuc" userId="S::phuc.nt@novaintechs.com::43601946-c428-466f-83c2-f77da03d0e7b" providerId="AD" clId="Web-{3A53639A-D5D7-4E62-866F-E9AF98A9BC7E}" dt="2022-03-09T06:57:21.312" v="339"/>
        <pc:sldMkLst>
          <pc:docMk/>
          <pc:sldMk cId="2428144662" sldId="273"/>
        </pc:sldMkLst>
        <pc:spChg chg="mod">
          <ac:chgData name="Nguyen Thanh Phuc" userId="S::phuc.nt@novaintechs.com::43601946-c428-466f-83c2-f77da03d0e7b" providerId="AD" clId="Web-{3A53639A-D5D7-4E62-866F-E9AF98A9BC7E}" dt="2022-03-09T06:57:18.719" v="338" actId="1076"/>
          <ac:spMkLst>
            <pc:docMk/>
            <pc:sldMk cId="2428144662" sldId="273"/>
            <ac:spMk id="92" creationId="{00000000-0000-0000-0000-000000000000}"/>
          </ac:spMkLst>
        </pc:spChg>
      </pc:sldChg>
      <pc:sldChg chg="addSp delSp modSp add replId">
        <pc:chgData name="Nguyen Thanh Phuc" userId="S::phuc.nt@novaintechs.com::43601946-c428-466f-83c2-f77da03d0e7b" providerId="AD" clId="Web-{3A53639A-D5D7-4E62-866F-E9AF98A9BC7E}" dt="2022-03-09T10:19:38.238" v="1935" actId="20577"/>
        <pc:sldMkLst>
          <pc:docMk/>
          <pc:sldMk cId="756150032" sldId="274"/>
        </pc:sldMkLst>
        <pc:spChg chg="mod">
          <ac:chgData name="Nguyen Thanh Phuc" userId="S::phuc.nt@novaintechs.com::43601946-c428-466f-83c2-f77da03d0e7b" providerId="AD" clId="Web-{3A53639A-D5D7-4E62-866F-E9AF98A9BC7E}" dt="2022-03-09T10:19:38.238" v="1935" actId="20577"/>
          <ac:spMkLst>
            <pc:docMk/>
            <pc:sldMk cId="756150032" sldId="274"/>
            <ac:spMk id="2" creationId="{4B735277-022C-4BF2-BDC5-4FEE420B7331}"/>
          </ac:spMkLst>
        </pc:spChg>
        <pc:spChg chg="add mod">
          <ac:chgData name="Nguyen Thanh Phuc" userId="S::phuc.nt@novaintechs.com::43601946-c428-466f-83c2-f77da03d0e7b" providerId="AD" clId="Web-{3A53639A-D5D7-4E62-866F-E9AF98A9BC7E}" dt="2022-03-09T10:15:06.310" v="1739" actId="20577"/>
          <ac:spMkLst>
            <pc:docMk/>
            <pc:sldMk cId="756150032" sldId="274"/>
            <ac:spMk id="28" creationId="{DABB9C68-0D91-4D55-9967-3309B2C95167}"/>
          </ac:spMkLst>
        </pc:spChg>
        <pc:spChg chg="add del mod">
          <ac:chgData name="Nguyen Thanh Phuc" userId="S::phuc.nt@novaintechs.com::43601946-c428-466f-83c2-f77da03d0e7b" providerId="AD" clId="Web-{3A53639A-D5D7-4E62-866F-E9AF98A9BC7E}" dt="2022-03-09T07:25:02.962" v="1000"/>
          <ac:spMkLst>
            <pc:docMk/>
            <pc:sldMk cId="756150032" sldId="274"/>
            <ac:spMk id="29" creationId="{9ADB5931-A7B5-4340-9DDE-8C060536C756}"/>
          </ac:spMkLst>
        </pc:spChg>
        <pc:spChg chg="add del mod">
          <ac:chgData name="Nguyen Thanh Phuc" userId="S::phuc.nt@novaintechs.com::43601946-c428-466f-83c2-f77da03d0e7b" providerId="AD" clId="Web-{3A53639A-D5D7-4E62-866F-E9AF98A9BC7E}" dt="2022-03-09T07:25:04.915" v="1001"/>
          <ac:spMkLst>
            <pc:docMk/>
            <pc:sldMk cId="756150032" sldId="274"/>
            <ac:spMk id="30" creationId="{4C9CE5B2-C941-4352-A6C4-4C2A21F8AE37}"/>
          </ac:spMkLst>
        </pc:spChg>
        <pc:graphicFrameChg chg="del">
          <ac:chgData name="Nguyen Thanh Phuc" userId="S::phuc.nt@novaintechs.com::43601946-c428-466f-83c2-f77da03d0e7b" providerId="AD" clId="Web-{3A53639A-D5D7-4E62-866F-E9AF98A9BC7E}" dt="2022-03-09T07:07:58.078" v="677"/>
          <ac:graphicFrameMkLst>
            <pc:docMk/>
            <pc:sldMk cId="756150032" sldId="274"/>
            <ac:graphicFrameMk id="4" creationId="{EC077106-598E-43B0-B7C9-3621EDF5D856}"/>
          </ac:graphicFrameMkLst>
        </pc:graphicFrameChg>
      </pc:sldChg>
      <pc:sldChg chg="add del replId">
        <pc:chgData name="Nguyen Thanh Phuc" userId="S::phuc.nt@novaintechs.com::43601946-c428-466f-83c2-f77da03d0e7b" providerId="AD" clId="Web-{3A53639A-D5D7-4E62-866F-E9AF98A9BC7E}" dt="2022-03-09T07:00:00.769" v="376"/>
        <pc:sldMkLst>
          <pc:docMk/>
          <pc:sldMk cId="3588733936" sldId="274"/>
        </pc:sldMkLst>
      </pc:sldChg>
      <pc:sldChg chg="addSp delSp modSp new">
        <pc:chgData name="Nguyen Thanh Phuc" userId="S::phuc.nt@novaintechs.com::43601946-c428-466f-83c2-f77da03d0e7b" providerId="AD" clId="Web-{3A53639A-D5D7-4E62-866F-E9AF98A9BC7E}" dt="2022-03-09T10:19:41.363" v="1936" actId="20577"/>
        <pc:sldMkLst>
          <pc:docMk/>
          <pc:sldMk cId="1559235869" sldId="275"/>
        </pc:sldMkLst>
        <pc:spChg chg="mod">
          <ac:chgData name="Nguyen Thanh Phuc" userId="S::phuc.nt@novaintechs.com::43601946-c428-466f-83c2-f77da03d0e7b" providerId="AD" clId="Web-{3A53639A-D5D7-4E62-866F-E9AF98A9BC7E}" dt="2022-03-09T10:19:41.363" v="1936" actId="20577"/>
          <ac:spMkLst>
            <pc:docMk/>
            <pc:sldMk cId="1559235869" sldId="275"/>
            <ac:spMk id="2" creationId="{2A849617-8711-400B-9723-0E3923287DF6}"/>
          </ac:spMkLst>
        </pc:spChg>
        <pc:spChg chg="add mod">
          <ac:chgData name="Nguyen Thanh Phuc" userId="S::phuc.nt@novaintechs.com::43601946-c428-466f-83c2-f77da03d0e7b" providerId="AD" clId="Web-{3A53639A-D5D7-4E62-866F-E9AF98A9BC7E}" dt="2022-03-09T10:15:22.404" v="1749" actId="1076"/>
          <ac:spMkLst>
            <pc:docMk/>
            <pc:sldMk cId="1559235869" sldId="275"/>
            <ac:spMk id="3" creationId="{03FBE5A1-905B-4DBB-9E48-567CE632AC3B}"/>
          </ac:spMkLst>
        </pc:spChg>
        <pc:spChg chg="add mod">
          <ac:chgData name="Nguyen Thanh Phuc" userId="S::phuc.nt@novaintechs.com::43601946-c428-466f-83c2-f77da03d0e7b" providerId="AD" clId="Web-{3A53639A-D5D7-4E62-866F-E9AF98A9BC7E}" dt="2022-03-09T10:15:26.342" v="1750" actId="1076"/>
          <ac:spMkLst>
            <pc:docMk/>
            <pc:sldMk cId="1559235869" sldId="275"/>
            <ac:spMk id="4" creationId="{2A36E9C8-2B8D-408A-85B5-14359EEB3DD4}"/>
          </ac:spMkLst>
        </pc:spChg>
        <pc:spChg chg="add mod">
          <ac:chgData name="Nguyen Thanh Phuc" userId="S::phuc.nt@novaintechs.com::43601946-c428-466f-83c2-f77da03d0e7b" providerId="AD" clId="Web-{3A53639A-D5D7-4E62-866F-E9AF98A9BC7E}" dt="2022-03-09T10:15:31.155" v="1751" actId="1076"/>
          <ac:spMkLst>
            <pc:docMk/>
            <pc:sldMk cId="1559235869" sldId="275"/>
            <ac:spMk id="5" creationId="{1B071892-C9C2-4D13-A15D-4CB57720E120}"/>
          </ac:spMkLst>
        </pc:spChg>
        <pc:spChg chg="add del mod">
          <ac:chgData name="Nguyen Thanh Phuc" userId="S::phuc.nt@novaintechs.com::43601946-c428-466f-83c2-f77da03d0e7b" providerId="AD" clId="Web-{3A53639A-D5D7-4E62-866F-E9AF98A9BC7E}" dt="2022-03-09T07:30:31.330" v="1085"/>
          <ac:spMkLst>
            <pc:docMk/>
            <pc:sldMk cId="1559235869" sldId="275"/>
            <ac:spMk id="6" creationId="{6A161390-8EBF-410F-B7F1-4EE9CD479B2E}"/>
          </ac:spMkLst>
        </pc:spChg>
        <pc:spChg chg="add mod">
          <ac:chgData name="Nguyen Thanh Phuc" userId="S::phuc.nt@novaintechs.com::43601946-c428-466f-83c2-f77da03d0e7b" providerId="AD" clId="Web-{3A53639A-D5D7-4E62-866F-E9AF98A9BC7E}" dt="2022-03-09T10:19:09.847" v="1930" actId="1076"/>
          <ac:spMkLst>
            <pc:docMk/>
            <pc:sldMk cId="1559235869" sldId="275"/>
            <ac:spMk id="6" creationId="{D93BBA0E-846D-425A-8385-CA7E8427AC31}"/>
          </ac:spMkLst>
        </pc:spChg>
        <pc:spChg chg="add mod">
          <ac:chgData name="Nguyen Thanh Phuc" userId="S::phuc.nt@novaintechs.com::43601946-c428-466f-83c2-f77da03d0e7b" providerId="AD" clId="Web-{3A53639A-D5D7-4E62-866F-E9AF98A9BC7E}" dt="2022-03-09T10:15:34.842" v="1753" actId="1076"/>
          <ac:spMkLst>
            <pc:docMk/>
            <pc:sldMk cId="1559235869" sldId="275"/>
            <ac:spMk id="7" creationId="{5F1F9ADB-A8CF-4880-9E16-313BC7B2C1C2}"/>
          </ac:spMkLst>
        </pc:spChg>
        <pc:spChg chg="add mod">
          <ac:chgData name="Nguyen Thanh Phuc" userId="S::phuc.nt@novaintechs.com::43601946-c428-466f-83c2-f77da03d0e7b" providerId="AD" clId="Web-{3A53639A-D5D7-4E62-866F-E9AF98A9BC7E}" dt="2022-03-09T10:15:33.014" v="1752" actId="1076"/>
          <ac:spMkLst>
            <pc:docMk/>
            <pc:sldMk cId="1559235869" sldId="275"/>
            <ac:spMk id="8" creationId="{E1BCA697-3655-4ACE-A676-3C36A103E06D}"/>
          </ac:spMkLst>
        </pc:spChg>
        <pc:spChg chg="add mod">
          <ac:chgData name="Nguyen Thanh Phuc" userId="S::phuc.nt@novaintechs.com::43601946-c428-466f-83c2-f77da03d0e7b" providerId="AD" clId="Web-{3A53639A-D5D7-4E62-866F-E9AF98A9BC7E}" dt="2022-03-09T10:15:37.811" v="1754" actId="1076"/>
          <ac:spMkLst>
            <pc:docMk/>
            <pc:sldMk cId="1559235869" sldId="275"/>
            <ac:spMk id="9" creationId="{2A479EF8-B24B-45BE-8CEB-4A7785468138}"/>
          </ac:spMkLst>
        </pc:spChg>
        <pc:spChg chg="add del mod">
          <ac:chgData name="Nguyen Thanh Phuc" userId="S::phuc.nt@novaintechs.com::43601946-c428-466f-83c2-f77da03d0e7b" providerId="AD" clId="Web-{3A53639A-D5D7-4E62-866F-E9AF98A9BC7E}" dt="2022-03-09T07:39:53.468" v="1352"/>
          <ac:spMkLst>
            <pc:docMk/>
            <pc:sldMk cId="1559235869" sldId="275"/>
            <ac:spMk id="10" creationId="{2745CC45-7FE3-4225-A8D3-C639F60A2F23}"/>
          </ac:spMkLst>
        </pc:spChg>
        <pc:cxnChg chg="add mod">
          <ac:chgData name="Nguyen Thanh Phuc" userId="S::phuc.nt@novaintechs.com::43601946-c428-466f-83c2-f77da03d0e7b" providerId="AD" clId="Web-{3A53639A-D5D7-4E62-866F-E9AF98A9BC7E}" dt="2022-03-09T10:19:22.909" v="1934" actId="14100"/>
          <ac:cxnSpMkLst>
            <pc:docMk/>
            <pc:sldMk cId="1559235869" sldId="275"/>
            <ac:cxnSpMk id="10" creationId="{1C10A956-FB02-401D-B6B4-AD313487A62D}"/>
          </ac:cxnSpMkLst>
        </pc:cxnChg>
      </pc:sldChg>
      <pc:sldChg chg="addSp delSp modSp add replId">
        <pc:chgData name="Nguyen Thanh Phuc" userId="S::phuc.nt@novaintechs.com::43601946-c428-466f-83c2-f77da03d0e7b" providerId="AD" clId="Web-{3A53639A-D5D7-4E62-866F-E9AF98A9BC7E}" dt="2022-03-09T10:21:45.834" v="2032" actId="1076"/>
        <pc:sldMkLst>
          <pc:docMk/>
          <pc:sldMk cId="1999543247" sldId="276"/>
        </pc:sldMkLst>
        <pc:spChg chg="mod">
          <ac:chgData name="Nguyen Thanh Phuc" userId="S::phuc.nt@novaintechs.com::43601946-c428-466f-83c2-f77da03d0e7b" providerId="AD" clId="Web-{3A53639A-D5D7-4E62-866F-E9AF98A9BC7E}" dt="2022-03-09T10:20:05.520" v="1942" actId="20577"/>
          <ac:spMkLst>
            <pc:docMk/>
            <pc:sldMk cId="1999543247" sldId="276"/>
            <ac:spMk id="2" creationId="{2A849617-8711-400B-9723-0E3923287DF6}"/>
          </ac:spMkLst>
        </pc:spChg>
        <pc:spChg chg="del mod">
          <ac:chgData name="Nguyen Thanh Phuc" userId="S::phuc.nt@novaintechs.com::43601946-c428-466f-83c2-f77da03d0e7b" providerId="AD" clId="Web-{3A53639A-D5D7-4E62-866F-E9AF98A9BC7E}" dt="2022-03-09T08:02:58.586" v="1372"/>
          <ac:spMkLst>
            <pc:docMk/>
            <pc:sldMk cId="1999543247" sldId="276"/>
            <ac:spMk id="3" creationId="{03FBE5A1-905B-4DBB-9E48-567CE632AC3B}"/>
          </ac:spMkLst>
        </pc:spChg>
        <pc:spChg chg="del">
          <ac:chgData name="Nguyen Thanh Phuc" userId="S::phuc.nt@novaintechs.com::43601946-c428-466f-83c2-f77da03d0e7b" providerId="AD" clId="Web-{3A53639A-D5D7-4E62-866F-E9AF98A9BC7E}" dt="2022-03-09T08:02:59.883" v="1373"/>
          <ac:spMkLst>
            <pc:docMk/>
            <pc:sldMk cId="1999543247" sldId="276"/>
            <ac:spMk id="4" creationId="{2A36E9C8-2B8D-408A-85B5-14359EEB3DD4}"/>
          </ac:spMkLst>
        </pc:spChg>
        <pc:spChg chg="del">
          <ac:chgData name="Nguyen Thanh Phuc" userId="S::phuc.nt@novaintechs.com::43601946-c428-466f-83c2-f77da03d0e7b" providerId="AD" clId="Web-{3A53639A-D5D7-4E62-866F-E9AF98A9BC7E}" dt="2022-03-09T08:03:00.836" v="1374"/>
          <ac:spMkLst>
            <pc:docMk/>
            <pc:sldMk cId="1999543247" sldId="276"/>
            <ac:spMk id="5" creationId="{1B071892-C9C2-4D13-A15D-4CB57720E120}"/>
          </ac:spMkLst>
        </pc:spChg>
        <pc:spChg chg="del">
          <ac:chgData name="Nguyen Thanh Phuc" userId="S::phuc.nt@novaintechs.com::43601946-c428-466f-83c2-f77da03d0e7b" providerId="AD" clId="Web-{3A53639A-D5D7-4E62-866F-E9AF98A9BC7E}" dt="2022-03-09T08:03:03.743" v="1377"/>
          <ac:spMkLst>
            <pc:docMk/>
            <pc:sldMk cId="1999543247" sldId="276"/>
            <ac:spMk id="7" creationId="{5F1F9ADB-A8CF-4880-9E16-313BC7B2C1C2}"/>
          </ac:spMkLst>
        </pc:spChg>
        <pc:spChg chg="del">
          <ac:chgData name="Nguyen Thanh Phuc" userId="S::phuc.nt@novaintechs.com::43601946-c428-466f-83c2-f77da03d0e7b" providerId="AD" clId="Web-{3A53639A-D5D7-4E62-866F-E9AF98A9BC7E}" dt="2022-03-09T08:03:02.774" v="1376"/>
          <ac:spMkLst>
            <pc:docMk/>
            <pc:sldMk cId="1999543247" sldId="276"/>
            <ac:spMk id="8" creationId="{E1BCA697-3655-4ACE-A676-3C36A103E06D}"/>
          </ac:spMkLst>
        </pc:spChg>
        <pc:spChg chg="del">
          <ac:chgData name="Nguyen Thanh Phuc" userId="S::phuc.nt@novaintechs.com::43601946-c428-466f-83c2-f77da03d0e7b" providerId="AD" clId="Web-{3A53639A-D5D7-4E62-866F-E9AF98A9BC7E}" dt="2022-03-09T08:03:01.618" v="1375"/>
          <ac:spMkLst>
            <pc:docMk/>
            <pc:sldMk cId="1999543247" sldId="276"/>
            <ac:spMk id="9" creationId="{2A479EF8-B24B-45BE-8CEB-4A7785468138}"/>
          </ac:spMkLst>
        </pc:spChg>
        <pc:spChg chg="add mod">
          <ac:chgData name="Nguyen Thanh Phuc" userId="S::phuc.nt@novaintechs.com::43601946-c428-466f-83c2-f77da03d0e7b" providerId="AD" clId="Web-{3A53639A-D5D7-4E62-866F-E9AF98A9BC7E}" dt="2022-03-09T10:21:09.005" v="1991" actId="14100"/>
          <ac:spMkLst>
            <pc:docMk/>
            <pc:sldMk cId="1999543247" sldId="276"/>
            <ac:spMk id="10" creationId="{F6F8A7EC-9636-418F-AC70-25EB5BEB661B}"/>
          </ac:spMkLst>
        </pc:spChg>
        <pc:spChg chg="add mod">
          <ac:chgData name="Nguyen Thanh Phuc" userId="S::phuc.nt@novaintechs.com::43601946-c428-466f-83c2-f77da03d0e7b" providerId="AD" clId="Web-{3A53639A-D5D7-4E62-866F-E9AF98A9BC7E}" dt="2022-03-09T08:06:56.436" v="1391" actId="20577"/>
          <ac:spMkLst>
            <pc:docMk/>
            <pc:sldMk cId="1999543247" sldId="276"/>
            <ac:spMk id="11" creationId="{4C8B2ECC-8C49-4FCD-95AB-CC535EE707B6}"/>
          </ac:spMkLst>
        </pc:spChg>
        <pc:spChg chg="add mod">
          <ac:chgData name="Nguyen Thanh Phuc" userId="S::phuc.nt@novaintechs.com::43601946-c428-466f-83c2-f77da03d0e7b" providerId="AD" clId="Web-{3A53639A-D5D7-4E62-866F-E9AF98A9BC7E}" dt="2022-03-09T10:21:45.834" v="2032" actId="1076"/>
          <ac:spMkLst>
            <pc:docMk/>
            <pc:sldMk cId="1999543247" sldId="276"/>
            <ac:spMk id="12" creationId="{5F791A47-78FA-4543-B71D-90D0FFD28E18}"/>
          </ac:spMkLst>
        </pc:spChg>
        <pc:picChg chg="add mod">
          <ac:chgData name="Nguyen Thanh Phuc" userId="S::phuc.nt@novaintechs.com::43601946-c428-466f-83c2-f77da03d0e7b" providerId="AD" clId="Web-{3A53639A-D5D7-4E62-866F-E9AF98A9BC7E}" dt="2022-03-09T08:06:27.435" v="1381" actId="14100"/>
          <ac:picMkLst>
            <pc:docMk/>
            <pc:sldMk cId="1999543247" sldId="276"/>
            <ac:picMk id="6" creationId="{7789FA10-00D6-4C1B-AA6F-BA4815ACBD8B}"/>
          </ac:picMkLst>
        </pc:picChg>
      </pc:sldChg>
      <pc:sldChg chg="add del replId">
        <pc:chgData name="Nguyen Thanh Phuc" userId="S::phuc.nt@novaintechs.com::43601946-c428-466f-83c2-f77da03d0e7b" providerId="AD" clId="Web-{3A53639A-D5D7-4E62-866F-E9AF98A9BC7E}" dt="2022-03-09T08:06:59.061" v="1393"/>
        <pc:sldMkLst>
          <pc:docMk/>
          <pc:sldMk cId="397117496" sldId="277"/>
        </pc:sldMkLst>
      </pc:sldChg>
      <pc:sldChg chg="addSp delSp modSp add replId">
        <pc:chgData name="Nguyen Thanh Phuc" userId="S::phuc.nt@novaintechs.com::43601946-c428-466f-83c2-f77da03d0e7b" providerId="AD" clId="Web-{3A53639A-D5D7-4E62-866F-E9AF98A9BC7E}" dt="2022-03-09T10:24:55.401" v="2106" actId="1076"/>
        <pc:sldMkLst>
          <pc:docMk/>
          <pc:sldMk cId="487142196" sldId="277"/>
        </pc:sldMkLst>
        <pc:spChg chg="mod">
          <ac:chgData name="Nguyen Thanh Phuc" userId="S::phuc.nt@novaintechs.com::43601946-c428-466f-83c2-f77da03d0e7b" providerId="AD" clId="Web-{3A53639A-D5D7-4E62-866F-E9AF98A9BC7E}" dt="2022-03-09T10:21:53.991" v="2033" actId="20577"/>
          <ac:spMkLst>
            <pc:docMk/>
            <pc:sldMk cId="487142196" sldId="277"/>
            <ac:spMk id="2" creationId="{2A849617-8711-400B-9723-0E3923287DF6}"/>
          </ac:spMkLst>
        </pc:spChg>
        <pc:spChg chg="add mod">
          <ac:chgData name="Nguyen Thanh Phuc" userId="S::phuc.nt@novaintechs.com::43601946-c428-466f-83c2-f77da03d0e7b" providerId="AD" clId="Web-{3A53639A-D5D7-4E62-866F-E9AF98A9BC7E}" dt="2022-03-09T10:24:15.634" v="2084" actId="1076"/>
          <ac:spMkLst>
            <pc:docMk/>
            <pc:sldMk cId="487142196" sldId="277"/>
            <ac:spMk id="4" creationId="{2E121F91-550E-43E4-B9A7-045C35F9481B}"/>
          </ac:spMkLst>
        </pc:spChg>
        <pc:spChg chg="add mod">
          <ac:chgData name="Nguyen Thanh Phuc" userId="S::phuc.nt@novaintechs.com::43601946-c428-466f-83c2-f77da03d0e7b" providerId="AD" clId="Web-{3A53639A-D5D7-4E62-866F-E9AF98A9BC7E}" dt="2022-03-09T10:24:55.401" v="2106" actId="1076"/>
          <ac:spMkLst>
            <pc:docMk/>
            <pc:sldMk cId="487142196" sldId="277"/>
            <ac:spMk id="5" creationId="{4DFE31CD-63FA-41F1-838E-56A2A7D5A5AC}"/>
          </ac:spMkLst>
        </pc:spChg>
        <pc:spChg chg="add mod">
          <ac:chgData name="Nguyen Thanh Phuc" userId="S::phuc.nt@novaintechs.com::43601946-c428-466f-83c2-f77da03d0e7b" providerId="AD" clId="Web-{3A53639A-D5D7-4E62-866F-E9AF98A9BC7E}" dt="2022-03-09T10:23:45.774" v="2079" actId="20577"/>
          <ac:spMkLst>
            <pc:docMk/>
            <pc:sldMk cId="487142196" sldId="277"/>
            <ac:spMk id="7" creationId="{C39862DE-F2A5-44E7-AF4B-D41AA85B7CC6}"/>
          </ac:spMkLst>
        </pc:spChg>
        <pc:spChg chg="del">
          <ac:chgData name="Nguyen Thanh Phuc" userId="S::phuc.nt@novaintechs.com::43601946-c428-466f-83c2-f77da03d0e7b" providerId="AD" clId="Web-{3A53639A-D5D7-4E62-866F-E9AF98A9BC7E}" dt="2022-03-09T08:07:23.859" v="1401"/>
          <ac:spMkLst>
            <pc:docMk/>
            <pc:sldMk cId="487142196" sldId="277"/>
            <ac:spMk id="12" creationId="{5F791A47-78FA-4543-B71D-90D0FFD28E18}"/>
          </ac:spMkLst>
        </pc:spChg>
        <pc:picChg chg="add mod">
          <ac:chgData name="Nguyen Thanh Phuc" userId="S::phuc.nt@novaintechs.com::43601946-c428-466f-83c2-f77da03d0e7b" providerId="AD" clId="Web-{3A53639A-D5D7-4E62-866F-E9AF98A9BC7E}" dt="2022-03-09T10:24:34.353" v="2088" actId="14100"/>
          <ac:picMkLst>
            <pc:docMk/>
            <pc:sldMk cId="487142196" sldId="277"/>
            <ac:picMk id="3" creationId="{43EE280E-19FF-46D0-8DD1-09F727012A40}"/>
          </ac:picMkLst>
        </pc:picChg>
        <pc:picChg chg="del">
          <ac:chgData name="Nguyen Thanh Phuc" userId="S::phuc.nt@novaintechs.com::43601946-c428-466f-83c2-f77da03d0e7b" providerId="AD" clId="Web-{3A53639A-D5D7-4E62-866F-E9AF98A9BC7E}" dt="2022-03-09T08:07:21.952" v="1400"/>
          <ac:picMkLst>
            <pc:docMk/>
            <pc:sldMk cId="487142196" sldId="277"/>
            <ac:picMk id="6" creationId="{7789FA10-00D6-4C1B-AA6F-BA4815ACBD8B}"/>
          </ac:picMkLst>
        </pc:picChg>
      </pc:sldChg>
      <pc:sldChg chg="add del replId">
        <pc:chgData name="Nguyen Thanh Phuc" userId="S::phuc.nt@novaintechs.com::43601946-c428-466f-83c2-f77da03d0e7b" providerId="AD" clId="Web-{3A53639A-D5D7-4E62-866F-E9AF98A9BC7E}" dt="2022-03-09T08:06:48.248" v="1385"/>
        <pc:sldMkLst>
          <pc:docMk/>
          <pc:sldMk cId="3988708852" sldId="277"/>
        </pc:sldMkLst>
      </pc:sldChg>
      <pc:sldChg chg="addSp delSp modSp add replId">
        <pc:chgData name="Nguyen Thanh Phuc" userId="S::phuc.nt@novaintechs.com::43601946-c428-466f-83c2-f77da03d0e7b" providerId="AD" clId="Web-{3A53639A-D5D7-4E62-866F-E9AF98A9BC7E}" dt="2022-03-09T10:27:08.450" v="2214" actId="20577"/>
        <pc:sldMkLst>
          <pc:docMk/>
          <pc:sldMk cId="666488071" sldId="278"/>
        </pc:sldMkLst>
        <pc:spChg chg="mod">
          <ac:chgData name="Nguyen Thanh Phuc" userId="S::phuc.nt@novaintechs.com::43601946-c428-466f-83c2-f77da03d0e7b" providerId="AD" clId="Web-{3A53639A-D5D7-4E62-866F-E9AF98A9BC7E}" dt="2022-03-09T10:22:17.647" v="2035" actId="20577"/>
          <ac:spMkLst>
            <pc:docMk/>
            <pc:sldMk cId="666488071" sldId="278"/>
            <ac:spMk id="2" creationId="{2A849617-8711-400B-9723-0E3923287DF6}"/>
          </ac:spMkLst>
        </pc:spChg>
        <pc:spChg chg="add mod">
          <ac:chgData name="Nguyen Thanh Phuc" userId="S::phuc.nt@novaintechs.com::43601946-c428-466f-83c2-f77da03d0e7b" providerId="AD" clId="Web-{3A53639A-D5D7-4E62-866F-E9AF98A9BC7E}" dt="2022-03-09T10:26:04.543" v="2140" actId="20577"/>
          <ac:spMkLst>
            <pc:docMk/>
            <pc:sldMk cId="666488071" sldId="278"/>
            <ac:spMk id="3" creationId="{2D99AF7A-A070-43B2-A352-B8EE764D6164}"/>
          </ac:spMkLst>
        </pc:spChg>
        <pc:spChg chg="del">
          <ac:chgData name="Nguyen Thanh Phuc" userId="S::phuc.nt@novaintechs.com::43601946-c428-466f-83c2-f77da03d0e7b" providerId="AD" clId="Web-{3A53639A-D5D7-4E62-866F-E9AF98A9BC7E}" dt="2022-03-09T08:39:35.361" v="1422"/>
          <ac:spMkLst>
            <pc:docMk/>
            <pc:sldMk cId="666488071" sldId="278"/>
            <ac:spMk id="4" creationId="{2E121F91-550E-43E4-B9A7-045C35F9481B}"/>
          </ac:spMkLst>
        </pc:spChg>
        <pc:spChg chg="del mod">
          <ac:chgData name="Nguyen Thanh Phuc" userId="S::phuc.nt@novaintechs.com::43601946-c428-466f-83c2-f77da03d0e7b" providerId="AD" clId="Web-{3A53639A-D5D7-4E62-866F-E9AF98A9BC7E}" dt="2022-03-09T10:27:04.247" v="2213"/>
          <ac:spMkLst>
            <pc:docMk/>
            <pc:sldMk cId="666488071" sldId="278"/>
            <ac:spMk id="10" creationId="{F6F8A7EC-9636-418F-AC70-25EB5BEB661B}"/>
          </ac:spMkLst>
        </pc:spChg>
        <pc:spChg chg="mod">
          <ac:chgData name="Nguyen Thanh Phuc" userId="S::phuc.nt@novaintechs.com::43601946-c428-466f-83c2-f77da03d0e7b" providerId="AD" clId="Web-{3A53639A-D5D7-4E62-866F-E9AF98A9BC7E}" dt="2022-03-09T10:27:08.450" v="2214" actId="20577"/>
          <ac:spMkLst>
            <pc:docMk/>
            <pc:sldMk cId="666488071" sldId="278"/>
            <ac:spMk id="11" creationId="{4C8B2ECC-8C49-4FCD-95AB-CC535EE707B6}"/>
          </ac:spMkLst>
        </pc:spChg>
        <pc:picChg chg="del">
          <ac:chgData name="Nguyen Thanh Phuc" userId="S::phuc.nt@novaintechs.com::43601946-c428-466f-83c2-f77da03d0e7b" providerId="AD" clId="Web-{3A53639A-D5D7-4E62-866F-E9AF98A9BC7E}" dt="2022-03-09T08:39:34.033" v="1421"/>
          <ac:picMkLst>
            <pc:docMk/>
            <pc:sldMk cId="666488071" sldId="278"/>
            <ac:picMk id="3" creationId="{43EE280E-19FF-46D0-8DD1-09F727012A40}"/>
          </ac:picMkLst>
        </pc:picChg>
        <pc:picChg chg="add mod modCrop">
          <ac:chgData name="Nguyen Thanh Phuc" userId="S::phuc.nt@novaintechs.com::43601946-c428-466f-83c2-f77da03d0e7b" providerId="AD" clId="Web-{3A53639A-D5D7-4E62-866F-E9AF98A9BC7E}" dt="2022-03-09T10:26:06.902" v="2141" actId="1076"/>
          <ac:picMkLst>
            <pc:docMk/>
            <pc:sldMk cId="666488071" sldId="278"/>
            <ac:picMk id="5" creationId="{CD65C267-26E1-41D3-8855-E850281E84E7}"/>
          </ac:picMkLst>
        </pc:picChg>
        <pc:picChg chg="add mod modCrop">
          <ac:chgData name="Nguyen Thanh Phuc" userId="S::phuc.nt@novaintechs.com::43601946-c428-466f-83c2-f77da03d0e7b" providerId="AD" clId="Web-{3A53639A-D5D7-4E62-866F-E9AF98A9BC7E}" dt="2022-03-09T10:26:09.402" v="2142" actId="1076"/>
          <ac:picMkLst>
            <pc:docMk/>
            <pc:sldMk cId="666488071" sldId="278"/>
            <ac:picMk id="6" creationId="{535DF8E0-1C46-4C68-BC39-23D9540BFCD0}"/>
          </ac:picMkLst>
        </pc:picChg>
      </pc:sldChg>
      <pc:sldChg chg="addSp delSp modSp add replId">
        <pc:chgData name="Nguyen Thanh Phuc" userId="S::phuc.nt@novaintechs.com::43601946-c428-466f-83c2-f77da03d0e7b" providerId="AD" clId="Web-{3A53639A-D5D7-4E62-866F-E9AF98A9BC7E}" dt="2022-03-09T10:29:27.094" v="2259" actId="20577"/>
        <pc:sldMkLst>
          <pc:docMk/>
          <pc:sldMk cId="1362021432" sldId="279"/>
        </pc:sldMkLst>
        <pc:spChg chg="add mod">
          <ac:chgData name="Nguyen Thanh Phuc" userId="S::phuc.nt@novaintechs.com::43601946-c428-466f-83c2-f77da03d0e7b" providerId="AD" clId="Web-{3A53639A-D5D7-4E62-866F-E9AF98A9BC7E}" dt="2022-03-09T10:29:06.640" v="2243" actId="20577"/>
          <ac:spMkLst>
            <pc:docMk/>
            <pc:sldMk cId="1362021432" sldId="279"/>
            <ac:spMk id="3" creationId="{DF8DA080-548D-42BD-BECE-08F3B4876314}"/>
          </ac:spMkLst>
        </pc:spChg>
        <pc:spChg chg="del">
          <ac:chgData name="Nguyen Thanh Phuc" userId="S::phuc.nt@novaintechs.com::43601946-c428-466f-83c2-f77da03d0e7b" providerId="AD" clId="Web-{3A53639A-D5D7-4E62-866F-E9AF98A9BC7E}" dt="2022-03-09T08:48:01.421" v="1429"/>
          <ac:spMkLst>
            <pc:docMk/>
            <pc:sldMk cId="1362021432" sldId="279"/>
            <ac:spMk id="4" creationId="{2E121F91-550E-43E4-B9A7-045C35F9481B}"/>
          </ac:spMkLst>
        </pc:spChg>
        <pc:spChg chg="add del">
          <ac:chgData name="Nguyen Thanh Phuc" userId="S::phuc.nt@novaintechs.com::43601946-c428-466f-83c2-f77da03d0e7b" providerId="AD" clId="Web-{3A53639A-D5D7-4E62-866F-E9AF98A9BC7E}" dt="2022-03-09T10:28:28.577" v="2228"/>
          <ac:spMkLst>
            <pc:docMk/>
            <pc:sldMk cId="1362021432" sldId="279"/>
            <ac:spMk id="4" creationId="{907B1E21-E98E-4C75-82D9-A2CBAC37267C}"/>
          </ac:spMkLst>
        </pc:spChg>
        <pc:spChg chg="add mod">
          <ac:chgData name="Nguyen Thanh Phuc" userId="S::phuc.nt@novaintechs.com::43601946-c428-466f-83c2-f77da03d0e7b" providerId="AD" clId="Web-{3A53639A-D5D7-4E62-866F-E9AF98A9BC7E}" dt="2022-03-09T10:29:27.094" v="2259" actId="20577"/>
          <ac:spMkLst>
            <pc:docMk/>
            <pc:sldMk cId="1362021432" sldId="279"/>
            <ac:spMk id="6" creationId="{A66F5580-C96B-4D27-9E20-8083AFB89A92}"/>
          </ac:spMkLst>
        </pc:spChg>
        <pc:spChg chg="del">
          <ac:chgData name="Nguyen Thanh Phuc" userId="S::phuc.nt@novaintechs.com::43601946-c428-466f-83c2-f77da03d0e7b" providerId="AD" clId="Web-{3A53639A-D5D7-4E62-866F-E9AF98A9BC7E}" dt="2022-03-09T08:48:03.952" v="1430"/>
          <ac:spMkLst>
            <pc:docMk/>
            <pc:sldMk cId="1362021432" sldId="279"/>
            <ac:spMk id="10" creationId="{F6F8A7EC-9636-418F-AC70-25EB5BEB661B}"/>
          </ac:spMkLst>
        </pc:spChg>
        <pc:picChg chg="del">
          <ac:chgData name="Nguyen Thanh Phuc" userId="S::phuc.nt@novaintechs.com::43601946-c428-466f-83c2-f77da03d0e7b" providerId="AD" clId="Web-{3A53639A-D5D7-4E62-866F-E9AF98A9BC7E}" dt="2022-03-09T08:47:59.905" v="1428"/>
          <ac:picMkLst>
            <pc:docMk/>
            <pc:sldMk cId="1362021432" sldId="279"/>
            <ac:picMk id="3" creationId="{43EE280E-19FF-46D0-8DD1-09F727012A40}"/>
          </ac:picMkLst>
        </pc:picChg>
        <pc:picChg chg="add mod modCrop">
          <ac:chgData name="Nguyen Thanh Phuc" userId="S::phuc.nt@novaintechs.com::43601946-c428-466f-83c2-f77da03d0e7b" providerId="AD" clId="Web-{3A53639A-D5D7-4E62-866F-E9AF98A9BC7E}" dt="2022-03-09T10:29:13.359" v="2244" actId="1076"/>
          <ac:picMkLst>
            <pc:docMk/>
            <pc:sldMk cId="1362021432" sldId="279"/>
            <ac:picMk id="5" creationId="{77E92E53-EE46-4EF4-884C-8F4EEDECDB66}"/>
          </ac:picMkLst>
        </pc:picChg>
      </pc:sldChg>
      <pc:sldChg chg="delSp modSp add replId">
        <pc:chgData name="Nguyen Thanh Phuc" userId="S::phuc.nt@novaintechs.com::43601946-c428-466f-83c2-f77da03d0e7b" providerId="AD" clId="Web-{3A53639A-D5D7-4E62-866F-E9AF98A9BC7E}" dt="2022-03-09T10:27:59.076" v="2225"/>
        <pc:sldMkLst>
          <pc:docMk/>
          <pc:sldMk cId="2205257268" sldId="280"/>
        </pc:sldMkLst>
        <pc:spChg chg="del mod">
          <ac:chgData name="Nguyen Thanh Phuc" userId="S::phuc.nt@novaintechs.com::43601946-c428-466f-83c2-f77da03d0e7b" providerId="AD" clId="Web-{3A53639A-D5D7-4E62-866F-E9AF98A9BC7E}" dt="2022-03-09T10:27:59.076" v="2225"/>
          <ac:spMkLst>
            <pc:docMk/>
            <pc:sldMk cId="2205257268" sldId="280"/>
            <ac:spMk id="4" creationId="{2E121F91-550E-43E4-B9A7-045C35F9481B}"/>
          </ac:spMkLst>
        </pc:spChg>
      </pc:sldChg>
      <pc:sldChg chg="addSp delSp modSp add replId">
        <pc:chgData name="Nguyen Thanh Phuc" userId="S::phuc.nt@novaintechs.com::43601946-c428-466f-83c2-f77da03d0e7b" providerId="AD" clId="Web-{3A53639A-D5D7-4E62-866F-E9AF98A9BC7E}" dt="2022-03-09T08:50:00.283" v="1445" actId="1076"/>
        <pc:sldMkLst>
          <pc:docMk/>
          <pc:sldMk cId="1668646543" sldId="281"/>
        </pc:sldMkLst>
        <pc:spChg chg="del">
          <ac:chgData name="Nguyen Thanh Phuc" userId="S::phuc.nt@novaintechs.com::43601946-c428-466f-83c2-f77da03d0e7b" providerId="AD" clId="Web-{3A53639A-D5D7-4E62-866F-E9AF98A9BC7E}" dt="2022-03-09T08:49:24.204" v="1436"/>
          <ac:spMkLst>
            <pc:docMk/>
            <pc:sldMk cId="1668646543" sldId="281"/>
            <ac:spMk id="4" creationId="{2E121F91-550E-43E4-B9A7-045C35F9481B}"/>
          </ac:spMkLst>
        </pc:spChg>
        <pc:spChg chg="mod">
          <ac:chgData name="Nguyen Thanh Phuc" userId="S::phuc.nt@novaintechs.com::43601946-c428-466f-83c2-f77da03d0e7b" providerId="AD" clId="Web-{3A53639A-D5D7-4E62-866F-E9AF98A9BC7E}" dt="2022-03-09T08:50:00.283" v="1445" actId="1076"/>
          <ac:spMkLst>
            <pc:docMk/>
            <pc:sldMk cId="1668646543" sldId="281"/>
            <ac:spMk id="11" creationId="{4C8B2ECC-8C49-4FCD-95AB-CC535EE707B6}"/>
          </ac:spMkLst>
        </pc:spChg>
        <pc:picChg chg="del">
          <ac:chgData name="Nguyen Thanh Phuc" userId="S::phuc.nt@novaintechs.com::43601946-c428-466f-83c2-f77da03d0e7b" providerId="AD" clId="Web-{3A53639A-D5D7-4E62-866F-E9AF98A9BC7E}" dt="2022-03-09T08:49:22.563" v="1435"/>
          <ac:picMkLst>
            <pc:docMk/>
            <pc:sldMk cId="1668646543" sldId="281"/>
            <ac:picMk id="3" creationId="{43EE280E-19FF-46D0-8DD1-09F727012A40}"/>
          </ac:picMkLst>
        </pc:picChg>
        <pc:picChg chg="add mod">
          <ac:chgData name="Nguyen Thanh Phuc" userId="S::phuc.nt@novaintechs.com::43601946-c428-466f-83c2-f77da03d0e7b" providerId="AD" clId="Web-{3A53639A-D5D7-4E62-866F-E9AF98A9BC7E}" dt="2022-03-09T08:49:44.162" v="1440" actId="1076"/>
          <ac:picMkLst>
            <pc:docMk/>
            <pc:sldMk cId="1668646543" sldId="281"/>
            <ac:picMk id="5" creationId="{49479C50-5C29-485A-A31E-CBD1BFA5E88A}"/>
          </ac:picMkLst>
        </pc:picChg>
      </pc:sldChg>
      <pc:sldChg chg="addSp delSp modSp add replId">
        <pc:chgData name="Nguyen Thanh Phuc" userId="S::phuc.nt@novaintechs.com::43601946-c428-466f-83c2-f77da03d0e7b" providerId="AD" clId="Web-{3A53639A-D5D7-4E62-866F-E9AF98A9BC7E}" dt="2022-03-09T08:50:36.862" v="1455" actId="20577"/>
        <pc:sldMkLst>
          <pc:docMk/>
          <pc:sldMk cId="250929470" sldId="282"/>
        </pc:sldMkLst>
        <pc:spChg chg="del">
          <ac:chgData name="Nguyen Thanh Phuc" userId="S::phuc.nt@novaintechs.com::43601946-c428-466f-83c2-f77da03d0e7b" providerId="AD" clId="Web-{3A53639A-D5D7-4E62-866F-E9AF98A9BC7E}" dt="2022-03-09T08:50:05.017" v="1447"/>
          <ac:spMkLst>
            <pc:docMk/>
            <pc:sldMk cId="250929470" sldId="282"/>
            <ac:spMk id="4" creationId="{2E121F91-550E-43E4-B9A7-045C35F9481B}"/>
          </ac:spMkLst>
        </pc:spChg>
        <pc:spChg chg="mod">
          <ac:chgData name="Nguyen Thanh Phuc" userId="S::phuc.nt@novaintechs.com::43601946-c428-466f-83c2-f77da03d0e7b" providerId="AD" clId="Web-{3A53639A-D5D7-4E62-866F-E9AF98A9BC7E}" dt="2022-03-09T08:50:36.862" v="1455" actId="20577"/>
          <ac:spMkLst>
            <pc:docMk/>
            <pc:sldMk cId="250929470" sldId="282"/>
            <ac:spMk id="10" creationId="{F6F8A7EC-9636-418F-AC70-25EB5BEB661B}"/>
          </ac:spMkLst>
        </pc:spChg>
        <pc:picChg chg="del">
          <ac:chgData name="Nguyen Thanh Phuc" userId="S::phuc.nt@novaintechs.com::43601946-c428-466f-83c2-f77da03d0e7b" providerId="AD" clId="Web-{3A53639A-D5D7-4E62-866F-E9AF98A9BC7E}" dt="2022-03-09T08:50:03.611" v="1446"/>
          <ac:picMkLst>
            <pc:docMk/>
            <pc:sldMk cId="250929470" sldId="282"/>
            <ac:picMk id="3" creationId="{43EE280E-19FF-46D0-8DD1-09F727012A40}"/>
          </ac:picMkLst>
        </pc:picChg>
        <pc:picChg chg="add mod">
          <ac:chgData name="Nguyen Thanh Phuc" userId="S::phuc.nt@novaintechs.com::43601946-c428-466f-83c2-f77da03d0e7b" providerId="AD" clId="Web-{3A53639A-D5D7-4E62-866F-E9AF98A9BC7E}" dt="2022-03-09T08:50:15.658" v="1449" actId="1076"/>
          <ac:picMkLst>
            <pc:docMk/>
            <pc:sldMk cId="250929470" sldId="282"/>
            <ac:picMk id="5" creationId="{8C0F117E-06E2-4277-B6A2-1AF77073C83E}"/>
          </ac:picMkLst>
        </pc:picChg>
        <pc:picChg chg="add mod">
          <ac:chgData name="Nguyen Thanh Phuc" userId="S::phuc.nt@novaintechs.com::43601946-c428-466f-83c2-f77da03d0e7b" providerId="AD" clId="Web-{3A53639A-D5D7-4E62-866F-E9AF98A9BC7E}" dt="2022-03-09T08:50:26.518" v="1452" actId="1076"/>
          <ac:picMkLst>
            <pc:docMk/>
            <pc:sldMk cId="250929470" sldId="282"/>
            <ac:picMk id="6" creationId="{D1DDB1E2-F609-4F00-A4D1-4616B0F01F8D}"/>
          </ac:picMkLst>
        </pc:picChg>
      </pc:sldChg>
      <pc:sldChg chg="addSp delSp modSp add replId">
        <pc:chgData name="Nguyen Thanh Phuc" userId="S::phuc.nt@novaintechs.com::43601946-c428-466f-83c2-f77da03d0e7b" providerId="AD" clId="Web-{3A53639A-D5D7-4E62-866F-E9AF98A9BC7E}" dt="2022-03-09T09:01:12.097" v="1466" actId="20577"/>
        <pc:sldMkLst>
          <pc:docMk/>
          <pc:sldMk cId="2087263245" sldId="283"/>
        </pc:sldMkLst>
        <pc:spChg chg="del">
          <ac:chgData name="Nguyen Thanh Phuc" userId="S::phuc.nt@novaintechs.com::43601946-c428-466f-83c2-f77da03d0e7b" providerId="AD" clId="Web-{3A53639A-D5D7-4E62-866F-E9AF98A9BC7E}" dt="2022-03-09T08:50:42.003" v="1457"/>
          <ac:spMkLst>
            <pc:docMk/>
            <pc:sldMk cId="2087263245" sldId="283"/>
            <ac:spMk id="4" creationId="{2E121F91-550E-43E4-B9A7-045C35F9481B}"/>
          </ac:spMkLst>
        </pc:spChg>
        <pc:spChg chg="add del mod">
          <ac:chgData name="Nguyen Thanh Phuc" userId="S::phuc.nt@novaintechs.com::43601946-c428-466f-83c2-f77da03d0e7b" providerId="AD" clId="Web-{3A53639A-D5D7-4E62-866F-E9AF98A9BC7E}" dt="2022-03-09T09:00:32.283" v="1460"/>
          <ac:spMkLst>
            <pc:docMk/>
            <pc:sldMk cId="2087263245" sldId="283"/>
            <ac:spMk id="5" creationId="{783E8476-3DF7-45A3-BFAD-B32D589626E0}"/>
          </ac:spMkLst>
        </pc:spChg>
        <pc:spChg chg="mod">
          <ac:chgData name="Nguyen Thanh Phuc" userId="S::phuc.nt@novaintechs.com::43601946-c428-466f-83c2-f77da03d0e7b" providerId="AD" clId="Web-{3A53639A-D5D7-4E62-866F-E9AF98A9BC7E}" dt="2022-03-09T09:01:12.097" v="1466" actId="20577"/>
          <ac:spMkLst>
            <pc:docMk/>
            <pc:sldMk cId="2087263245" sldId="283"/>
            <ac:spMk id="10" creationId="{F6F8A7EC-9636-418F-AC70-25EB5BEB661B}"/>
          </ac:spMkLst>
        </pc:spChg>
        <pc:picChg chg="del">
          <ac:chgData name="Nguyen Thanh Phuc" userId="S::phuc.nt@novaintechs.com::43601946-c428-466f-83c2-f77da03d0e7b" providerId="AD" clId="Web-{3A53639A-D5D7-4E62-866F-E9AF98A9BC7E}" dt="2022-03-09T08:50:41.284" v="1456"/>
          <ac:picMkLst>
            <pc:docMk/>
            <pc:sldMk cId="2087263245" sldId="283"/>
            <ac:picMk id="3" creationId="{43EE280E-19FF-46D0-8DD1-09F727012A40}"/>
          </ac:picMkLst>
        </pc:picChg>
        <pc:picChg chg="add mod">
          <ac:chgData name="Nguyen Thanh Phuc" userId="S::phuc.nt@novaintechs.com::43601946-c428-466f-83c2-f77da03d0e7b" providerId="AD" clId="Web-{3A53639A-D5D7-4E62-866F-E9AF98A9BC7E}" dt="2022-03-09T09:00:59.987" v="1462" actId="1076"/>
          <ac:picMkLst>
            <pc:docMk/>
            <pc:sldMk cId="2087263245" sldId="283"/>
            <ac:picMk id="6" creationId="{D9068BBE-CD81-48E9-BB17-AB1E70DF319D}"/>
          </ac:picMkLst>
        </pc:picChg>
      </pc:sldChg>
      <pc:sldChg chg="addSp delSp modSp add replId">
        <pc:chgData name="Nguyen Thanh Phuc" userId="S::phuc.nt@novaintechs.com::43601946-c428-466f-83c2-f77da03d0e7b" providerId="AD" clId="Web-{3A53639A-D5D7-4E62-866F-E9AF98A9BC7E}" dt="2022-03-09T09:03:07.319" v="1477" actId="1076"/>
        <pc:sldMkLst>
          <pc:docMk/>
          <pc:sldMk cId="1756830789" sldId="284"/>
        </pc:sldMkLst>
        <pc:spChg chg="del">
          <ac:chgData name="Nguyen Thanh Phuc" userId="S::phuc.nt@novaintechs.com::43601946-c428-466f-83c2-f77da03d0e7b" providerId="AD" clId="Web-{3A53639A-D5D7-4E62-866F-E9AF98A9BC7E}" dt="2022-03-09T09:01:46.957" v="1468"/>
          <ac:spMkLst>
            <pc:docMk/>
            <pc:sldMk cId="1756830789" sldId="284"/>
            <ac:spMk id="4" creationId="{2E121F91-550E-43E4-B9A7-045C35F9481B}"/>
          </ac:spMkLst>
        </pc:spChg>
        <pc:spChg chg="mod">
          <ac:chgData name="Nguyen Thanh Phuc" userId="S::phuc.nt@novaintechs.com::43601946-c428-466f-83c2-f77da03d0e7b" providerId="AD" clId="Web-{3A53639A-D5D7-4E62-866F-E9AF98A9BC7E}" dt="2022-03-09T09:03:07.319" v="1477" actId="1076"/>
          <ac:spMkLst>
            <pc:docMk/>
            <pc:sldMk cId="1756830789" sldId="284"/>
            <ac:spMk id="10" creationId="{F6F8A7EC-9636-418F-AC70-25EB5BEB661B}"/>
          </ac:spMkLst>
        </pc:spChg>
        <pc:picChg chg="del">
          <ac:chgData name="Nguyen Thanh Phuc" userId="S::phuc.nt@novaintechs.com::43601946-c428-466f-83c2-f77da03d0e7b" providerId="AD" clId="Web-{3A53639A-D5D7-4E62-866F-E9AF98A9BC7E}" dt="2022-03-09T09:01:45.535" v="1467"/>
          <ac:picMkLst>
            <pc:docMk/>
            <pc:sldMk cId="1756830789" sldId="284"/>
            <ac:picMk id="3" creationId="{43EE280E-19FF-46D0-8DD1-09F727012A40}"/>
          </ac:picMkLst>
        </pc:picChg>
        <pc:picChg chg="add mod">
          <ac:chgData name="Nguyen Thanh Phuc" userId="S::phuc.nt@novaintechs.com::43601946-c428-466f-83c2-f77da03d0e7b" providerId="AD" clId="Web-{3A53639A-D5D7-4E62-866F-E9AF98A9BC7E}" dt="2022-03-09T09:02:56.615" v="1472" actId="1076"/>
          <ac:picMkLst>
            <pc:docMk/>
            <pc:sldMk cId="1756830789" sldId="284"/>
            <ac:picMk id="5" creationId="{8D831724-7E28-4EE9-B7FE-B0CF795036D5}"/>
          </ac:picMkLst>
        </pc:picChg>
        <pc:picChg chg="add mod">
          <ac:chgData name="Nguyen Thanh Phuc" userId="S::phuc.nt@novaintechs.com::43601946-c428-466f-83c2-f77da03d0e7b" providerId="AD" clId="Web-{3A53639A-D5D7-4E62-866F-E9AF98A9BC7E}" dt="2022-03-09T09:02:57.615" v="1473" actId="1076"/>
          <ac:picMkLst>
            <pc:docMk/>
            <pc:sldMk cId="1756830789" sldId="284"/>
            <ac:picMk id="6" creationId="{DE7BE181-F9DB-4511-9D30-1FBB34E3F9DA}"/>
          </ac:picMkLst>
        </pc:picChg>
      </pc:sldChg>
      <pc:sldChg chg="addSp delSp modSp add replId">
        <pc:chgData name="Nguyen Thanh Phuc" userId="S::phuc.nt@novaintechs.com::43601946-c428-466f-83c2-f77da03d0e7b" providerId="AD" clId="Web-{3A53639A-D5D7-4E62-866F-E9AF98A9BC7E}" dt="2022-03-09T10:01:55.154" v="1504" actId="1076"/>
        <pc:sldMkLst>
          <pc:docMk/>
          <pc:sldMk cId="3773974858" sldId="285"/>
        </pc:sldMkLst>
        <pc:spChg chg="del">
          <ac:chgData name="Nguyen Thanh Phuc" userId="S::phuc.nt@novaintechs.com::43601946-c428-466f-83c2-f77da03d0e7b" providerId="AD" clId="Web-{3A53639A-D5D7-4E62-866F-E9AF98A9BC7E}" dt="2022-03-09T09:03:36.647" v="1479"/>
          <ac:spMkLst>
            <pc:docMk/>
            <pc:sldMk cId="3773974858" sldId="285"/>
            <ac:spMk id="4" creationId="{2E121F91-550E-43E4-B9A7-045C35F9481B}"/>
          </ac:spMkLst>
        </pc:spChg>
        <pc:spChg chg="add mod">
          <ac:chgData name="Nguyen Thanh Phuc" userId="S::phuc.nt@novaintechs.com::43601946-c428-466f-83c2-f77da03d0e7b" providerId="AD" clId="Web-{3A53639A-D5D7-4E62-866F-E9AF98A9BC7E}" dt="2022-03-09T10:01:55.154" v="1504" actId="1076"/>
          <ac:spMkLst>
            <pc:docMk/>
            <pc:sldMk cId="3773974858" sldId="285"/>
            <ac:spMk id="6" creationId="{1C2E8A77-D2DA-43E2-9532-B30ABE527451}"/>
          </ac:spMkLst>
        </pc:spChg>
        <pc:picChg chg="del">
          <ac:chgData name="Nguyen Thanh Phuc" userId="S::phuc.nt@novaintechs.com::43601946-c428-466f-83c2-f77da03d0e7b" providerId="AD" clId="Web-{3A53639A-D5D7-4E62-866F-E9AF98A9BC7E}" dt="2022-03-09T09:03:34.866" v="1478"/>
          <ac:picMkLst>
            <pc:docMk/>
            <pc:sldMk cId="3773974858" sldId="285"/>
            <ac:picMk id="3" creationId="{43EE280E-19FF-46D0-8DD1-09F727012A40}"/>
          </ac:picMkLst>
        </pc:picChg>
        <pc:picChg chg="add mod">
          <ac:chgData name="Nguyen Thanh Phuc" userId="S::phuc.nt@novaintechs.com::43601946-c428-466f-83c2-f77da03d0e7b" providerId="AD" clId="Web-{3A53639A-D5D7-4E62-866F-E9AF98A9BC7E}" dt="2022-03-09T10:00:54.855" v="1491" actId="1076"/>
          <ac:picMkLst>
            <pc:docMk/>
            <pc:sldMk cId="3773974858" sldId="285"/>
            <ac:picMk id="5" creationId="{CE71AA26-CBE9-4901-955B-DFDB8316856A}"/>
          </ac:picMkLst>
        </pc:picChg>
      </pc:sldChg>
      <pc:sldChg chg="addSp delSp modSp add replId">
        <pc:chgData name="Nguyen Thanh Phuc" userId="S::phuc.nt@novaintechs.com::43601946-c428-466f-83c2-f77da03d0e7b" providerId="AD" clId="Web-{3A53639A-D5D7-4E62-866F-E9AF98A9BC7E}" dt="2022-03-09T10:02:11.920" v="1509" actId="1076"/>
        <pc:sldMkLst>
          <pc:docMk/>
          <pc:sldMk cId="2501187867" sldId="286"/>
        </pc:sldMkLst>
        <pc:spChg chg="add mod">
          <ac:chgData name="Nguyen Thanh Phuc" userId="S::phuc.nt@novaintechs.com::43601946-c428-466f-83c2-f77da03d0e7b" providerId="AD" clId="Web-{3A53639A-D5D7-4E62-866F-E9AF98A9BC7E}" dt="2022-03-09T10:02:11.920" v="1509" actId="1076"/>
          <ac:spMkLst>
            <pc:docMk/>
            <pc:sldMk cId="2501187867" sldId="286"/>
            <ac:spMk id="3" creationId="{913F36A0-1A33-4EDB-99A7-FBB8E2CD9649}"/>
          </ac:spMkLst>
        </pc:spChg>
        <pc:spChg chg="del">
          <ac:chgData name="Nguyen Thanh Phuc" userId="S::phuc.nt@novaintechs.com::43601946-c428-466f-83c2-f77da03d0e7b" providerId="AD" clId="Web-{3A53639A-D5D7-4E62-866F-E9AF98A9BC7E}" dt="2022-03-09T09:03:50.960" v="1482"/>
          <ac:spMkLst>
            <pc:docMk/>
            <pc:sldMk cId="2501187867" sldId="286"/>
            <ac:spMk id="4" creationId="{2E121F91-550E-43E4-B9A7-045C35F9481B}"/>
          </ac:spMkLst>
        </pc:spChg>
        <pc:spChg chg="del mod">
          <ac:chgData name="Nguyen Thanh Phuc" userId="S::phuc.nt@novaintechs.com::43601946-c428-466f-83c2-f77da03d0e7b" providerId="AD" clId="Web-{3A53639A-D5D7-4E62-866F-E9AF98A9BC7E}" dt="2022-03-09T10:01:51.700" v="1502"/>
          <ac:spMkLst>
            <pc:docMk/>
            <pc:sldMk cId="2501187867" sldId="286"/>
            <ac:spMk id="10" creationId="{F6F8A7EC-9636-418F-AC70-25EB5BEB661B}"/>
          </ac:spMkLst>
        </pc:spChg>
        <pc:picChg chg="del">
          <ac:chgData name="Nguyen Thanh Phuc" userId="S::phuc.nt@novaintechs.com::43601946-c428-466f-83c2-f77da03d0e7b" providerId="AD" clId="Web-{3A53639A-D5D7-4E62-866F-E9AF98A9BC7E}" dt="2022-03-09T09:03:49.335" v="1481"/>
          <ac:picMkLst>
            <pc:docMk/>
            <pc:sldMk cId="2501187867" sldId="286"/>
            <ac:picMk id="3" creationId="{43EE280E-19FF-46D0-8DD1-09F727012A40}"/>
          </ac:picMkLst>
        </pc:picChg>
        <pc:picChg chg="add mod">
          <ac:chgData name="Nguyen Thanh Phuc" userId="S::phuc.nt@novaintechs.com::43601946-c428-466f-83c2-f77da03d0e7b" providerId="AD" clId="Web-{3A53639A-D5D7-4E62-866F-E9AF98A9BC7E}" dt="2022-03-09T09:03:58.398" v="1484" actId="1076"/>
          <ac:picMkLst>
            <pc:docMk/>
            <pc:sldMk cId="2501187867" sldId="286"/>
            <ac:picMk id="5" creationId="{AB3EC345-9668-4E3D-8E53-1E856599A988}"/>
          </ac:picMkLst>
        </pc:picChg>
      </pc:sldChg>
      <pc:sldChg chg="addSp delSp modSp add replId">
        <pc:chgData name="Nguyen Thanh Phuc" userId="S::phuc.nt@novaintechs.com::43601946-c428-466f-83c2-f77da03d0e7b" providerId="AD" clId="Web-{3A53639A-D5D7-4E62-866F-E9AF98A9BC7E}" dt="2022-03-09T10:03:02.796" v="1524" actId="1076"/>
        <pc:sldMkLst>
          <pc:docMk/>
          <pc:sldMk cId="3380726787" sldId="287"/>
        </pc:sldMkLst>
        <pc:spChg chg="del">
          <ac:chgData name="Nguyen Thanh Phuc" userId="S::phuc.nt@novaintechs.com::43601946-c428-466f-83c2-f77da03d0e7b" providerId="AD" clId="Web-{3A53639A-D5D7-4E62-866F-E9AF98A9BC7E}" dt="2022-03-09T09:04:09.164" v="1486"/>
          <ac:spMkLst>
            <pc:docMk/>
            <pc:sldMk cId="3380726787" sldId="287"/>
            <ac:spMk id="4" creationId="{2E121F91-550E-43E4-B9A7-045C35F9481B}"/>
          </ac:spMkLst>
        </pc:spChg>
        <pc:spChg chg="add mod">
          <ac:chgData name="Nguyen Thanh Phuc" userId="S::phuc.nt@novaintechs.com::43601946-c428-466f-83c2-f77da03d0e7b" providerId="AD" clId="Web-{3A53639A-D5D7-4E62-866F-E9AF98A9BC7E}" dt="2022-03-09T10:03:02.796" v="1524" actId="1076"/>
          <ac:spMkLst>
            <pc:docMk/>
            <pc:sldMk cId="3380726787" sldId="287"/>
            <ac:spMk id="5" creationId="{2514AA9A-DB05-4591-BE3B-6C02A2E55572}"/>
          </ac:spMkLst>
        </pc:spChg>
        <pc:picChg chg="del">
          <ac:chgData name="Nguyen Thanh Phuc" userId="S::phuc.nt@novaintechs.com::43601946-c428-466f-83c2-f77da03d0e7b" providerId="AD" clId="Web-{3A53639A-D5D7-4E62-866F-E9AF98A9BC7E}" dt="2022-03-09T09:04:07.648" v="1485"/>
          <ac:picMkLst>
            <pc:docMk/>
            <pc:sldMk cId="3380726787" sldId="287"/>
            <ac:picMk id="3" creationId="{43EE280E-19FF-46D0-8DD1-09F727012A40}"/>
          </ac:picMkLst>
        </pc:picChg>
        <pc:picChg chg="add mod">
          <ac:chgData name="Nguyen Thanh Phuc" userId="S::phuc.nt@novaintechs.com::43601946-c428-466f-83c2-f77da03d0e7b" providerId="AD" clId="Web-{3A53639A-D5D7-4E62-866F-E9AF98A9BC7E}" dt="2022-03-09T10:02:46.592" v="1516" actId="1076"/>
          <ac:picMkLst>
            <pc:docMk/>
            <pc:sldMk cId="3380726787" sldId="287"/>
            <ac:picMk id="3" creationId="{CDAF64AA-D2C5-4B81-A087-BAE7137ED74F}"/>
          </ac:picMkLst>
        </pc:picChg>
        <pc:picChg chg="add mod">
          <ac:chgData name="Nguyen Thanh Phuc" userId="S::phuc.nt@novaintechs.com::43601946-c428-466f-83c2-f77da03d0e7b" providerId="AD" clId="Web-{3A53639A-D5D7-4E62-866F-E9AF98A9BC7E}" dt="2022-03-09T10:02:47.764" v="1517" actId="1076"/>
          <ac:picMkLst>
            <pc:docMk/>
            <pc:sldMk cId="3380726787" sldId="287"/>
            <ac:picMk id="4" creationId="{A562742C-76C2-454E-AC61-82878DF3133D}"/>
          </ac:picMkLst>
        </pc:picChg>
      </pc:sldChg>
      <pc:sldChg chg="addSp modSp add replId">
        <pc:chgData name="Nguyen Thanh Phuc" userId="S::phuc.nt@novaintechs.com::43601946-c428-466f-83c2-f77da03d0e7b" providerId="AD" clId="Web-{3A53639A-D5D7-4E62-866F-E9AF98A9BC7E}" dt="2022-03-09T10:04:16.406" v="1536" actId="20577"/>
        <pc:sldMkLst>
          <pc:docMk/>
          <pc:sldMk cId="1388530572" sldId="288"/>
        </pc:sldMkLst>
        <pc:spChg chg="mod">
          <ac:chgData name="Nguyen Thanh Phuc" userId="S::phuc.nt@novaintechs.com::43601946-c428-466f-83c2-f77da03d0e7b" providerId="AD" clId="Web-{3A53639A-D5D7-4E62-866F-E9AF98A9BC7E}" dt="2022-03-09T10:04:16.406" v="1536" actId="20577"/>
          <ac:spMkLst>
            <pc:docMk/>
            <pc:sldMk cId="1388530572" sldId="288"/>
            <ac:spMk id="10" creationId="{F6F8A7EC-9636-418F-AC70-25EB5BEB661B}"/>
          </ac:spMkLst>
        </pc:spChg>
        <pc:picChg chg="add mod">
          <ac:chgData name="Nguyen Thanh Phuc" userId="S::phuc.nt@novaintechs.com::43601946-c428-466f-83c2-f77da03d0e7b" providerId="AD" clId="Web-{3A53639A-D5D7-4E62-866F-E9AF98A9BC7E}" dt="2022-03-09T10:04:12.938" v="1532" actId="1076"/>
          <ac:picMkLst>
            <pc:docMk/>
            <pc:sldMk cId="1388530572" sldId="288"/>
            <ac:picMk id="3" creationId="{495B122A-2C52-4262-96FF-7E55E1DEA6C5}"/>
          </ac:picMkLst>
        </pc:picChg>
      </pc:sldChg>
      <pc:sldChg chg="addSp modSp add replId">
        <pc:chgData name="Nguyen Thanh Phuc" userId="S::phuc.nt@novaintechs.com::43601946-c428-466f-83c2-f77da03d0e7b" providerId="AD" clId="Web-{3A53639A-D5D7-4E62-866F-E9AF98A9BC7E}" dt="2022-03-09T10:03:59.328" v="1530" actId="14100"/>
        <pc:sldMkLst>
          <pc:docMk/>
          <pc:sldMk cId="1119378975" sldId="289"/>
        </pc:sldMkLst>
        <pc:spChg chg="mod">
          <ac:chgData name="Nguyen Thanh Phuc" userId="S::phuc.nt@novaintechs.com::43601946-c428-466f-83c2-f77da03d0e7b" providerId="AD" clId="Web-{3A53639A-D5D7-4E62-866F-E9AF98A9BC7E}" dt="2022-03-09T10:03:59.328" v="1530" actId="14100"/>
          <ac:spMkLst>
            <pc:docMk/>
            <pc:sldMk cId="1119378975" sldId="289"/>
            <ac:spMk id="11" creationId="{4C8B2ECC-8C49-4FCD-95AB-CC535EE707B6}"/>
          </ac:spMkLst>
        </pc:spChg>
        <pc:picChg chg="add mod">
          <ac:chgData name="Nguyen Thanh Phuc" userId="S::phuc.nt@novaintechs.com::43601946-c428-466f-83c2-f77da03d0e7b" providerId="AD" clId="Web-{3A53639A-D5D7-4E62-866F-E9AF98A9BC7E}" dt="2022-03-09T10:03:46.906" v="1526"/>
          <ac:picMkLst>
            <pc:docMk/>
            <pc:sldMk cId="1119378975" sldId="289"/>
            <ac:picMk id="3" creationId="{35BDF220-585B-48EE-8E4C-21A417010FDA}"/>
          </ac:picMkLst>
        </pc:picChg>
      </pc:sldChg>
      <pc:sldChg chg="addSp delSp modSp add ord replId">
        <pc:chgData name="Nguyen Thanh Phuc" userId="S::phuc.nt@novaintechs.com::43601946-c428-466f-83c2-f77da03d0e7b" providerId="AD" clId="Web-{3A53639A-D5D7-4E62-866F-E9AF98A9BC7E}" dt="2022-03-09T10:19:55.926" v="1940"/>
        <pc:sldMkLst>
          <pc:docMk/>
          <pc:sldMk cId="3240449756" sldId="290"/>
        </pc:sldMkLst>
        <pc:spChg chg="mod">
          <ac:chgData name="Nguyen Thanh Phuc" userId="S::phuc.nt@novaintechs.com::43601946-c428-466f-83c2-f77da03d0e7b" providerId="AD" clId="Web-{3A53639A-D5D7-4E62-866F-E9AF98A9BC7E}" dt="2022-03-09T10:19:46.066" v="1938" actId="20577"/>
          <ac:spMkLst>
            <pc:docMk/>
            <pc:sldMk cId="3240449756" sldId="290"/>
            <ac:spMk id="2" creationId="{4B735277-022C-4BF2-BDC5-4FEE420B7331}"/>
          </ac:spMkLst>
        </pc:spChg>
        <pc:spChg chg="add del mod">
          <ac:chgData name="Nguyen Thanh Phuc" userId="S::phuc.nt@novaintechs.com::43601946-c428-466f-83c2-f77da03d0e7b" providerId="AD" clId="Web-{3A53639A-D5D7-4E62-866F-E9AF98A9BC7E}" dt="2022-03-09T10:11:02.493" v="1660"/>
          <ac:spMkLst>
            <pc:docMk/>
            <pc:sldMk cId="3240449756" sldId="290"/>
            <ac:spMk id="16" creationId="{FC5F0BAA-0AB3-482A-8225-D4F4DA683412}"/>
          </ac:spMkLst>
        </pc:spChg>
        <pc:spChg chg="add del mod">
          <ac:chgData name="Nguyen Thanh Phuc" userId="S::phuc.nt@novaintechs.com::43601946-c428-466f-83c2-f77da03d0e7b" providerId="AD" clId="Web-{3A53639A-D5D7-4E62-866F-E9AF98A9BC7E}" dt="2022-03-09T10:10:54.774" v="1657"/>
          <ac:spMkLst>
            <pc:docMk/>
            <pc:sldMk cId="3240449756" sldId="290"/>
            <ac:spMk id="17" creationId="{44BEA855-6A11-4776-92D3-BB956B2B0A8A}"/>
          </ac:spMkLst>
        </pc:spChg>
        <pc:spChg chg="add mod">
          <ac:chgData name="Nguyen Thanh Phuc" userId="S::phuc.nt@novaintechs.com::43601946-c428-466f-83c2-f77da03d0e7b" providerId="AD" clId="Web-{3A53639A-D5D7-4E62-866F-E9AF98A9BC7E}" dt="2022-03-09T10:19:55.926" v="1940"/>
          <ac:spMkLst>
            <pc:docMk/>
            <pc:sldMk cId="3240449756" sldId="290"/>
            <ac:spMk id="18" creationId="{9D637B54-EB82-4D00-831A-CB8F49206807}"/>
          </ac:spMkLst>
        </pc:spChg>
        <pc:graphicFrameChg chg="del">
          <ac:chgData name="Nguyen Thanh Phuc" userId="S::phuc.nt@novaintechs.com::43601946-c428-466f-83c2-f77da03d0e7b" providerId="AD" clId="Web-{3A53639A-D5D7-4E62-866F-E9AF98A9BC7E}" dt="2022-03-09T10:05:12.579" v="1547"/>
          <ac:graphicFrameMkLst>
            <pc:docMk/>
            <pc:sldMk cId="3240449756" sldId="290"/>
            <ac:graphicFrameMk id="4" creationId="{EC077106-598E-43B0-B7C9-3621EDF5D856}"/>
          </ac:graphicFrameMkLst>
        </pc:graphicFrameChg>
      </pc:sldChg>
      <pc:sldChg chg="addSp delSp modSp add replId">
        <pc:chgData name="Nguyen Thanh Phuc" userId="S::phuc.nt@novaintechs.com::43601946-c428-466f-83c2-f77da03d0e7b" providerId="AD" clId="Web-{3A53639A-D5D7-4E62-866F-E9AF98A9BC7E}" dt="2022-03-09T10:13:29.402" v="1692" actId="20577"/>
        <pc:sldMkLst>
          <pc:docMk/>
          <pc:sldMk cId="1697094574" sldId="291"/>
        </pc:sldMkLst>
        <pc:spChg chg="mod">
          <ac:chgData name="Nguyen Thanh Phuc" userId="S::phuc.nt@novaintechs.com::43601946-c428-466f-83c2-f77da03d0e7b" providerId="AD" clId="Web-{3A53639A-D5D7-4E62-866F-E9AF98A9BC7E}" dt="2022-03-09T10:12:47.714" v="1679" actId="20577"/>
          <ac:spMkLst>
            <pc:docMk/>
            <pc:sldMk cId="1697094574" sldId="291"/>
            <ac:spMk id="2" creationId="{4B735277-022C-4BF2-BDC5-4FEE420B7331}"/>
          </ac:spMkLst>
        </pc:spChg>
        <pc:spChg chg="add mod">
          <ac:chgData name="Nguyen Thanh Phuc" userId="S::phuc.nt@novaintechs.com::43601946-c428-466f-83c2-f77da03d0e7b" providerId="AD" clId="Web-{3A53639A-D5D7-4E62-866F-E9AF98A9BC7E}" dt="2022-03-09T10:13:29.402" v="1692" actId="20577"/>
          <ac:spMkLst>
            <pc:docMk/>
            <pc:sldMk cId="1697094574" sldId="291"/>
            <ac:spMk id="16" creationId="{07283DC5-3242-4492-94BB-DA37C53223B9}"/>
          </ac:spMkLst>
        </pc:spChg>
        <pc:graphicFrameChg chg="del">
          <ac:chgData name="Nguyen Thanh Phuc" userId="S::phuc.nt@novaintechs.com::43601946-c428-466f-83c2-f77da03d0e7b" providerId="AD" clId="Web-{3A53639A-D5D7-4E62-866F-E9AF98A9BC7E}" dt="2022-03-09T10:12:50.901" v="1680"/>
          <ac:graphicFrameMkLst>
            <pc:docMk/>
            <pc:sldMk cId="1697094574" sldId="291"/>
            <ac:graphicFrameMk id="4" creationId="{EC077106-598E-43B0-B7C9-3621EDF5D856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56AC57-A868-49DB-B778-EC2A7F62017B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91FC50-9F71-4181-9A64-DFCC59C47C72}">
      <dgm:prSet phldrT="[Text]" phldr="0"/>
      <dgm:spPr/>
      <dgm:t>
        <a:bodyPr/>
        <a:lstStyle/>
        <a:p>
          <a:pPr rtl="0"/>
          <a:r>
            <a:rPr lang="en-US" dirty="0">
              <a:latin typeface="Arial"/>
            </a:rPr>
            <a:t> Data understanding for EDA</a:t>
          </a:r>
          <a:endParaRPr lang="en-US" dirty="0"/>
        </a:p>
      </dgm:t>
    </dgm:pt>
    <dgm:pt modelId="{8FD0A870-5388-47BB-AB03-C2DBD8B1EA88}" type="parTrans" cxnId="{B531BC5D-24D1-4514-BD38-1BF7AD27690A}">
      <dgm:prSet/>
      <dgm:spPr/>
      <dgm:t>
        <a:bodyPr/>
        <a:lstStyle/>
        <a:p>
          <a:endParaRPr lang="en-US"/>
        </a:p>
      </dgm:t>
    </dgm:pt>
    <dgm:pt modelId="{BE387AA1-2492-4CFC-B3E9-C1A1A4AB777E}" type="sibTrans" cxnId="{B531BC5D-24D1-4514-BD38-1BF7AD27690A}">
      <dgm:prSet/>
      <dgm:spPr/>
      <dgm:t>
        <a:bodyPr/>
        <a:lstStyle/>
        <a:p>
          <a:endParaRPr lang="en-US"/>
        </a:p>
      </dgm:t>
    </dgm:pt>
    <dgm:pt modelId="{CF9AF0DA-BA08-4FA7-99AB-B6585502ED48}">
      <dgm:prSet phldrT="[Text]" phldr="0"/>
      <dgm:spPr/>
      <dgm:t>
        <a:bodyPr/>
        <a:lstStyle/>
        <a:p>
          <a:pPr rtl="0"/>
          <a:r>
            <a:rPr lang="en-US" dirty="0">
              <a:latin typeface="Arial"/>
            </a:rPr>
            <a:t> Understand and take the attributes will affect the loan</a:t>
          </a:r>
          <a:endParaRPr lang="en-US" dirty="0"/>
        </a:p>
      </dgm:t>
    </dgm:pt>
    <dgm:pt modelId="{BAAB3E95-3AC2-46C2-956D-AFF0E364AEE2}" type="parTrans" cxnId="{7447B65A-3FDD-47AE-97D5-8AB208DC5250}">
      <dgm:prSet/>
      <dgm:spPr/>
      <dgm:t>
        <a:bodyPr/>
        <a:lstStyle/>
        <a:p>
          <a:endParaRPr lang="en-US"/>
        </a:p>
      </dgm:t>
    </dgm:pt>
    <dgm:pt modelId="{5EFB87A7-FB71-4EAE-9803-3C76D0AB9C6D}" type="sibTrans" cxnId="{7447B65A-3FDD-47AE-97D5-8AB208DC5250}">
      <dgm:prSet/>
      <dgm:spPr/>
      <dgm:t>
        <a:bodyPr/>
        <a:lstStyle/>
        <a:p>
          <a:endParaRPr lang="en-US"/>
        </a:p>
      </dgm:t>
    </dgm:pt>
    <dgm:pt modelId="{45F68219-549B-4C38-BC9A-1AB508067B6B}">
      <dgm:prSet phldrT="[Text]" phldr="0"/>
      <dgm:spPr/>
      <dgm:t>
        <a:bodyPr/>
        <a:lstStyle/>
        <a:p>
          <a:pPr algn="l" rtl="0">
            <a:lnSpc>
              <a:spcPct val="114999"/>
            </a:lnSpc>
          </a:pPr>
          <a:r>
            <a:rPr lang="en-US" dirty="0">
              <a:latin typeface="Arial"/>
            </a:rPr>
            <a:t> Data Cleaning and </a:t>
          </a:r>
          <a:r>
            <a:rPr lang="en-US" dirty="0"/>
            <a:t>Manipulation</a:t>
          </a:r>
        </a:p>
      </dgm:t>
    </dgm:pt>
    <dgm:pt modelId="{CA5F681D-71DA-4DA5-B436-F2266A5B0A97}" type="parTrans" cxnId="{FD1E4712-F67A-42EE-AC30-93B96F5E218C}">
      <dgm:prSet/>
      <dgm:spPr/>
      <dgm:t>
        <a:bodyPr/>
        <a:lstStyle/>
        <a:p>
          <a:endParaRPr lang="en-US"/>
        </a:p>
      </dgm:t>
    </dgm:pt>
    <dgm:pt modelId="{E568AA78-2185-4322-9CC0-BE2AB48B0CA7}" type="sibTrans" cxnId="{FD1E4712-F67A-42EE-AC30-93B96F5E218C}">
      <dgm:prSet/>
      <dgm:spPr/>
      <dgm:t>
        <a:bodyPr/>
        <a:lstStyle/>
        <a:p>
          <a:endParaRPr lang="en-US"/>
        </a:p>
      </dgm:t>
    </dgm:pt>
    <dgm:pt modelId="{27A20C22-8073-4FF3-A41A-C4251464EDEC}">
      <dgm:prSet phldrT="[Text]" phldr="0"/>
      <dgm:spPr/>
      <dgm:t>
        <a:bodyPr/>
        <a:lstStyle/>
        <a:p>
          <a:pPr rtl="0"/>
          <a:r>
            <a:rPr lang="en-US" dirty="0">
              <a:latin typeface="Arial"/>
            </a:rPr>
            <a:t> Cleaning outliers, fixing types and replace missing</a:t>
          </a:r>
          <a:endParaRPr lang="en-US" dirty="0"/>
        </a:p>
      </dgm:t>
    </dgm:pt>
    <dgm:pt modelId="{2EB8C06A-528A-4F3E-B530-584DF832D85B}" type="parTrans" cxnId="{E012E67D-A792-4DF9-8AAD-3A062F73493A}">
      <dgm:prSet/>
      <dgm:spPr/>
      <dgm:t>
        <a:bodyPr/>
        <a:lstStyle/>
        <a:p>
          <a:endParaRPr lang="en-US"/>
        </a:p>
      </dgm:t>
    </dgm:pt>
    <dgm:pt modelId="{D82442E8-D8DF-446A-BCFC-B9CB650EBF2E}" type="sibTrans" cxnId="{E012E67D-A792-4DF9-8AAD-3A062F73493A}">
      <dgm:prSet/>
      <dgm:spPr/>
      <dgm:t>
        <a:bodyPr/>
        <a:lstStyle/>
        <a:p>
          <a:endParaRPr lang="en-US"/>
        </a:p>
      </dgm:t>
    </dgm:pt>
    <dgm:pt modelId="{3301444A-E5C5-4661-8666-EAEABF7549D9}">
      <dgm:prSet phldrT="[Text]" phldr="0"/>
      <dgm:spPr/>
      <dgm:t>
        <a:bodyPr/>
        <a:lstStyle/>
        <a:p>
          <a:pPr rtl="0"/>
          <a:r>
            <a:rPr lang="en-US" dirty="0">
              <a:latin typeface="Arial"/>
            </a:rPr>
            <a:t>Analysis</a:t>
          </a:r>
          <a:endParaRPr lang="en-US" dirty="0"/>
        </a:p>
      </dgm:t>
    </dgm:pt>
    <dgm:pt modelId="{EA5ACCEF-38A6-4951-85D1-09FD1049EF5D}" type="parTrans" cxnId="{5E2CFC8F-A9A0-414E-90F5-31176C8A7A0A}">
      <dgm:prSet/>
      <dgm:spPr/>
      <dgm:t>
        <a:bodyPr/>
        <a:lstStyle/>
        <a:p>
          <a:endParaRPr lang="en-US"/>
        </a:p>
      </dgm:t>
    </dgm:pt>
    <dgm:pt modelId="{1B364CE0-A832-4F6C-A504-5D9F7C09D213}" type="sibTrans" cxnId="{5E2CFC8F-A9A0-414E-90F5-31176C8A7A0A}">
      <dgm:prSet/>
      <dgm:spPr/>
      <dgm:t>
        <a:bodyPr/>
        <a:lstStyle/>
        <a:p>
          <a:endParaRPr lang="en-US"/>
        </a:p>
      </dgm:t>
    </dgm:pt>
    <dgm:pt modelId="{F5910BC3-AB19-4287-8903-1756CEAE792E}">
      <dgm:prSet phldr="0"/>
      <dgm:spPr/>
      <dgm:t>
        <a:bodyPr/>
        <a:lstStyle/>
        <a:p>
          <a:pPr rtl="0"/>
          <a:r>
            <a:rPr lang="en-US" dirty="0">
              <a:latin typeface="Arial"/>
            </a:rPr>
            <a:t>Analysis attributes and their affect to the default rate of loan</a:t>
          </a:r>
        </a:p>
      </dgm:t>
    </dgm:pt>
    <dgm:pt modelId="{9922D798-8D15-461E-BF60-D638C0F9FFBD}" type="parTrans" cxnId="{0641B7AE-00B0-48D2-8CF0-B5C08D94CEFB}">
      <dgm:prSet/>
      <dgm:spPr/>
    </dgm:pt>
    <dgm:pt modelId="{8652B078-F492-4172-98EE-EC1C8FC00D36}" type="sibTrans" cxnId="{0641B7AE-00B0-48D2-8CF0-B5C08D94CEFB}">
      <dgm:prSet/>
      <dgm:spPr/>
      <dgm:t>
        <a:bodyPr/>
        <a:lstStyle/>
        <a:p>
          <a:endParaRPr lang="en-US"/>
        </a:p>
      </dgm:t>
    </dgm:pt>
    <dgm:pt modelId="{FF7E450C-E708-4F52-8151-A448BACD6A3C}">
      <dgm:prSet phldr="0"/>
      <dgm:spPr/>
      <dgm:t>
        <a:bodyPr/>
        <a:lstStyle/>
        <a:p>
          <a:r>
            <a:rPr lang="en-US" dirty="0">
              <a:latin typeface="Arial"/>
            </a:rPr>
            <a:t>Conclusion</a:t>
          </a:r>
        </a:p>
      </dgm:t>
    </dgm:pt>
    <dgm:pt modelId="{2A523DF3-02B2-43CF-9D42-A425CAEAC508}" type="parTrans" cxnId="{58F2B65C-6014-424C-B5BC-F5D1FF18670E}">
      <dgm:prSet/>
      <dgm:spPr/>
    </dgm:pt>
    <dgm:pt modelId="{FAD570AE-5097-4BEF-A1E4-884E456FE386}" type="sibTrans" cxnId="{58F2B65C-6014-424C-B5BC-F5D1FF18670E}">
      <dgm:prSet/>
      <dgm:spPr/>
    </dgm:pt>
    <dgm:pt modelId="{EE57A2EF-9EFE-4E97-9E26-916A89ED22C9}">
      <dgm:prSet phldr="0"/>
      <dgm:spPr/>
      <dgm:t>
        <a:bodyPr/>
        <a:lstStyle/>
        <a:p>
          <a:pPr rtl="0"/>
          <a:r>
            <a:rPr lang="en-US" dirty="0">
              <a:latin typeface="Arial"/>
            </a:rPr>
            <a:t>Summary what mostly affect the loan</a:t>
          </a:r>
        </a:p>
      </dgm:t>
    </dgm:pt>
    <dgm:pt modelId="{01AA9D3C-BBFC-4AB6-8EC6-D7D2A7BFA33C}" type="parTrans" cxnId="{C55640CF-B41B-4A75-975C-9F85F8708453}">
      <dgm:prSet/>
      <dgm:spPr/>
    </dgm:pt>
    <dgm:pt modelId="{977EBD4B-D468-431B-868A-BDB2A5DCC3C5}" type="sibTrans" cxnId="{C55640CF-B41B-4A75-975C-9F85F8708453}">
      <dgm:prSet/>
      <dgm:spPr/>
    </dgm:pt>
    <dgm:pt modelId="{7E446598-CC16-4E6C-8DCD-6E0B275003EF}" type="pres">
      <dgm:prSet presAssocID="{BC56AC57-A868-49DB-B778-EC2A7F62017B}" presName="linearFlow" presStyleCnt="0">
        <dgm:presLayoutVars>
          <dgm:dir/>
          <dgm:animLvl val="lvl"/>
          <dgm:resizeHandles val="exact"/>
        </dgm:presLayoutVars>
      </dgm:prSet>
      <dgm:spPr/>
    </dgm:pt>
    <dgm:pt modelId="{8FDC10EE-3C38-4A1F-94F3-97954EAE534E}" type="pres">
      <dgm:prSet presAssocID="{7291FC50-9F71-4181-9A64-DFCC59C47C72}" presName="composite" presStyleCnt="0"/>
      <dgm:spPr/>
    </dgm:pt>
    <dgm:pt modelId="{17E53D16-B761-487C-8DB3-136EA8789E2D}" type="pres">
      <dgm:prSet presAssocID="{7291FC50-9F71-4181-9A64-DFCC59C47C72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A6AE3D4-A64A-45E9-AD1F-79754901EFD2}" type="pres">
      <dgm:prSet presAssocID="{7291FC50-9F71-4181-9A64-DFCC59C47C72}" presName="parSh" presStyleLbl="node1" presStyleIdx="0" presStyleCnt="4"/>
      <dgm:spPr/>
    </dgm:pt>
    <dgm:pt modelId="{34495708-35DB-48CC-8A3D-A9CC16D07A7F}" type="pres">
      <dgm:prSet presAssocID="{7291FC50-9F71-4181-9A64-DFCC59C47C72}" presName="desTx" presStyleLbl="fgAcc1" presStyleIdx="0" presStyleCnt="4">
        <dgm:presLayoutVars>
          <dgm:bulletEnabled val="1"/>
        </dgm:presLayoutVars>
      </dgm:prSet>
      <dgm:spPr/>
    </dgm:pt>
    <dgm:pt modelId="{D84DAE9C-3D20-4DBC-851A-385674E2D1CB}" type="pres">
      <dgm:prSet presAssocID="{BE387AA1-2492-4CFC-B3E9-C1A1A4AB777E}" presName="sibTrans" presStyleLbl="sibTrans2D1" presStyleIdx="0" presStyleCnt="3"/>
      <dgm:spPr/>
    </dgm:pt>
    <dgm:pt modelId="{237110B8-E6CC-42CD-80E2-AF75EB70DB96}" type="pres">
      <dgm:prSet presAssocID="{BE387AA1-2492-4CFC-B3E9-C1A1A4AB777E}" presName="connTx" presStyleLbl="sibTrans2D1" presStyleIdx="0" presStyleCnt="3"/>
      <dgm:spPr/>
    </dgm:pt>
    <dgm:pt modelId="{BB3E93DD-7F83-49A4-808B-A588C6C4152E}" type="pres">
      <dgm:prSet presAssocID="{45F68219-549B-4C38-BC9A-1AB508067B6B}" presName="composite" presStyleCnt="0"/>
      <dgm:spPr/>
    </dgm:pt>
    <dgm:pt modelId="{C30A6469-DA98-4145-BF7C-EA2C1625525C}" type="pres">
      <dgm:prSet presAssocID="{45F68219-549B-4C38-BC9A-1AB508067B6B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16CF90D-DA6E-4438-B0C9-7373A983AF4F}" type="pres">
      <dgm:prSet presAssocID="{45F68219-549B-4C38-BC9A-1AB508067B6B}" presName="parSh" presStyleLbl="node1" presStyleIdx="1" presStyleCnt="4"/>
      <dgm:spPr/>
    </dgm:pt>
    <dgm:pt modelId="{91ADC597-AA0D-4FE8-896D-2BA07151AE35}" type="pres">
      <dgm:prSet presAssocID="{45F68219-549B-4C38-BC9A-1AB508067B6B}" presName="desTx" presStyleLbl="fgAcc1" presStyleIdx="1" presStyleCnt="4">
        <dgm:presLayoutVars>
          <dgm:bulletEnabled val="1"/>
        </dgm:presLayoutVars>
      </dgm:prSet>
      <dgm:spPr/>
    </dgm:pt>
    <dgm:pt modelId="{C5C17A0E-8CB0-4F6C-BA44-6AC9BDB16C22}" type="pres">
      <dgm:prSet presAssocID="{E568AA78-2185-4322-9CC0-BE2AB48B0CA7}" presName="sibTrans" presStyleLbl="sibTrans2D1" presStyleIdx="1" presStyleCnt="3"/>
      <dgm:spPr/>
    </dgm:pt>
    <dgm:pt modelId="{A447A6C4-A0CF-4DCC-A213-E7072BE5A6FD}" type="pres">
      <dgm:prSet presAssocID="{E568AA78-2185-4322-9CC0-BE2AB48B0CA7}" presName="connTx" presStyleLbl="sibTrans2D1" presStyleIdx="1" presStyleCnt="3"/>
      <dgm:spPr/>
    </dgm:pt>
    <dgm:pt modelId="{8CA19F0B-5C47-4416-A90D-D01B2625874A}" type="pres">
      <dgm:prSet presAssocID="{3301444A-E5C5-4661-8666-EAEABF7549D9}" presName="composite" presStyleCnt="0"/>
      <dgm:spPr/>
    </dgm:pt>
    <dgm:pt modelId="{9ADE5136-7CE2-48EA-A32F-52AC6C3FC716}" type="pres">
      <dgm:prSet presAssocID="{3301444A-E5C5-4661-8666-EAEABF7549D9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2A4F58C-2DA9-4F2B-AA9A-71035D28F266}" type="pres">
      <dgm:prSet presAssocID="{3301444A-E5C5-4661-8666-EAEABF7549D9}" presName="parSh" presStyleLbl="node1" presStyleIdx="2" presStyleCnt="4"/>
      <dgm:spPr/>
    </dgm:pt>
    <dgm:pt modelId="{25AEFBAC-ADC6-4837-A38A-94A7F653211E}" type="pres">
      <dgm:prSet presAssocID="{3301444A-E5C5-4661-8666-EAEABF7549D9}" presName="desTx" presStyleLbl="fgAcc1" presStyleIdx="2" presStyleCnt="4">
        <dgm:presLayoutVars>
          <dgm:bulletEnabled val="1"/>
        </dgm:presLayoutVars>
      </dgm:prSet>
      <dgm:spPr/>
    </dgm:pt>
    <dgm:pt modelId="{ECB95B1F-B762-486D-8688-DED0471B16D3}" type="pres">
      <dgm:prSet presAssocID="{1B364CE0-A832-4F6C-A504-5D9F7C09D213}" presName="sibTrans" presStyleLbl="sibTrans2D1" presStyleIdx="2" presStyleCnt="3"/>
      <dgm:spPr/>
    </dgm:pt>
    <dgm:pt modelId="{4032E3DA-C1D3-4E50-B71C-9BE06B7F75F8}" type="pres">
      <dgm:prSet presAssocID="{1B364CE0-A832-4F6C-A504-5D9F7C09D213}" presName="connTx" presStyleLbl="sibTrans2D1" presStyleIdx="2" presStyleCnt="3"/>
      <dgm:spPr/>
    </dgm:pt>
    <dgm:pt modelId="{7B978918-862F-43B0-BEC9-30F73E830001}" type="pres">
      <dgm:prSet presAssocID="{FF7E450C-E708-4F52-8151-A448BACD6A3C}" presName="composite" presStyleCnt="0"/>
      <dgm:spPr/>
    </dgm:pt>
    <dgm:pt modelId="{D394CD76-1147-4ACC-B5B5-E0D3AE7D631C}" type="pres">
      <dgm:prSet presAssocID="{FF7E450C-E708-4F52-8151-A448BACD6A3C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7ADCA68-B3E4-4FFB-85CD-57F0E357FE05}" type="pres">
      <dgm:prSet presAssocID="{FF7E450C-E708-4F52-8151-A448BACD6A3C}" presName="parSh" presStyleLbl="node1" presStyleIdx="3" presStyleCnt="4"/>
      <dgm:spPr/>
    </dgm:pt>
    <dgm:pt modelId="{C5C7B991-EFB1-49A0-9E01-5698CE78EE21}" type="pres">
      <dgm:prSet presAssocID="{FF7E450C-E708-4F52-8151-A448BACD6A3C}" presName="desTx" presStyleLbl="fgAcc1" presStyleIdx="3" presStyleCnt="4">
        <dgm:presLayoutVars>
          <dgm:bulletEnabled val="1"/>
        </dgm:presLayoutVars>
      </dgm:prSet>
      <dgm:spPr/>
    </dgm:pt>
  </dgm:ptLst>
  <dgm:cxnLst>
    <dgm:cxn modelId="{FD1E4712-F67A-42EE-AC30-93B96F5E218C}" srcId="{BC56AC57-A868-49DB-B778-EC2A7F62017B}" destId="{45F68219-549B-4C38-BC9A-1AB508067B6B}" srcOrd="1" destOrd="0" parTransId="{CA5F681D-71DA-4DA5-B436-F2266A5B0A97}" sibTransId="{E568AA78-2185-4322-9CC0-BE2AB48B0CA7}"/>
    <dgm:cxn modelId="{98410D1D-69E6-4C63-B89E-7BF65A906955}" type="presOf" srcId="{1B364CE0-A832-4F6C-A504-5D9F7C09D213}" destId="{4032E3DA-C1D3-4E50-B71C-9BE06B7F75F8}" srcOrd="1" destOrd="0" presId="urn:microsoft.com/office/officeart/2005/8/layout/process3"/>
    <dgm:cxn modelId="{BDF3691D-970C-437F-A0AE-AD2846B52BE7}" type="presOf" srcId="{BE387AA1-2492-4CFC-B3E9-C1A1A4AB777E}" destId="{237110B8-E6CC-42CD-80E2-AF75EB70DB96}" srcOrd="1" destOrd="0" presId="urn:microsoft.com/office/officeart/2005/8/layout/process3"/>
    <dgm:cxn modelId="{58F2B65C-6014-424C-B5BC-F5D1FF18670E}" srcId="{BC56AC57-A868-49DB-B778-EC2A7F62017B}" destId="{FF7E450C-E708-4F52-8151-A448BACD6A3C}" srcOrd="3" destOrd="0" parTransId="{2A523DF3-02B2-43CF-9D42-A425CAEAC508}" sibTransId="{FAD570AE-5097-4BEF-A1E4-884E456FE386}"/>
    <dgm:cxn modelId="{B531BC5D-24D1-4514-BD38-1BF7AD27690A}" srcId="{BC56AC57-A868-49DB-B778-EC2A7F62017B}" destId="{7291FC50-9F71-4181-9A64-DFCC59C47C72}" srcOrd="0" destOrd="0" parTransId="{8FD0A870-5388-47BB-AB03-C2DBD8B1EA88}" sibTransId="{BE387AA1-2492-4CFC-B3E9-C1A1A4AB777E}"/>
    <dgm:cxn modelId="{706C2067-9AF4-4B58-B20C-13C329CA66C3}" type="presOf" srcId="{FF7E450C-E708-4F52-8151-A448BACD6A3C}" destId="{D394CD76-1147-4ACC-B5B5-E0D3AE7D631C}" srcOrd="0" destOrd="0" presId="urn:microsoft.com/office/officeart/2005/8/layout/process3"/>
    <dgm:cxn modelId="{B0154C4A-04AA-4C2B-B5B7-804E8837BE01}" type="presOf" srcId="{3301444A-E5C5-4661-8666-EAEABF7549D9}" destId="{9ADE5136-7CE2-48EA-A32F-52AC6C3FC716}" srcOrd="0" destOrd="0" presId="urn:microsoft.com/office/officeart/2005/8/layout/process3"/>
    <dgm:cxn modelId="{CCCFFE53-8F75-4B75-B899-76450FD2E35B}" type="presOf" srcId="{45F68219-549B-4C38-BC9A-1AB508067B6B}" destId="{016CF90D-DA6E-4438-B0C9-7373A983AF4F}" srcOrd="1" destOrd="0" presId="urn:microsoft.com/office/officeart/2005/8/layout/process3"/>
    <dgm:cxn modelId="{05A57B5A-26F7-41F1-B3D1-FD2FCE831004}" type="presOf" srcId="{45F68219-549B-4C38-BC9A-1AB508067B6B}" destId="{C30A6469-DA98-4145-BF7C-EA2C1625525C}" srcOrd="0" destOrd="0" presId="urn:microsoft.com/office/officeart/2005/8/layout/process3"/>
    <dgm:cxn modelId="{7447B65A-3FDD-47AE-97D5-8AB208DC5250}" srcId="{7291FC50-9F71-4181-9A64-DFCC59C47C72}" destId="{CF9AF0DA-BA08-4FA7-99AB-B6585502ED48}" srcOrd="0" destOrd="0" parTransId="{BAAB3E95-3AC2-46C2-956D-AFF0E364AEE2}" sibTransId="{5EFB87A7-FB71-4EAE-9803-3C76D0AB9C6D}"/>
    <dgm:cxn modelId="{E012E67D-A792-4DF9-8AAD-3A062F73493A}" srcId="{45F68219-549B-4C38-BC9A-1AB508067B6B}" destId="{27A20C22-8073-4FF3-A41A-C4251464EDEC}" srcOrd="0" destOrd="0" parTransId="{2EB8C06A-528A-4F3E-B530-584DF832D85B}" sibTransId="{D82442E8-D8DF-446A-BCFC-B9CB650EBF2E}"/>
    <dgm:cxn modelId="{5E2CFC8F-A9A0-414E-90F5-31176C8A7A0A}" srcId="{BC56AC57-A868-49DB-B778-EC2A7F62017B}" destId="{3301444A-E5C5-4661-8666-EAEABF7549D9}" srcOrd="2" destOrd="0" parTransId="{EA5ACCEF-38A6-4951-85D1-09FD1049EF5D}" sibTransId="{1B364CE0-A832-4F6C-A504-5D9F7C09D213}"/>
    <dgm:cxn modelId="{C069A691-BDF0-4CF1-9FBB-11999095AF58}" type="presOf" srcId="{7291FC50-9F71-4181-9A64-DFCC59C47C72}" destId="{17E53D16-B761-487C-8DB3-136EA8789E2D}" srcOrd="0" destOrd="0" presId="urn:microsoft.com/office/officeart/2005/8/layout/process3"/>
    <dgm:cxn modelId="{AA2EBC99-032D-478F-800F-AEB2F71E5F21}" type="presOf" srcId="{E568AA78-2185-4322-9CC0-BE2AB48B0CA7}" destId="{A447A6C4-A0CF-4DCC-A213-E7072BE5A6FD}" srcOrd="1" destOrd="0" presId="urn:microsoft.com/office/officeart/2005/8/layout/process3"/>
    <dgm:cxn modelId="{AE5A399A-A285-4829-B89D-204AEE82B669}" type="presOf" srcId="{BC56AC57-A868-49DB-B778-EC2A7F62017B}" destId="{7E446598-CC16-4E6C-8DCD-6E0B275003EF}" srcOrd="0" destOrd="0" presId="urn:microsoft.com/office/officeart/2005/8/layout/process3"/>
    <dgm:cxn modelId="{0641B7AE-00B0-48D2-8CF0-B5C08D94CEFB}" srcId="{3301444A-E5C5-4661-8666-EAEABF7549D9}" destId="{F5910BC3-AB19-4287-8903-1756CEAE792E}" srcOrd="0" destOrd="0" parTransId="{9922D798-8D15-461E-BF60-D638C0F9FFBD}" sibTransId="{8652B078-F492-4172-98EE-EC1C8FC00D36}"/>
    <dgm:cxn modelId="{603600C0-3DE6-4F59-BAF6-382113EB24D4}" type="presOf" srcId="{1B364CE0-A832-4F6C-A504-5D9F7C09D213}" destId="{ECB95B1F-B762-486D-8688-DED0471B16D3}" srcOrd="0" destOrd="0" presId="urn:microsoft.com/office/officeart/2005/8/layout/process3"/>
    <dgm:cxn modelId="{F8EC1CC6-DA43-4A93-BC21-E628C2C37DF3}" type="presOf" srcId="{EE57A2EF-9EFE-4E97-9E26-916A89ED22C9}" destId="{C5C7B991-EFB1-49A0-9E01-5698CE78EE21}" srcOrd="0" destOrd="0" presId="urn:microsoft.com/office/officeart/2005/8/layout/process3"/>
    <dgm:cxn modelId="{6CCF58C8-7BAD-4160-823F-A992BE0B70FC}" type="presOf" srcId="{CF9AF0DA-BA08-4FA7-99AB-B6585502ED48}" destId="{34495708-35DB-48CC-8A3D-A9CC16D07A7F}" srcOrd="0" destOrd="0" presId="urn:microsoft.com/office/officeart/2005/8/layout/process3"/>
    <dgm:cxn modelId="{EDAE94CE-501C-4246-B89E-8A1BDE161766}" type="presOf" srcId="{7291FC50-9F71-4181-9A64-DFCC59C47C72}" destId="{7A6AE3D4-A64A-45E9-AD1F-79754901EFD2}" srcOrd="1" destOrd="0" presId="urn:microsoft.com/office/officeart/2005/8/layout/process3"/>
    <dgm:cxn modelId="{C55640CF-B41B-4A75-975C-9F85F8708453}" srcId="{FF7E450C-E708-4F52-8151-A448BACD6A3C}" destId="{EE57A2EF-9EFE-4E97-9E26-916A89ED22C9}" srcOrd="0" destOrd="0" parTransId="{01AA9D3C-BBFC-4AB6-8EC6-D7D2A7BFA33C}" sibTransId="{977EBD4B-D468-431B-868A-BDB2A5DCC3C5}"/>
    <dgm:cxn modelId="{8D5111D0-AC95-4886-8BC8-761D5C740937}" type="presOf" srcId="{E568AA78-2185-4322-9CC0-BE2AB48B0CA7}" destId="{C5C17A0E-8CB0-4F6C-BA44-6AC9BDB16C22}" srcOrd="0" destOrd="0" presId="urn:microsoft.com/office/officeart/2005/8/layout/process3"/>
    <dgm:cxn modelId="{861309E8-E7FD-4F43-8C89-D66C4F8C22F3}" type="presOf" srcId="{3301444A-E5C5-4661-8666-EAEABF7549D9}" destId="{C2A4F58C-2DA9-4F2B-AA9A-71035D28F266}" srcOrd="1" destOrd="0" presId="urn:microsoft.com/office/officeart/2005/8/layout/process3"/>
    <dgm:cxn modelId="{3A5688F0-975B-4DE5-A10C-292CA0517484}" type="presOf" srcId="{FF7E450C-E708-4F52-8151-A448BACD6A3C}" destId="{E7ADCA68-B3E4-4FFB-85CD-57F0E357FE05}" srcOrd="1" destOrd="0" presId="urn:microsoft.com/office/officeart/2005/8/layout/process3"/>
    <dgm:cxn modelId="{BE7EA6F1-5F1D-433D-B192-A732A5D10D4D}" type="presOf" srcId="{27A20C22-8073-4FF3-A41A-C4251464EDEC}" destId="{91ADC597-AA0D-4FE8-896D-2BA07151AE35}" srcOrd="0" destOrd="0" presId="urn:microsoft.com/office/officeart/2005/8/layout/process3"/>
    <dgm:cxn modelId="{5A5CB7F3-DD10-48FB-8B04-FFECE22BF9D9}" type="presOf" srcId="{BE387AA1-2492-4CFC-B3E9-C1A1A4AB777E}" destId="{D84DAE9C-3D20-4DBC-851A-385674E2D1CB}" srcOrd="0" destOrd="0" presId="urn:microsoft.com/office/officeart/2005/8/layout/process3"/>
    <dgm:cxn modelId="{5ACCA3F4-926C-459F-B734-486E4BCBB2E8}" type="presOf" srcId="{F5910BC3-AB19-4287-8903-1756CEAE792E}" destId="{25AEFBAC-ADC6-4837-A38A-94A7F653211E}" srcOrd="0" destOrd="0" presId="urn:microsoft.com/office/officeart/2005/8/layout/process3"/>
    <dgm:cxn modelId="{7ACA52EC-A54D-4AEF-949F-95C6DBE6C265}" type="presParOf" srcId="{7E446598-CC16-4E6C-8DCD-6E0B275003EF}" destId="{8FDC10EE-3C38-4A1F-94F3-97954EAE534E}" srcOrd="0" destOrd="0" presId="urn:microsoft.com/office/officeart/2005/8/layout/process3"/>
    <dgm:cxn modelId="{62FB019F-EFC9-4C7D-A69E-8609B96CAAC4}" type="presParOf" srcId="{8FDC10EE-3C38-4A1F-94F3-97954EAE534E}" destId="{17E53D16-B761-487C-8DB3-136EA8789E2D}" srcOrd="0" destOrd="0" presId="urn:microsoft.com/office/officeart/2005/8/layout/process3"/>
    <dgm:cxn modelId="{A921A016-9BD0-4E08-8BA9-B3E3B6D59434}" type="presParOf" srcId="{8FDC10EE-3C38-4A1F-94F3-97954EAE534E}" destId="{7A6AE3D4-A64A-45E9-AD1F-79754901EFD2}" srcOrd="1" destOrd="0" presId="urn:microsoft.com/office/officeart/2005/8/layout/process3"/>
    <dgm:cxn modelId="{8BDC1626-30EE-43AB-9060-D288312F6AB2}" type="presParOf" srcId="{8FDC10EE-3C38-4A1F-94F3-97954EAE534E}" destId="{34495708-35DB-48CC-8A3D-A9CC16D07A7F}" srcOrd="2" destOrd="0" presId="urn:microsoft.com/office/officeart/2005/8/layout/process3"/>
    <dgm:cxn modelId="{32AAA792-5B03-4AA1-B043-522CEC3C761B}" type="presParOf" srcId="{7E446598-CC16-4E6C-8DCD-6E0B275003EF}" destId="{D84DAE9C-3D20-4DBC-851A-385674E2D1CB}" srcOrd="1" destOrd="0" presId="urn:microsoft.com/office/officeart/2005/8/layout/process3"/>
    <dgm:cxn modelId="{794E1653-C8B5-463B-9F70-D8AB50398B3E}" type="presParOf" srcId="{D84DAE9C-3D20-4DBC-851A-385674E2D1CB}" destId="{237110B8-E6CC-42CD-80E2-AF75EB70DB96}" srcOrd="0" destOrd="0" presId="urn:microsoft.com/office/officeart/2005/8/layout/process3"/>
    <dgm:cxn modelId="{FCF8FD17-0C94-4C14-94CA-C3D97FC3BCD5}" type="presParOf" srcId="{7E446598-CC16-4E6C-8DCD-6E0B275003EF}" destId="{BB3E93DD-7F83-49A4-808B-A588C6C4152E}" srcOrd="2" destOrd="0" presId="urn:microsoft.com/office/officeart/2005/8/layout/process3"/>
    <dgm:cxn modelId="{6D1E0EF6-584F-45BB-9CBA-063F61C0D837}" type="presParOf" srcId="{BB3E93DD-7F83-49A4-808B-A588C6C4152E}" destId="{C30A6469-DA98-4145-BF7C-EA2C1625525C}" srcOrd="0" destOrd="0" presId="urn:microsoft.com/office/officeart/2005/8/layout/process3"/>
    <dgm:cxn modelId="{2AB36469-3518-44EF-A27C-D7E1550A2E37}" type="presParOf" srcId="{BB3E93DD-7F83-49A4-808B-A588C6C4152E}" destId="{016CF90D-DA6E-4438-B0C9-7373A983AF4F}" srcOrd="1" destOrd="0" presId="urn:microsoft.com/office/officeart/2005/8/layout/process3"/>
    <dgm:cxn modelId="{755BE2AC-B2CC-4189-A37B-7192FBB2419B}" type="presParOf" srcId="{BB3E93DD-7F83-49A4-808B-A588C6C4152E}" destId="{91ADC597-AA0D-4FE8-896D-2BA07151AE35}" srcOrd="2" destOrd="0" presId="urn:microsoft.com/office/officeart/2005/8/layout/process3"/>
    <dgm:cxn modelId="{AE03490B-F2F1-4A1A-8E08-393AB606E25F}" type="presParOf" srcId="{7E446598-CC16-4E6C-8DCD-6E0B275003EF}" destId="{C5C17A0E-8CB0-4F6C-BA44-6AC9BDB16C22}" srcOrd="3" destOrd="0" presId="urn:microsoft.com/office/officeart/2005/8/layout/process3"/>
    <dgm:cxn modelId="{9AD69D89-566B-4592-AED9-996AF2AA07FD}" type="presParOf" srcId="{C5C17A0E-8CB0-4F6C-BA44-6AC9BDB16C22}" destId="{A447A6C4-A0CF-4DCC-A213-E7072BE5A6FD}" srcOrd="0" destOrd="0" presId="urn:microsoft.com/office/officeart/2005/8/layout/process3"/>
    <dgm:cxn modelId="{9C45A252-B79D-4116-873A-F09A68C76353}" type="presParOf" srcId="{7E446598-CC16-4E6C-8DCD-6E0B275003EF}" destId="{8CA19F0B-5C47-4416-A90D-D01B2625874A}" srcOrd="4" destOrd="0" presId="urn:microsoft.com/office/officeart/2005/8/layout/process3"/>
    <dgm:cxn modelId="{5BDA293B-7427-4F97-BA21-04119720220A}" type="presParOf" srcId="{8CA19F0B-5C47-4416-A90D-D01B2625874A}" destId="{9ADE5136-7CE2-48EA-A32F-52AC6C3FC716}" srcOrd="0" destOrd="0" presId="urn:microsoft.com/office/officeart/2005/8/layout/process3"/>
    <dgm:cxn modelId="{B9389FDC-913F-42DB-93BE-3724E8B01D01}" type="presParOf" srcId="{8CA19F0B-5C47-4416-A90D-D01B2625874A}" destId="{C2A4F58C-2DA9-4F2B-AA9A-71035D28F266}" srcOrd="1" destOrd="0" presId="urn:microsoft.com/office/officeart/2005/8/layout/process3"/>
    <dgm:cxn modelId="{BB7F5025-5CE1-4A32-B0C3-09905BBA179B}" type="presParOf" srcId="{8CA19F0B-5C47-4416-A90D-D01B2625874A}" destId="{25AEFBAC-ADC6-4837-A38A-94A7F653211E}" srcOrd="2" destOrd="0" presId="urn:microsoft.com/office/officeart/2005/8/layout/process3"/>
    <dgm:cxn modelId="{85DC4381-455C-4D31-9928-91026BB6E662}" type="presParOf" srcId="{7E446598-CC16-4E6C-8DCD-6E0B275003EF}" destId="{ECB95B1F-B762-486D-8688-DED0471B16D3}" srcOrd="5" destOrd="0" presId="urn:microsoft.com/office/officeart/2005/8/layout/process3"/>
    <dgm:cxn modelId="{9B00DAFC-9E5D-4C45-AD11-DD0312C4692E}" type="presParOf" srcId="{ECB95B1F-B762-486D-8688-DED0471B16D3}" destId="{4032E3DA-C1D3-4E50-B71C-9BE06B7F75F8}" srcOrd="0" destOrd="0" presId="urn:microsoft.com/office/officeart/2005/8/layout/process3"/>
    <dgm:cxn modelId="{764FD1C1-7412-441D-8CE7-663127C85616}" type="presParOf" srcId="{7E446598-CC16-4E6C-8DCD-6E0B275003EF}" destId="{7B978918-862F-43B0-BEC9-30F73E830001}" srcOrd="6" destOrd="0" presId="urn:microsoft.com/office/officeart/2005/8/layout/process3"/>
    <dgm:cxn modelId="{67935D60-6594-456C-88D0-C5FACE9E5912}" type="presParOf" srcId="{7B978918-862F-43B0-BEC9-30F73E830001}" destId="{D394CD76-1147-4ACC-B5B5-E0D3AE7D631C}" srcOrd="0" destOrd="0" presId="urn:microsoft.com/office/officeart/2005/8/layout/process3"/>
    <dgm:cxn modelId="{A9D8A92B-4609-4889-8107-E68D9704707D}" type="presParOf" srcId="{7B978918-862F-43B0-BEC9-30F73E830001}" destId="{E7ADCA68-B3E4-4FFB-85CD-57F0E357FE05}" srcOrd="1" destOrd="0" presId="urn:microsoft.com/office/officeart/2005/8/layout/process3"/>
    <dgm:cxn modelId="{18B63E3C-D00E-45F0-A402-EBFF34D04E0A}" type="presParOf" srcId="{7B978918-862F-43B0-BEC9-30F73E830001}" destId="{C5C7B991-EFB1-49A0-9E01-5698CE78EE2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6AE3D4-A64A-45E9-AD1F-79754901EFD2}">
      <dsp:nvSpPr>
        <dsp:cNvPr id="0" name=""/>
        <dsp:cNvSpPr/>
      </dsp:nvSpPr>
      <dsp:spPr>
        <a:xfrm>
          <a:off x="1087" y="1502309"/>
          <a:ext cx="1365998" cy="652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rial"/>
            </a:rPr>
            <a:t> Data understanding for EDA</a:t>
          </a:r>
          <a:endParaRPr lang="en-US" sz="1000" kern="1200" dirty="0"/>
        </a:p>
      </dsp:txBody>
      <dsp:txXfrm>
        <a:off x="1087" y="1502309"/>
        <a:ext cx="1365998" cy="435116"/>
      </dsp:txXfrm>
    </dsp:sp>
    <dsp:sp modelId="{34495708-35DB-48CC-8A3D-A9CC16D07A7F}">
      <dsp:nvSpPr>
        <dsp:cNvPr id="0" name=""/>
        <dsp:cNvSpPr/>
      </dsp:nvSpPr>
      <dsp:spPr>
        <a:xfrm>
          <a:off x="280869" y="1937425"/>
          <a:ext cx="1365998" cy="72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Arial"/>
            </a:rPr>
            <a:t> Understand and take the attributes will affect the loan</a:t>
          </a:r>
          <a:endParaRPr lang="en-US" sz="1000" kern="1200" dirty="0"/>
        </a:p>
      </dsp:txBody>
      <dsp:txXfrm>
        <a:off x="301957" y="1958513"/>
        <a:ext cx="1323822" cy="677824"/>
      </dsp:txXfrm>
    </dsp:sp>
    <dsp:sp modelId="{D84DAE9C-3D20-4DBC-851A-385674E2D1CB}">
      <dsp:nvSpPr>
        <dsp:cNvPr id="0" name=""/>
        <dsp:cNvSpPr/>
      </dsp:nvSpPr>
      <dsp:spPr>
        <a:xfrm>
          <a:off x="1574166" y="1549820"/>
          <a:ext cx="439010" cy="340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574166" y="1617839"/>
        <a:ext cx="336982" cy="204056"/>
      </dsp:txXfrm>
    </dsp:sp>
    <dsp:sp modelId="{016CF90D-DA6E-4438-B0C9-7373A983AF4F}">
      <dsp:nvSpPr>
        <dsp:cNvPr id="0" name=""/>
        <dsp:cNvSpPr/>
      </dsp:nvSpPr>
      <dsp:spPr>
        <a:xfrm>
          <a:off x="2195407" y="1502309"/>
          <a:ext cx="1365998" cy="652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 rtl="0">
            <a:lnSpc>
              <a:spcPct val="114999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rial"/>
            </a:rPr>
            <a:t> Data Cleaning and </a:t>
          </a:r>
          <a:r>
            <a:rPr lang="en-US" sz="1000" kern="1200" dirty="0"/>
            <a:t>Manipulation</a:t>
          </a:r>
        </a:p>
      </dsp:txBody>
      <dsp:txXfrm>
        <a:off x="2195407" y="1502309"/>
        <a:ext cx="1365998" cy="435116"/>
      </dsp:txXfrm>
    </dsp:sp>
    <dsp:sp modelId="{91ADC597-AA0D-4FE8-896D-2BA07151AE35}">
      <dsp:nvSpPr>
        <dsp:cNvPr id="0" name=""/>
        <dsp:cNvSpPr/>
      </dsp:nvSpPr>
      <dsp:spPr>
        <a:xfrm>
          <a:off x="2475190" y="1937425"/>
          <a:ext cx="1365998" cy="72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Arial"/>
            </a:rPr>
            <a:t> Cleaning outliers, fixing types and replace missing</a:t>
          </a:r>
          <a:endParaRPr lang="en-US" sz="1000" kern="1200" dirty="0"/>
        </a:p>
      </dsp:txBody>
      <dsp:txXfrm>
        <a:off x="2496278" y="1958513"/>
        <a:ext cx="1323822" cy="677824"/>
      </dsp:txXfrm>
    </dsp:sp>
    <dsp:sp modelId="{C5C17A0E-8CB0-4F6C-BA44-6AC9BDB16C22}">
      <dsp:nvSpPr>
        <dsp:cNvPr id="0" name=""/>
        <dsp:cNvSpPr/>
      </dsp:nvSpPr>
      <dsp:spPr>
        <a:xfrm>
          <a:off x="3768487" y="1549820"/>
          <a:ext cx="439010" cy="340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768487" y="1617839"/>
        <a:ext cx="336982" cy="204056"/>
      </dsp:txXfrm>
    </dsp:sp>
    <dsp:sp modelId="{C2A4F58C-2DA9-4F2B-AA9A-71035D28F266}">
      <dsp:nvSpPr>
        <dsp:cNvPr id="0" name=""/>
        <dsp:cNvSpPr/>
      </dsp:nvSpPr>
      <dsp:spPr>
        <a:xfrm>
          <a:off x="4389728" y="1502309"/>
          <a:ext cx="1365998" cy="652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rial"/>
            </a:rPr>
            <a:t>Analysis</a:t>
          </a:r>
          <a:endParaRPr lang="en-US" sz="1000" kern="1200" dirty="0"/>
        </a:p>
      </dsp:txBody>
      <dsp:txXfrm>
        <a:off x="4389728" y="1502309"/>
        <a:ext cx="1365998" cy="435116"/>
      </dsp:txXfrm>
    </dsp:sp>
    <dsp:sp modelId="{25AEFBAC-ADC6-4837-A38A-94A7F653211E}">
      <dsp:nvSpPr>
        <dsp:cNvPr id="0" name=""/>
        <dsp:cNvSpPr/>
      </dsp:nvSpPr>
      <dsp:spPr>
        <a:xfrm>
          <a:off x="4669511" y="1937425"/>
          <a:ext cx="1365998" cy="72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Arial"/>
            </a:rPr>
            <a:t>Analysis attributes and their affect to the default rate of loan</a:t>
          </a:r>
        </a:p>
      </dsp:txBody>
      <dsp:txXfrm>
        <a:off x="4690599" y="1958513"/>
        <a:ext cx="1323822" cy="677824"/>
      </dsp:txXfrm>
    </dsp:sp>
    <dsp:sp modelId="{ECB95B1F-B762-486D-8688-DED0471B16D3}">
      <dsp:nvSpPr>
        <dsp:cNvPr id="0" name=""/>
        <dsp:cNvSpPr/>
      </dsp:nvSpPr>
      <dsp:spPr>
        <a:xfrm>
          <a:off x="5962807" y="1549820"/>
          <a:ext cx="439010" cy="340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5962807" y="1617839"/>
        <a:ext cx="336982" cy="204056"/>
      </dsp:txXfrm>
    </dsp:sp>
    <dsp:sp modelId="{E7ADCA68-B3E4-4FFB-85CD-57F0E357FE05}">
      <dsp:nvSpPr>
        <dsp:cNvPr id="0" name=""/>
        <dsp:cNvSpPr/>
      </dsp:nvSpPr>
      <dsp:spPr>
        <a:xfrm>
          <a:off x="6584049" y="1502309"/>
          <a:ext cx="1365998" cy="652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rial"/>
            </a:rPr>
            <a:t>Conclusion</a:t>
          </a:r>
        </a:p>
      </dsp:txBody>
      <dsp:txXfrm>
        <a:off x="6584049" y="1502309"/>
        <a:ext cx="1365998" cy="435116"/>
      </dsp:txXfrm>
    </dsp:sp>
    <dsp:sp modelId="{C5C7B991-EFB1-49A0-9E01-5698CE78EE21}">
      <dsp:nvSpPr>
        <dsp:cNvPr id="0" name=""/>
        <dsp:cNvSpPr/>
      </dsp:nvSpPr>
      <dsp:spPr>
        <a:xfrm>
          <a:off x="6863832" y="1937425"/>
          <a:ext cx="1365998" cy="72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Arial"/>
            </a:rPr>
            <a:t>Summary what mostly affect the loan</a:t>
          </a:r>
        </a:p>
      </dsp:txBody>
      <dsp:txXfrm>
        <a:off x="6884920" y="1958513"/>
        <a:ext cx="1323822" cy="677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9090756a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9090756a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39acf67e2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39acf67e2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567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3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/>
              <a:t>Lending Case Club Study</a:t>
            </a:r>
            <a:endParaRPr sz="4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Team Members: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Phuc Thanh Nguyen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Aishwarya K Shetty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35277-022C-4BF2-BDC5-4FEE420B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4999"/>
              </a:lnSpc>
            </a:pPr>
            <a:r>
              <a:rPr lang="en-US" dirty="0"/>
              <a:t>IV. Data cleaning and manipulation:</a:t>
            </a:r>
          </a:p>
        </p:txBody>
      </p:sp>
      <p:sp>
        <p:nvSpPr>
          <p:cNvPr id="18" name="Google Shape;107;p18">
            <a:extLst>
              <a:ext uri="{FF2B5EF4-FFF2-40B4-BE49-F238E27FC236}">
                <a16:creationId xmlns:a16="http://schemas.microsoft.com/office/drawing/2014/main" id="{9D637B54-EB82-4D00-831A-CB8F49206807}"/>
              </a:ext>
            </a:extLst>
          </p:cNvPr>
          <p:cNvSpPr txBox="1">
            <a:spLocks noGrp="1"/>
          </p:cNvSpPr>
          <p:nvPr/>
        </p:nvSpPr>
        <p:spPr>
          <a:xfrm>
            <a:off x="205634" y="838684"/>
            <a:ext cx="8416929" cy="4160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Char char="●"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  <a:latin typeface="Arial"/>
                <a:cs typeface="Arial"/>
              </a:rPr>
              <a:t>Data cleaning is </a:t>
            </a:r>
            <a:r>
              <a:rPr lang="en" sz="1400" b="1">
                <a:solidFill>
                  <a:srgbClr val="202124"/>
                </a:solidFill>
                <a:highlight>
                  <a:srgbClr val="FFFFFF"/>
                </a:highlight>
                <a:latin typeface="Arial"/>
                <a:cs typeface="Arial"/>
              </a:rPr>
              <a:t>the process of fixing or removing incorrect, corrupted, incorrectly formatted, duplicate, or incomplete data within a dataset</a:t>
            </a: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  <a:latin typeface="Arial"/>
                <a:cs typeface="Arial"/>
              </a:rPr>
              <a:t>. </a:t>
            </a:r>
            <a:endParaRPr sz="1400">
              <a:solidFill>
                <a:srgbClr val="202124"/>
              </a:solidFill>
              <a:highlight>
                <a:srgbClr val="FFFFFF"/>
              </a:highlight>
              <a:latin typeface="Arial"/>
              <a:cs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●"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  <a:latin typeface="Arial"/>
                <a:cs typeface="Arial"/>
              </a:rPr>
              <a:t>We began by removing the columns having all null values.</a:t>
            </a:r>
            <a:endParaRPr sz="1400">
              <a:solidFill>
                <a:srgbClr val="202124"/>
              </a:solidFill>
              <a:highlight>
                <a:srgbClr val="FFFFFF"/>
              </a:highlight>
              <a:latin typeface="Arial"/>
              <a:cs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●"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  <a:latin typeface="Arial"/>
                <a:cs typeface="Arial"/>
              </a:rPr>
              <a:t>Post this we eliminated columns having single values as it would not be of any use for analysis</a:t>
            </a:r>
            <a:endParaRPr sz="1400">
              <a:solidFill>
                <a:srgbClr val="202124"/>
              </a:solidFill>
              <a:highlight>
                <a:srgbClr val="FFFFFF"/>
              </a:highlight>
              <a:latin typeface="Arial"/>
              <a:cs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●"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  <a:latin typeface="Arial"/>
                <a:cs typeface="Arial"/>
              </a:rPr>
              <a:t>Then we filled missing values in the quantitative variables by their mode values</a:t>
            </a:r>
            <a:endParaRPr sz="1400">
              <a:solidFill>
                <a:srgbClr val="202124"/>
              </a:solidFill>
              <a:highlight>
                <a:srgbClr val="FFFFFF"/>
              </a:highlight>
              <a:latin typeface="Arial"/>
              <a:cs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●"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  <a:latin typeface="Arial"/>
                <a:cs typeface="Arial"/>
              </a:rPr>
              <a:t>We then standardised the values in the rows. For example: the column int_rate was in the form of 10%, We removed the ‘%’ symbol associated with the int_rate so as to produce numeric values that would be helpful for analysis</a:t>
            </a:r>
            <a:endParaRPr sz="1400">
              <a:solidFill>
                <a:srgbClr val="202124"/>
              </a:solidFill>
              <a:highlight>
                <a:srgbClr val="FFFFFF"/>
              </a:highlight>
              <a:latin typeface="Arial"/>
              <a:cs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●"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  <a:latin typeface="Arial"/>
                <a:cs typeface="Arial"/>
              </a:rPr>
              <a:t>We then performed outlier treatment on the data to eliminate abnormal values</a:t>
            </a:r>
            <a:endParaRPr sz="1400">
              <a:solidFill>
                <a:srgbClr val="202124"/>
              </a:solidFill>
              <a:highlight>
                <a:srgbClr val="FFFFFF"/>
              </a:highlight>
              <a:latin typeface="Arial"/>
              <a:cs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●"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  <a:latin typeface="Arial"/>
                <a:cs typeface="Arial"/>
              </a:rPr>
              <a:t>We then examined the columns individually and recorded following observations</a:t>
            </a:r>
            <a:endParaRPr sz="1400">
              <a:solidFill>
                <a:srgbClr val="202124"/>
              </a:solidFill>
              <a:highlight>
                <a:srgbClr val="FFFFFF"/>
              </a:highlight>
              <a:latin typeface="Arial"/>
              <a:cs typeface="Arial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cs typeface="Arial"/>
              </a:rPr>
              <a:t>"desc" has description (text data) which we cannot do anything about it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cs typeface="Arial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cs typeface="Arial"/>
              </a:rPr>
              <a:t>id", "member_id", "url" doesnot affect the loan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cs typeface="Arial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cs typeface="Arial"/>
              </a:rPr>
              <a:t>Certain column are post approval features-delinq_2yrs','earliest_cr_line','last_credit_pull_d','last_pymnt_amnt', etc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cs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cs typeface="Arial"/>
              </a:rPr>
              <a:t>Hence we removed these columns as they do not influence loans status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cs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cs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rgbClr val="202124"/>
              </a:solidFill>
              <a:highlight>
                <a:srgbClr val="FFFFFF"/>
              </a:highlight>
              <a:latin typeface="Arial"/>
              <a:cs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rgbClr val="202124"/>
              </a:solidFill>
              <a:highlight>
                <a:srgbClr val="FFFFFF"/>
              </a:highlight>
              <a:latin typeface="Arial"/>
              <a:cs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solidFill>
                <a:srgbClr val="202124"/>
              </a:solidFill>
              <a:highlight>
                <a:srgbClr val="FFFFFF"/>
              </a:highlight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0449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49617-8711-400B-9723-0E3923287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V. Data analysis:</a:t>
            </a:r>
          </a:p>
        </p:txBody>
      </p:sp>
      <p:pic>
        <p:nvPicPr>
          <p:cNvPr id="6" name="Picture 9" descr="A picture containing timeline&#10;&#10;Description automatically generated">
            <a:extLst>
              <a:ext uri="{FF2B5EF4-FFF2-40B4-BE49-F238E27FC236}">
                <a16:creationId xmlns:a16="http://schemas.microsoft.com/office/drawing/2014/main" id="{7789FA10-00D6-4C1B-AA6F-BA4815ACB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23" y="858107"/>
            <a:ext cx="4814886" cy="42195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F8A7EC-9636-418F-AC70-25EB5BEB661B}"/>
              </a:ext>
            </a:extLst>
          </p:cNvPr>
          <p:cNvSpPr txBox="1"/>
          <p:nvPr/>
        </p:nvSpPr>
        <p:spPr>
          <a:xfrm>
            <a:off x="5388985" y="959861"/>
            <a:ext cx="3184813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We first look at correlation matrix to reduce the dimension of data to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8B2ECC-8C49-4FCD-95AB-CC535EE707B6}"/>
              </a:ext>
            </a:extLst>
          </p:cNvPr>
          <p:cNvSpPr txBox="1"/>
          <p:nvPr/>
        </p:nvSpPr>
        <p:spPr>
          <a:xfrm>
            <a:off x="6402099" y="2193781"/>
            <a:ext cx="76243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791A47-78FA-4543-B71D-90D0FFD28E18}"/>
              </a:ext>
            </a:extLst>
          </p:cNvPr>
          <p:cNvSpPr txBox="1"/>
          <p:nvPr/>
        </p:nvSpPr>
        <p:spPr>
          <a:xfrm>
            <a:off x="5414963" y="1992456"/>
            <a:ext cx="315883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As we see, '</a:t>
            </a:r>
            <a:r>
              <a:rPr lang="en-US" dirty="0" err="1"/>
              <a:t>funded_amnt</a:t>
            </a:r>
            <a:r>
              <a:rPr lang="en-US" dirty="0"/>
              <a:t>', '</a:t>
            </a:r>
            <a:r>
              <a:rPr lang="en-US" dirty="0" err="1"/>
              <a:t>funded_amnt_inv</a:t>
            </a:r>
            <a:r>
              <a:rPr lang="en-US" dirty="0"/>
              <a:t>', 'installment' are highly correlation with "</a:t>
            </a:r>
            <a:r>
              <a:rPr lang="en-US" dirty="0" err="1"/>
              <a:t>loan_amnt</a:t>
            </a:r>
            <a:r>
              <a:rPr lang="en-US" dirty="0"/>
              <a:t>", so we remove them</a:t>
            </a:r>
          </a:p>
        </p:txBody>
      </p:sp>
    </p:spTree>
    <p:extLst>
      <p:ext uri="{BB962C8B-B14F-4D97-AF65-F5344CB8AC3E}">
        <p14:creationId xmlns:p14="http://schemas.microsoft.com/office/powerpoint/2010/main" val="1999543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49617-8711-400B-9723-0E3923287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V. Data analysis: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F8A7EC-9636-418F-AC70-25EB5BEB661B}"/>
              </a:ext>
            </a:extLst>
          </p:cNvPr>
          <p:cNvSpPr txBox="1"/>
          <p:nvPr/>
        </p:nvSpPr>
        <p:spPr>
          <a:xfrm>
            <a:off x="3200400" y="23431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8B2ECC-8C49-4FCD-95AB-CC535EE707B6}"/>
              </a:ext>
            </a:extLst>
          </p:cNvPr>
          <p:cNvSpPr txBox="1"/>
          <p:nvPr/>
        </p:nvSpPr>
        <p:spPr>
          <a:xfrm>
            <a:off x="6402099" y="2193781"/>
            <a:ext cx="76243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43EE280E-19FF-46D0-8DD1-09F727012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65" y="1198818"/>
            <a:ext cx="5353915" cy="39473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121F91-550E-43E4-B9A7-045C35F9481B}"/>
              </a:ext>
            </a:extLst>
          </p:cNvPr>
          <p:cNvSpPr txBox="1"/>
          <p:nvPr/>
        </p:nvSpPr>
        <p:spPr>
          <a:xfrm>
            <a:off x="6109854" y="1804121"/>
            <a:ext cx="2840614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dirty="0"/>
              <a:t>The loan amount mostly in range</a:t>
            </a:r>
            <a:r>
              <a:rPr lang="en-US" b="1" dirty="0"/>
              <a:t> 5k to 10k</a:t>
            </a:r>
            <a:r>
              <a:rPr lang="en-US" dirty="0"/>
              <a:t> </a:t>
            </a:r>
            <a:endParaRPr lang="en-US"/>
          </a:p>
          <a:p>
            <a:pPr marL="285750" indent="-285750">
              <a:buChar char="•"/>
            </a:pPr>
            <a:r>
              <a:rPr lang="en-US" dirty="0"/>
              <a:t>The amount of loan affect the default rate, </a:t>
            </a:r>
            <a:r>
              <a:rPr lang="en-US" b="1" dirty="0"/>
              <a:t>higher loan amount can get higher rate of default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862DE-F2A5-44E7-AF4B-D41AA85B7CC6}"/>
              </a:ext>
            </a:extLst>
          </p:cNvPr>
          <p:cNvSpPr txBox="1"/>
          <p:nvPr/>
        </p:nvSpPr>
        <p:spPr>
          <a:xfrm>
            <a:off x="6109854" y="1024803"/>
            <a:ext cx="2840614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dirty="0"/>
              <a:t>We derive loan amount to groups; each group have range 5k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FE31CD-63FA-41F1-838E-56A2A7D5A5AC}"/>
              </a:ext>
            </a:extLst>
          </p:cNvPr>
          <p:cNvSpPr txBox="1"/>
          <p:nvPr/>
        </p:nvSpPr>
        <p:spPr>
          <a:xfrm>
            <a:off x="342900" y="71957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loan_amnt</a:t>
            </a:r>
          </a:p>
        </p:txBody>
      </p:sp>
    </p:spTree>
    <p:extLst>
      <p:ext uri="{BB962C8B-B14F-4D97-AF65-F5344CB8AC3E}">
        <p14:creationId xmlns:p14="http://schemas.microsoft.com/office/powerpoint/2010/main" val="487142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49617-8711-400B-9723-0E3923287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V. Data analysis: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8B2ECC-8C49-4FCD-95AB-CC535EE707B6}"/>
              </a:ext>
            </a:extLst>
          </p:cNvPr>
          <p:cNvSpPr txBox="1"/>
          <p:nvPr/>
        </p:nvSpPr>
        <p:spPr>
          <a:xfrm>
            <a:off x="5090246" y="1141702"/>
            <a:ext cx="3412114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 grading system of LC work well: </a:t>
            </a:r>
            <a:r>
              <a:rPr lang="en-US" b="1" dirty="0"/>
              <a:t>higher rank of loan profile, lower rate of default rate</a:t>
            </a: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CD65C267-26E1-41D3-8855-E850281E84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894" r="355" b="240"/>
          <a:stretch/>
        </p:blipFill>
        <p:spPr>
          <a:xfrm>
            <a:off x="277956" y="984504"/>
            <a:ext cx="3645924" cy="1837058"/>
          </a:xfrm>
          <a:prstGeom prst="rect">
            <a:avLst/>
          </a:prstGeom>
        </p:spPr>
      </p:pic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535DF8E0-1C46-4C68-BC39-23D9540BFC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265" r="-149" b="200"/>
          <a:stretch/>
        </p:blipFill>
        <p:spPr>
          <a:xfrm>
            <a:off x="219509" y="2926796"/>
            <a:ext cx="4353786" cy="2187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99AF7A-A070-43B2-A352-B8EE764D6164}"/>
              </a:ext>
            </a:extLst>
          </p:cNvPr>
          <p:cNvSpPr txBox="1"/>
          <p:nvPr/>
        </p:nvSpPr>
        <p:spPr>
          <a:xfrm>
            <a:off x="342900" y="71957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grade</a:t>
            </a:r>
          </a:p>
        </p:txBody>
      </p:sp>
    </p:spTree>
    <p:extLst>
      <p:ext uri="{BB962C8B-B14F-4D97-AF65-F5344CB8AC3E}">
        <p14:creationId xmlns:p14="http://schemas.microsoft.com/office/powerpoint/2010/main" val="666488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49617-8711-400B-9723-0E3923287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V. Data analysis: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8B2ECC-8C49-4FCD-95AB-CC535EE707B6}"/>
              </a:ext>
            </a:extLst>
          </p:cNvPr>
          <p:cNvSpPr txBox="1"/>
          <p:nvPr/>
        </p:nvSpPr>
        <p:spPr>
          <a:xfrm>
            <a:off x="6402099" y="2193781"/>
            <a:ext cx="76243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77E92E53-EE46-4EF4-884C-8F4EEDECDB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904" r="128" b="172"/>
          <a:stretch/>
        </p:blipFill>
        <p:spPr>
          <a:xfrm>
            <a:off x="37666" y="1283733"/>
            <a:ext cx="6457956" cy="32716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8DA080-548D-42BD-BECE-08F3B4876314}"/>
              </a:ext>
            </a:extLst>
          </p:cNvPr>
          <p:cNvSpPr txBox="1"/>
          <p:nvPr/>
        </p:nvSpPr>
        <p:spPr>
          <a:xfrm>
            <a:off x="6661871" y="959861"/>
            <a:ext cx="2067791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dirty="0"/>
              <a:t>'10+ years' mean the average ages will be 30s.</a:t>
            </a:r>
            <a:endParaRPr lang="en-US"/>
          </a:p>
          <a:p>
            <a:pPr marL="285750" indent="-285750">
              <a:buChar char="•"/>
            </a:pPr>
            <a:r>
              <a:rPr lang="en-US" dirty="0"/>
              <a:t>They has good volume as well has higher default rate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6F5580-C96B-4D27-9E20-8083AFB89A92}"/>
              </a:ext>
            </a:extLst>
          </p:cNvPr>
          <p:cNvSpPr txBox="1"/>
          <p:nvPr/>
        </p:nvSpPr>
        <p:spPr>
          <a:xfrm>
            <a:off x="213014" y="894917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emp_lenght</a:t>
            </a:r>
          </a:p>
        </p:txBody>
      </p:sp>
    </p:spTree>
    <p:extLst>
      <p:ext uri="{BB962C8B-B14F-4D97-AF65-F5344CB8AC3E}">
        <p14:creationId xmlns:p14="http://schemas.microsoft.com/office/powerpoint/2010/main" val="1362021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49617-8711-400B-9723-0E3923287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V. Data analysis: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F8A7EC-9636-418F-AC70-25EB5BEB661B}"/>
              </a:ext>
            </a:extLst>
          </p:cNvPr>
          <p:cNvSpPr txBox="1"/>
          <p:nvPr/>
        </p:nvSpPr>
        <p:spPr>
          <a:xfrm>
            <a:off x="3200400" y="23431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8B2ECC-8C49-4FCD-95AB-CC535EE707B6}"/>
              </a:ext>
            </a:extLst>
          </p:cNvPr>
          <p:cNvSpPr txBox="1"/>
          <p:nvPr/>
        </p:nvSpPr>
        <p:spPr>
          <a:xfrm>
            <a:off x="6109854" y="1440440"/>
            <a:ext cx="2743200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dirty="0"/>
              <a:t>People who already own home take less loan.</a:t>
            </a:r>
          </a:p>
          <a:p>
            <a:pPr marL="285750" indent="-285750">
              <a:buChar char="•"/>
            </a:pPr>
            <a:r>
              <a:rPr lang="en-US" dirty="0"/>
              <a:t>The home ownership not affect much default or not.</a:t>
            </a:r>
          </a:p>
          <a:p>
            <a:pPr marL="285750" indent="-285750">
              <a:buChar char="•"/>
            </a:pPr>
            <a:r>
              <a:rPr lang="en-US" dirty="0"/>
              <a:t>'Rent' and 'Own' have similar default rate</a:t>
            </a:r>
          </a:p>
          <a:p>
            <a:pPr marL="285750" indent="-285750">
              <a:buChar char="•"/>
            </a:pPr>
            <a:r>
              <a:rPr lang="en-US" dirty="0"/>
              <a:t>'Mortgage' group has slightly lower default rate</a:t>
            </a:r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49479C50-5C29-485A-A31E-CBD1BFA5E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77" y="1088415"/>
            <a:ext cx="5353915" cy="3960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4F1644-BEB1-4D1E-A1B5-1C9BD5278568}"/>
              </a:ext>
            </a:extLst>
          </p:cNvPr>
          <p:cNvSpPr txBox="1"/>
          <p:nvPr/>
        </p:nvSpPr>
        <p:spPr>
          <a:xfrm>
            <a:off x="264968" y="654627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Helvetica Neue"/>
              </a:rPr>
              <a:t>home_ownership</a:t>
            </a:r>
          </a:p>
        </p:txBody>
      </p:sp>
    </p:spTree>
    <p:extLst>
      <p:ext uri="{BB962C8B-B14F-4D97-AF65-F5344CB8AC3E}">
        <p14:creationId xmlns:p14="http://schemas.microsoft.com/office/powerpoint/2010/main" val="1668646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49617-8711-400B-9723-0E3923287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V. Data analysis: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F8A7EC-9636-418F-AC70-25EB5BEB661B}"/>
              </a:ext>
            </a:extLst>
          </p:cNvPr>
          <p:cNvSpPr txBox="1"/>
          <p:nvPr/>
        </p:nvSpPr>
        <p:spPr>
          <a:xfrm>
            <a:off x="6713825" y="1862571"/>
            <a:ext cx="2067792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dirty="0"/>
              <a:t>We derives income to 4 groups: low, low average, high average and high</a:t>
            </a:r>
          </a:p>
          <a:p>
            <a:pPr marL="285750" indent="-285750">
              <a:buChar char="•"/>
            </a:pPr>
            <a:r>
              <a:rPr lang="en-US" dirty="0"/>
              <a:t>Lower incomes have higher default rate</a:t>
            </a:r>
            <a:endParaRPr lang="en-US"/>
          </a:p>
          <a:p>
            <a:pPr marL="285750" indent="-285750">
              <a:buChar char="•"/>
            </a:pPr>
            <a:r>
              <a:rPr lang="en-US" dirty="0"/>
              <a:t>Most of the loan come from people have low average income(30k-60k)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8B2ECC-8C49-4FCD-95AB-CC535EE707B6}"/>
              </a:ext>
            </a:extLst>
          </p:cNvPr>
          <p:cNvSpPr txBox="1"/>
          <p:nvPr/>
        </p:nvSpPr>
        <p:spPr>
          <a:xfrm>
            <a:off x="6402099" y="2193781"/>
            <a:ext cx="76243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94D63EA-A8E1-4B10-BB74-839232792A81}"/>
              </a:ext>
            </a:extLst>
          </p:cNvPr>
          <p:cNvGrpSpPr/>
          <p:nvPr/>
        </p:nvGrpSpPr>
        <p:grpSpPr>
          <a:xfrm>
            <a:off x="96117" y="1774178"/>
            <a:ext cx="6412487" cy="3287525"/>
            <a:chOff x="258475" y="884456"/>
            <a:chExt cx="4600574" cy="2313378"/>
          </a:xfrm>
        </p:grpSpPr>
        <p:pic>
          <p:nvPicPr>
            <p:cNvPr id="5" name="Picture 5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8C0F117E-06E2-4277-B6A2-1AF77073C8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6230" b="-283"/>
            <a:stretch/>
          </p:blipFill>
          <p:spPr>
            <a:xfrm>
              <a:off x="258475" y="884456"/>
              <a:ext cx="1505370" cy="2303036"/>
            </a:xfrm>
            <a:prstGeom prst="rect">
              <a:avLst/>
            </a:prstGeom>
          </p:spPr>
        </p:pic>
        <p:pic>
          <p:nvPicPr>
            <p:cNvPr id="6" name="Picture 6" descr="Chart&#10;&#10;Description automatically generated">
              <a:extLst>
                <a:ext uri="{FF2B5EF4-FFF2-40B4-BE49-F238E27FC236}">
                  <a16:creationId xmlns:a16="http://schemas.microsoft.com/office/drawing/2014/main" id="{D1DDB1E2-F609-4F00-A4D1-4616B0F01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65156" y="887091"/>
              <a:ext cx="3093893" cy="2310743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97E1DCA-09F6-445B-B55E-21F56A5D14C8}"/>
              </a:ext>
            </a:extLst>
          </p:cNvPr>
          <p:cNvSpPr txBox="1"/>
          <p:nvPr/>
        </p:nvSpPr>
        <p:spPr>
          <a:xfrm>
            <a:off x="128587" y="953366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annual_inc</a:t>
            </a:r>
          </a:p>
        </p:txBody>
      </p:sp>
    </p:spTree>
    <p:extLst>
      <p:ext uri="{BB962C8B-B14F-4D97-AF65-F5344CB8AC3E}">
        <p14:creationId xmlns:p14="http://schemas.microsoft.com/office/powerpoint/2010/main" val="250929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49617-8711-400B-9723-0E3923287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V. Data analysis: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F8A7EC-9636-418F-AC70-25EB5BEB661B}"/>
              </a:ext>
            </a:extLst>
          </p:cNvPr>
          <p:cNvSpPr txBox="1"/>
          <p:nvPr/>
        </p:nvSpPr>
        <p:spPr>
          <a:xfrm>
            <a:off x="5440940" y="2349644"/>
            <a:ext cx="317182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dirty="0"/>
              <a:t>Strange finding: 'Not verified' has lower default rate than 'Verified', despite it have highest amount of sample.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8B2ECC-8C49-4FCD-95AB-CC535EE707B6}"/>
              </a:ext>
            </a:extLst>
          </p:cNvPr>
          <p:cNvSpPr txBox="1"/>
          <p:nvPr/>
        </p:nvSpPr>
        <p:spPr>
          <a:xfrm>
            <a:off x="6402099" y="2193781"/>
            <a:ext cx="76243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6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D9068BBE-CD81-48E9-BB17-AB1E70DF3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562501"/>
            <a:ext cx="4730460" cy="34992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834926-D523-4C2C-AC8E-931CB23A6169}"/>
              </a:ext>
            </a:extLst>
          </p:cNvPr>
          <p:cNvSpPr txBox="1"/>
          <p:nvPr/>
        </p:nvSpPr>
        <p:spPr>
          <a:xfrm>
            <a:off x="174048" y="855951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Helvetica Neue"/>
              </a:rPr>
              <a:t>verification_status</a:t>
            </a:r>
          </a:p>
        </p:txBody>
      </p:sp>
    </p:spTree>
    <p:extLst>
      <p:ext uri="{BB962C8B-B14F-4D97-AF65-F5344CB8AC3E}">
        <p14:creationId xmlns:p14="http://schemas.microsoft.com/office/powerpoint/2010/main" val="2087263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49617-8711-400B-9723-0E3923287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V. Data analysis: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F8A7EC-9636-418F-AC70-25EB5BEB661B}"/>
              </a:ext>
            </a:extLst>
          </p:cNvPr>
          <p:cNvSpPr txBox="1"/>
          <p:nvPr/>
        </p:nvSpPr>
        <p:spPr>
          <a:xfrm>
            <a:off x="4713576" y="1544349"/>
            <a:ext cx="3373148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dirty="0"/>
              <a:t>We derive issue date to year and month</a:t>
            </a:r>
            <a:endParaRPr lang="en-US"/>
          </a:p>
          <a:p>
            <a:pPr marL="285750" indent="-285750">
              <a:buChar char="•"/>
            </a:pPr>
            <a:r>
              <a:rPr lang="en-US" dirty="0"/>
              <a:t>The number of loans issued go up from 2007 to 2011 and the default rate went down during these year until 2011, where we see spike in default rate.</a:t>
            </a:r>
          </a:p>
          <a:p>
            <a:pPr marL="285750" indent="-285750">
              <a:buChar char="•"/>
            </a:pPr>
            <a:r>
              <a:rPr lang="en-US" dirty="0"/>
              <a:t>2010 has lower default rate</a:t>
            </a:r>
            <a:br>
              <a:rPr lang="en-US" dirty="0"/>
            </a:br>
            <a:r>
              <a:rPr lang="en-US" dirty="0"/>
              <a:t>People more likely to have loan in end years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8B2ECC-8C49-4FCD-95AB-CC535EE707B6}"/>
              </a:ext>
            </a:extLst>
          </p:cNvPr>
          <p:cNvSpPr txBox="1"/>
          <p:nvPr/>
        </p:nvSpPr>
        <p:spPr>
          <a:xfrm>
            <a:off x="6402099" y="2193781"/>
            <a:ext cx="76243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18B9421-95D5-4485-9F34-9088DE9E0E0D}"/>
              </a:ext>
            </a:extLst>
          </p:cNvPr>
          <p:cNvGrpSpPr/>
          <p:nvPr/>
        </p:nvGrpSpPr>
        <p:grpSpPr>
          <a:xfrm>
            <a:off x="148071" y="1114394"/>
            <a:ext cx="3691381" cy="3986493"/>
            <a:chOff x="297440" y="1049451"/>
            <a:chExt cx="3691381" cy="3986493"/>
          </a:xfrm>
        </p:grpSpPr>
        <p:pic>
          <p:nvPicPr>
            <p:cNvPr id="5" name="Picture 5" descr="Chart&#10;&#10;Description automatically generated">
              <a:extLst>
                <a:ext uri="{FF2B5EF4-FFF2-40B4-BE49-F238E27FC236}">
                  <a16:creationId xmlns:a16="http://schemas.microsoft.com/office/drawing/2014/main" id="{8D831724-7E28-4EE9-B7FE-B0CF795036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36" t="30032"/>
            <a:stretch/>
          </p:blipFill>
          <p:spPr>
            <a:xfrm>
              <a:off x="297440" y="1049451"/>
              <a:ext cx="3691380" cy="1914962"/>
            </a:xfrm>
            <a:prstGeom prst="rect">
              <a:avLst/>
            </a:prstGeom>
          </p:spPr>
        </p:pic>
        <p:pic>
          <p:nvPicPr>
            <p:cNvPr id="6" name="Picture 6" descr="Chart&#10;&#10;Description automatically generated">
              <a:extLst>
                <a:ext uri="{FF2B5EF4-FFF2-40B4-BE49-F238E27FC236}">
                  <a16:creationId xmlns:a16="http://schemas.microsoft.com/office/drawing/2014/main" id="{DE7BE181-F9DB-4511-9D30-1FBB34E3F9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1429" r="236" b="317"/>
            <a:stretch/>
          </p:blipFill>
          <p:spPr>
            <a:xfrm>
              <a:off x="297442" y="3160593"/>
              <a:ext cx="3691379" cy="1875351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C26BD27-A9D3-4A94-8A4B-C8E76B8CADC0}"/>
              </a:ext>
            </a:extLst>
          </p:cNvPr>
          <p:cNvSpPr txBox="1"/>
          <p:nvPr/>
        </p:nvSpPr>
        <p:spPr>
          <a:xfrm>
            <a:off x="128587" y="71957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issue_d</a:t>
            </a:r>
          </a:p>
        </p:txBody>
      </p:sp>
    </p:spTree>
    <p:extLst>
      <p:ext uri="{BB962C8B-B14F-4D97-AF65-F5344CB8AC3E}">
        <p14:creationId xmlns:p14="http://schemas.microsoft.com/office/powerpoint/2010/main" val="1756830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49617-8711-400B-9723-0E3923287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V. Data analysis: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F8A7EC-9636-418F-AC70-25EB5BEB661B}"/>
              </a:ext>
            </a:extLst>
          </p:cNvPr>
          <p:cNvSpPr txBox="1"/>
          <p:nvPr/>
        </p:nvSpPr>
        <p:spPr>
          <a:xfrm>
            <a:off x="3200400" y="23431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8B2ECC-8C49-4FCD-95AB-CC535EE707B6}"/>
              </a:ext>
            </a:extLst>
          </p:cNvPr>
          <p:cNvSpPr txBox="1"/>
          <p:nvPr/>
        </p:nvSpPr>
        <p:spPr>
          <a:xfrm>
            <a:off x="6402099" y="2193781"/>
            <a:ext cx="76243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CE71AA26-CBE9-4901-955B-DFDB831685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509" r="116" b="-156"/>
          <a:stretch/>
        </p:blipFill>
        <p:spPr>
          <a:xfrm>
            <a:off x="128588" y="1654752"/>
            <a:ext cx="6477439" cy="3258393"/>
          </a:xfrm>
          <a:prstGeom prst="rect">
            <a:avLst/>
          </a:prstGeom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1C2E8A77-D2DA-43E2-9532-B30ABE527451}"/>
              </a:ext>
            </a:extLst>
          </p:cNvPr>
          <p:cNvSpPr txBox="1"/>
          <p:nvPr/>
        </p:nvSpPr>
        <p:spPr>
          <a:xfrm>
            <a:off x="6694342" y="2343150"/>
            <a:ext cx="2210667" cy="203132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har char="•"/>
            </a:pPr>
            <a:r>
              <a:rPr lang="en-US" b="1" dirty="0" err="1"/>
              <a:t>debt_consolidation</a:t>
            </a:r>
            <a:r>
              <a:rPr lang="en-US" dirty="0"/>
              <a:t> has the largest count on </a:t>
            </a:r>
            <a:r>
              <a:rPr lang="en-US" dirty="0" err="1"/>
              <a:t>aprroved</a:t>
            </a:r>
            <a:r>
              <a:rPr lang="en-US" dirty="0"/>
              <a:t> loan.</a:t>
            </a:r>
          </a:p>
          <a:p>
            <a:pPr marL="342900" indent="-342900">
              <a:buChar char="•"/>
            </a:pPr>
            <a:r>
              <a:rPr lang="en-US" b="1" dirty="0" err="1"/>
              <a:t>small_business</a:t>
            </a:r>
            <a:r>
              <a:rPr lang="en-US" dirty="0"/>
              <a:t> loans have the highest default rates. </a:t>
            </a:r>
          </a:p>
          <a:p>
            <a:pPr marL="342900" indent="-342900">
              <a:buChar char="•"/>
            </a:pPr>
            <a:r>
              <a:rPr lang="en-US" b="1" dirty="0"/>
              <a:t>wedding </a:t>
            </a:r>
            <a:r>
              <a:rPr lang="en-US" dirty="0"/>
              <a:t>has the lowest default rate.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CE4E72-E789-4136-9BC5-4422F594B86C}"/>
              </a:ext>
            </a:extLst>
          </p:cNvPr>
          <p:cNvSpPr txBox="1"/>
          <p:nvPr/>
        </p:nvSpPr>
        <p:spPr>
          <a:xfrm>
            <a:off x="128587" y="81698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Helvetica Neue"/>
              </a:rPr>
              <a:t>purpose</a:t>
            </a:r>
          </a:p>
        </p:txBody>
      </p:sp>
    </p:spTree>
    <p:extLst>
      <p:ext uri="{BB962C8B-B14F-4D97-AF65-F5344CB8AC3E}">
        <p14:creationId xmlns:p14="http://schemas.microsoft.com/office/powerpoint/2010/main" val="377397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2395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292929"/>
              </a:buClr>
              <a:buAutoNum type="romanUcPeriod"/>
            </a:pPr>
            <a:r>
              <a:rPr lang="en" dirty="0">
                <a:solidFill>
                  <a:srgbClr val="292929"/>
                </a:solidFill>
              </a:rPr>
              <a:t>Business Objectives</a:t>
            </a:r>
            <a:endParaRPr lang="en-US" dirty="0">
              <a:solidFill>
                <a:srgbClr val="292929"/>
              </a:solidFill>
            </a:endParaRPr>
          </a:p>
          <a:p>
            <a:pPr>
              <a:lnSpc>
                <a:spcPct val="114999"/>
              </a:lnSpc>
              <a:buClr>
                <a:srgbClr val="292929"/>
              </a:buClr>
              <a:buAutoNum type="romanUcPeriod"/>
            </a:pPr>
            <a:r>
              <a:rPr lang="en" dirty="0">
                <a:solidFill>
                  <a:srgbClr val="292929"/>
                </a:solidFill>
              </a:rPr>
              <a:t>Steps for EDA data:</a:t>
            </a:r>
          </a:p>
          <a:p>
            <a:pPr>
              <a:buClr>
                <a:srgbClr val="292929"/>
              </a:buClr>
              <a:buAutoNum type="romanUcPeriod"/>
            </a:pPr>
            <a:r>
              <a:rPr lang="en" dirty="0">
                <a:solidFill>
                  <a:srgbClr val="292929"/>
                </a:solidFill>
              </a:rPr>
              <a:t>Data understanding for EDA</a:t>
            </a:r>
          </a:p>
          <a:p>
            <a:pPr>
              <a:lnSpc>
                <a:spcPct val="114999"/>
              </a:lnSpc>
              <a:buClr>
                <a:srgbClr val="292929"/>
              </a:buClr>
              <a:buAutoNum type="romanUcPeriod"/>
            </a:pPr>
            <a:r>
              <a:rPr lang="en" dirty="0">
                <a:solidFill>
                  <a:srgbClr val="292929"/>
                </a:solidFill>
              </a:rPr>
              <a:t>Data Cleaning and Manipulation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AutoNum type="romanUcPeriod"/>
            </a:pPr>
            <a:r>
              <a:rPr lang="en" dirty="0">
                <a:solidFill>
                  <a:srgbClr val="292929"/>
                </a:solidFill>
              </a:rPr>
              <a:t>Analysis</a:t>
            </a:r>
            <a:endParaRPr dirty="0">
              <a:solidFill>
                <a:srgbClr val="292929"/>
              </a:solidFill>
            </a:endParaRPr>
          </a:p>
          <a:p>
            <a:pPr lvl="0" algn="l">
              <a:lnSpc>
                <a:spcPct val="114999"/>
              </a:lnSpc>
              <a:buClr>
                <a:srgbClr val="292929"/>
              </a:buClr>
              <a:buAutoNum type="romanUcPeriod"/>
            </a:pPr>
            <a:r>
              <a:rPr lang="en" dirty="0">
                <a:solidFill>
                  <a:srgbClr val="292929"/>
                </a:solidFill>
              </a:rPr>
              <a:t>Conclusion</a:t>
            </a:r>
          </a:p>
          <a:p>
            <a:pPr marL="342900">
              <a:spcBef>
                <a:spcPts val="1600"/>
              </a:spcBef>
              <a:spcAft>
                <a:spcPts val="1600"/>
              </a:spcAft>
              <a:buClr>
                <a:srgbClr val="737373"/>
              </a:buClr>
              <a:buAutoNum type="romanUcPeriod"/>
            </a:pPr>
            <a:endParaRPr lang="en-US">
              <a:solidFill>
                <a:srgbClr val="737373"/>
              </a:solidFill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4438" y="168388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3151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49617-8711-400B-9723-0E3923287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V. Data analysis: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8B2ECC-8C49-4FCD-95AB-CC535EE707B6}"/>
              </a:ext>
            </a:extLst>
          </p:cNvPr>
          <p:cNvSpPr txBox="1"/>
          <p:nvPr/>
        </p:nvSpPr>
        <p:spPr>
          <a:xfrm>
            <a:off x="6402099" y="2193781"/>
            <a:ext cx="76243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AB3EC345-9668-4E3D-8E53-1E856599A9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381" r="236" b="317"/>
          <a:stretch/>
        </p:blipFill>
        <p:spPr>
          <a:xfrm>
            <a:off x="37666" y="2218916"/>
            <a:ext cx="5808526" cy="29144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3F36A0-1A33-4EDB-99A7-FBB8E2CD9649}"/>
              </a:ext>
            </a:extLst>
          </p:cNvPr>
          <p:cNvSpPr txBox="1"/>
          <p:nvPr/>
        </p:nvSpPr>
        <p:spPr>
          <a:xfrm>
            <a:off x="6473536" y="2499013"/>
            <a:ext cx="2295092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Char char="•"/>
            </a:pPr>
            <a:r>
              <a:rPr lang="en-US" b="1" dirty="0"/>
              <a:t>CA </a:t>
            </a:r>
            <a:r>
              <a:rPr lang="en-US" dirty="0"/>
              <a:t>have highest loan amount, but very low default rate. </a:t>
            </a:r>
            <a:endParaRPr lang="en-US"/>
          </a:p>
          <a:p>
            <a:pPr marL="342900" indent="-342900">
              <a:buChar char="•"/>
            </a:pPr>
            <a:r>
              <a:rPr lang="en-US" dirty="0"/>
              <a:t>In other side, </a:t>
            </a:r>
            <a:r>
              <a:rPr lang="en-US" b="1" dirty="0"/>
              <a:t>NE, SD</a:t>
            </a:r>
            <a:r>
              <a:rPr lang="en-US" dirty="0"/>
              <a:t> have very few loan amount, but the default rate is very high.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B62048-8006-4F3B-A0CA-09F11BA9FC4A}"/>
              </a:ext>
            </a:extLst>
          </p:cNvPr>
          <p:cNvSpPr txBox="1"/>
          <p:nvPr/>
        </p:nvSpPr>
        <p:spPr>
          <a:xfrm>
            <a:off x="180542" y="95986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Helvetica Neue"/>
              </a:rPr>
              <a:t>addr_state</a:t>
            </a:r>
          </a:p>
        </p:txBody>
      </p:sp>
    </p:spTree>
    <p:extLst>
      <p:ext uri="{BB962C8B-B14F-4D97-AF65-F5344CB8AC3E}">
        <p14:creationId xmlns:p14="http://schemas.microsoft.com/office/powerpoint/2010/main" val="2501187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49617-8711-400B-9723-0E3923287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V. Data analysis: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F8A7EC-9636-418F-AC70-25EB5BEB661B}"/>
              </a:ext>
            </a:extLst>
          </p:cNvPr>
          <p:cNvSpPr txBox="1"/>
          <p:nvPr/>
        </p:nvSpPr>
        <p:spPr>
          <a:xfrm>
            <a:off x="3200400" y="23431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8B2ECC-8C49-4FCD-95AB-CC535EE707B6}"/>
              </a:ext>
            </a:extLst>
          </p:cNvPr>
          <p:cNvSpPr txBox="1"/>
          <p:nvPr/>
        </p:nvSpPr>
        <p:spPr>
          <a:xfrm>
            <a:off x="6402099" y="2193781"/>
            <a:ext cx="76243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CDAF64AA-D2C5-4B81-A087-BAE7137ED7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" t="32938" r="176" b="474"/>
          <a:stretch/>
        </p:blipFill>
        <p:spPr>
          <a:xfrm>
            <a:off x="148070" y="3122469"/>
            <a:ext cx="3957660" cy="1966063"/>
          </a:xfrm>
          <a:prstGeom prst="rect">
            <a:avLst/>
          </a:prstGeom>
        </p:spPr>
      </p:pic>
      <p:pic>
        <p:nvPicPr>
          <p:cNvPr id="4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A562742C-76C2-454E-AC61-82878DF31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3" y="1001354"/>
            <a:ext cx="3970626" cy="20497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14AA9A-DB05-4591-BE3B-6C02A2E55572}"/>
              </a:ext>
            </a:extLst>
          </p:cNvPr>
          <p:cNvSpPr txBox="1"/>
          <p:nvPr/>
        </p:nvSpPr>
        <p:spPr>
          <a:xfrm>
            <a:off x="4427826" y="2076884"/>
            <a:ext cx="4094018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dirty="0"/>
              <a:t>We derive DTI to range 5% each group</a:t>
            </a:r>
          </a:p>
          <a:p>
            <a:pPr marL="285750" indent="-285750">
              <a:buChar char="•"/>
            </a:pPr>
            <a:r>
              <a:rPr lang="en-US" dirty="0"/>
              <a:t>Most people have their loan amount from 5-20 percent DTI</a:t>
            </a:r>
          </a:p>
          <a:p>
            <a:pPr marL="285750" indent="-285750">
              <a:buChar char="•"/>
            </a:pPr>
            <a:r>
              <a:rPr lang="en-US" dirty="0"/>
              <a:t>Higher the DTI, higher the default rate</a:t>
            </a:r>
            <a:br>
              <a:rPr lang="en-US" dirty="0"/>
            </a:br>
            <a:r>
              <a:rPr lang="en-US" dirty="0"/>
              <a:t>It's risky to offer loan to customers with high DTI.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C4B097-FD69-4B33-938A-BC8EC648B0C5}"/>
              </a:ext>
            </a:extLst>
          </p:cNvPr>
          <p:cNvSpPr txBox="1"/>
          <p:nvPr/>
        </p:nvSpPr>
        <p:spPr>
          <a:xfrm>
            <a:off x="76633" y="667616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dti</a:t>
            </a:r>
          </a:p>
        </p:txBody>
      </p:sp>
    </p:spTree>
    <p:extLst>
      <p:ext uri="{BB962C8B-B14F-4D97-AF65-F5344CB8AC3E}">
        <p14:creationId xmlns:p14="http://schemas.microsoft.com/office/powerpoint/2010/main" val="3380726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49617-8711-400B-9723-0E3923287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V. Data analysis: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F8A7EC-9636-418F-AC70-25EB5BEB661B}"/>
              </a:ext>
            </a:extLst>
          </p:cNvPr>
          <p:cNvSpPr txBox="1"/>
          <p:nvPr/>
        </p:nvSpPr>
        <p:spPr>
          <a:xfrm>
            <a:off x="4927889" y="2349644"/>
            <a:ext cx="3580966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dirty="0"/>
              <a:t>The people get loan mostly have no inquiry in 6 month, and they have lowest rate of default.</a:t>
            </a:r>
            <a:endParaRPr lang="en-US"/>
          </a:p>
          <a:p>
            <a:r>
              <a:rPr lang="en-US" dirty="0"/>
              <a:t>=&gt;  This mean the inquiry process of LC perform not good enough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8B2ECC-8C49-4FCD-95AB-CC535EE707B6}"/>
              </a:ext>
            </a:extLst>
          </p:cNvPr>
          <p:cNvSpPr txBox="1"/>
          <p:nvPr/>
        </p:nvSpPr>
        <p:spPr>
          <a:xfrm>
            <a:off x="6402099" y="2193781"/>
            <a:ext cx="76243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495B122A-2C52-4262-96FF-7E55E1DEA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36" y="1822273"/>
            <a:ext cx="4269364" cy="31614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0DB9C7-0EA0-43EC-8329-B630D9447339}"/>
              </a:ext>
            </a:extLst>
          </p:cNvPr>
          <p:cNvSpPr txBox="1"/>
          <p:nvPr/>
        </p:nvSpPr>
        <p:spPr>
          <a:xfrm>
            <a:off x="401349" y="842962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Helvetica Neue"/>
              </a:rPr>
              <a:t>inq_last_6mths</a:t>
            </a:r>
          </a:p>
        </p:txBody>
      </p:sp>
    </p:spTree>
    <p:extLst>
      <p:ext uri="{BB962C8B-B14F-4D97-AF65-F5344CB8AC3E}">
        <p14:creationId xmlns:p14="http://schemas.microsoft.com/office/powerpoint/2010/main" val="1388530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49617-8711-400B-9723-0E3923287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V. Data analysis: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F8A7EC-9636-418F-AC70-25EB5BEB661B}"/>
              </a:ext>
            </a:extLst>
          </p:cNvPr>
          <p:cNvSpPr txBox="1"/>
          <p:nvPr/>
        </p:nvSpPr>
        <p:spPr>
          <a:xfrm>
            <a:off x="3200400" y="23431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8B2ECC-8C49-4FCD-95AB-CC535EE707B6}"/>
              </a:ext>
            </a:extLst>
          </p:cNvPr>
          <p:cNvSpPr txBox="1"/>
          <p:nvPr/>
        </p:nvSpPr>
        <p:spPr>
          <a:xfrm>
            <a:off x="5570826" y="2128838"/>
            <a:ext cx="243796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Higher the bankruptcies, the higher is the default rate</a:t>
            </a:r>
          </a:p>
        </p:txBody>
      </p:sp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35BDF220-585B-48EE-8E4C-21A417010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08" y="1432614"/>
            <a:ext cx="4860347" cy="35966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6330A6-C2B7-4658-8109-13ADF33BCBDD}"/>
              </a:ext>
            </a:extLst>
          </p:cNvPr>
          <p:cNvSpPr txBox="1"/>
          <p:nvPr/>
        </p:nvSpPr>
        <p:spPr>
          <a:xfrm>
            <a:off x="258474" y="791008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pub_rec_bankruptcies</a:t>
            </a:r>
          </a:p>
        </p:txBody>
      </p:sp>
    </p:spTree>
    <p:extLst>
      <p:ext uri="{BB962C8B-B14F-4D97-AF65-F5344CB8AC3E}">
        <p14:creationId xmlns:p14="http://schemas.microsoft.com/office/powerpoint/2010/main" val="1119378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49617-8711-400B-9723-0E3923287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VI. Conclusion: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F8A7EC-9636-418F-AC70-25EB5BEB661B}"/>
              </a:ext>
            </a:extLst>
          </p:cNvPr>
          <p:cNvSpPr txBox="1"/>
          <p:nvPr/>
        </p:nvSpPr>
        <p:spPr>
          <a:xfrm>
            <a:off x="3200400" y="23431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8B2ECC-8C49-4FCD-95AB-CC535EE707B6}"/>
              </a:ext>
            </a:extLst>
          </p:cNvPr>
          <p:cNvSpPr txBox="1"/>
          <p:nvPr/>
        </p:nvSpPr>
        <p:spPr>
          <a:xfrm>
            <a:off x="96115" y="791009"/>
            <a:ext cx="6055301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dirty="0"/>
              <a:t>Person who don't own house likely to have the loan</a:t>
            </a:r>
            <a:endParaRPr lang="en-US"/>
          </a:p>
          <a:p>
            <a:pPr marL="285750" indent="-285750">
              <a:buChar char="•"/>
            </a:pPr>
            <a:r>
              <a:rPr lang="en-US" dirty="0"/>
              <a:t>The loan affect by interest rate, higher interest mean higher default rate</a:t>
            </a:r>
          </a:p>
          <a:p>
            <a:pPr marL="285750" indent="-285750">
              <a:buChar char="•"/>
            </a:pPr>
            <a:r>
              <a:rPr lang="en-US" dirty="0"/>
              <a:t>The loan mostly come from the people have annual income in range 30k to 60k.</a:t>
            </a:r>
          </a:p>
          <a:p>
            <a:pPr marL="285750" indent="-285750">
              <a:buChar char="•"/>
            </a:pPr>
            <a:r>
              <a:rPr lang="en-US" dirty="0"/>
              <a:t>When get a loan, there must be look at the amount of loan over their annual income, cause DTI show that if the ratio get higher, the default rate get higher too</a:t>
            </a:r>
          </a:p>
          <a:p>
            <a:pPr marL="285750" indent="-285750">
              <a:buChar char="•"/>
            </a:pPr>
            <a:r>
              <a:rPr lang="en-US" dirty="0"/>
              <a:t>A strange information found from data is the verification status which is not verified get lowest default rate</a:t>
            </a:r>
          </a:p>
          <a:p>
            <a:pPr marL="285750" indent="-285750">
              <a:buChar char="•"/>
            </a:pPr>
            <a:r>
              <a:rPr lang="en-US" dirty="0"/>
              <a:t>Mostly people have loan without any inquiry in 6 month, that mean the LC system need more attention about who could be customer</a:t>
            </a:r>
          </a:p>
          <a:p>
            <a:pPr marL="285750" indent="-285750">
              <a:buChar char="•"/>
            </a:pPr>
            <a:r>
              <a:rPr lang="en-US" dirty="0"/>
              <a:t>Some states like CA are a good market, some like NE are bad</a:t>
            </a:r>
          </a:p>
          <a:p>
            <a:pPr marL="285750" indent="-285750">
              <a:buChar char="•"/>
            </a:pPr>
            <a:r>
              <a:rPr lang="en-US" dirty="0"/>
              <a:t>The loan market is going up on the need of market, cause the number of loan go up every year, and people more likely to have loans in end-year months.</a:t>
            </a:r>
          </a:p>
        </p:txBody>
      </p:sp>
    </p:spTree>
    <p:extLst>
      <p:ext uri="{BB962C8B-B14F-4D97-AF65-F5344CB8AC3E}">
        <p14:creationId xmlns:p14="http://schemas.microsoft.com/office/powerpoint/2010/main" val="74844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35277-022C-4BF2-BDC5-4FEE420B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4999"/>
              </a:lnSpc>
            </a:pPr>
            <a:r>
              <a:rPr lang="en-US" dirty="0"/>
              <a:t>I. Business objectives: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F7EAC6-D6C2-4D3A-BCC8-69BE8FC02F4F}"/>
              </a:ext>
            </a:extLst>
          </p:cNvPr>
          <p:cNvSpPr txBox="1"/>
          <p:nvPr/>
        </p:nvSpPr>
        <p:spPr>
          <a:xfrm>
            <a:off x="-1299" y="706582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a. Business Understanding: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C542E1-7D17-41AE-BA1B-FD3B5A3AAFDF}"/>
              </a:ext>
            </a:extLst>
          </p:cNvPr>
          <p:cNvSpPr txBox="1"/>
          <p:nvPr/>
        </p:nvSpPr>
        <p:spPr>
          <a:xfrm>
            <a:off x="96116" y="1057276"/>
            <a:ext cx="8666017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91E42"/>
                </a:solidFill>
              </a:rPr>
              <a:t>Lending Club (LC) is a consumer finance company which specializes in lending various types of loans to urban customers. When the company receives a loan application, the company must make a decision for loan approval based on the applicant’s profile. </a:t>
            </a:r>
            <a:endParaRPr lang="en-US" dirty="0"/>
          </a:p>
          <a:p>
            <a:endParaRPr lang="en-US" dirty="0">
              <a:solidFill>
                <a:srgbClr val="091E42"/>
              </a:solidFill>
            </a:endParaRPr>
          </a:p>
          <a:p>
            <a:r>
              <a:rPr lang="en-US" dirty="0">
                <a:solidFill>
                  <a:srgbClr val="091E42"/>
                </a:solidFill>
              </a:rPr>
              <a:t>Two types of risks are associated with the bank’s decision:</a:t>
            </a:r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solidFill>
                  <a:srgbClr val="091E42"/>
                </a:solidFill>
              </a:rPr>
              <a:t>If the applicant is likely to repay the loan, then not approving the loan results in a loss of business to the company</a:t>
            </a:r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solidFill>
                  <a:srgbClr val="091E42"/>
                </a:solidFill>
              </a:rPr>
              <a:t>If the applicant is not likely to repay the loan, i.e., he/she is likely to default, then approving the loan may lead to a financial loss for the company</a:t>
            </a:r>
            <a:endParaRPr lang="en-US" dirty="0"/>
          </a:p>
          <a:p>
            <a:pPr algn="l"/>
            <a:endParaRPr lang="en-US" dirty="0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2D4D0BAB-4A16-4CEC-8CEC-2AF1BBB9D553}"/>
              </a:ext>
            </a:extLst>
          </p:cNvPr>
          <p:cNvSpPr txBox="1"/>
          <p:nvPr/>
        </p:nvSpPr>
        <p:spPr>
          <a:xfrm>
            <a:off x="161059" y="3304309"/>
            <a:ext cx="8763432" cy="81451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4999"/>
              </a:lnSpc>
            </a:pPr>
            <a:r>
              <a:rPr lang="en" dirty="0">
                <a:highlight>
                  <a:srgbClr val="FFFFFF"/>
                </a:highlight>
              </a:rPr>
              <a:t>When a person applies for a loan, there are two types of decisions that could be taken by the company:</a:t>
            </a:r>
            <a:endParaRPr lang="en-US" dirty="0"/>
          </a:p>
          <a:p>
            <a:pPr marL="285750" indent="-285750">
              <a:lnSpc>
                <a:spcPct val="114999"/>
              </a:lnSpc>
              <a:buChar char="•"/>
            </a:pPr>
            <a:r>
              <a:rPr lang="en" dirty="0">
                <a:highlight>
                  <a:srgbClr val="FFFFFF"/>
                </a:highlight>
              </a:rPr>
              <a:t>Loan accepted: company approves the loan</a:t>
            </a:r>
          </a:p>
          <a:p>
            <a:pPr marL="285750" indent="-285750">
              <a:lnSpc>
                <a:spcPct val="114999"/>
              </a:lnSpc>
              <a:buChar char="•"/>
            </a:pPr>
            <a:r>
              <a:rPr lang="en" dirty="0">
                <a:highlight>
                  <a:srgbClr val="FFFFFF"/>
                </a:highlight>
              </a:rPr>
              <a:t>Loan rejected: company rejects the loan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744974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B147362D-531E-4179-89B2-3850D905F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899" y="1153951"/>
            <a:ext cx="4983739" cy="25498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735277-022C-4BF2-BDC5-4FEE420B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4999"/>
              </a:lnSpc>
            </a:pPr>
            <a:r>
              <a:rPr lang="en-US" dirty="0"/>
              <a:t>I. Business objectives: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F7EAC6-D6C2-4D3A-BCC8-69BE8FC02F4F}"/>
              </a:ext>
            </a:extLst>
          </p:cNvPr>
          <p:cNvSpPr txBox="1"/>
          <p:nvPr/>
        </p:nvSpPr>
        <p:spPr>
          <a:xfrm>
            <a:off x="-1299" y="706582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a. Business Understanding: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DD4C0C-3664-403B-90EA-42F46A5B4C99}"/>
              </a:ext>
            </a:extLst>
          </p:cNvPr>
          <p:cNvSpPr txBox="1"/>
          <p:nvPr/>
        </p:nvSpPr>
        <p:spPr>
          <a:xfrm>
            <a:off x="122093" y="1076759"/>
            <a:ext cx="3931660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If the company approves the loan, there are 3 possible scenarios described below:</a:t>
            </a:r>
          </a:p>
          <a:p>
            <a:pPr marL="285750" indent="-285750">
              <a:buChar char="•"/>
            </a:pPr>
            <a:r>
              <a:rPr lang="en-US" dirty="0"/>
              <a:t>Fully paid: Applicant has fully paid the loan (the principal and the interest rate)</a:t>
            </a:r>
          </a:p>
          <a:p>
            <a:pPr marL="285750" indent="-285750">
              <a:buChar char="•"/>
            </a:pPr>
            <a:r>
              <a:rPr lang="en-US" dirty="0"/>
              <a:t>Current: Applicant is in the process of paying the instalments, i.e., the tenure of the loan is not yet completed. These candidates are not labelled as 'defaulted'.</a:t>
            </a:r>
          </a:p>
          <a:p>
            <a:pPr marL="285750" indent="-285750">
              <a:buChar char="•"/>
            </a:pPr>
            <a:r>
              <a:rPr lang="en-US" dirty="0"/>
              <a:t>Charged-off: Applicant has not paid the instalments in due time for a long period of time, i.e., he/she has defaulted on the loan</a:t>
            </a:r>
          </a:p>
        </p:txBody>
      </p:sp>
    </p:spTree>
    <p:extLst>
      <p:ext uri="{BB962C8B-B14F-4D97-AF65-F5344CB8AC3E}">
        <p14:creationId xmlns:p14="http://schemas.microsoft.com/office/powerpoint/2010/main" val="584986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35277-022C-4BF2-BDC5-4FEE420B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4999"/>
              </a:lnSpc>
            </a:pPr>
            <a:r>
              <a:rPr lang="en-US" dirty="0"/>
              <a:t>I. Business objectives: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F7EAC6-D6C2-4D3A-BCC8-69BE8FC02F4F}"/>
              </a:ext>
            </a:extLst>
          </p:cNvPr>
          <p:cNvSpPr txBox="1"/>
          <p:nvPr/>
        </p:nvSpPr>
        <p:spPr>
          <a:xfrm>
            <a:off x="-1299" y="706582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b. The objectives: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DE9389-7A1C-4D35-994F-E28A66A3749C}"/>
              </a:ext>
            </a:extLst>
          </p:cNvPr>
          <p:cNvSpPr txBox="1"/>
          <p:nvPr/>
        </p:nvSpPr>
        <p:spPr>
          <a:xfrm>
            <a:off x="57150" y="1011815"/>
            <a:ext cx="8795904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Borrowers who </a:t>
            </a:r>
            <a:r>
              <a:rPr lang="en-US" b="1" dirty="0"/>
              <a:t>default</a:t>
            </a:r>
            <a:r>
              <a:rPr lang="en-US" dirty="0"/>
              <a:t> cause the largest amount of loss to the lenders</a:t>
            </a:r>
          </a:p>
          <a:p>
            <a:r>
              <a:rPr lang="en-US" dirty="0"/>
              <a:t>If one can identify these risky loan applicants, then such loans can be reduced thereby cutting down the amount of credit loss. </a:t>
            </a:r>
          </a:p>
          <a:p>
            <a:r>
              <a:rPr lang="en-US" dirty="0"/>
              <a:t>Identification of such applicants using EDA is the aim of this case study.</a:t>
            </a:r>
            <a:endParaRPr lang="en-US"/>
          </a:p>
          <a:p>
            <a:r>
              <a:rPr lang="en-US" dirty="0"/>
              <a:t>The company wants to understand the </a:t>
            </a:r>
            <a:r>
              <a:rPr lang="en-US" b="1" dirty="0"/>
              <a:t>driving factors (or driver variables) </a:t>
            </a:r>
            <a:r>
              <a:rPr lang="en-US" dirty="0"/>
              <a:t>behind loan default, i.e., the variables which are strong indicators of default.  The company can utilize this knowledge for its portfolio and risk assessment.</a:t>
            </a:r>
          </a:p>
        </p:txBody>
      </p:sp>
    </p:spTree>
    <p:extLst>
      <p:ext uri="{BB962C8B-B14F-4D97-AF65-F5344CB8AC3E}">
        <p14:creationId xmlns:p14="http://schemas.microsoft.com/office/powerpoint/2010/main" val="1528023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35277-022C-4BF2-BDC5-4FEE420B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4999"/>
              </a:lnSpc>
            </a:pPr>
            <a:r>
              <a:rPr lang="en-US" dirty="0"/>
              <a:t>II. Steps for EDA data:</a:t>
            </a:r>
          </a:p>
        </p:txBody>
      </p:sp>
      <p:graphicFrame>
        <p:nvGraphicFramePr>
          <p:cNvPr id="4" name="Diagram 6">
            <a:extLst>
              <a:ext uri="{FF2B5EF4-FFF2-40B4-BE49-F238E27FC236}">
                <a16:creationId xmlns:a16="http://schemas.microsoft.com/office/drawing/2014/main" id="{EC077106-598E-43B0-B7C9-3621EDF5D8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8420535"/>
              </p:ext>
            </p:extLst>
          </p:nvPr>
        </p:nvGraphicFramePr>
        <p:xfrm>
          <a:off x="548035" y="735963"/>
          <a:ext cx="8230918" cy="4159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2520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35277-022C-4BF2-BDC5-4FEE420B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 Data understanding for EDA:</a:t>
            </a:r>
          </a:p>
        </p:txBody>
      </p:sp>
      <p:sp>
        <p:nvSpPr>
          <p:cNvPr id="16" name="Google Shape;100;p17">
            <a:extLst>
              <a:ext uri="{FF2B5EF4-FFF2-40B4-BE49-F238E27FC236}">
                <a16:creationId xmlns:a16="http://schemas.microsoft.com/office/drawing/2014/main" id="{07283DC5-3242-4492-94BB-DA37C53223B9}"/>
              </a:ext>
            </a:extLst>
          </p:cNvPr>
          <p:cNvSpPr txBox="1">
            <a:spLocks noGrp="1"/>
          </p:cNvSpPr>
          <p:nvPr/>
        </p:nvSpPr>
        <p:spPr>
          <a:xfrm>
            <a:off x="166667" y="691649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800100" lvl="0" algn="l" rtl="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en-US" sz="1400">
              <a:solidFill>
                <a:srgbClr val="292929"/>
              </a:solidFill>
              <a:highlight>
                <a:srgbClr val="FFFFFF"/>
              </a:highlight>
              <a:latin typeface="Arial"/>
              <a:ea typeface="Georgia"/>
              <a:cs typeface="Arial"/>
            </a:endParaRPr>
          </a:p>
          <a:p>
            <a:pPr marL="476250" lvl="0" algn="l" rtl="0">
              <a:spcBef>
                <a:spcPts val="160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Arial"/>
              <a:buChar char="•"/>
            </a:pPr>
            <a:r>
              <a:rPr lang="en" sz="1400" dirty="0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Georgia"/>
                <a:cs typeface="Arial"/>
                <a:sym typeface="Georgia"/>
              </a:rPr>
              <a:t>Data Understanding refers to the critical process of performing initial investigations on data so as to discover patterns, spot anomalies</a:t>
            </a:r>
            <a:endParaRPr sz="1400" dirty="0">
              <a:solidFill>
                <a:srgbClr val="292929"/>
              </a:solidFill>
              <a:highlight>
                <a:srgbClr val="FFFFFF"/>
              </a:highlight>
              <a:latin typeface="Arial"/>
              <a:ea typeface="Georgia"/>
              <a:cs typeface="Arial"/>
            </a:endParaRPr>
          </a:p>
          <a:p>
            <a:pPr marL="476250" lvl="0" algn="l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Arial"/>
              <a:buChar char="•"/>
            </a:pPr>
            <a:r>
              <a:rPr lang="en" sz="1400" dirty="0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Georgia"/>
                <a:cs typeface="Arial"/>
                <a:sym typeface="Georgia"/>
              </a:rPr>
              <a:t>We begin understanding the data by getting the shape(number of rows and columns ) in the data and the datatype of each column</a:t>
            </a:r>
            <a:endParaRPr sz="1400" dirty="0">
              <a:solidFill>
                <a:srgbClr val="292929"/>
              </a:solidFill>
              <a:highlight>
                <a:srgbClr val="FFFFFF"/>
              </a:highlight>
              <a:latin typeface="Arial"/>
              <a:ea typeface="Georgia"/>
              <a:cs typeface="Arial"/>
            </a:endParaRPr>
          </a:p>
          <a:p>
            <a:pPr marL="476250" lvl="0" algn="l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Arial"/>
              <a:buChar char="•"/>
            </a:pPr>
            <a:r>
              <a:rPr lang="en" sz="1400" dirty="0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Georgia"/>
                <a:cs typeface="Arial"/>
                <a:sym typeface="Georgia"/>
              </a:rPr>
              <a:t>We then displayed a few lines in the dataset to understand the general composition of the data</a:t>
            </a:r>
            <a:endParaRPr sz="1400" dirty="0">
              <a:solidFill>
                <a:srgbClr val="292929"/>
              </a:solidFill>
              <a:highlight>
                <a:srgbClr val="FFFFFF"/>
              </a:highlight>
              <a:latin typeface="Arial"/>
              <a:ea typeface="Georgi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7094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35277-022C-4BF2-BDC5-4FEE420B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4999"/>
              </a:lnSpc>
            </a:pPr>
            <a:r>
              <a:rPr lang="en-US" dirty="0"/>
              <a:t>III. </a:t>
            </a:r>
            <a:r>
              <a:rPr lang="en-US" dirty="0">
                <a:solidFill>
                  <a:srgbClr val="FFFFFF"/>
                </a:solidFill>
              </a:rPr>
              <a:t>Data understanding for EDA: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BB9C68-0D91-4D55-9967-3309B2C95167}"/>
              </a:ext>
            </a:extLst>
          </p:cNvPr>
          <p:cNvSpPr txBox="1"/>
          <p:nvPr/>
        </p:nvSpPr>
        <p:spPr>
          <a:xfrm>
            <a:off x="24678" y="842963"/>
            <a:ext cx="9029699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 data have 111 attributes. However, 56 attributes don't have any recorded information, 9 attributes have the same values with each sample. The remain 57 attributes can cluster into 4 group:</a:t>
            </a:r>
            <a:endParaRPr lang="en-US"/>
          </a:p>
          <a:p>
            <a:pPr marL="285750" lvl="2" indent="-285750">
              <a:buChar char="•"/>
            </a:pPr>
            <a:r>
              <a:rPr lang="en-US" dirty="0"/>
              <a:t>Group 1: 24 attributes are related to customer behavior and not available at the time of loan application or the unique value for customer.</a:t>
            </a:r>
            <a:endParaRPr lang="en-US"/>
          </a:p>
          <a:p>
            <a:pPr marL="285750" lvl="2" indent="-285750">
              <a:buChar char="•"/>
            </a:pPr>
            <a:r>
              <a:rPr lang="en-US" dirty="0"/>
              <a:t>We remove this group</a:t>
            </a:r>
          </a:p>
          <a:p>
            <a:pPr marL="285750" lvl="2" indent="-285750">
              <a:buChar char="•"/>
            </a:pPr>
            <a:r>
              <a:rPr lang="en-US" dirty="0"/>
              <a:t>Group 2: Consumer attributes when they apply the loan</a:t>
            </a:r>
          </a:p>
          <a:p>
            <a:pPr marL="285750" lvl="2" indent="-285750">
              <a:buChar char="•"/>
            </a:pPr>
            <a:r>
              <a:rPr lang="en-US" dirty="0"/>
              <a:t>Group 3: The loan attributes</a:t>
            </a:r>
          </a:p>
          <a:p>
            <a:pPr marL="285750" lvl="2" indent="-285750">
              <a:buChar char="•"/>
            </a:pPr>
            <a:r>
              <a:rPr lang="en-US" dirty="0"/>
              <a:t>Group 4: Loan status, to determine if a person is default or not. This is the key or our EDA.</a:t>
            </a:r>
          </a:p>
        </p:txBody>
      </p:sp>
    </p:spTree>
    <p:extLst>
      <p:ext uri="{BB962C8B-B14F-4D97-AF65-F5344CB8AC3E}">
        <p14:creationId xmlns:p14="http://schemas.microsoft.com/office/powerpoint/2010/main" val="756150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49617-8711-400B-9723-0E3923287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 Data understanding for EDA: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FBE5A1-905B-4DBB-9E48-567CE632AC3B}"/>
              </a:ext>
            </a:extLst>
          </p:cNvPr>
          <p:cNvSpPr txBox="1"/>
          <p:nvPr/>
        </p:nvSpPr>
        <p:spPr>
          <a:xfrm>
            <a:off x="122093" y="97284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/>
              <a:t>Consumer attributes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36E9C8-2B8D-408A-85B5-14359EEB3DD4}"/>
              </a:ext>
            </a:extLst>
          </p:cNvPr>
          <p:cNvSpPr txBox="1"/>
          <p:nvPr/>
        </p:nvSpPr>
        <p:spPr>
          <a:xfrm>
            <a:off x="2940627" y="9728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/>
              <a:t>Loan attributes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071892-C9C2-4D13-A15D-4CB57720E120}"/>
              </a:ext>
            </a:extLst>
          </p:cNvPr>
          <p:cNvSpPr txBox="1"/>
          <p:nvPr/>
        </p:nvSpPr>
        <p:spPr>
          <a:xfrm>
            <a:off x="5739679" y="914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/>
              <a:t>Loan status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1F9ADB-A8CF-4880-9E16-313BC7B2C1C2}"/>
              </a:ext>
            </a:extLst>
          </p:cNvPr>
          <p:cNvSpPr txBox="1"/>
          <p:nvPr/>
        </p:nvSpPr>
        <p:spPr>
          <a:xfrm>
            <a:off x="180542" y="1369003"/>
            <a:ext cx="274320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Annual income</a:t>
            </a:r>
          </a:p>
          <a:p>
            <a:r>
              <a:rPr lang="en-US" dirty="0"/>
              <a:t>Employment Length</a:t>
            </a:r>
          </a:p>
          <a:p>
            <a:r>
              <a:rPr lang="en-US" dirty="0"/>
              <a:t>Employment Title</a:t>
            </a:r>
          </a:p>
          <a:p>
            <a:r>
              <a:rPr lang="en-US" dirty="0"/>
              <a:t>Home ownership</a:t>
            </a:r>
          </a:p>
          <a:p>
            <a:r>
              <a:rPr lang="en-US" dirty="0"/>
              <a:t>Past bankruptcies</a:t>
            </a:r>
          </a:p>
          <a:p>
            <a:r>
              <a:rPr lang="en-US" dirty="0"/>
              <a:t>Earliest credit line open</a:t>
            </a:r>
          </a:p>
          <a:p>
            <a:r>
              <a:rPr lang="en-US" dirty="0"/>
              <a:t>Address state</a:t>
            </a:r>
          </a:p>
          <a:p>
            <a:r>
              <a:rPr lang="en-US" dirty="0"/>
              <a:t>Zip code</a:t>
            </a:r>
          </a:p>
          <a:p>
            <a:r>
              <a:rPr lang="en-US" dirty="0"/>
              <a:t>DTI (loan payment/ income)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BCA697-3655-4ACE-A676-3C36A103E06D}"/>
              </a:ext>
            </a:extLst>
          </p:cNvPr>
          <p:cNvSpPr txBox="1"/>
          <p:nvPr/>
        </p:nvSpPr>
        <p:spPr>
          <a:xfrm>
            <a:off x="2960110" y="1343024"/>
            <a:ext cx="2743200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Verification status</a:t>
            </a:r>
          </a:p>
          <a:p>
            <a:r>
              <a:rPr lang="en-US" dirty="0"/>
              <a:t>Inquiry last 6 months</a:t>
            </a:r>
          </a:p>
          <a:p>
            <a:r>
              <a:rPr lang="en-US" dirty="0"/>
              <a:t>Issue date</a:t>
            </a:r>
          </a:p>
          <a:p>
            <a:r>
              <a:rPr lang="en-US" dirty="0"/>
              <a:t>Loan amount</a:t>
            </a:r>
          </a:p>
          <a:p>
            <a:r>
              <a:rPr lang="en-US" dirty="0"/>
              <a:t>Funded amount total</a:t>
            </a:r>
          </a:p>
          <a:p>
            <a:r>
              <a:rPr lang="en-US" dirty="0"/>
              <a:t>Funded amount by investor</a:t>
            </a:r>
          </a:p>
          <a:p>
            <a:r>
              <a:rPr lang="en-US" dirty="0"/>
              <a:t>Grade by LC</a:t>
            </a:r>
          </a:p>
          <a:p>
            <a:r>
              <a:rPr lang="en-US" dirty="0"/>
              <a:t>Sub grade by LC</a:t>
            </a:r>
          </a:p>
          <a:p>
            <a:r>
              <a:rPr lang="en-US" dirty="0"/>
              <a:t>Installment</a:t>
            </a:r>
          </a:p>
          <a:p>
            <a:r>
              <a:rPr lang="en-US" dirty="0"/>
              <a:t>Interest rate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479EF8-B24B-45BE-8CEB-4A7785468138}"/>
              </a:ext>
            </a:extLst>
          </p:cNvPr>
          <p:cNvSpPr txBox="1"/>
          <p:nvPr/>
        </p:nvSpPr>
        <p:spPr>
          <a:xfrm>
            <a:off x="5739679" y="1343025"/>
            <a:ext cx="154824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Status of loan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3BBA0E-846D-425A-8385-CA7E8427AC31}"/>
              </a:ext>
            </a:extLst>
          </p:cNvPr>
          <p:cNvSpPr txBox="1"/>
          <p:nvPr/>
        </p:nvSpPr>
        <p:spPr>
          <a:xfrm>
            <a:off x="5655252" y="2654877"/>
            <a:ext cx="2710729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As we see, the number of "Current" in loan status is very small (1k/39k samples). As "Current", it's hard to say if the borrower will likely to be default or not, so we don't use this</a:t>
            </a:r>
          </a:p>
          <a:p>
            <a:r>
              <a:rPr lang="en-US" dirty="0"/>
              <a:t>For easier to calculus the default rate, we define that if a person is "Charge off" (default), that mean 1, otherwise 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10A956-FB02-401D-B6B4-AD313487A62D}"/>
              </a:ext>
            </a:extLst>
          </p:cNvPr>
          <p:cNvCxnSpPr/>
          <p:nvPr/>
        </p:nvCxnSpPr>
        <p:spPr>
          <a:xfrm>
            <a:off x="6452755" y="1698914"/>
            <a:ext cx="5196" cy="87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235869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24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Material</vt:lpstr>
      <vt:lpstr>Lending Case Club Study  Team Members: Phuc Thanh Nguyen Aishwarya K Shetty</vt:lpstr>
      <vt:lpstr>Contents</vt:lpstr>
      <vt:lpstr>I. Business objectives:</vt:lpstr>
      <vt:lpstr>I. Business objectives:</vt:lpstr>
      <vt:lpstr>I. Business objectives:</vt:lpstr>
      <vt:lpstr>II. Steps for EDA data:</vt:lpstr>
      <vt:lpstr>III. Data understanding for EDA:</vt:lpstr>
      <vt:lpstr>III. Data understanding for EDA:</vt:lpstr>
      <vt:lpstr>III. Data understanding for EDA:</vt:lpstr>
      <vt:lpstr>IV. Data cleaning and manipulation:</vt:lpstr>
      <vt:lpstr>V. Data analysis:</vt:lpstr>
      <vt:lpstr>V. Data analysis:</vt:lpstr>
      <vt:lpstr>V. Data analysis:</vt:lpstr>
      <vt:lpstr>V. Data analysis:</vt:lpstr>
      <vt:lpstr>V. Data analysis:</vt:lpstr>
      <vt:lpstr>V. Data analysis:</vt:lpstr>
      <vt:lpstr>V. Data analysis:</vt:lpstr>
      <vt:lpstr>V. Data analysis:</vt:lpstr>
      <vt:lpstr>V. Data analysis:</vt:lpstr>
      <vt:lpstr>V. Data analysis:</vt:lpstr>
      <vt:lpstr>V. Data analysis:</vt:lpstr>
      <vt:lpstr>V. Data analysis:</vt:lpstr>
      <vt:lpstr>V. Data analysis:</vt:lpstr>
      <vt:lpstr>VI. 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Case Club Study  Team Members: Phuc Thanh Nguyen Aishwarya K Shetty</dc:title>
  <cp:revision>789</cp:revision>
  <dcterms:modified xsi:type="dcterms:W3CDTF">2022-03-09T11:16:54Z</dcterms:modified>
</cp:coreProperties>
</file>