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61" d="100"/>
          <a:sy n="161" d="100"/>
        </p:scale>
        <p:origin x="2550"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9C503C-6BE7-4621-99CF-79F328D0EAD1}"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E8F9C26-898B-4BA4-B1AA-E38C8D94B313}">
      <dgm:prSet/>
      <dgm:spPr/>
      <dgm:t>
        <a:bodyPr/>
        <a:lstStyle/>
        <a:p>
          <a:pPr>
            <a:defRPr b="1"/>
          </a:pPr>
          <a:r>
            <a:rPr lang="en-US"/>
            <a:t>Problem statement: Uber is facing driver cancellation and non-availability of cabs to and from airport leading to impact on the business and loss of potential revenue. </a:t>
          </a:r>
        </a:p>
      </dgm:t>
    </dgm:pt>
    <dgm:pt modelId="{9CD0CA88-9B5F-4444-B018-C93CF5490340}" type="parTrans" cxnId="{61E6EF3A-5275-4B45-AB95-A0E3104B6ACE}">
      <dgm:prSet/>
      <dgm:spPr/>
      <dgm:t>
        <a:bodyPr/>
        <a:lstStyle/>
        <a:p>
          <a:endParaRPr lang="en-US"/>
        </a:p>
      </dgm:t>
    </dgm:pt>
    <dgm:pt modelId="{0E13FE97-B83A-48B2-A6DA-5BAC261AC4DD}" type="sibTrans" cxnId="{61E6EF3A-5275-4B45-AB95-A0E3104B6ACE}">
      <dgm:prSet/>
      <dgm:spPr/>
      <dgm:t>
        <a:bodyPr/>
        <a:lstStyle/>
        <a:p>
          <a:endParaRPr lang="en-US"/>
        </a:p>
      </dgm:t>
    </dgm:pt>
    <dgm:pt modelId="{A8F5B473-3875-4EA6-8A78-62A5E85C428F}">
      <dgm:prSet/>
      <dgm:spPr/>
      <dgm:t>
        <a:bodyPr/>
        <a:lstStyle/>
        <a:p>
          <a:pPr>
            <a:defRPr b="1"/>
          </a:pPr>
          <a:r>
            <a:rPr lang="en-US"/>
            <a:t>Objective: To identify the root cause of the supply-demand gap of cabs to and from airport. </a:t>
          </a:r>
        </a:p>
      </dgm:t>
    </dgm:pt>
    <dgm:pt modelId="{378B6F4B-041E-4177-A2E9-3BE86E5DE375}" type="parTrans" cxnId="{CC989061-969C-494A-97BD-731247AC4CDF}">
      <dgm:prSet/>
      <dgm:spPr/>
      <dgm:t>
        <a:bodyPr/>
        <a:lstStyle/>
        <a:p>
          <a:endParaRPr lang="en-US"/>
        </a:p>
      </dgm:t>
    </dgm:pt>
    <dgm:pt modelId="{CE1643E3-7D64-476D-8278-CAD326E8145D}" type="sibTrans" cxnId="{CC989061-969C-494A-97BD-731247AC4CDF}">
      <dgm:prSet/>
      <dgm:spPr/>
      <dgm:t>
        <a:bodyPr/>
        <a:lstStyle/>
        <a:p>
          <a:endParaRPr lang="en-US"/>
        </a:p>
      </dgm:t>
    </dgm:pt>
    <dgm:pt modelId="{DD3F1FAC-CE52-4F27-AE5B-925C9E21F210}">
      <dgm:prSet/>
      <dgm:spPr/>
      <dgm:t>
        <a:bodyPr/>
        <a:lstStyle/>
        <a:p>
          <a:pPr>
            <a:defRPr b="1"/>
          </a:pPr>
          <a:r>
            <a:rPr lang="en-US"/>
            <a:t>Data used for analysis: </a:t>
          </a:r>
        </a:p>
      </dgm:t>
    </dgm:pt>
    <dgm:pt modelId="{A8885734-57CC-4999-BE1E-5C460A5F11FC}" type="parTrans" cxnId="{FF4EBA34-8D3E-4224-8748-90E8B028320A}">
      <dgm:prSet/>
      <dgm:spPr/>
      <dgm:t>
        <a:bodyPr/>
        <a:lstStyle/>
        <a:p>
          <a:endParaRPr lang="en-US"/>
        </a:p>
      </dgm:t>
    </dgm:pt>
    <dgm:pt modelId="{55A16114-3FC7-4EB9-8071-E0C7A1BA4C00}" type="sibTrans" cxnId="{FF4EBA34-8D3E-4224-8748-90E8B028320A}">
      <dgm:prSet/>
      <dgm:spPr/>
      <dgm:t>
        <a:bodyPr/>
        <a:lstStyle/>
        <a:p>
          <a:endParaRPr lang="en-US"/>
        </a:p>
      </dgm:t>
    </dgm:pt>
    <dgm:pt modelId="{9A8CF61A-3BA5-4389-8B04-405F058E5422}">
      <dgm:prSet/>
      <dgm:spPr/>
      <dgm:t>
        <a:bodyPr/>
        <a:lstStyle/>
        <a:p>
          <a:pPr algn="l">
            <a:buFont typeface="Arial" panose="020B0604020202020204" pitchFamily="34" charset="0"/>
            <a:buChar char="•"/>
          </a:pPr>
          <a:r>
            <a:rPr lang="en-US" dirty="0"/>
            <a:t>The data used is only to and from airport</a:t>
          </a:r>
        </a:p>
      </dgm:t>
    </dgm:pt>
    <dgm:pt modelId="{4B2F497D-DC88-4961-8C27-241A4D165AA0}" type="parTrans" cxnId="{B0271CEE-7D25-49B1-A0DE-CABD83A928EC}">
      <dgm:prSet/>
      <dgm:spPr/>
      <dgm:t>
        <a:bodyPr/>
        <a:lstStyle/>
        <a:p>
          <a:endParaRPr lang="en-US"/>
        </a:p>
      </dgm:t>
    </dgm:pt>
    <dgm:pt modelId="{FFD283DB-9890-4E55-885F-046FED9FBBE1}" type="sibTrans" cxnId="{B0271CEE-7D25-49B1-A0DE-CABD83A928EC}">
      <dgm:prSet/>
      <dgm:spPr/>
      <dgm:t>
        <a:bodyPr/>
        <a:lstStyle/>
        <a:p>
          <a:endParaRPr lang="en-US"/>
        </a:p>
      </dgm:t>
    </dgm:pt>
    <dgm:pt modelId="{10BDEAF7-CCD5-4E41-952A-8A34E0CE78BB}">
      <dgm:prSet/>
      <dgm:spPr/>
      <dgm:t>
        <a:bodyPr/>
        <a:lstStyle/>
        <a:p>
          <a:pPr algn="l">
            <a:buFont typeface="Arial" panose="020B0604020202020204" pitchFamily="34" charset="0"/>
            <a:buChar char="•"/>
          </a:pPr>
          <a:r>
            <a:rPr lang="en-US" dirty="0"/>
            <a:t>The span of the data is of 5 days.</a:t>
          </a:r>
        </a:p>
      </dgm:t>
    </dgm:pt>
    <dgm:pt modelId="{53061EAB-5B01-4239-ACDD-AF1790656AFD}" type="parTrans" cxnId="{8CAE64E9-B07A-4974-861B-CB08AEF97841}">
      <dgm:prSet/>
      <dgm:spPr/>
      <dgm:t>
        <a:bodyPr/>
        <a:lstStyle/>
        <a:p>
          <a:endParaRPr lang="en-US"/>
        </a:p>
      </dgm:t>
    </dgm:pt>
    <dgm:pt modelId="{23C994D0-F04E-4515-A9E7-E254C0061061}" type="sibTrans" cxnId="{8CAE64E9-B07A-4974-861B-CB08AEF97841}">
      <dgm:prSet/>
      <dgm:spPr/>
      <dgm:t>
        <a:bodyPr/>
        <a:lstStyle/>
        <a:p>
          <a:endParaRPr lang="en-US"/>
        </a:p>
      </dgm:t>
    </dgm:pt>
    <dgm:pt modelId="{5FF9234D-D649-463A-B130-036EB44DEA0B}" type="pres">
      <dgm:prSet presAssocID="{939C503C-6BE7-4621-99CF-79F328D0EAD1}" presName="root" presStyleCnt="0">
        <dgm:presLayoutVars>
          <dgm:dir/>
          <dgm:resizeHandles val="exact"/>
        </dgm:presLayoutVars>
      </dgm:prSet>
      <dgm:spPr/>
    </dgm:pt>
    <dgm:pt modelId="{B685B1A1-F218-44D8-8DD8-8900215B7A8B}" type="pres">
      <dgm:prSet presAssocID="{9E8F9C26-898B-4BA4-B1AA-E38C8D94B313}" presName="compNode" presStyleCnt="0"/>
      <dgm:spPr/>
    </dgm:pt>
    <dgm:pt modelId="{2ACBBF26-7AF7-4C05-9249-624C6719A544}" type="pres">
      <dgm:prSet presAssocID="{9E8F9C26-898B-4BA4-B1AA-E38C8D94B31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irplane"/>
        </a:ext>
      </dgm:extLst>
    </dgm:pt>
    <dgm:pt modelId="{6D46D7A6-AEEE-4E43-AD4B-071C6B795706}" type="pres">
      <dgm:prSet presAssocID="{9E8F9C26-898B-4BA4-B1AA-E38C8D94B313}" presName="iconSpace" presStyleCnt="0"/>
      <dgm:spPr/>
    </dgm:pt>
    <dgm:pt modelId="{DED0D196-B922-4892-A477-A4A17DB23A0C}" type="pres">
      <dgm:prSet presAssocID="{9E8F9C26-898B-4BA4-B1AA-E38C8D94B313}" presName="parTx" presStyleLbl="revTx" presStyleIdx="0" presStyleCnt="6">
        <dgm:presLayoutVars>
          <dgm:chMax val="0"/>
          <dgm:chPref val="0"/>
        </dgm:presLayoutVars>
      </dgm:prSet>
      <dgm:spPr/>
    </dgm:pt>
    <dgm:pt modelId="{2F8C4BB8-13CE-47CF-8313-1F1F88C534C0}" type="pres">
      <dgm:prSet presAssocID="{9E8F9C26-898B-4BA4-B1AA-E38C8D94B313}" presName="txSpace" presStyleCnt="0"/>
      <dgm:spPr/>
    </dgm:pt>
    <dgm:pt modelId="{FC84938A-9DA1-4305-9300-CFB27BB62D36}" type="pres">
      <dgm:prSet presAssocID="{9E8F9C26-898B-4BA4-B1AA-E38C8D94B313}" presName="desTx" presStyleLbl="revTx" presStyleIdx="1" presStyleCnt="6">
        <dgm:presLayoutVars/>
      </dgm:prSet>
      <dgm:spPr/>
    </dgm:pt>
    <dgm:pt modelId="{5A40E10C-D12A-4642-8469-6FC0920B3382}" type="pres">
      <dgm:prSet presAssocID="{0E13FE97-B83A-48B2-A6DA-5BAC261AC4DD}" presName="sibTrans" presStyleCnt="0"/>
      <dgm:spPr/>
    </dgm:pt>
    <dgm:pt modelId="{C5580ACF-993D-4EE8-86F7-9BF7B22DFB77}" type="pres">
      <dgm:prSet presAssocID="{A8F5B473-3875-4EA6-8A78-62A5E85C428F}" presName="compNode" presStyleCnt="0"/>
      <dgm:spPr/>
    </dgm:pt>
    <dgm:pt modelId="{6865127F-DE91-4D0E-9DC4-FC3DAE5DA12B}" type="pres">
      <dgm:prSet presAssocID="{A8F5B473-3875-4EA6-8A78-62A5E85C428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ilot"/>
        </a:ext>
      </dgm:extLst>
    </dgm:pt>
    <dgm:pt modelId="{1AA15F40-8647-45F8-B2B7-46CDD9217E9C}" type="pres">
      <dgm:prSet presAssocID="{A8F5B473-3875-4EA6-8A78-62A5E85C428F}" presName="iconSpace" presStyleCnt="0"/>
      <dgm:spPr/>
    </dgm:pt>
    <dgm:pt modelId="{3A1C62D0-55B2-4D4A-9C27-4D9F3F3DE0EF}" type="pres">
      <dgm:prSet presAssocID="{A8F5B473-3875-4EA6-8A78-62A5E85C428F}" presName="parTx" presStyleLbl="revTx" presStyleIdx="2" presStyleCnt="6">
        <dgm:presLayoutVars>
          <dgm:chMax val="0"/>
          <dgm:chPref val="0"/>
        </dgm:presLayoutVars>
      </dgm:prSet>
      <dgm:spPr/>
    </dgm:pt>
    <dgm:pt modelId="{264C126D-47D7-4DFB-B343-0F6A93998790}" type="pres">
      <dgm:prSet presAssocID="{A8F5B473-3875-4EA6-8A78-62A5E85C428F}" presName="txSpace" presStyleCnt="0"/>
      <dgm:spPr/>
    </dgm:pt>
    <dgm:pt modelId="{876D2A2A-0F6D-442D-AF58-3D7F872A525B}" type="pres">
      <dgm:prSet presAssocID="{A8F5B473-3875-4EA6-8A78-62A5E85C428F}" presName="desTx" presStyleLbl="revTx" presStyleIdx="3" presStyleCnt="6">
        <dgm:presLayoutVars/>
      </dgm:prSet>
      <dgm:spPr/>
    </dgm:pt>
    <dgm:pt modelId="{94E66CBE-3B27-4A8A-870D-8AEE48433C04}" type="pres">
      <dgm:prSet presAssocID="{CE1643E3-7D64-476D-8278-CAD326E8145D}" presName="sibTrans" presStyleCnt="0"/>
      <dgm:spPr/>
    </dgm:pt>
    <dgm:pt modelId="{A768E2DE-3E52-4717-8659-E5EEA630E938}" type="pres">
      <dgm:prSet presAssocID="{DD3F1FAC-CE52-4F27-AE5B-925C9E21F210}" presName="compNode" presStyleCnt="0"/>
      <dgm:spPr/>
    </dgm:pt>
    <dgm:pt modelId="{BCE57A00-0466-4031-8A88-D120EAC5ACB6}" type="pres">
      <dgm:prSet presAssocID="{DD3F1FAC-CE52-4F27-AE5B-925C9E21F21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rver"/>
        </a:ext>
      </dgm:extLst>
    </dgm:pt>
    <dgm:pt modelId="{3659BB70-F6F8-451C-89F2-A8AC1ED97CBD}" type="pres">
      <dgm:prSet presAssocID="{DD3F1FAC-CE52-4F27-AE5B-925C9E21F210}" presName="iconSpace" presStyleCnt="0"/>
      <dgm:spPr/>
    </dgm:pt>
    <dgm:pt modelId="{98B6FE82-E3A8-4B67-9DA0-55C5E4910DAB}" type="pres">
      <dgm:prSet presAssocID="{DD3F1FAC-CE52-4F27-AE5B-925C9E21F210}" presName="parTx" presStyleLbl="revTx" presStyleIdx="4" presStyleCnt="6">
        <dgm:presLayoutVars>
          <dgm:chMax val="0"/>
          <dgm:chPref val="0"/>
        </dgm:presLayoutVars>
      </dgm:prSet>
      <dgm:spPr/>
    </dgm:pt>
    <dgm:pt modelId="{9062DEB2-881D-49E1-90E9-EDEE0C2EA716}" type="pres">
      <dgm:prSet presAssocID="{DD3F1FAC-CE52-4F27-AE5B-925C9E21F210}" presName="txSpace" presStyleCnt="0"/>
      <dgm:spPr/>
    </dgm:pt>
    <dgm:pt modelId="{F3CCC2B6-C5CB-4F82-9858-CC228DFFBDF4}" type="pres">
      <dgm:prSet presAssocID="{DD3F1FAC-CE52-4F27-AE5B-925C9E21F210}" presName="desTx" presStyleLbl="revTx" presStyleIdx="5" presStyleCnt="6" custLinFactY="-96526" custLinFactNeighborX="698" custLinFactNeighborY="-100000">
        <dgm:presLayoutVars/>
      </dgm:prSet>
      <dgm:spPr/>
    </dgm:pt>
  </dgm:ptLst>
  <dgm:cxnLst>
    <dgm:cxn modelId="{18D6C706-4808-402A-8CE5-64F699E545DA}" type="presOf" srcId="{9E8F9C26-898B-4BA4-B1AA-E38C8D94B313}" destId="{DED0D196-B922-4892-A477-A4A17DB23A0C}" srcOrd="0" destOrd="0" presId="urn:microsoft.com/office/officeart/2018/5/layout/CenteredIconLabelDescriptionList"/>
    <dgm:cxn modelId="{1B433114-6DE6-412B-AE0D-0D9814A282AC}" type="presOf" srcId="{DD3F1FAC-CE52-4F27-AE5B-925C9E21F210}" destId="{98B6FE82-E3A8-4B67-9DA0-55C5E4910DAB}" srcOrd="0" destOrd="0" presId="urn:microsoft.com/office/officeart/2018/5/layout/CenteredIconLabelDescriptionList"/>
    <dgm:cxn modelId="{C1BA9D15-EF96-4A26-A373-0ACF4805A9D5}" type="presOf" srcId="{939C503C-6BE7-4621-99CF-79F328D0EAD1}" destId="{5FF9234D-D649-463A-B130-036EB44DEA0B}" srcOrd="0" destOrd="0" presId="urn:microsoft.com/office/officeart/2018/5/layout/CenteredIconLabelDescriptionList"/>
    <dgm:cxn modelId="{FF4EBA34-8D3E-4224-8748-90E8B028320A}" srcId="{939C503C-6BE7-4621-99CF-79F328D0EAD1}" destId="{DD3F1FAC-CE52-4F27-AE5B-925C9E21F210}" srcOrd="2" destOrd="0" parTransId="{A8885734-57CC-4999-BE1E-5C460A5F11FC}" sibTransId="{55A16114-3FC7-4EB9-8071-E0C7A1BA4C00}"/>
    <dgm:cxn modelId="{61E6EF3A-5275-4B45-AB95-A0E3104B6ACE}" srcId="{939C503C-6BE7-4621-99CF-79F328D0EAD1}" destId="{9E8F9C26-898B-4BA4-B1AA-E38C8D94B313}" srcOrd="0" destOrd="0" parTransId="{9CD0CA88-9B5F-4444-B018-C93CF5490340}" sibTransId="{0E13FE97-B83A-48B2-A6DA-5BAC261AC4DD}"/>
    <dgm:cxn modelId="{CC989061-969C-494A-97BD-731247AC4CDF}" srcId="{939C503C-6BE7-4621-99CF-79F328D0EAD1}" destId="{A8F5B473-3875-4EA6-8A78-62A5E85C428F}" srcOrd="1" destOrd="0" parTransId="{378B6F4B-041E-4177-A2E9-3BE86E5DE375}" sibTransId="{CE1643E3-7D64-476D-8278-CAD326E8145D}"/>
    <dgm:cxn modelId="{B13EC255-DB90-4F14-971D-12EED8EE1E04}" type="presOf" srcId="{10BDEAF7-CCD5-4E41-952A-8A34E0CE78BB}" destId="{F3CCC2B6-C5CB-4F82-9858-CC228DFFBDF4}" srcOrd="0" destOrd="1" presId="urn:microsoft.com/office/officeart/2018/5/layout/CenteredIconLabelDescriptionList"/>
    <dgm:cxn modelId="{445EA59E-D152-4702-912A-6991FFD97D1C}" type="presOf" srcId="{9A8CF61A-3BA5-4389-8B04-405F058E5422}" destId="{F3CCC2B6-C5CB-4F82-9858-CC228DFFBDF4}" srcOrd="0" destOrd="0" presId="urn:microsoft.com/office/officeart/2018/5/layout/CenteredIconLabelDescriptionList"/>
    <dgm:cxn modelId="{8CAE64E9-B07A-4974-861B-CB08AEF97841}" srcId="{DD3F1FAC-CE52-4F27-AE5B-925C9E21F210}" destId="{10BDEAF7-CCD5-4E41-952A-8A34E0CE78BB}" srcOrd="1" destOrd="0" parTransId="{53061EAB-5B01-4239-ACDD-AF1790656AFD}" sibTransId="{23C994D0-F04E-4515-A9E7-E254C0061061}"/>
    <dgm:cxn modelId="{8324EBEC-81EC-4914-A77A-8ED39FE7901F}" type="presOf" srcId="{A8F5B473-3875-4EA6-8A78-62A5E85C428F}" destId="{3A1C62D0-55B2-4D4A-9C27-4D9F3F3DE0EF}" srcOrd="0" destOrd="0" presId="urn:microsoft.com/office/officeart/2018/5/layout/CenteredIconLabelDescriptionList"/>
    <dgm:cxn modelId="{B0271CEE-7D25-49B1-A0DE-CABD83A928EC}" srcId="{DD3F1FAC-CE52-4F27-AE5B-925C9E21F210}" destId="{9A8CF61A-3BA5-4389-8B04-405F058E5422}" srcOrd="0" destOrd="0" parTransId="{4B2F497D-DC88-4961-8C27-241A4D165AA0}" sibTransId="{FFD283DB-9890-4E55-885F-046FED9FBBE1}"/>
    <dgm:cxn modelId="{CB016BA0-F9CA-48D5-B425-96631A1F81D2}" type="presParOf" srcId="{5FF9234D-D649-463A-B130-036EB44DEA0B}" destId="{B685B1A1-F218-44D8-8DD8-8900215B7A8B}" srcOrd="0" destOrd="0" presId="urn:microsoft.com/office/officeart/2018/5/layout/CenteredIconLabelDescriptionList"/>
    <dgm:cxn modelId="{D7CE2A81-5C59-4E5E-B564-845F8A417D33}" type="presParOf" srcId="{B685B1A1-F218-44D8-8DD8-8900215B7A8B}" destId="{2ACBBF26-7AF7-4C05-9249-624C6719A544}" srcOrd="0" destOrd="0" presId="urn:microsoft.com/office/officeart/2018/5/layout/CenteredIconLabelDescriptionList"/>
    <dgm:cxn modelId="{B5CB5D8A-C5CE-4B93-A813-41F1DCF46FB4}" type="presParOf" srcId="{B685B1A1-F218-44D8-8DD8-8900215B7A8B}" destId="{6D46D7A6-AEEE-4E43-AD4B-071C6B795706}" srcOrd="1" destOrd="0" presId="urn:microsoft.com/office/officeart/2018/5/layout/CenteredIconLabelDescriptionList"/>
    <dgm:cxn modelId="{1A778030-EBA7-4A79-B02C-995A9B36A476}" type="presParOf" srcId="{B685B1A1-F218-44D8-8DD8-8900215B7A8B}" destId="{DED0D196-B922-4892-A477-A4A17DB23A0C}" srcOrd="2" destOrd="0" presId="urn:microsoft.com/office/officeart/2018/5/layout/CenteredIconLabelDescriptionList"/>
    <dgm:cxn modelId="{C3999EB6-482B-4EB7-8E5E-5C43A7618268}" type="presParOf" srcId="{B685B1A1-F218-44D8-8DD8-8900215B7A8B}" destId="{2F8C4BB8-13CE-47CF-8313-1F1F88C534C0}" srcOrd="3" destOrd="0" presId="urn:microsoft.com/office/officeart/2018/5/layout/CenteredIconLabelDescriptionList"/>
    <dgm:cxn modelId="{2C028040-9647-41B8-97E1-5600D4EC6140}" type="presParOf" srcId="{B685B1A1-F218-44D8-8DD8-8900215B7A8B}" destId="{FC84938A-9DA1-4305-9300-CFB27BB62D36}" srcOrd="4" destOrd="0" presId="urn:microsoft.com/office/officeart/2018/5/layout/CenteredIconLabelDescriptionList"/>
    <dgm:cxn modelId="{A8D3783D-2A57-47C8-AECB-E06ED758C277}" type="presParOf" srcId="{5FF9234D-D649-463A-B130-036EB44DEA0B}" destId="{5A40E10C-D12A-4642-8469-6FC0920B3382}" srcOrd="1" destOrd="0" presId="urn:microsoft.com/office/officeart/2018/5/layout/CenteredIconLabelDescriptionList"/>
    <dgm:cxn modelId="{FF8CF046-B1BC-4F47-9E55-A45E4C69C2A1}" type="presParOf" srcId="{5FF9234D-D649-463A-B130-036EB44DEA0B}" destId="{C5580ACF-993D-4EE8-86F7-9BF7B22DFB77}" srcOrd="2" destOrd="0" presId="urn:microsoft.com/office/officeart/2018/5/layout/CenteredIconLabelDescriptionList"/>
    <dgm:cxn modelId="{7E6A2AF0-79AE-43BD-A912-6E8010671492}" type="presParOf" srcId="{C5580ACF-993D-4EE8-86F7-9BF7B22DFB77}" destId="{6865127F-DE91-4D0E-9DC4-FC3DAE5DA12B}" srcOrd="0" destOrd="0" presId="urn:microsoft.com/office/officeart/2018/5/layout/CenteredIconLabelDescriptionList"/>
    <dgm:cxn modelId="{2C747F08-AFF9-47EC-8361-78DBD9FFD912}" type="presParOf" srcId="{C5580ACF-993D-4EE8-86F7-9BF7B22DFB77}" destId="{1AA15F40-8647-45F8-B2B7-46CDD9217E9C}" srcOrd="1" destOrd="0" presId="urn:microsoft.com/office/officeart/2018/5/layout/CenteredIconLabelDescriptionList"/>
    <dgm:cxn modelId="{3752B20A-33A0-4B47-864F-BF64D92E5F7D}" type="presParOf" srcId="{C5580ACF-993D-4EE8-86F7-9BF7B22DFB77}" destId="{3A1C62D0-55B2-4D4A-9C27-4D9F3F3DE0EF}" srcOrd="2" destOrd="0" presId="urn:microsoft.com/office/officeart/2018/5/layout/CenteredIconLabelDescriptionList"/>
    <dgm:cxn modelId="{6EE38308-3B2F-4CF8-B4AC-3584B7574461}" type="presParOf" srcId="{C5580ACF-993D-4EE8-86F7-9BF7B22DFB77}" destId="{264C126D-47D7-4DFB-B343-0F6A93998790}" srcOrd="3" destOrd="0" presId="urn:microsoft.com/office/officeart/2018/5/layout/CenteredIconLabelDescriptionList"/>
    <dgm:cxn modelId="{230FA0E5-4CEA-4D03-B2BA-A413286F633F}" type="presParOf" srcId="{C5580ACF-993D-4EE8-86F7-9BF7B22DFB77}" destId="{876D2A2A-0F6D-442D-AF58-3D7F872A525B}" srcOrd="4" destOrd="0" presId="urn:microsoft.com/office/officeart/2018/5/layout/CenteredIconLabelDescriptionList"/>
    <dgm:cxn modelId="{B30BEE92-30A8-4D90-A29B-229989CDB6C7}" type="presParOf" srcId="{5FF9234D-D649-463A-B130-036EB44DEA0B}" destId="{94E66CBE-3B27-4A8A-870D-8AEE48433C04}" srcOrd="3" destOrd="0" presId="urn:microsoft.com/office/officeart/2018/5/layout/CenteredIconLabelDescriptionList"/>
    <dgm:cxn modelId="{0B0E7760-51F6-45F6-BFDC-FBDC1E5EEBCF}" type="presParOf" srcId="{5FF9234D-D649-463A-B130-036EB44DEA0B}" destId="{A768E2DE-3E52-4717-8659-E5EEA630E938}" srcOrd="4" destOrd="0" presId="urn:microsoft.com/office/officeart/2018/5/layout/CenteredIconLabelDescriptionList"/>
    <dgm:cxn modelId="{5661DA4A-BFAF-4399-80FE-D882DBCCAECC}" type="presParOf" srcId="{A768E2DE-3E52-4717-8659-E5EEA630E938}" destId="{BCE57A00-0466-4031-8A88-D120EAC5ACB6}" srcOrd="0" destOrd="0" presId="urn:microsoft.com/office/officeart/2018/5/layout/CenteredIconLabelDescriptionList"/>
    <dgm:cxn modelId="{146A54DF-BC8D-4EDD-AC0F-9D2DA91D4638}" type="presParOf" srcId="{A768E2DE-3E52-4717-8659-E5EEA630E938}" destId="{3659BB70-F6F8-451C-89F2-A8AC1ED97CBD}" srcOrd="1" destOrd="0" presId="urn:microsoft.com/office/officeart/2018/5/layout/CenteredIconLabelDescriptionList"/>
    <dgm:cxn modelId="{61BBF3CA-6223-4903-9182-0B7F88E1699F}" type="presParOf" srcId="{A768E2DE-3E52-4717-8659-E5EEA630E938}" destId="{98B6FE82-E3A8-4B67-9DA0-55C5E4910DAB}" srcOrd="2" destOrd="0" presId="urn:microsoft.com/office/officeart/2018/5/layout/CenteredIconLabelDescriptionList"/>
    <dgm:cxn modelId="{C2440E28-710B-4091-8752-1AF24B163150}" type="presParOf" srcId="{A768E2DE-3E52-4717-8659-E5EEA630E938}" destId="{9062DEB2-881D-49E1-90E9-EDEE0C2EA716}" srcOrd="3" destOrd="0" presId="urn:microsoft.com/office/officeart/2018/5/layout/CenteredIconLabelDescriptionList"/>
    <dgm:cxn modelId="{9EC1E20D-5D1E-4DEC-A7FA-E08AB0625E24}" type="presParOf" srcId="{A768E2DE-3E52-4717-8659-E5EEA630E938}" destId="{F3CCC2B6-C5CB-4F82-9858-CC228DFFBDF4}" srcOrd="4" destOrd="0" presId="urn:microsoft.com/office/officeart/2018/5/layout/Centered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5DD58E-0F8E-4ED5-9C58-CEE255131971}" type="doc">
      <dgm:prSet loTypeId="urn:microsoft.com/office/officeart/2018/2/layout/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6EC80EB6-2FD0-4EE8-B621-FEE22A2E7E9C}">
      <dgm:prSet/>
      <dgm:spPr/>
      <dgm:t>
        <a:bodyPr/>
        <a:lstStyle/>
        <a:p>
          <a:pPr>
            <a:defRPr b="1"/>
          </a:pPr>
          <a:r>
            <a:rPr lang="en-US"/>
            <a:t>Data collection and cleaning</a:t>
          </a:r>
          <a:br>
            <a:rPr lang="en-US"/>
          </a:br>
          <a:r>
            <a:rPr lang="en-US"/>
            <a:t>Import the data</a:t>
          </a:r>
        </a:p>
      </dgm:t>
    </dgm:pt>
    <dgm:pt modelId="{FDDFD00C-8B94-43F5-81E6-502F0738963C}" type="parTrans" cxnId="{F76F3CC2-3771-4A3A-A25D-221E73D17606}">
      <dgm:prSet/>
      <dgm:spPr/>
      <dgm:t>
        <a:bodyPr/>
        <a:lstStyle/>
        <a:p>
          <a:endParaRPr lang="en-US"/>
        </a:p>
      </dgm:t>
    </dgm:pt>
    <dgm:pt modelId="{177AFE10-AF67-47D3-8810-52783163A8A8}" type="sibTrans" cxnId="{F76F3CC2-3771-4A3A-A25D-221E73D17606}">
      <dgm:prSet/>
      <dgm:spPr/>
      <dgm:t>
        <a:bodyPr/>
        <a:lstStyle/>
        <a:p>
          <a:endParaRPr lang="en-US"/>
        </a:p>
      </dgm:t>
    </dgm:pt>
    <dgm:pt modelId="{D7D71E2A-7D1E-4D2C-BA0A-176E5583AFC4}">
      <dgm:prSet/>
      <dgm:spPr/>
      <dgm:t>
        <a:bodyPr/>
        <a:lstStyle/>
        <a:p>
          <a:r>
            <a:rPr lang="en-US"/>
            <a:t>Identifying the data quality issues and clean the data</a:t>
          </a:r>
        </a:p>
      </dgm:t>
    </dgm:pt>
    <dgm:pt modelId="{BA7D6782-AB73-4224-AB19-ABB43B319A98}" type="parTrans" cxnId="{3BE97E95-F55E-4CAC-A627-4A825FBB064D}">
      <dgm:prSet/>
      <dgm:spPr/>
      <dgm:t>
        <a:bodyPr/>
        <a:lstStyle/>
        <a:p>
          <a:endParaRPr lang="en-US"/>
        </a:p>
      </dgm:t>
    </dgm:pt>
    <dgm:pt modelId="{7730D7FD-0418-45AE-A3D0-165316671FCB}" type="sibTrans" cxnId="{3BE97E95-F55E-4CAC-A627-4A825FBB064D}">
      <dgm:prSet/>
      <dgm:spPr/>
      <dgm:t>
        <a:bodyPr/>
        <a:lstStyle/>
        <a:p>
          <a:endParaRPr lang="en-US"/>
        </a:p>
      </dgm:t>
    </dgm:pt>
    <dgm:pt modelId="{59EDA205-E3E7-4B4B-9413-A4B2795EEB05}">
      <dgm:prSet/>
      <dgm:spPr/>
      <dgm:t>
        <a:bodyPr/>
        <a:lstStyle/>
        <a:p>
          <a:r>
            <a:rPr lang="en-US"/>
            <a:t>Format date and time variables</a:t>
          </a:r>
        </a:p>
      </dgm:t>
    </dgm:pt>
    <dgm:pt modelId="{EB46B821-A511-49AC-AE00-50F4CF4EB346}" type="parTrans" cxnId="{82FE1E42-2072-4DED-954B-07AB8BEA4B70}">
      <dgm:prSet/>
      <dgm:spPr/>
      <dgm:t>
        <a:bodyPr/>
        <a:lstStyle/>
        <a:p>
          <a:endParaRPr lang="en-US"/>
        </a:p>
      </dgm:t>
    </dgm:pt>
    <dgm:pt modelId="{6CE729BB-8428-4D0D-A6AE-9A54EF0376BC}" type="sibTrans" cxnId="{82FE1E42-2072-4DED-954B-07AB8BEA4B70}">
      <dgm:prSet/>
      <dgm:spPr/>
      <dgm:t>
        <a:bodyPr/>
        <a:lstStyle/>
        <a:p>
          <a:endParaRPr lang="en-US"/>
        </a:p>
      </dgm:t>
    </dgm:pt>
    <dgm:pt modelId="{E0C060DF-DA06-4349-8F04-576496F2051A}">
      <dgm:prSet/>
      <dgm:spPr/>
      <dgm:t>
        <a:bodyPr/>
        <a:lstStyle/>
        <a:p>
          <a:r>
            <a:rPr lang="en-US"/>
            <a:t>Extract new variables required for analysis</a:t>
          </a:r>
        </a:p>
      </dgm:t>
    </dgm:pt>
    <dgm:pt modelId="{C05FC447-B3DF-4B92-99A7-DDFC0ED5AFF3}" type="parTrans" cxnId="{16CFC1CF-A263-4711-B101-94A58C8FC202}">
      <dgm:prSet/>
      <dgm:spPr/>
      <dgm:t>
        <a:bodyPr/>
        <a:lstStyle/>
        <a:p>
          <a:endParaRPr lang="en-US"/>
        </a:p>
      </dgm:t>
    </dgm:pt>
    <dgm:pt modelId="{CC9417F6-2F77-447C-A03B-844F8CEF882C}" type="sibTrans" cxnId="{16CFC1CF-A263-4711-B101-94A58C8FC202}">
      <dgm:prSet/>
      <dgm:spPr/>
      <dgm:t>
        <a:bodyPr/>
        <a:lstStyle/>
        <a:p>
          <a:endParaRPr lang="en-US"/>
        </a:p>
      </dgm:t>
    </dgm:pt>
    <dgm:pt modelId="{9056E641-EDE2-4AFC-A1DD-FF951618533B}">
      <dgm:prSet/>
      <dgm:spPr/>
      <dgm:t>
        <a:bodyPr/>
        <a:lstStyle/>
        <a:p>
          <a:pPr>
            <a:defRPr b="1"/>
          </a:pPr>
          <a:r>
            <a:rPr lang="en-US"/>
            <a:t>Data exploration and analysis</a:t>
          </a:r>
        </a:p>
      </dgm:t>
    </dgm:pt>
    <dgm:pt modelId="{82360796-68E2-4A00-83AA-FDABE1DD3560}" type="parTrans" cxnId="{A14D586E-050F-458E-AF12-4AE734ADDCA8}">
      <dgm:prSet/>
      <dgm:spPr/>
      <dgm:t>
        <a:bodyPr/>
        <a:lstStyle/>
        <a:p>
          <a:endParaRPr lang="en-US"/>
        </a:p>
      </dgm:t>
    </dgm:pt>
    <dgm:pt modelId="{533DBB4B-B75C-4725-9DBB-19F7C5624040}" type="sibTrans" cxnId="{A14D586E-050F-458E-AF12-4AE734ADDCA8}">
      <dgm:prSet/>
      <dgm:spPr/>
      <dgm:t>
        <a:bodyPr/>
        <a:lstStyle/>
        <a:p>
          <a:endParaRPr lang="en-US"/>
        </a:p>
      </dgm:t>
    </dgm:pt>
    <dgm:pt modelId="{7400E102-A6E5-4CF7-AB84-B65B796F2244}">
      <dgm:prSet/>
      <dgm:spPr/>
      <dgm:t>
        <a:bodyPr/>
        <a:lstStyle/>
        <a:p>
          <a:r>
            <a:rPr lang="en-US"/>
            <a:t>Analyze different variables</a:t>
          </a:r>
        </a:p>
      </dgm:t>
    </dgm:pt>
    <dgm:pt modelId="{2B0D77E6-7039-482A-BF8D-9D9C1B319490}" type="parTrans" cxnId="{00ED464E-138F-472F-95CA-F13E54B4860B}">
      <dgm:prSet/>
      <dgm:spPr/>
      <dgm:t>
        <a:bodyPr/>
        <a:lstStyle/>
        <a:p>
          <a:endParaRPr lang="en-US"/>
        </a:p>
      </dgm:t>
    </dgm:pt>
    <dgm:pt modelId="{52BC8CB5-35B8-4176-BB22-6E488C0112C3}" type="sibTrans" cxnId="{00ED464E-138F-472F-95CA-F13E54B4860B}">
      <dgm:prSet/>
      <dgm:spPr/>
      <dgm:t>
        <a:bodyPr/>
        <a:lstStyle/>
        <a:p>
          <a:endParaRPr lang="en-US"/>
        </a:p>
      </dgm:t>
    </dgm:pt>
    <dgm:pt modelId="{F1488C95-0260-487B-8ABF-5941F1CB1411}">
      <dgm:prSet/>
      <dgm:spPr/>
      <dgm:t>
        <a:bodyPr/>
        <a:lstStyle/>
        <a:p>
          <a:r>
            <a:rPr lang="en-US"/>
            <a:t>Analyze variables across different time slots</a:t>
          </a:r>
        </a:p>
      </dgm:t>
    </dgm:pt>
    <dgm:pt modelId="{AA3C99EB-8FBB-44D8-AAB5-E32F22A2DBBB}" type="parTrans" cxnId="{B16A2B60-5D2B-46D3-8539-D795F201874B}">
      <dgm:prSet/>
      <dgm:spPr/>
      <dgm:t>
        <a:bodyPr/>
        <a:lstStyle/>
        <a:p>
          <a:endParaRPr lang="en-US"/>
        </a:p>
      </dgm:t>
    </dgm:pt>
    <dgm:pt modelId="{AEDC2B45-1D77-4A59-A7A5-91B6A3DFEA68}" type="sibTrans" cxnId="{B16A2B60-5D2B-46D3-8539-D795F201874B}">
      <dgm:prSet/>
      <dgm:spPr/>
      <dgm:t>
        <a:bodyPr/>
        <a:lstStyle/>
        <a:p>
          <a:endParaRPr lang="en-US"/>
        </a:p>
      </dgm:t>
    </dgm:pt>
    <dgm:pt modelId="{90E50F4C-4701-4F57-8FC4-4BAE61B7A841}">
      <dgm:prSet/>
      <dgm:spPr/>
      <dgm:t>
        <a:bodyPr/>
        <a:lstStyle/>
        <a:p>
          <a:r>
            <a:rPr lang="en-US"/>
            <a:t>Identify the types of requests, time slots and locations that constitute for the supply demand gap.</a:t>
          </a:r>
        </a:p>
      </dgm:t>
    </dgm:pt>
    <dgm:pt modelId="{3FA5B44B-5210-49F4-AA5E-131442E9084D}" type="parTrans" cxnId="{9D0621B7-C71E-4827-8057-DBD2FD35EB2F}">
      <dgm:prSet/>
      <dgm:spPr/>
      <dgm:t>
        <a:bodyPr/>
        <a:lstStyle/>
        <a:p>
          <a:endParaRPr lang="en-US"/>
        </a:p>
      </dgm:t>
    </dgm:pt>
    <dgm:pt modelId="{E9EE7157-05E6-4597-BBD0-CDD12D4B43C5}" type="sibTrans" cxnId="{9D0621B7-C71E-4827-8057-DBD2FD35EB2F}">
      <dgm:prSet/>
      <dgm:spPr/>
      <dgm:t>
        <a:bodyPr/>
        <a:lstStyle/>
        <a:p>
          <a:endParaRPr lang="en-US"/>
        </a:p>
      </dgm:t>
    </dgm:pt>
    <dgm:pt modelId="{8A3C7495-7952-4601-ACE9-F2B569CFA6C7}">
      <dgm:prSet/>
      <dgm:spPr/>
      <dgm:t>
        <a:bodyPr/>
        <a:lstStyle/>
        <a:p>
          <a:pPr>
            <a:defRPr b="1"/>
          </a:pPr>
          <a:r>
            <a:rPr lang="en-US"/>
            <a:t>Outcome and recommendations</a:t>
          </a:r>
        </a:p>
      </dgm:t>
    </dgm:pt>
    <dgm:pt modelId="{BC90925C-4820-4BC7-8C10-171E0A9699F4}" type="parTrans" cxnId="{37FF7941-180A-455E-AC1A-51F93AF8F0A9}">
      <dgm:prSet/>
      <dgm:spPr/>
      <dgm:t>
        <a:bodyPr/>
        <a:lstStyle/>
        <a:p>
          <a:endParaRPr lang="en-US"/>
        </a:p>
      </dgm:t>
    </dgm:pt>
    <dgm:pt modelId="{38D5CA1C-2215-4448-A7C2-CD3C73265239}" type="sibTrans" cxnId="{37FF7941-180A-455E-AC1A-51F93AF8F0A9}">
      <dgm:prSet/>
      <dgm:spPr/>
      <dgm:t>
        <a:bodyPr/>
        <a:lstStyle/>
        <a:p>
          <a:endParaRPr lang="en-US"/>
        </a:p>
      </dgm:t>
    </dgm:pt>
    <dgm:pt modelId="{3CE00D45-9AA6-449B-908C-4A44DC996921}">
      <dgm:prSet/>
      <dgm:spPr/>
      <dgm:t>
        <a:bodyPr/>
        <a:lstStyle/>
        <a:p>
          <a:r>
            <a:rPr lang="en-US"/>
            <a:t>Visualizing the problem</a:t>
          </a:r>
        </a:p>
      </dgm:t>
    </dgm:pt>
    <dgm:pt modelId="{982852D6-149B-4D2B-9E43-757358EA0E0A}" type="parTrans" cxnId="{1779DBEC-8DF0-4B82-B0F6-EF81706A743E}">
      <dgm:prSet/>
      <dgm:spPr/>
      <dgm:t>
        <a:bodyPr/>
        <a:lstStyle/>
        <a:p>
          <a:endParaRPr lang="en-US"/>
        </a:p>
      </dgm:t>
    </dgm:pt>
    <dgm:pt modelId="{A456E9F2-4E84-4F81-BA28-BB598A5E80C3}" type="sibTrans" cxnId="{1779DBEC-8DF0-4B82-B0F6-EF81706A743E}">
      <dgm:prSet/>
      <dgm:spPr/>
      <dgm:t>
        <a:bodyPr/>
        <a:lstStyle/>
        <a:p>
          <a:endParaRPr lang="en-US"/>
        </a:p>
      </dgm:t>
    </dgm:pt>
    <dgm:pt modelId="{D3F3472C-C063-4AC3-9956-4F6940204570}">
      <dgm:prSet/>
      <dgm:spPr/>
      <dgm:t>
        <a:bodyPr/>
        <a:lstStyle/>
        <a:p>
          <a:r>
            <a:rPr lang="en-US"/>
            <a:t>Presenting the observations </a:t>
          </a:r>
        </a:p>
      </dgm:t>
    </dgm:pt>
    <dgm:pt modelId="{877E1026-B5F1-4F7A-B855-A4FAF6AC4829}" type="parTrans" cxnId="{F13BC4FA-9D63-4613-B5D3-A177ED322C80}">
      <dgm:prSet/>
      <dgm:spPr/>
      <dgm:t>
        <a:bodyPr/>
        <a:lstStyle/>
        <a:p>
          <a:endParaRPr lang="en-US"/>
        </a:p>
      </dgm:t>
    </dgm:pt>
    <dgm:pt modelId="{4BEBE5A5-AEDA-4354-BD76-AAC68C8B08FB}" type="sibTrans" cxnId="{F13BC4FA-9D63-4613-B5D3-A177ED322C80}">
      <dgm:prSet/>
      <dgm:spPr/>
      <dgm:t>
        <a:bodyPr/>
        <a:lstStyle/>
        <a:p>
          <a:endParaRPr lang="en-US"/>
        </a:p>
      </dgm:t>
    </dgm:pt>
    <dgm:pt modelId="{A3BA8E84-174F-4760-A074-1989DBC5964B}">
      <dgm:prSet/>
      <dgm:spPr/>
      <dgm:t>
        <a:bodyPr/>
        <a:lstStyle/>
        <a:p>
          <a:r>
            <a:rPr lang="en-US"/>
            <a:t>Recommendation to resolve the problem</a:t>
          </a:r>
        </a:p>
      </dgm:t>
    </dgm:pt>
    <dgm:pt modelId="{749BABC0-BD13-4429-886A-F3234DE42B1F}" type="parTrans" cxnId="{6FC143E0-E71D-4068-82C3-701D75C733B8}">
      <dgm:prSet/>
      <dgm:spPr/>
      <dgm:t>
        <a:bodyPr/>
        <a:lstStyle/>
        <a:p>
          <a:endParaRPr lang="en-US"/>
        </a:p>
      </dgm:t>
    </dgm:pt>
    <dgm:pt modelId="{3E8BD40B-BEBB-4129-ADB2-89BAD658AB01}" type="sibTrans" cxnId="{6FC143E0-E71D-4068-82C3-701D75C733B8}">
      <dgm:prSet/>
      <dgm:spPr/>
      <dgm:t>
        <a:bodyPr/>
        <a:lstStyle/>
        <a:p>
          <a:endParaRPr lang="en-US"/>
        </a:p>
      </dgm:t>
    </dgm:pt>
    <dgm:pt modelId="{F424BC79-EE00-43D1-9348-B59C55F93485}" type="pres">
      <dgm:prSet presAssocID="{AF5DD58E-0F8E-4ED5-9C58-CEE255131971}" presName="root" presStyleCnt="0">
        <dgm:presLayoutVars>
          <dgm:dir/>
          <dgm:resizeHandles val="exact"/>
        </dgm:presLayoutVars>
      </dgm:prSet>
      <dgm:spPr/>
    </dgm:pt>
    <dgm:pt modelId="{07D30C30-B987-4D81-976F-ED9E8C7049E2}" type="pres">
      <dgm:prSet presAssocID="{6EC80EB6-2FD0-4EE8-B621-FEE22A2E7E9C}" presName="compNode" presStyleCnt="0"/>
      <dgm:spPr/>
    </dgm:pt>
    <dgm:pt modelId="{3DD548A9-1B08-43B9-8CA9-6116F03C79BB}" type="pres">
      <dgm:prSet presAssocID="{6EC80EB6-2FD0-4EE8-B621-FEE22A2E7E9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0715B2F4-C13B-4EE8-B4C9-619B0BDCCD88}" type="pres">
      <dgm:prSet presAssocID="{6EC80EB6-2FD0-4EE8-B621-FEE22A2E7E9C}" presName="iconSpace" presStyleCnt="0"/>
      <dgm:spPr/>
    </dgm:pt>
    <dgm:pt modelId="{18C7D83A-7474-4231-A515-5D74D6C6D6E3}" type="pres">
      <dgm:prSet presAssocID="{6EC80EB6-2FD0-4EE8-B621-FEE22A2E7E9C}" presName="parTx" presStyleLbl="revTx" presStyleIdx="0" presStyleCnt="6">
        <dgm:presLayoutVars>
          <dgm:chMax val="0"/>
          <dgm:chPref val="0"/>
        </dgm:presLayoutVars>
      </dgm:prSet>
      <dgm:spPr/>
    </dgm:pt>
    <dgm:pt modelId="{C749D4A7-0935-4663-88B1-19A509982A79}" type="pres">
      <dgm:prSet presAssocID="{6EC80EB6-2FD0-4EE8-B621-FEE22A2E7E9C}" presName="txSpace" presStyleCnt="0"/>
      <dgm:spPr/>
    </dgm:pt>
    <dgm:pt modelId="{F4A676E1-ACCA-41A0-BA6F-F82A1D4D2AC0}" type="pres">
      <dgm:prSet presAssocID="{6EC80EB6-2FD0-4EE8-B621-FEE22A2E7E9C}" presName="desTx" presStyleLbl="revTx" presStyleIdx="1" presStyleCnt="6">
        <dgm:presLayoutVars/>
      </dgm:prSet>
      <dgm:spPr/>
    </dgm:pt>
    <dgm:pt modelId="{FDC8F8EE-88C1-4874-B702-B2F4444C9AAF}" type="pres">
      <dgm:prSet presAssocID="{177AFE10-AF67-47D3-8810-52783163A8A8}" presName="sibTrans" presStyleCnt="0"/>
      <dgm:spPr/>
    </dgm:pt>
    <dgm:pt modelId="{BDAAF1AF-A5C8-473E-A44F-837D3656A34D}" type="pres">
      <dgm:prSet presAssocID="{9056E641-EDE2-4AFC-A1DD-FF951618533B}" presName="compNode" presStyleCnt="0"/>
      <dgm:spPr/>
    </dgm:pt>
    <dgm:pt modelId="{87049642-2A9B-4426-8F62-C9513329FB65}" type="pres">
      <dgm:prSet presAssocID="{9056E641-EDE2-4AFC-A1DD-FF951618533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4BD4E794-7529-4595-B08D-AFE976B2112A}" type="pres">
      <dgm:prSet presAssocID="{9056E641-EDE2-4AFC-A1DD-FF951618533B}" presName="iconSpace" presStyleCnt="0"/>
      <dgm:spPr/>
    </dgm:pt>
    <dgm:pt modelId="{5688F44E-7634-493C-901B-6D9D248A0CFD}" type="pres">
      <dgm:prSet presAssocID="{9056E641-EDE2-4AFC-A1DD-FF951618533B}" presName="parTx" presStyleLbl="revTx" presStyleIdx="2" presStyleCnt="6">
        <dgm:presLayoutVars>
          <dgm:chMax val="0"/>
          <dgm:chPref val="0"/>
        </dgm:presLayoutVars>
      </dgm:prSet>
      <dgm:spPr/>
    </dgm:pt>
    <dgm:pt modelId="{9CB84499-A4C1-4332-B384-667C259087F3}" type="pres">
      <dgm:prSet presAssocID="{9056E641-EDE2-4AFC-A1DD-FF951618533B}" presName="txSpace" presStyleCnt="0"/>
      <dgm:spPr/>
    </dgm:pt>
    <dgm:pt modelId="{0B07641C-C240-4E6A-BF3F-447282C825A8}" type="pres">
      <dgm:prSet presAssocID="{9056E641-EDE2-4AFC-A1DD-FF951618533B}" presName="desTx" presStyleLbl="revTx" presStyleIdx="3" presStyleCnt="6">
        <dgm:presLayoutVars/>
      </dgm:prSet>
      <dgm:spPr/>
    </dgm:pt>
    <dgm:pt modelId="{F7A3C059-2905-45F2-8F39-4F80312C8938}" type="pres">
      <dgm:prSet presAssocID="{533DBB4B-B75C-4725-9DBB-19F7C5624040}" presName="sibTrans" presStyleCnt="0"/>
      <dgm:spPr/>
    </dgm:pt>
    <dgm:pt modelId="{30238408-17BD-4FE1-AFAC-9CB66FF8B109}" type="pres">
      <dgm:prSet presAssocID="{8A3C7495-7952-4601-ACE9-F2B569CFA6C7}" presName="compNode" presStyleCnt="0"/>
      <dgm:spPr/>
    </dgm:pt>
    <dgm:pt modelId="{239F485D-9718-4D05-844E-B193439E8AA7}" type="pres">
      <dgm:prSet presAssocID="{8A3C7495-7952-4601-ACE9-F2B569CFA6C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DC86C503-9198-4F7A-827B-21D50E66B299}" type="pres">
      <dgm:prSet presAssocID="{8A3C7495-7952-4601-ACE9-F2B569CFA6C7}" presName="iconSpace" presStyleCnt="0"/>
      <dgm:spPr/>
    </dgm:pt>
    <dgm:pt modelId="{D7550695-3DF0-4142-8EAE-FF15C8628E36}" type="pres">
      <dgm:prSet presAssocID="{8A3C7495-7952-4601-ACE9-F2B569CFA6C7}" presName="parTx" presStyleLbl="revTx" presStyleIdx="4" presStyleCnt="6">
        <dgm:presLayoutVars>
          <dgm:chMax val="0"/>
          <dgm:chPref val="0"/>
        </dgm:presLayoutVars>
      </dgm:prSet>
      <dgm:spPr/>
    </dgm:pt>
    <dgm:pt modelId="{F8583D71-88DF-478E-90E3-9844BE8860A5}" type="pres">
      <dgm:prSet presAssocID="{8A3C7495-7952-4601-ACE9-F2B569CFA6C7}" presName="txSpace" presStyleCnt="0"/>
      <dgm:spPr/>
    </dgm:pt>
    <dgm:pt modelId="{53E595A2-8D7D-4F1B-BA81-29575628A988}" type="pres">
      <dgm:prSet presAssocID="{8A3C7495-7952-4601-ACE9-F2B569CFA6C7}" presName="desTx" presStyleLbl="revTx" presStyleIdx="5" presStyleCnt="6">
        <dgm:presLayoutVars/>
      </dgm:prSet>
      <dgm:spPr/>
    </dgm:pt>
  </dgm:ptLst>
  <dgm:cxnLst>
    <dgm:cxn modelId="{A2127119-8FFB-438A-99AA-24AD150A6D36}" type="presOf" srcId="{90E50F4C-4701-4F57-8FC4-4BAE61B7A841}" destId="{0B07641C-C240-4E6A-BF3F-447282C825A8}" srcOrd="0" destOrd="2" presId="urn:microsoft.com/office/officeart/2018/2/layout/IconLabelDescriptionList"/>
    <dgm:cxn modelId="{FA02941B-9DCE-49DC-9961-7FEC56E0C9B7}" type="presOf" srcId="{E0C060DF-DA06-4349-8F04-576496F2051A}" destId="{F4A676E1-ACCA-41A0-BA6F-F82A1D4D2AC0}" srcOrd="0" destOrd="2" presId="urn:microsoft.com/office/officeart/2018/2/layout/IconLabelDescriptionList"/>
    <dgm:cxn modelId="{B16A2B60-5D2B-46D3-8539-D795F201874B}" srcId="{9056E641-EDE2-4AFC-A1DD-FF951618533B}" destId="{F1488C95-0260-487B-8ABF-5941F1CB1411}" srcOrd="1" destOrd="0" parTransId="{AA3C99EB-8FBB-44D8-AAB5-E32F22A2DBBB}" sibTransId="{AEDC2B45-1D77-4A59-A7A5-91B6A3DFEA68}"/>
    <dgm:cxn modelId="{37FF7941-180A-455E-AC1A-51F93AF8F0A9}" srcId="{AF5DD58E-0F8E-4ED5-9C58-CEE255131971}" destId="{8A3C7495-7952-4601-ACE9-F2B569CFA6C7}" srcOrd="2" destOrd="0" parTransId="{BC90925C-4820-4BC7-8C10-171E0A9699F4}" sibTransId="{38D5CA1C-2215-4448-A7C2-CD3C73265239}"/>
    <dgm:cxn modelId="{82FE1E42-2072-4DED-954B-07AB8BEA4B70}" srcId="{6EC80EB6-2FD0-4EE8-B621-FEE22A2E7E9C}" destId="{59EDA205-E3E7-4B4B-9413-A4B2795EEB05}" srcOrd="1" destOrd="0" parTransId="{EB46B821-A511-49AC-AE00-50F4CF4EB346}" sibTransId="{6CE729BB-8428-4D0D-A6AE-9A54EF0376BC}"/>
    <dgm:cxn modelId="{094A9245-96B7-4D15-92A5-95649478FAEA}" type="presOf" srcId="{F1488C95-0260-487B-8ABF-5941F1CB1411}" destId="{0B07641C-C240-4E6A-BF3F-447282C825A8}" srcOrd="0" destOrd="1" presId="urn:microsoft.com/office/officeart/2018/2/layout/IconLabelDescriptionList"/>
    <dgm:cxn modelId="{00ED464E-138F-472F-95CA-F13E54B4860B}" srcId="{9056E641-EDE2-4AFC-A1DD-FF951618533B}" destId="{7400E102-A6E5-4CF7-AB84-B65B796F2244}" srcOrd="0" destOrd="0" parTransId="{2B0D77E6-7039-482A-BF8D-9D9C1B319490}" sibTransId="{52BC8CB5-35B8-4176-BB22-6E488C0112C3}"/>
    <dgm:cxn modelId="{A14D586E-050F-458E-AF12-4AE734ADDCA8}" srcId="{AF5DD58E-0F8E-4ED5-9C58-CEE255131971}" destId="{9056E641-EDE2-4AFC-A1DD-FF951618533B}" srcOrd="1" destOrd="0" parTransId="{82360796-68E2-4A00-83AA-FDABE1DD3560}" sibTransId="{533DBB4B-B75C-4725-9DBB-19F7C5624040}"/>
    <dgm:cxn modelId="{9C9A7F8A-F0DA-4392-AE29-6D8C26371C65}" type="presOf" srcId="{8A3C7495-7952-4601-ACE9-F2B569CFA6C7}" destId="{D7550695-3DF0-4142-8EAE-FF15C8628E36}" srcOrd="0" destOrd="0" presId="urn:microsoft.com/office/officeart/2018/2/layout/IconLabelDescriptionList"/>
    <dgm:cxn modelId="{F4F9978A-D0B6-4CCC-B5BA-D2B8582CC749}" type="presOf" srcId="{6EC80EB6-2FD0-4EE8-B621-FEE22A2E7E9C}" destId="{18C7D83A-7474-4231-A515-5D74D6C6D6E3}" srcOrd="0" destOrd="0" presId="urn:microsoft.com/office/officeart/2018/2/layout/IconLabelDescriptionList"/>
    <dgm:cxn modelId="{3BE97E95-F55E-4CAC-A627-4A825FBB064D}" srcId="{6EC80EB6-2FD0-4EE8-B621-FEE22A2E7E9C}" destId="{D7D71E2A-7D1E-4D2C-BA0A-176E5583AFC4}" srcOrd="0" destOrd="0" parTransId="{BA7D6782-AB73-4224-AB19-ABB43B319A98}" sibTransId="{7730D7FD-0418-45AE-A3D0-165316671FCB}"/>
    <dgm:cxn modelId="{003ECEA7-5885-4C9A-9D47-EDE7D712E271}" type="presOf" srcId="{3CE00D45-9AA6-449B-908C-4A44DC996921}" destId="{53E595A2-8D7D-4F1B-BA81-29575628A988}" srcOrd="0" destOrd="0" presId="urn:microsoft.com/office/officeart/2018/2/layout/IconLabelDescriptionList"/>
    <dgm:cxn modelId="{B16817AA-9D0D-4794-A762-91A41523C0AF}" type="presOf" srcId="{59EDA205-E3E7-4B4B-9413-A4B2795EEB05}" destId="{F4A676E1-ACCA-41A0-BA6F-F82A1D4D2AC0}" srcOrd="0" destOrd="1" presId="urn:microsoft.com/office/officeart/2018/2/layout/IconLabelDescriptionList"/>
    <dgm:cxn modelId="{467DD4B3-16A7-40DD-94B9-4C19E4231D52}" type="presOf" srcId="{A3BA8E84-174F-4760-A074-1989DBC5964B}" destId="{53E595A2-8D7D-4F1B-BA81-29575628A988}" srcOrd="0" destOrd="2" presId="urn:microsoft.com/office/officeart/2018/2/layout/IconLabelDescriptionList"/>
    <dgm:cxn modelId="{30A3C5B4-80C8-4333-9049-526FF5B6DA85}" type="presOf" srcId="{AF5DD58E-0F8E-4ED5-9C58-CEE255131971}" destId="{F424BC79-EE00-43D1-9348-B59C55F93485}" srcOrd="0" destOrd="0" presId="urn:microsoft.com/office/officeart/2018/2/layout/IconLabelDescriptionList"/>
    <dgm:cxn modelId="{9D0621B7-C71E-4827-8057-DBD2FD35EB2F}" srcId="{9056E641-EDE2-4AFC-A1DD-FF951618533B}" destId="{90E50F4C-4701-4F57-8FC4-4BAE61B7A841}" srcOrd="2" destOrd="0" parTransId="{3FA5B44B-5210-49F4-AA5E-131442E9084D}" sibTransId="{E9EE7157-05E6-4597-BBD0-CDD12D4B43C5}"/>
    <dgm:cxn modelId="{F76F3CC2-3771-4A3A-A25D-221E73D17606}" srcId="{AF5DD58E-0F8E-4ED5-9C58-CEE255131971}" destId="{6EC80EB6-2FD0-4EE8-B621-FEE22A2E7E9C}" srcOrd="0" destOrd="0" parTransId="{FDDFD00C-8B94-43F5-81E6-502F0738963C}" sibTransId="{177AFE10-AF67-47D3-8810-52783163A8A8}"/>
    <dgm:cxn modelId="{68E94EC9-2A56-44D4-97D1-B8189FBFD15E}" type="presOf" srcId="{D3F3472C-C063-4AC3-9956-4F6940204570}" destId="{53E595A2-8D7D-4F1B-BA81-29575628A988}" srcOrd="0" destOrd="1" presId="urn:microsoft.com/office/officeart/2018/2/layout/IconLabelDescriptionList"/>
    <dgm:cxn modelId="{16CFC1CF-A263-4711-B101-94A58C8FC202}" srcId="{6EC80EB6-2FD0-4EE8-B621-FEE22A2E7E9C}" destId="{E0C060DF-DA06-4349-8F04-576496F2051A}" srcOrd="2" destOrd="0" parTransId="{C05FC447-B3DF-4B92-99A7-DDFC0ED5AFF3}" sibTransId="{CC9417F6-2F77-447C-A03B-844F8CEF882C}"/>
    <dgm:cxn modelId="{7BFA05E0-B64C-4217-8F80-BC457BDE2AE2}" type="presOf" srcId="{D7D71E2A-7D1E-4D2C-BA0A-176E5583AFC4}" destId="{F4A676E1-ACCA-41A0-BA6F-F82A1D4D2AC0}" srcOrd="0" destOrd="0" presId="urn:microsoft.com/office/officeart/2018/2/layout/IconLabelDescriptionList"/>
    <dgm:cxn modelId="{6FC143E0-E71D-4068-82C3-701D75C733B8}" srcId="{8A3C7495-7952-4601-ACE9-F2B569CFA6C7}" destId="{A3BA8E84-174F-4760-A074-1989DBC5964B}" srcOrd="2" destOrd="0" parTransId="{749BABC0-BD13-4429-886A-F3234DE42B1F}" sibTransId="{3E8BD40B-BEBB-4129-ADB2-89BAD658AB01}"/>
    <dgm:cxn modelId="{FF926DE4-5930-40C9-90DB-8745D945DAF6}" type="presOf" srcId="{7400E102-A6E5-4CF7-AB84-B65B796F2244}" destId="{0B07641C-C240-4E6A-BF3F-447282C825A8}" srcOrd="0" destOrd="0" presId="urn:microsoft.com/office/officeart/2018/2/layout/IconLabelDescriptionList"/>
    <dgm:cxn modelId="{1779DBEC-8DF0-4B82-B0F6-EF81706A743E}" srcId="{8A3C7495-7952-4601-ACE9-F2B569CFA6C7}" destId="{3CE00D45-9AA6-449B-908C-4A44DC996921}" srcOrd="0" destOrd="0" parTransId="{982852D6-149B-4D2B-9E43-757358EA0E0A}" sibTransId="{A456E9F2-4E84-4F81-BA28-BB598A5E80C3}"/>
    <dgm:cxn modelId="{F13BC4FA-9D63-4613-B5D3-A177ED322C80}" srcId="{8A3C7495-7952-4601-ACE9-F2B569CFA6C7}" destId="{D3F3472C-C063-4AC3-9956-4F6940204570}" srcOrd="1" destOrd="0" parTransId="{877E1026-B5F1-4F7A-B855-A4FAF6AC4829}" sibTransId="{4BEBE5A5-AEDA-4354-BD76-AAC68C8B08FB}"/>
    <dgm:cxn modelId="{42A3A5FD-1C11-47E0-9CDD-4BFF61A455AC}" type="presOf" srcId="{9056E641-EDE2-4AFC-A1DD-FF951618533B}" destId="{5688F44E-7634-493C-901B-6D9D248A0CFD}" srcOrd="0" destOrd="0" presId="urn:microsoft.com/office/officeart/2018/2/layout/IconLabelDescriptionList"/>
    <dgm:cxn modelId="{827CE311-81A3-424D-95DB-BDE3AE7BCED5}" type="presParOf" srcId="{F424BC79-EE00-43D1-9348-B59C55F93485}" destId="{07D30C30-B987-4D81-976F-ED9E8C7049E2}" srcOrd="0" destOrd="0" presId="urn:microsoft.com/office/officeart/2018/2/layout/IconLabelDescriptionList"/>
    <dgm:cxn modelId="{9FB249EE-546D-408C-80C1-8452436A6F20}" type="presParOf" srcId="{07D30C30-B987-4D81-976F-ED9E8C7049E2}" destId="{3DD548A9-1B08-43B9-8CA9-6116F03C79BB}" srcOrd="0" destOrd="0" presId="urn:microsoft.com/office/officeart/2018/2/layout/IconLabelDescriptionList"/>
    <dgm:cxn modelId="{7BE22723-3EFF-4238-BBF2-5606FD15847B}" type="presParOf" srcId="{07D30C30-B987-4D81-976F-ED9E8C7049E2}" destId="{0715B2F4-C13B-4EE8-B4C9-619B0BDCCD88}" srcOrd="1" destOrd="0" presId="urn:microsoft.com/office/officeart/2018/2/layout/IconLabelDescriptionList"/>
    <dgm:cxn modelId="{D7189168-6E85-4B6B-822C-9C725B6F7812}" type="presParOf" srcId="{07D30C30-B987-4D81-976F-ED9E8C7049E2}" destId="{18C7D83A-7474-4231-A515-5D74D6C6D6E3}" srcOrd="2" destOrd="0" presId="urn:microsoft.com/office/officeart/2018/2/layout/IconLabelDescriptionList"/>
    <dgm:cxn modelId="{AA1E8545-5586-40F5-B1D3-31CB51CA2FF7}" type="presParOf" srcId="{07D30C30-B987-4D81-976F-ED9E8C7049E2}" destId="{C749D4A7-0935-4663-88B1-19A509982A79}" srcOrd="3" destOrd="0" presId="urn:microsoft.com/office/officeart/2018/2/layout/IconLabelDescriptionList"/>
    <dgm:cxn modelId="{D7401B3A-BCF4-4014-A4B9-8033B6AC7153}" type="presParOf" srcId="{07D30C30-B987-4D81-976F-ED9E8C7049E2}" destId="{F4A676E1-ACCA-41A0-BA6F-F82A1D4D2AC0}" srcOrd="4" destOrd="0" presId="urn:microsoft.com/office/officeart/2018/2/layout/IconLabelDescriptionList"/>
    <dgm:cxn modelId="{C232C6CC-243B-46CD-A3C6-63D52903BE62}" type="presParOf" srcId="{F424BC79-EE00-43D1-9348-B59C55F93485}" destId="{FDC8F8EE-88C1-4874-B702-B2F4444C9AAF}" srcOrd="1" destOrd="0" presId="urn:microsoft.com/office/officeart/2018/2/layout/IconLabelDescriptionList"/>
    <dgm:cxn modelId="{8A455A3D-23FE-4942-B72C-43EF9CA7010A}" type="presParOf" srcId="{F424BC79-EE00-43D1-9348-B59C55F93485}" destId="{BDAAF1AF-A5C8-473E-A44F-837D3656A34D}" srcOrd="2" destOrd="0" presId="urn:microsoft.com/office/officeart/2018/2/layout/IconLabelDescriptionList"/>
    <dgm:cxn modelId="{D5A5DC4A-C577-4FAE-8872-D71070EBB56A}" type="presParOf" srcId="{BDAAF1AF-A5C8-473E-A44F-837D3656A34D}" destId="{87049642-2A9B-4426-8F62-C9513329FB65}" srcOrd="0" destOrd="0" presId="urn:microsoft.com/office/officeart/2018/2/layout/IconLabelDescriptionList"/>
    <dgm:cxn modelId="{167F964F-4DCE-4A9E-A800-C76B5F06A237}" type="presParOf" srcId="{BDAAF1AF-A5C8-473E-A44F-837D3656A34D}" destId="{4BD4E794-7529-4595-B08D-AFE976B2112A}" srcOrd="1" destOrd="0" presId="urn:microsoft.com/office/officeart/2018/2/layout/IconLabelDescriptionList"/>
    <dgm:cxn modelId="{4B5826A0-EDEF-4EB5-BB63-984F4F06E478}" type="presParOf" srcId="{BDAAF1AF-A5C8-473E-A44F-837D3656A34D}" destId="{5688F44E-7634-493C-901B-6D9D248A0CFD}" srcOrd="2" destOrd="0" presId="urn:microsoft.com/office/officeart/2018/2/layout/IconLabelDescriptionList"/>
    <dgm:cxn modelId="{66B2925B-A8F6-418C-9B76-867BE13465BC}" type="presParOf" srcId="{BDAAF1AF-A5C8-473E-A44F-837D3656A34D}" destId="{9CB84499-A4C1-4332-B384-667C259087F3}" srcOrd="3" destOrd="0" presId="urn:microsoft.com/office/officeart/2018/2/layout/IconLabelDescriptionList"/>
    <dgm:cxn modelId="{C59DCEF6-2703-47F4-A51D-52DDACDEA7C4}" type="presParOf" srcId="{BDAAF1AF-A5C8-473E-A44F-837D3656A34D}" destId="{0B07641C-C240-4E6A-BF3F-447282C825A8}" srcOrd="4" destOrd="0" presId="urn:microsoft.com/office/officeart/2018/2/layout/IconLabelDescriptionList"/>
    <dgm:cxn modelId="{AA8658C3-0B76-4CA9-8351-610B017AF098}" type="presParOf" srcId="{F424BC79-EE00-43D1-9348-B59C55F93485}" destId="{F7A3C059-2905-45F2-8F39-4F80312C8938}" srcOrd="3" destOrd="0" presId="urn:microsoft.com/office/officeart/2018/2/layout/IconLabelDescriptionList"/>
    <dgm:cxn modelId="{D9A4482F-90A0-4B62-BB64-5692EB1187E0}" type="presParOf" srcId="{F424BC79-EE00-43D1-9348-B59C55F93485}" destId="{30238408-17BD-4FE1-AFAC-9CB66FF8B109}" srcOrd="4" destOrd="0" presId="urn:microsoft.com/office/officeart/2018/2/layout/IconLabelDescriptionList"/>
    <dgm:cxn modelId="{91A6E32C-4093-4B56-B645-11801B151A9F}" type="presParOf" srcId="{30238408-17BD-4FE1-AFAC-9CB66FF8B109}" destId="{239F485D-9718-4D05-844E-B193439E8AA7}" srcOrd="0" destOrd="0" presId="urn:microsoft.com/office/officeart/2018/2/layout/IconLabelDescriptionList"/>
    <dgm:cxn modelId="{05385E57-BF20-4156-B584-D3D79B0DF18F}" type="presParOf" srcId="{30238408-17BD-4FE1-AFAC-9CB66FF8B109}" destId="{DC86C503-9198-4F7A-827B-21D50E66B299}" srcOrd="1" destOrd="0" presId="urn:microsoft.com/office/officeart/2018/2/layout/IconLabelDescriptionList"/>
    <dgm:cxn modelId="{012FA9A6-32D4-476B-8664-5561E6886325}" type="presParOf" srcId="{30238408-17BD-4FE1-AFAC-9CB66FF8B109}" destId="{D7550695-3DF0-4142-8EAE-FF15C8628E36}" srcOrd="2" destOrd="0" presId="urn:microsoft.com/office/officeart/2018/2/layout/IconLabelDescriptionList"/>
    <dgm:cxn modelId="{7C5F1BAC-97A5-4B89-A42E-AAC5369438A3}" type="presParOf" srcId="{30238408-17BD-4FE1-AFAC-9CB66FF8B109}" destId="{F8583D71-88DF-478E-90E3-9844BE8860A5}" srcOrd="3" destOrd="0" presId="urn:microsoft.com/office/officeart/2018/2/layout/IconLabelDescriptionList"/>
    <dgm:cxn modelId="{543075A2-C8F7-4D1B-BB7C-45F430B60319}" type="presParOf" srcId="{30238408-17BD-4FE1-AFAC-9CB66FF8B109}" destId="{53E595A2-8D7D-4F1B-BA81-29575628A988}" srcOrd="4" destOrd="0" presId="urn:microsoft.com/office/officeart/2018/2/layout/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B2BA0C-E2D6-4556-B9C6-1408A745338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E1B8880-CA70-408A-A399-0D8956A1B4BA}">
      <dgm:prSet/>
      <dgm:spPr/>
      <dgm:t>
        <a:bodyPr/>
        <a:lstStyle/>
        <a:p>
          <a:r>
            <a:rPr lang="en-US" b="1" i="0"/>
            <a:t>The reason for the issue:</a:t>
          </a:r>
          <a:endParaRPr lang="en-US"/>
        </a:p>
      </dgm:t>
    </dgm:pt>
    <dgm:pt modelId="{839DDEB5-618E-49EE-A834-D5CE62FD0DAA}" type="parTrans" cxnId="{DA2BEC16-5963-4D41-9BED-B63C19C7C29D}">
      <dgm:prSet/>
      <dgm:spPr/>
      <dgm:t>
        <a:bodyPr/>
        <a:lstStyle/>
        <a:p>
          <a:endParaRPr lang="en-US"/>
        </a:p>
      </dgm:t>
    </dgm:pt>
    <dgm:pt modelId="{21ABB8E5-7D8C-464F-9A3F-DBBA6BAF096E}" type="sibTrans" cxnId="{DA2BEC16-5963-4D41-9BED-B63C19C7C29D}">
      <dgm:prSet/>
      <dgm:spPr/>
      <dgm:t>
        <a:bodyPr/>
        <a:lstStyle/>
        <a:p>
          <a:endParaRPr lang="en-US"/>
        </a:p>
      </dgm:t>
    </dgm:pt>
    <dgm:pt modelId="{7D4DB516-0CF9-43B8-9365-EFE73A1F50B7}">
      <dgm:prSet/>
      <dgm:spPr/>
      <dgm:t>
        <a:bodyPr/>
        <a:lstStyle/>
        <a:p>
          <a:r>
            <a:rPr lang="en-US" b="0" i="0"/>
            <a:t>In the morning hours: Though there is high demand for cabs from city to airport, the vice versa is not true. Hence the driver tends to 'cancel' the request as getting a return trip from airport to city would be tough.</a:t>
          </a:r>
          <a:endParaRPr lang="en-US"/>
        </a:p>
      </dgm:t>
    </dgm:pt>
    <dgm:pt modelId="{3749CB44-5B6A-4CCF-B166-269B0A534AE3}" type="parTrans" cxnId="{9C302370-B48E-4B7E-84A0-D30A387AA720}">
      <dgm:prSet/>
      <dgm:spPr/>
      <dgm:t>
        <a:bodyPr/>
        <a:lstStyle/>
        <a:p>
          <a:endParaRPr lang="en-US"/>
        </a:p>
      </dgm:t>
    </dgm:pt>
    <dgm:pt modelId="{E71B6AEB-05AB-408E-B8CD-531D9B78CB49}" type="sibTrans" cxnId="{9C302370-B48E-4B7E-84A0-D30A387AA720}">
      <dgm:prSet/>
      <dgm:spPr/>
      <dgm:t>
        <a:bodyPr/>
        <a:lstStyle/>
        <a:p>
          <a:endParaRPr lang="en-US"/>
        </a:p>
      </dgm:t>
    </dgm:pt>
    <dgm:pt modelId="{CB1B96D8-C00A-4BBF-A6BD-5CFB6073FB47}">
      <dgm:prSet/>
      <dgm:spPr/>
      <dgm:t>
        <a:bodyPr/>
        <a:lstStyle/>
        <a:p>
          <a:r>
            <a:rPr lang="en-US" b="0" i="0"/>
            <a:t>In the evening hours: Though there is high demand for cabs from airport to city, the vice versa is not true. Hence 'no cars available' in the airport is the hightest in the evening.</a:t>
          </a:r>
          <a:endParaRPr lang="en-US"/>
        </a:p>
      </dgm:t>
    </dgm:pt>
    <dgm:pt modelId="{FF45AFC2-B39A-4F4D-9CBA-C42964517D7A}" type="parTrans" cxnId="{2B49E6DA-8ACA-4B14-A992-B7072C48883A}">
      <dgm:prSet/>
      <dgm:spPr/>
      <dgm:t>
        <a:bodyPr/>
        <a:lstStyle/>
        <a:p>
          <a:endParaRPr lang="en-US"/>
        </a:p>
      </dgm:t>
    </dgm:pt>
    <dgm:pt modelId="{4F372611-1BC1-4C20-94EA-A3B5D493C705}" type="sibTrans" cxnId="{2B49E6DA-8ACA-4B14-A992-B7072C48883A}">
      <dgm:prSet/>
      <dgm:spPr/>
      <dgm:t>
        <a:bodyPr/>
        <a:lstStyle/>
        <a:p>
          <a:endParaRPr lang="en-US"/>
        </a:p>
      </dgm:t>
    </dgm:pt>
    <dgm:pt modelId="{3BA7AA6C-0A5E-496C-B3E9-FD80DDB66AA8}" type="pres">
      <dgm:prSet presAssocID="{22B2BA0C-E2D6-4556-B9C6-1408A745338F}" presName="root" presStyleCnt="0">
        <dgm:presLayoutVars>
          <dgm:dir/>
          <dgm:resizeHandles val="exact"/>
        </dgm:presLayoutVars>
      </dgm:prSet>
      <dgm:spPr/>
    </dgm:pt>
    <dgm:pt modelId="{EADCE764-6579-487C-BB1F-FF47C44F5221}" type="pres">
      <dgm:prSet presAssocID="{6E1B8880-CA70-408A-A399-0D8956A1B4BA}" presName="compNode" presStyleCnt="0"/>
      <dgm:spPr/>
    </dgm:pt>
    <dgm:pt modelId="{6E3FC916-4981-4528-BB51-7498F8582081}" type="pres">
      <dgm:prSet presAssocID="{6E1B8880-CA70-408A-A399-0D8956A1B4BA}" presName="bgRect" presStyleLbl="bgShp" presStyleIdx="0" presStyleCnt="3"/>
      <dgm:spPr/>
    </dgm:pt>
    <dgm:pt modelId="{3ADA517F-79E3-45F7-AB61-3AD3384698B9}" type="pres">
      <dgm:prSet presAssocID="{6E1B8880-CA70-408A-A399-0D8956A1B4B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 mark"/>
        </a:ext>
      </dgm:extLst>
    </dgm:pt>
    <dgm:pt modelId="{5A7DE25E-461B-4AF1-BF82-DA319F8EE75B}" type="pres">
      <dgm:prSet presAssocID="{6E1B8880-CA70-408A-A399-0D8956A1B4BA}" presName="spaceRect" presStyleCnt="0"/>
      <dgm:spPr/>
    </dgm:pt>
    <dgm:pt modelId="{218E2454-815D-44B8-82CB-0576A517A02F}" type="pres">
      <dgm:prSet presAssocID="{6E1B8880-CA70-408A-A399-0D8956A1B4BA}" presName="parTx" presStyleLbl="revTx" presStyleIdx="0" presStyleCnt="3">
        <dgm:presLayoutVars>
          <dgm:chMax val="0"/>
          <dgm:chPref val="0"/>
        </dgm:presLayoutVars>
      </dgm:prSet>
      <dgm:spPr/>
    </dgm:pt>
    <dgm:pt modelId="{7652EAE9-A0D5-41F8-BD0C-96CA419B3E37}" type="pres">
      <dgm:prSet presAssocID="{21ABB8E5-7D8C-464F-9A3F-DBBA6BAF096E}" presName="sibTrans" presStyleCnt="0"/>
      <dgm:spPr/>
    </dgm:pt>
    <dgm:pt modelId="{F29EF72E-5DE2-414D-9BA3-A62648AED598}" type="pres">
      <dgm:prSet presAssocID="{7D4DB516-0CF9-43B8-9365-EFE73A1F50B7}" presName="compNode" presStyleCnt="0"/>
      <dgm:spPr/>
    </dgm:pt>
    <dgm:pt modelId="{382E5423-06E2-461E-B74C-C886F595A739}" type="pres">
      <dgm:prSet presAssocID="{7D4DB516-0CF9-43B8-9365-EFE73A1F50B7}" presName="bgRect" presStyleLbl="bgShp" presStyleIdx="1" presStyleCnt="3"/>
      <dgm:spPr/>
    </dgm:pt>
    <dgm:pt modelId="{7ABE4EFA-37F2-41DF-9D51-D5DE98D53A55}" type="pres">
      <dgm:prSet presAssocID="{7D4DB516-0CF9-43B8-9365-EFE73A1F50B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xi"/>
        </a:ext>
      </dgm:extLst>
    </dgm:pt>
    <dgm:pt modelId="{91EA2282-6917-452E-B03D-021A91E5886D}" type="pres">
      <dgm:prSet presAssocID="{7D4DB516-0CF9-43B8-9365-EFE73A1F50B7}" presName="spaceRect" presStyleCnt="0"/>
      <dgm:spPr/>
    </dgm:pt>
    <dgm:pt modelId="{AF0209B1-22A4-4F51-ACE0-CD8DE1A43004}" type="pres">
      <dgm:prSet presAssocID="{7D4DB516-0CF9-43B8-9365-EFE73A1F50B7}" presName="parTx" presStyleLbl="revTx" presStyleIdx="1" presStyleCnt="3">
        <dgm:presLayoutVars>
          <dgm:chMax val="0"/>
          <dgm:chPref val="0"/>
        </dgm:presLayoutVars>
      </dgm:prSet>
      <dgm:spPr/>
    </dgm:pt>
    <dgm:pt modelId="{DBC750EE-7E9F-4B01-A0B9-190D03FD0A20}" type="pres">
      <dgm:prSet presAssocID="{E71B6AEB-05AB-408E-B8CD-531D9B78CB49}" presName="sibTrans" presStyleCnt="0"/>
      <dgm:spPr/>
    </dgm:pt>
    <dgm:pt modelId="{AE82B5B7-0696-4AA9-9967-9ACE985DAF52}" type="pres">
      <dgm:prSet presAssocID="{CB1B96D8-C00A-4BBF-A6BD-5CFB6073FB47}" presName="compNode" presStyleCnt="0"/>
      <dgm:spPr/>
    </dgm:pt>
    <dgm:pt modelId="{5F516F16-6A2F-4021-8E75-0E0A9FFB941D}" type="pres">
      <dgm:prSet presAssocID="{CB1B96D8-C00A-4BBF-A6BD-5CFB6073FB47}" presName="bgRect" presStyleLbl="bgShp" presStyleIdx="2" presStyleCnt="3"/>
      <dgm:spPr/>
    </dgm:pt>
    <dgm:pt modelId="{8A58DD0E-D4A4-44A3-AFA3-683D8DE05490}" type="pres">
      <dgm:prSet presAssocID="{CB1B96D8-C00A-4BBF-A6BD-5CFB6073FB4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
        </a:ext>
      </dgm:extLst>
    </dgm:pt>
    <dgm:pt modelId="{A15338BB-DF07-47F4-9AFA-92F57F6ED516}" type="pres">
      <dgm:prSet presAssocID="{CB1B96D8-C00A-4BBF-A6BD-5CFB6073FB47}" presName="spaceRect" presStyleCnt="0"/>
      <dgm:spPr/>
    </dgm:pt>
    <dgm:pt modelId="{1ECDAAF8-3A2D-4962-848C-9FD6E7EA2D8F}" type="pres">
      <dgm:prSet presAssocID="{CB1B96D8-C00A-4BBF-A6BD-5CFB6073FB47}" presName="parTx" presStyleLbl="revTx" presStyleIdx="2" presStyleCnt="3">
        <dgm:presLayoutVars>
          <dgm:chMax val="0"/>
          <dgm:chPref val="0"/>
        </dgm:presLayoutVars>
      </dgm:prSet>
      <dgm:spPr/>
    </dgm:pt>
  </dgm:ptLst>
  <dgm:cxnLst>
    <dgm:cxn modelId="{5E998606-59AF-4B4E-8620-C7262AD241C9}" type="presOf" srcId="{7D4DB516-0CF9-43B8-9365-EFE73A1F50B7}" destId="{AF0209B1-22A4-4F51-ACE0-CD8DE1A43004}" srcOrd="0" destOrd="0" presId="urn:microsoft.com/office/officeart/2018/2/layout/IconVerticalSolidList"/>
    <dgm:cxn modelId="{DA2BEC16-5963-4D41-9BED-B63C19C7C29D}" srcId="{22B2BA0C-E2D6-4556-B9C6-1408A745338F}" destId="{6E1B8880-CA70-408A-A399-0D8956A1B4BA}" srcOrd="0" destOrd="0" parTransId="{839DDEB5-618E-49EE-A834-D5CE62FD0DAA}" sibTransId="{21ABB8E5-7D8C-464F-9A3F-DBBA6BAF096E}"/>
    <dgm:cxn modelId="{9C302370-B48E-4B7E-84A0-D30A387AA720}" srcId="{22B2BA0C-E2D6-4556-B9C6-1408A745338F}" destId="{7D4DB516-0CF9-43B8-9365-EFE73A1F50B7}" srcOrd="1" destOrd="0" parTransId="{3749CB44-5B6A-4CCF-B166-269B0A534AE3}" sibTransId="{E71B6AEB-05AB-408E-B8CD-531D9B78CB49}"/>
    <dgm:cxn modelId="{08A56E58-DA6A-4BA5-AD9E-F4E433AC49F5}" type="presOf" srcId="{6E1B8880-CA70-408A-A399-0D8956A1B4BA}" destId="{218E2454-815D-44B8-82CB-0576A517A02F}" srcOrd="0" destOrd="0" presId="urn:microsoft.com/office/officeart/2018/2/layout/IconVerticalSolidList"/>
    <dgm:cxn modelId="{E873A1B8-D31A-4129-BC0D-797A956DFC5F}" type="presOf" srcId="{22B2BA0C-E2D6-4556-B9C6-1408A745338F}" destId="{3BA7AA6C-0A5E-496C-B3E9-FD80DDB66AA8}" srcOrd="0" destOrd="0" presId="urn:microsoft.com/office/officeart/2018/2/layout/IconVerticalSolidList"/>
    <dgm:cxn modelId="{44BD84B9-22C4-4540-ADB4-0A6700551C7F}" type="presOf" srcId="{CB1B96D8-C00A-4BBF-A6BD-5CFB6073FB47}" destId="{1ECDAAF8-3A2D-4962-848C-9FD6E7EA2D8F}" srcOrd="0" destOrd="0" presId="urn:microsoft.com/office/officeart/2018/2/layout/IconVerticalSolidList"/>
    <dgm:cxn modelId="{2B49E6DA-8ACA-4B14-A992-B7072C48883A}" srcId="{22B2BA0C-E2D6-4556-B9C6-1408A745338F}" destId="{CB1B96D8-C00A-4BBF-A6BD-5CFB6073FB47}" srcOrd="2" destOrd="0" parTransId="{FF45AFC2-B39A-4F4D-9CBA-C42964517D7A}" sibTransId="{4F372611-1BC1-4C20-94EA-A3B5D493C705}"/>
    <dgm:cxn modelId="{6E57ECD4-8077-4C1F-89AC-600C6625762D}" type="presParOf" srcId="{3BA7AA6C-0A5E-496C-B3E9-FD80DDB66AA8}" destId="{EADCE764-6579-487C-BB1F-FF47C44F5221}" srcOrd="0" destOrd="0" presId="urn:microsoft.com/office/officeart/2018/2/layout/IconVerticalSolidList"/>
    <dgm:cxn modelId="{29936C1C-6E60-4E13-BFBA-35DA89C7027C}" type="presParOf" srcId="{EADCE764-6579-487C-BB1F-FF47C44F5221}" destId="{6E3FC916-4981-4528-BB51-7498F8582081}" srcOrd="0" destOrd="0" presId="urn:microsoft.com/office/officeart/2018/2/layout/IconVerticalSolidList"/>
    <dgm:cxn modelId="{E41DCB6D-20BC-4109-8C8B-8AE6B7DEAB4F}" type="presParOf" srcId="{EADCE764-6579-487C-BB1F-FF47C44F5221}" destId="{3ADA517F-79E3-45F7-AB61-3AD3384698B9}" srcOrd="1" destOrd="0" presId="urn:microsoft.com/office/officeart/2018/2/layout/IconVerticalSolidList"/>
    <dgm:cxn modelId="{755A1E92-1687-4672-8FF1-05D1101AACEA}" type="presParOf" srcId="{EADCE764-6579-487C-BB1F-FF47C44F5221}" destId="{5A7DE25E-461B-4AF1-BF82-DA319F8EE75B}" srcOrd="2" destOrd="0" presId="urn:microsoft.com/office/officeart/2018/2/layout/IconVerticalSolidList"/>
    <dgm:cxn modelId="{F3C6CEA3-88E6-4331-94A5-BBF71918FE12}" type="presParOf" srcId="{EADCE764-6579-487C-BB1F-FF47C44F5221}" destId="{218E2454-815D-44B8-82CB-0576A517A02F}" srcOrd="3" destOrd="0" presId="urn:microsoft.com/office/officeart/2018/2/layout/IconVerticalSolidList"/>
    <dgm:cxn modelId="{9EA7CD79-781F-4FA5-9EB6-B07919267B7D}" type="presParOf" srcId="{3BA7AA6C-0A5E-496C-B3E9-FD80DDB66AA8}" destId="{7652EAE9-A0D5-41F8-BD0C-96CA419B3E37}" srcOrd="1" destOrd="0" presId="urn:microsoft.com/office/officeart/2018/2/layout/IconVerticalSolidList"/>
    <dgm:cxn modelId="{E538A4B5-4A61-43E0-8088-6FFBD35A74B5}" type="presParOf" srcId="{3BA7AA6C-0A5E-496C-B3E9-FD80DDB66AA8}" destId="{F29EF72E-5DE2-414D-9BA3-A62648AED598}" srcOrd="2" destOrd="0" presId="urn:microsoft.com/office/officeart/2018/2/layout/IconVerticalSolidList"/>
    <dgm:cxn modelId="{2B36A913-89F9-492B-921F-9CC222C97FFC}" type="presParOf" srcId="{F29EF72E-5DE2-414D-9BA3-A62648AED598}" destId="{382E5423-06E2-461E-B74C-C886F595A739}" srcOrd="0" destOrd="0" presId="urn:microsoft.com/office/officeart/2018/2/layout/IconVerticalSolidList"/>
    <dgm:cxn modelId="{8E4CAE1A-D729-4F0F-9BE3-4DC0EB60AAFC}" type="presParOf" srcId="{F29EF72E-5DE2-414D-9BA3-A62648AED598}" destId="{7ABE4EFA-37F2-41DF-9D51-D5DE98D53A55}" srcOrd="1" destOrd="0" presId="urn:microsoft.com/office/officeart/2018/2/layout/IconVerticalSolidList"/>
    <dgm:cxn modelId="{68D2787C-2445-4B4A-9042-81D5981FEAC1}" type="presParOf" srcId="{F29EF72E-5DE2-414D-9BA3-A62648AED598}" destId="{91EA2282-6917-452E-B03D-021A91E5886D}" srcOrd="2" destOrd="0" presId="urn:microsoft.com/office/officeart/2018/2/layout/IconVerticalSolidList"/>
    <dgm:cxn modelId="{0D6714CC-1AC8-4005-86ED-A0FC9657ED2B}" type="presParOf" srcId="{F29EF72E-5DE2-414D-9BA3-A62648AED598}" destId="{AF0209B1-22A4-4F51-ACE0-CD8DE1A43004}" srcOrd="3" destOrd="0" presId="urn:microsoft.com/office/officeart/2018/2/layout/IconVerticalSolidList"/>
    <dgm:cxn modelId="{7B6D3FBA-8424-4590-86D2-E02F9804593D}" type="presParOf" srcId="{3BA7AA6C-0A5E-496C-B3E9-FD80DDB66AA8}" destId="{DBC750EE-7E9F-4B01-A0B9-190D03FD0A20}" srcOrd="3" destOrd="0" presId="urn:microsoft.com/office/officeart/2018/2/layout/IconVerticalSolidList"/>
    <dgm:cxn modelId="{F171BE18-5A07-46D0-93D9-A9E49A2992EF}" type="presParOf" srcId="{3BA7AA6C-0A5E-496C-B3E9-FD80DDB66AA8}" destId="{AE82B5B7-0696-4AA9-9967-9ACE985DAF52}" srcOrd="4" destOrd="0" presId="urn:microsoft.com/office/officeart/2018/2/layout/IconVerticalSolidList"/>
    <dgm:cxn modelId="{31B07A8B-F340-43C9-B4F3-2FAAF2C34D08}" type="presParOf" srcId="{AE82B5B7-0696-4AA9-9967-9ACE985DAF52}" destId="{5F516F16-6A2F-4021-8E75-0E0A9FFB941D}" srcOrd="0" destOrd="0" presId="urn:microsoft.com/office/officeart/2018/2/layout/IconVerticalSolidList"/>
    <dgm:cxn modelId="{35BB2F99-8D35-4C8D-B41F-E22A6CA9FBA8}" type="presParOf" srcId="{AE82B5B7-0696-4AA9-9967-9ACE985DAF52}" destId="{8A58DD0E-D4A4-44A3-AFA3-683D8DE05490}" srcOrd="1" destOrd="0" presId="urn:microsoft.com/office/officeart/2018/2/layout/IconVerticalSolidList"/>
    <dgm:cxn modelId="{3BC04626-160F-458A-B6F9-9B9B5F3E2DE0}" type="presParOf" srcId="{AE82B5B7-0696-4AA9-9967-9ACE985DAF52}" destId="{A15338BB-DF07-47F4-9AFA-92F57F6ED516}" srcOrd="2" destOrd="0" presId="urn:microsoft.com/office/officeart/2018/2/layout/IconVerticalSolidList"/>
    <dgm:cxn modelId="{DB16FA14-7791-4424-88FF-15F45035B872}" type="presParOf" srcId="{AE82B5B7-0696-4AA9-9967-9ACE985DAF52}" destId="{1ECDAAF8-3A2D-4962-848C-9FD6E7EA2D8F}"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835355-2EAD-41A1-BEBC-245889FDAEF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A85DCDB-8239-44DC-B6F3-C95743B9563A}">
      <dgm:prSet/>
      <dgm:spPr/>
      <dgm:t>
        <a:bodyPr/>
        <a:lstStyle/>
        <a:p>
          <a:r>
            <a:rPr lang="en-US" b="0" i="0"/>
            <a:t>Provide incentives for airport trips during peak time.</a:t>
          </a:r>
          <a:endParaRPr lang="en-US"/>
        </a:p>
      </dgm:t>
    </dgm:pt>
    <dgm:pt modelId="{16ED76CF-7601-4065-9E64-9ED327F38D8F}" type="parTrans" cxnId="{970C9ACB-5D27-48DC-80A8-F3B39E480028}">
      <dgm:prSet/>
      <dgm:spPr/>
      <dgm:t>
        <a:bodyPr/>
        <a:lstStyle/>
        <a:p>
          <a:endParaRPr lang="en-US"/>
        </a:p>
      </dgm:t>
    </dgm:pt>
    <dgm:pt modelId="{B301C4BD-B731-4700-A9FE-976A5F0C952B}" type="sibTrans" cxnId="{970C9ACB-5D27-48DC-80A8-F3B39E480028}">
      <dgm:prSet/>
      <dgm:spPr/>
      <dgm:t>
        <a:bodyPr/>
        <a:lstStyle/>
        <a:p>
          <a:endParaRPr lang="en-US"/>
        </a:p>
      </dgm:t>
    </dgm:pt>
    <dgm:pt modelId="{D6CCB1CD-2691-4B91-A44E-037E7B146DE4}">
      <dgm:prSet/>
      <dgm:spPr/>
      <dgm:t>
        <a:bodyPr/>
        <a:lstStyle/>
        <a:p>
          <a:r>
            <a:rPr lang="en-US" b="0" i="0"/>
            <a:t>Assigning few extra cabs specially to the airport trips.</a:t>
          </a:r>
          <a:endParaRPr lang="en-US"/>
        </a:p>
      </dgm:t>
    </dgm:pt>
    <dgm:pt modelId="{634CFDAE-44AE-4E6F-BC07-5BED0ED46157}" type="parTrans" cxnId="{B3F3C7AE-6C53-4D4F-93A7-338407445F21}">
      <dgm:prSet/>
      <dgm:spPr/>
      <dgm:t>
        <a:bodyPr/>
        <a:lstStyle/>
        <a:p>
          <a:endParaRPr lang="en-US"/>
        </a:p>
      </dgm:t>
    </dgm:pt>
    <dgm:pt modelId="{659A11C9-8D4F-4D8C-874F-E4293A01B245}" type="sibTrans" cxnId="{B3F3C7AE-6C53-4D4F-93A7-338407445F21}">
      <dgm:prSet/>
      <dgm:spPr/>
      <dgm:t>
        <a:bodyPr/>
        <a:lstStyle/>
        <a:p>
          <a:endParaRPr lang="en-US"/>
        </a:p>
      </dgm:t>
    </dgm:pt>
    <dgm:pt modelId="{5A1BDB79-C17A-4438-BBBE-9A4CEEDE5C5F}">
      <dgm:prSet/>
      <dgm:spPr/>
      <dgm:t>
        <a:bodyPr/>
        <a:lstStyle/>
        <a:p>
          <a:r>
            <a:rPr lang="en-US" b="0" i="0"/>
            <a:t>Fixing a base price for driver's idle time in the airport or to come back to the city without any passenger.</a:t>
          </a:r>
          <a:endParaRPr lang="en-US"/>
        </a:p>
      </dgm:t>
    </dgm:pt>
    <dgm:pt modelId="{1FA2145F-FFE1-4E8C-B25C-99FB2B12D09F}" type="parTrans" cxnId="{D168C1C7-9D23-49B6-B3CB-EEC9A673E480}">
      <dgm:prSet/>
      <dgm:spPr/>
      <dgm:t>
        <a:bodyPr/>
        <a:lstStyle/>
        <a:p>
          <a:endParaRPr lang="en-US"/>
        </a:p>
      </dgm:t>
    </dgm:pt>
    <dgm:pt modelId="{0DAD4D1A-EAE3-4BC9-9399-F84572CAE021}" type="sibTrans" cxnId="{D168C1C7-9D23-49B6-B3CB-EEC9A673E480}">
      <dgm:prSet/>
      <dgm:spPr/>
      <dgm:t>
        <a:bodyPr/>
        <a:lstStyle/>
        <a:p>
          <a:endParaRPr lang="en-US"/>
        </a:p>
      </dgm:t>
    </dgm:pt>
    <dgm:pt modelId="{7542E018-88D2-47AA-946A-2E1FF7D49956}">
      <dgm:prSet/>
      <dgm:spPr/>
      <dgm:t>
        <a:bodyPr/>
        <a:lstStyle/>
        <a:p>
          <a:r>
            <a:rPr lang="en-US" b="0" i="0"/>
            <a:t>Impose penalty for cancellation of requests by the drivers. Set a threshold for the maximum cancellation per day.</a:t>
          </a:r>
          <a:endParaRPr lang="en-US"/>
        </a:p>
      </dgm:t>
    </dgm:pt>
    <dgm:pt modelId="{695A1F72-33FA-4ACA-A0F6-93EBA167198B}" type="parTrans" cxnId="{0C42329C-0E55-4467-B0C1-477E0827D43D}">
      <dgm:prSet/>
      <dgm:spPr/>
      <dgm:t>
        <a:bodyPr/>
        <a:lstStyle/>
        <a:p>
          <a:endParaRPr lang="en-US"/>
        </a:p>
      </dgm:t>
    </dgm:pt>
    <dgm:pt modelId="{53F12EAD-F529-47C9-86F6-47952D68098C}" type="sibTrans" cxnId="{0C42329C-0E55-4467-B0C1-477E0827D43D}">
      <dgm:prSet/>
      <dgm:spPr/>
      <dgm:t>
        <a:bodyPr/>
        <a:lstStyle/>
        <a:p>
          <a:endParaRPr lang="en-US"/>
        </a:p>
      </dgm:t>
    </dgm:pt>
    <dgm:pt modelId="{80012502-5E14-472F-9B3A-8EE1AC345A7F}">
      <dgm:prSet/>
      <dgm:spPr/>
      <dgm:t>
        <a:bodyPr/>
        <a:lstStyle/>
        <a:p>
          <a:r>
            <a:rPr lang="en-US" b="0" i="0"/>
            <a:t>Promote continuous trip to airport with incentives.</a:t>
          </a:r>
          <a:endParaRPr lang="en-US"/>
        </a:p>
      </dgm:t>
    </dgm:pt>
    <dgm:pt modelId="{4F622EFA-9035-4AD6-95D9-8045F1369EC2}" type="parTrans" cxnId="{A3DA20DB-C552-4A70-9595-88082E80AA93}">
      <dgm:prSet/>
      <dgm:spPr/>
      <dgm:t>
        <a:bodyPr/>
        <a:lstStyle/>
        <a:p>
          <a:endParaRPr lang="en-US"/>
        </a:p>
      </dgm:t>
    </dgm:pt>
    <dgm:pt modelId="{5B97B1BB-BE3C-42FD-A429-C42E93BED692}" type="sibTrans" cxnId="{A3DA20DB-C552-4A70-9595-88082E80AA93}">
      <dgm:prSet/>
      <dgm:spPr/>
      <dgm:t>
        <a:bodyPr/>
        <a:lstStyle/>
        <a:p>
          <a:endParaRPr lang="en-US"/>
        </a:p>
      </dgm:t>
    </dgm:pt>
    <dgm:pt modelId="{CC8F3424-C31C-4C71-A5C0-7B4C2FEBFC2D}">
      <dgm:prSet/>
      <dgm:spPr/>
      <dgm:t>
        <a:bodyPr/>
        <a:lstStyle/>
        <a:p>
          <a:r>
            <a:rPr lang="en-US" b="0" i="0"/>
            <a:t>Promote advance booking to airports and at the same time keeping drivers updated will the flight schedule with help them plan their work and they can accept the request as per their work plan.</a:t>
          </a:r>
          <a:endParaRPr lang="en-US"/>
        </a:p>
      </dgm:t>
    </dgm:pt>
    <dgm:pt modelId="{3DD17614-93DF-4FF4-84C6-0EB0BEF82EB8}" type="parTrans" cxnId="{A7781861-3023-4EB7-BB4F-EB5BC4C16D07}">
      <dgm:prSet/>
      <dgm:spPr/>
      <dgm:t>
        <a:bodyPr/>
        <a:lstStyle/>
        <a:p>
          <a:endParaRPr lang="en-US"/>
        </a:p>
      </dgm:t>
    </dgm:pt>
    <dgm:pt modelId="{93A1A8B6-68FA-4A82-BD32-3C366438CFA9}" type="sibTrans" cxnId="{A7781861-3023-4EB7-BB4F-EB5BC4C16D07}">
      <dgm:prSet/>
      <dgm:spPr/>
      <dgm:t>
        <a:bodyPr/>
        <a:lstStyle/>
        <a:p>
          <a:endParaRPr lang="en-US"/>
        </a:p>
      </dgm:t>
    </dgm:pt>
    <dgm:pt modelId="{9059AB95-730C-4ED6-8877-7F5C1B5E3632}" type="pres">
      <dgm:prSet presAssocID="{94835355-2EAD-41A1-BEBC-245889FDAEFF}" presName="linear" presStyleCnt="0">
        <dgm:presLayoutVars>
          <dgm:animLvl val="lvl"/>
          <dgm:resizeHandles val="exact"/>
        </dgm:presLayoutVars>
      </dgm:prSet>
      <dgm:spPr/>
    </dgm:pt>
    <dgm:pt modelId="{5EE096BD-AF1C-4C9F-A14E-D9F4ED8E8EB1}" type="pres">
      <dgm:prSet presAssocID="{DA85DCDB-8239-44DC-B6F3-C95743B9563A}" presName="parentText" presStyleLbl="node1" presStyleIdx="0" presStyleCnt="6">
        <dgm:presLayoutVars>
          <dgm:chMax val="0"/>
          <dgm:bulletEnabled val="1"/>
        </dgm:presLayoutVars>
      </dgm:prSet>
      <dgm:spPr/>
    </dgm:pt>
    <dgm:pt modelId="{4A5258A2-AB12-4EEE-84B5-91F4BA39BA1A}" type="pres">
      <dgm:prSet presAssocID="{B301C4BD-B731-4700-A9FE-976A5F0C952B}" presName="spacer" presStyleCnt="0"/>
      <dgm:spPr/>
    </dgm:pt>
    <dgm:pt modelId="{03EC4907-DD9B-45A6-B185-7F756158E681}" type="pres">
      <dgm:prSet presAssocID="{D6CCB1CD-2691-4B91-A44E-037E7B146DE4}" presName="parentText" presStyleLbl="node1" presStyleIdx="1" presStyleCnt="6">
        <dgm:presLayoutVars>
          <dgm:chMax val="0"/>
          <dgm:bulletEnabled val="1"/>
        </dgm:presLayoutVars>
      </dgm:prSet>
      <dgm:spPr/>
    </dgm:pt>
    <dgm:pt modelId="{2BB49788-9ED1-435F-AFFD-725CCB429F02}" type="pres">
      <dgm:prSet presAssocID="{659A11C9-8D4F-4D8C-874F-E4293A01B245}" presName="spacer" presStyleCnt="0"/>
      <dgm:spPr/>
    </dgm:pt>
    <dgm:pt modelId="{B7F8F7AC-3D1D-49AF-A9A5-13E32FC76CB7}" type="pres">
      <dgm:prSet presAssocID="{5A1BDB79-C17A-4438-BBBE-9A4CEEDE5C5F}" presName="parentText" presStyleLbl="node1" presStyleIdx="2" presStyleCnt="6">
        <dgm:presLayoutVars>
          <dgm:chMax val="0"/>
          <dgm:bulletEnabled val="1"/>
        </dgm:presLayoutVars>
      </dgm:prSet>
      <dgm:spPr/>
    </dgm:pt>
    <dgm:pt modelId="{F6A703DD-BBF2-458B-8C5B-CCBC8E8B4F85}" type="pres">
      <dgm:prSet presAssocID="{0DAD4D1A-EAE3-4BC9-9399-F84572CAE021}" presName="spacer" presStyleCnt="0"/>
      <dgm:spPr/>
    </dgm:pt>
    <dgm:pt modelId="{CF443B00-CC4D-40B5-B9EA-D8E70A75D150}" type="pres">
      <dgm:prSet presAssocID="{7542E018-88D2-47AA-946A-2E1FF7D49956}" presName="parentText" presStyleLbl="node1" presStyleIdx="3" presStyleCnt="6">
        <dgm:presLayoutVars>
          <dgm:chMax val="0"/>
          <dgm:bulletEnabled val="1"/>
        </dgm:presLayoutVars>
      </dgm:prSet>
      <dgm:spPr/>
    </dgm:pt>
    <dgm:pt modelId="{0DADA9DD-F7A5-4181-BB93-64418D8101C5}" type="pres">
      <dgm:prSet presAssocID="{53F12EAD-F529-47C9-86F6-47952D68098C}" presName="spacer" presStyleCnt="0"/>
      <dgm:spPr/>
    </dgm:pt>
    <dgm:pt modelId="{FF40E799-30FE-4E66-872C-0A33EFA8965B}" type="pres">
      <dgm:prSet presAssocID="{80012502-5E14-472F-9B3A-8EE1AC345A7F}" presName="parentText" presStyleLbl="node1" presStyleIdx="4" presStyleCnt="6">
        <dgm:presLayoutVars>
          <dgm:chMax val="0"/>
          <dgm:bulletEnabled val="1"/>
        </dgm:presLayoutVars>
      </dgm:prSet>
      <dgm:spPr/>
    </dgm:pt>
    <dgm:pt modelId="{0255C495-69B7-4CCB-9D9F-8644961A0A28}" type="pres">
      <dgm:prSet presAssocID="{5B97B1BB-BE3C-42FD-A429-C42E93BED692}" presName="spacer" presStyleCnt="0"/>
      <dgm:spPr/>
    </dgm:pt>
    <dgm:pt modelId="{9F6C3148-723F-4679-A3EA-1CD15D9AD493}" type="pres">
      <dgm:prSet presAssocID="{CC8F3424-C31C-4C71-A5C0-7B4C2FEBFC2D}" presName="parentText" presStyleLbl="node1" presStyleIdx="5" presStyleCnt="6">
        <dgm:presLayoutVars>
          <dgm:chMax val="0"/>
          <dgm:bulletEnabled val="1"/>
        </dgm:presLayoutVars>
      </dgm:prSet>
      <dgm:spPr/>
    </dgm:pt>
  </dgm:ptLst>
  <dgm:cxnLst>
    <dgm:cxn modelId="{B3978E18-437B-4CB4-940F-99692706CA71}" type="presOf" srcId="{5A1BDB79-C17A-4438-BBBE-9A4CEEDE5C5F}" destId="{B7F8F7AC-3D1D-49AF-A9A5-13E32FC76CB7}" srcOrd="0" destOrd="0" presId="urn:microsoft.com/office/officeart/2005/8/layout/vList2"/>
    <dgm:cxn modelId="{A7781861-3023-4EB7-BB4F-EB5BC4C16D07}" srcId="{94835355-2EAD-41A1-BEBC-245889FDAEFF}" destId="{CC8F3424-C31C-4C71-A5C0-7B4C2FEBFC2D}" srcOrd="5" destOrd="0" parTransId="{3DD17614-93DF-4FF4-84C6-0EB0BEF82EB8}" sibTransId="{93A1A8B6-68FA-4A82-BD32-3C366438CFA9}"/>
    <dgm:cxn modelId="{81E58B6F-1C65-4DC2-9EEC-83015B5DA513}" type="presOf" srcId="{94835355-2EAD-41A1-BEBC-245889FDAEFF}" destId="{9059AB95-730C-4ED6-8877-7F5C1B5E3632}" srcOrd="0" destOrd="0" presId="urn:microsoft.com/office/officeart/2005/8/layout/vList2"/>
    <dgm:cxn modelId="{3C522680-DB9C-482E-9C40-3B35FCA8BF08}" type="presOf" srcId="{D6CCB1CD-2691-4B91-A44E-037E7B146DE4}" destId="{03EC4907-DD9B-45A6-B185-7F756158E681}" srcOrd="0" destOrd="0" presId="urn:microsoft.com/office/officeart/2005/8/layout/vList2"/>
    <dgm:cxn modelId="{FBF63685-42FE-48A9-B430-5160BBA7B167}" type="presOf" srcId="{80012502-5E14-472F-9B3A-8EE1AC345A7F}" destId="{FF40E799-30FE-4E66-872C-0A33EFA8965B}" srcOrd="0" destOrd="0" presId="urn:microsoft.com/office/officeart/2005/8/layout/vList2"/>
    <dgm:cxn modelId="{0C42329C-0E55-4467-B0C1-477E0827D43D}" srcId="{94835355-2EAD-41A1-BEBC-245889FDAEFF}" destId="{7542E018-88D2-47AA-946A-2E1FF7D49956}" srcOrd="3" destOrd="0" parTransId="{695A1F72-33FA-4ACA-A0F6-93EBA167198B}" sibTransId="{53F12EAD-F529-47C9-86F6-47952D68098C}"/>
    <dgm:cxn modelId="{553045A8-2799-4FC3-8043-D5074515269F}" type="presOf" srcId="{7542E018-88D2-47AA-946A-2E1FF7D49956}" destId="{CF443B00-CC4D-40B5-B9EA-D8E70A75D150}" srcOrd="0" destOrd="0" presId="urn:microsoft.com/office/officeart/2005/8/layout/vList2"/>
    <dgm:cxn modelId="{B3F3C7AE-6C53-4D4F-93A7-338407445F21}" srcId="{94835355-2EAD-41A1-BEBC-245889FDAEFF}" destId="{D6CCB1CD-2691-4B91-A44E-037E7B146DE4}" srcOrd="1" destOrd="0" parTransId="{634CFDAE-44AE-4E6F-BC07-5BED0ED46157}" sibTransId="{659A11C9-8D4F-4D8C-874F-E4293A01B245}"/>
    <dgm:cxn modelId="{9792A0BF-D214-4BDA-939F-E59CCAFE904C}" type="presOf" srcId="{DA85DCDB-8239-44DC-B6F3-C95743B9563A}" destId="{5EE096BD-AF1C-4C9F-A14E-D9F4ED8E8EB1}" srcOrd="0" destOrd="0" presId="urn:microsoft.com/office/officeart/2005/8/layout/vList2"/>
    <dgm:cxn modelId="{D168C1C7-9D23-49B6-B3CB-EEC9A673E480}" srcId="{94835355-2EAD-41A1-BEBC-245889FDAEFF}" destId="{5A1BDB79-C17A-4438-BBBE-9A4CEEDE5C5F}" srcOrd="2" destOrd="0" parTransId="{1FA2145F-FFE1-4E8C-B25C-99FB2B12D09F}" sibTransId="{0DAD4D1A-EAE3-4BC9-9399-F84572CAE021}"/>
    <dgm:cxn modelId="{970C9ACB-5D27-48DC-80A8-F3B39E480028}" srcId="{94835355-2EAD-41A1-BEBC-245889FDAEFF}" destId="{DA85DCDB-8239-44DC-B6F3-C95743B9563A}" srcOrd="0" destOrd="0" parTransId="{16ED76CF-7601-4065-9E64-9ED327F38D8F}" sibTransId="{B301C4BD-B731-4700-A9FE-976A5F0C952B}"/>
    <dgm:cxn modelId="{3950ACD9-9784-4E2D-9C48-D62BDB95B446}" type="presOf" srcId="{CC8F3424-C31C-4C71-A5C0-7B4C2FEBFC2D}" destId="{9F6C3148-723F-4679-A3EA-1CD15D9AD493}" srcOrd="0" destOrd="0" presId="urn:microsoft.com/office/officeart/2005/8/layout/vList2"/>
    <dgm:cxn modelId="{A3DA20DB-C552-4A70-9595-88082E80AA93}" srcId="{94835355-2EAD-41A1-BEBC-245889FDAEFF}" destId="{80012502-5E14-472F-9B3A-8EE1AC345A7F}" srcOrd="4" destOrd="0" parTransId="{4F622EFA-9035-4AD6-95D9-8045F1369EC2}" sibTransId="{5B97B1BB-BE3C-42FD-A429-C42E93BED692}"/>
    <dgm:cxn modelId="{3D44D62C-C328-45D4-B70C-9E8AC7606E8F}" type="presParOf" srcId="{9059AB95-730C-4ED6-8877-7F5C1B5E3632}" destId="{5EE096BD-AF1C-4C9F-A14E-D9F4ED8E8EB1}" srcOrd="0" destOrd="0" presId="urn:microsoft.com/office/officeart/2005/8/layout/vList2"/>
    <dgm:cxn modelId="{92FBE662-1CD2-4A80-980E-A4F186DD038D}" type="presParOf" srcId="{9059AB95-730C-4ED6-8877-7F5C1B5E3632}" destId="{4A5258A2-AB12-4EEE-84B5-91F4BA39BA1A}" srcOrd="1" destOrd="0" presId="urn:microsoft.com/office/officeart/2005/8/layout/vList2"/>
    <dgm:cxn modelId="{EC11936C-A628-4E59-B084-E564576641A4}" type="presParOf" srcId="{9059AB95-730C-4ED6-8877-7F5C1B5E3632}" destId="{03EC4907-DD9B-45A6-B185-7F756158E681}" srcOrd="2" destOrd="0" presId="urn:microsoft.com/office/officeart/2005/8/layout/vList2"/>
    <dgm:cxn modelId="{2DC3EC5F-6F14-4C51-8E3E-8BA458004E15}" type="presParOf" srcId="{9059AB95-730C-4ED6-8877-7F5C1B5E3632}" destId="{2BB49788-9ED1-435F-AFFD-725CCB429F02}" srcOrd="3" destOrd="0" presId="urn:microsoft.com/office/officeart/2005/8/layout/vList2"/>
    <dgm:cxn modelId="{86C822CF-D618-4D5D-B6AE-E5620BAFD5E0}" type="presParOf" srcId="{9059AB95-730C-4ED6-8877-7F5C1B5E3632}" destId="{B7F8F7AC-3D1D-49AF-A9A5-13E32FC76CB7}" srcOrd="4" destOrd="0" presId="urn:microsoft.com/office/officeart/2005/8/layout/vList2"/>
    <dgm:cxn modelId="{0345E7D2-EA00-4C22-A034-70C58F60A708}" type="presParOf" srcId="{9059AB95-730C-4ED6-8877-7F5C1B5E3632}" destId="{F6A703DD-BBF2-458B-8C5B-CCBC8E8B4F85}" srcOrd="5" destOrd="0" presId="urn:microsoft.com/office/officeart/2005/8/layout/vList2"/>
    <dgm:cxn modelId="{BA36D11B-893B-45DA-8DF5-FEAA59DA9E6B}" type="presParOf" srcId="{9059AB95-730C-4ED6-8877-7F5C1B5E3632}" destId="{CF443B00-CC4D-40B5-B9EA-D8E70A75D150}" srcOrd="6" destOrd="0" presId="urn:microsoft.com/office/officeart/2005/8/layout/vList2"/>
    <dgm:cxn modelId="{F01B53E0-8466-4848-BB19-E8713C5B6A53}" type="presParOf" srcId="{9059AB95-730C-4ED6-8877-7F5C1B5E3632}" destId="{0DADA9DD-F7A5-4181-BB93-64418D8101C5}" srcOrd="7" destOrd="0" presId="urn:microsoft.com/office/officeart/2005/8/layout/vList2"/>
    <dgm:cxn modelId="{4AE08887-99FE-4B0D-9EF9-F40704B2B867}" type="presParOf" srcId="{9059AB95-730C-4ED6-8877-7F5C1B5E3632}" destId="{FF40E799-30FE-4E66-872C-0A33EFA8965B}" srcOrd="8" destOrd="0" presId="urn:microsoft.com/office/officeart/2005/8/layout/vList2"/>
    <dgm:cxn modelId="{D969E8FC-F94C-4F29-8D94-AAE4DE3D9AC4}" type="presParOf" srcId="{9059AB95-730C-4ED6-8877-7F5C1B5E3632}" destId="{0255C495-69B7-4CCB-9D9F-8644961A0A28}" srcOrd="9" destOrd="0" presId="urn:microsoft.com/office/officeart/2005/8/layout/vList2"/>
    <dgm:cxn modelId="{52EAF96C-1544-4147-9BE1-47D4CF1C252B}" type="presParOf" srcId="{9059AB95-730C-4ED6-8877-7F5C1B5E3632}" destId="{9F6C3148-723F-4679-A3EA-1CD15D9AD493}"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CBBF26-7AF7-4C05-9249-624C6719A544}">
      <dsp:nvSpPr>
        <dsp:cNvPr id="0" name=""/>
        <dsp:cNvSpPr/>
      </dsp:nvSpPr>
      <dsp:spPr>
        <a:xfrm>
          <a:off x="1020487" y="859206"/>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D0D196-B922-4892-A477-A4A17DB23A0C}">
      <dsp:nvSpPr>
        <dsp:cNvPr id="0" name=""/>
        <dsp:cNvSpPr/>
      </dsp:nvSpPr>
      <dsp:spPr>
        <a:xfrm>
          <a:off x="393" y="2070985"/>
          <a:ext cx="3138750" cy="1000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Problem statement: Uber is facing driver cancellation and non-availability of cabs to and from airport leading to impact on the business and loss of potential revenue. </a:t>
          </a:r>
        </a:p>
      </dsp:txBody>
      <dsp:txXfrm>
        <a:off x="393" y="2070985"/>
        <a:ext cx="3138750" cy="1000476"/>
      </dsp:txXfrm>
    </dsp:sp>
    <dsp:sp modelId="{FC84938A-9DA1-4305-9300-CFB27BB62D36}">
      <dsp:nvSpPr>
        <dsp:cNvPr id="0" name=""/>
        <dsp:cNvSpPr/>
      </dsp:nvSpPr>
      <dsp:spPr>
        <a:xfrm>
          <a:off x="393" y="3124120"/>
          <a:ext cx="3138750" cy="368010"/>
        </a:xfrm>
        <a:prstGeom prst="rect">
          <a:avLst/>
        </a:prstGeom>
        <a:noFill/>
        <a:ln>
          <a:noFill/>
        </a:ln>
        <a:effectLst/>
      </dsp:spPr>
      <dsp:style>
        <a:lnRef idx="0">
          <a:scrgbClr r="0" g="0" b="0"/>
        </a:lnRef>
        <a:fillRef idx="0">
          <a:scrgbClr r="0" g="0" b="0"/>
        </a:fillRef>
        <a:effectRef idx="0">
          <a:scrgbClr r="0" g="0" b="0"/>
        </a:effectRef>
        <a:fontRef idx="minor"/>
      </dsp:style>
    </dsp:sp>
    <dsp:sp modelId="{6865127F-DE91-4D0E-9DC4-FC3DAE5DA12B}">
      <dsp:nvSpPr>
        <dsp:cNvPr id="0" name=""/>
        <dsp:cNvSpPr/>
      </dsp:nvSpPr>
      <dsp:spPr>
        <a:xfrm>
          <a:off x="4708518" y="859206"/>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1C62D0-55B2-4D4A-9C27-4D9F3F3DE0EF}">
      <dsp:nvSpPr>
        <dsp:cNvPr id="0" name=""/>
        <dsp:cNvSpPr/>
      </dsp:nvSpPr>
      <dsp:spPr>
        <a:xfrm>
          <a:off x="3688425" y="2070985"/>
          <a:ext cx="3138750" cy="1000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Objective: To identify the root cause of the supply-demand gap of cabs to and from airport. </a:t>
          </a:r>
        </a:p>
      </dsp:txBody>
      <dsp:txXfrm>
        <a:off x="3688425" y="2070985"/>
        <a:ext cx="3138750" cy="1000476"/>
      </dsp:txXfrm>
    </dsp:sp>
    <dsp:sp modelId="{876D2A2A-0F6D-442D-AF58-3D7F872A525B}">
      <dsp:nvSpPr>
        <dsp:cNvPr id="0" name=""/>
        <dsp:cNvSpPr/>
      </dsp:nvSpPr>
      <dsp:spPr>
        <a:xfrm>
          <a:off x="3688425" y="3124120"/>
          <a:ext cx="3138750" cy="368010"/>
        </a:xfrm>
        <a:prstGeom prst="rect">
          <a:avLst/>
        </a:prstGeom>
        <a:noFill/>
        <a:ln>
          <a:noFill/>
        </a:ln>
        <a:effectLst/>
      </dsp:spPr>
      <dsp:style>
        <a:lnRef idx="0">
          <a:scrgbClr r="0" g="0" b="0"/>
        </a:lnRef>
        <a:fillRef idx="0">
          <a:scrgbClr r="0" g="0" b="0"/>
        </a:fillRef>
        <a:effectRef idx="0">
          <a:scrgbClr r="0" g="0" b="0"/>
        </a:effectRef>
        <a:fontRef idx="minor"/>
      </dsp:style>
    </dsp:sp>
    <dsp:sp modelId="{BCE57A00-0466-4031-8A88-D120EAC5ACB6}">
      <dsp:nvSpPr>
        <dsp:cNvPr id="0" name=""/>
        <dsp:cNvSpPr/>
      </dsp:nvSpPr>
      <dsp:spPr>
        <a:xfrm>
          <a:off x="8396550" y="859206"/>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B6FE82-E3A8-4B67-9DA0-55C5E4910DAB}">
      <dsp:nvSpPr>
        <dsp:cNvPr id="0" name=""/>
        <dsp:cNvSpPr/>
      </dsp:nvSpPr>
      <dsp:spPr>
        <a:xfrm>
          <a:off x="7376456" y="2070985"/>
          <a:ext cx="3138750" cy="1000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Data used for analysis: </a:t>
          </a:r>
        </a:p>
      </dsp:txBody>
      <dsp:txXfrm>
        <a:off x="7376456" y="2070985"/>
        <a:ext cx="3138750" cy="1000476"/>
      </dsp:txXfrm>
    </dsp:sp>
    <dsp:sp modelId="{F3CCC2B6-C5CB-4F82-9858-CC228DFFBDF4}">
      <dsp:nvSpPr>
        <dsp:cNvPr id="0" name=""/>
        <dsp:cNvSpPr/>
      </dsp:nvSpPr>
      <dsp:spPr>
        <a:xfrm>
          <a:off x="7376850" y="2400882"/>
          <a:ext cx="3138750" cy="368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Font typeface="Arial" panose="020B0604020202020204" pitchFamily="34" charset="0"/>
            <a:buNone/>
          </a:pPr>
          <a:r>
            <a:rPr lang="en-US" sz="1100" kern="1200" dirty="0"/>
            <a:t>The data used is only to and from airport</a:t>
          </a:r>
        </a:p>
        <a:p>
          <a:pPr marL="0" lvl="0" indent="0" algn="l" defTabSz="488950">
            <a:lnSpc>
              <a:spcPct val="90000"/>
            </a:lnSpc>
            <a:spcBef>
              <a:spcPct val="0"/>
            </a:spcBef>
            <a:spcAft>
              <a:spcPct val="35000"/>
            </a:spcAft>
            <a:buFont typeface="Arial" panose="020B0604020202020204" pitchFamily="34" charset="0"/>
            <a:buNone/>
          </a:pPr>
          <a:r>
            <a:rPr lang="en-US" sz="1100" kern="1200" dirty="0"/>
            <a:t>The span of the data is of 5 days.</a:t>
          </a:r>
        </a:p>
      </dsp:txBody>
      <dsp:txXfrm>
        <a:off x="7376850" y="2400882"/>
        <a:ext cx="3138750" cy="3680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D548A9-1B08-43B9-8CA9-6116F03C79BB}">
      <dsp:nvSpPr>
        <dsp:cNvPr id="0" name=""/>
        <dsp:cNvSpPr/>
      </dsp:nvSpPr>
      <dsp:spPr>
        <a:xfrm>
          <a:off x="2888" y="895672"/>
          <a:ext cx="1097085" cy="10970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C7D83A-7474-4231-A515-5D74D6C6D6E3}">
      <dsp:nvSpPr>
        <dsp:cNvPr id="0" name=""/>
        <dsp:cNvSpPr/>
      </dsp:nvSpPr>
      <dsp:spPr>
        <a:xfrm>
          <a:off x="2888" y="2110753"/>
          <a:ext cx="3134531" cy="470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defRPr b="1"/>
          </a:pPr>
          <a:r>
            <a:rPr lang="en-US" sz="1600" kern="1200"/>
            <a:t>Data collection and cleaning</a:t>
          </a:r>
          <a:br>
            <a:rPr lang="en-US" sz="1600" kern="1200"/>
          </a:br>
          <a:r>
            <a:rPr lang="en-US" sz="1600" kern="1200"/>
            <a:t>Import the data</a:t>
          </a:r>
        </a:p>
      </dsp:txBody>
      <dsp:txXfrm>
        <a:off x="2888" y="2110753"/>
        <a:ext cx="3134531" cy="470179"/>
      </dsp:txXfrm>
    </dsp:sp>
    <dsp:sp modelId="{F4A676E1-ACCA-41A0-BA6F-F82A1D4D2AC0}">
      <dsp:nvSpPr>
        <dsp:cNvPr id="0" name=""/>
        <dsp:cNvSpPr/>
      </dsp:nvSpPr>
      <dsp:spPr>
        <a:xfrm>
          <a:off x="2888" y="2635815"/>
          <a:ext cx="3134531" cy="1003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kern="1200"/>
            <a:t>Identifying the data quality issues and clean the data</a:t>
          </a:r>
        </a:p>
        <a:p>
          <a:pPr marL="0" lvl="0" indent="0" algn="l" defTabSz="533400">
            <a:lnSpc>
              <a:spcPct val="90000"/>
            </a:lnSpc>
            <a:spcBef>
              <a:spcPct val="0"/>
            </a:spcBef>
            <a:spcAft>
              <a:spcPct val="35000"/>
            </a:spcAft>
            <a:buNone/>
          </a:pPr>
          <a:r>
            <a:rPr lang="en-US" sz="1200" kern="1200"/>
            <a:t>Format date and time variables</a:t>
          </a:r>
        </a:p>
        <a:p>
          <a:pPr marL="0" lvl="0" indent="0" algn="l" defTabSz="533400">
            <a:lnSpc>
              <a:spcPct val="90000"/>
            </a:lnSpc>
            <a:spcBef>
              <a:spcPct val="0"/>
            </a:spcBef>
            <a:spcAft>
              <a:spcPct val="35000"/>
            </a:spcAft>
            <a:buNone/>
          </a:pPr>
          <a:r>
            <a:rPr lang="en-US" sz="1200" kern="1200"/>
            <a:t>Extract new variables required for analysis</a:t>
          </a:r>
        </a:p>
      </dsp:txBody>
      <dsp:txXfrm>
        <a:off x="2888" y="2635815"/>
        <a:ext cx="3134531" cy="1003936"/>
      </dsp:txXfrm>
    </dsp:sp>
    <dsp:sp modelId="{87049642-2A9B-4426-8F62-C9513329FB65}">
      <dsp:nvSpPr>
        <dsp:cNvPr id="0" name=""/>
        <dsp:cNvSpPr/>
      </dsp:nvSpPr>
      <dsp:spPr>
        <a:xfrm>
          <a:off x="3685962" y="895672"/>
          <a:ext cx="1097085" cy="10970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88F44E-7634-493C-901B-6D9D248A0CFD}">
      <dsp:nvSpPr>
        <dsp:cNvPr id="0" name=""/>
        <dsp:cNvSpPr/>
      </dsp:nvSpPr>
      <dsp:spPr>
        <a:xfrm>
          <a:off x="3685962" y="2110753"/>
          <a:ext cx="3134531" cy="470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defRPr b="1"/>
          </a:pPr>
          <a:r>
            <a:rPr lang="en-US" sz="1600" kern="1200"/>
            <a:t>Data exploration and analysis</a:t>
          </a:r>
        </a:p>
      </dsp:txBody>
      <dsp:txXfrm>
        <a:off x="3685962" y="2110753"/>
        <a:ext cx="3134531" cy="470179"/>
      </dsp:txXfrm>
    </dsp:sp>
    <dsp:sp modelId="{0B07641C-C240-4E6A-BF3F-447282C825A8}">
      <dsp:nvSpPr>
        <dsp:cNvPr id="0" name=""/>
        <dsp:cNvSpPr/>
      </dsp:nvSpPr>
      <dsp:spPr>
        <a:xfrm>
          <a:off x="3685962" y="2635815"/>
          <a:ext cx="3134531" cy="1003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kern="1200"/>
            <a:t>Analyze different variables</a:t>
          </a:r>
        </a:p>
        <a:p>
          <a:pPr marL="0" lvl="0" indent="0" algn="l" defTabSz="533400">
            <a:lnSpc>
              <a:spcPct val="90000"/>
            </a:lnSpc>
            <a:spcBef>
              <a:spcPct val="0"/>
            </a:spcBef>
            <a:spcAft>
              <a:spcPct val="35000"/>
            </a:spcAft>
            <a:buNone/>
          </a:pPr>
          <a:r>
            <a:rPr lang="en-US" sz="1200" kern="1200"/>
            <a:t>Analyze variables across different time slots</a:t>
          </a:r>
        </a:p>
        <a:p>
          <a:pPr marL="0" lvl="0" indent="0" algn="l" defTabSz="533400">
            <a:lnSpc>
              <a:spcPct val="90000"/>
            </a:lnSpc>
            <a:spcBef>
              <a:spcPct val="0"/>
            </a:spcBef>
            <a:spcAft>
              <a:spcPct val="35000"/>
            </a:spcAft>
            <a:buNone/>
          </a:pPr>
          <a:r>
            <a:rPr lang="en-US" sz="1200" kern="1200"/>
            <a:t>Identify the types of requests, time slots and locations that constitute for the supply demand gap.</a:t>
          </a:r>
        </a:p>
      </dsp:txBody>
      <dsp:txXfrm>
        <a:off x="3685962" y="2635815"/>
        <a:ext cx="3134531" cy="1003936"/>
      </dsp:txXfrm>
    </dsp:sp>
    <dsp:sp modelId="{239F485D-9718-4D05-844E-B193439E8AA7}">
      <dsp:nvSpPr>
        <dsp:cNvPr id="0" name=""/>
        <dsp:cNvSpPr/>
      </dsp:nvSpPr>
      <dsp:spPr>
        <a:xfrm>
          <a:off x="7369036" y="895672"/>
          <a:ext cx="1097085" cy="10970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550695-3DF0-4142-8EAE-FF15C8628E36}">
      <dsp:nvSpPr>
        <dsp:cNvPr id="0" name=""/>
        <dsp:cNvSpPr/>
      </dsp:nvSpPr>
      <dsp:spPr>
        <a:xfrm>
          <a:off x="7369036" y="2110753"/>
          <a:ext cx="3134531" cy="470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defRPr b="1"/>
          </a:pPr>
          <a:r>
            <a:rPr lang="en-US" sz="1600" kern="1200"/>
            <a:t>Outcome and recommendations</a:t>
          </a:r>
        </a:p>
      </dsp:txBody>
      <dsp:txXfrm>
        <a:off x="7369036" y="2110753"/>
        <a:ext cx="3134531" cy="470179"/>
      </dsp:txXfrm>
    </dsp:sp>
    <dsp:sp modelId="{53E595A2-8D7D-4F1B-BA81-29575628A988}">
      <dsp:nvSpPr>
        <dsp:cNvPr id="0" name=""/>
        <dsp:cNvSpPr/>
      </dsp:nvSpPr>
      <dsp:spPr>
        <a:xfrm>
          <a:off x="7369036" y="2635815"/>
          <a:ext cx="3134531" cy="1003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kern="1200"/>
            <a:t>Visualizing the problem</a:t>
          </a:r>
        </a:p>
        <a:p>
          <a:pPr marL="0" lvl="0" indent="0" algn="l" defTabSz="533400">
            <a:lnSpc>
              <a:spcPct val="90000"/>
            </a:lnSpc>
            <a:spcBef>
              <a:spcPct val="0"/>
            </a:spcBef>
            <a:spcAft>
              <a:spcPct val="35000"/>
            </a:spcAft>
            <a:buNone/>
          </a:pPr>
          <a:r>
            <a:rPr lang="en-US" sz="1200" kern="1200"/>
            <a:t>Presenting the observations </a:t>
          </a:r>
        </a:p>
        <a:p>
          <a:pPr marL="0" lvl="0" indent="0" algn="l" defTabSz="533400">
            <a:lnSpc>
              <a:spcPct val="90000"/>
            </a:lnSpc>
            <a:spcBef>
              <a:spcPct val="0"/>
            </a:spcBef>
            <a:spcAft>
              <a:spcPct val="35000"/>
            </a:spcAft>
            <a:buNone/>
          </a:pPr>
          <a:r>
            <a:rPr lang="en-US" sz="1200" kern="1200"/>
            <a:t>Recommendation to resolve the problem</a:t>
          </a:r>
        </a:p>
      </dsp:txBody>
      <dsp:txXfrm>
        <a:off x="7369036" y="2635815"/>
        <a:ext cx="3134531" cy="10039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3FC916-4981-4528-BB51-7498F8582081}">
      <dsp:nvSpPr>
        <dsp:cNvPr id="0" name=""/>
        <dsp:cNvSpPr/>
      </dsp:nvSpPr>
      <dsp:spPr>
        <a:xfrm>
          <a:off x="0" y="690"/>
          <a:ext cx="6248400" cy="16156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DA517F-79E3-45F7-AB61-3AD3384698B9}">
      <dsp:nvSpPr>
        <dsp:cNvPr id="0" name=""/>
        <dsp:cNvSpPr/>
      </dsp:nvSpPr>
      <dsp:spPr>
        <a:xfrm>
          <a:off x="488743" y="364218"/>
          <a:ext cx="888624" cy="8886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8E2454-815D-44B8-82CB-0576A517A02F}">
      <dsp:nvSpPr>
        <dsp:cNvPr id="0" name=""/>
        <dsp:cNvSpPr/>
      </dsp:nvSpPr>
      <dsp:spPr>
        <a:xfrm>
          <a:off x="1866111" y="690"/>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755650">
            <a:lnSpc>
              <a:spcPct val="90000"/>
            </a:lnSpc>
            <a:spcBef>
              <a:spcPct val="0"/>
            </a:spcBef>
            <a:spcAft>
              <a:spcPct val="35000"/>
            </a:spcAft>
            <a:buNone/>
          </a:pPr>
          <a:r>
            <a:rPr lang="en-US" sz="1700" b="1" i="0" kern="1200"/>
            <a:t>The reason for the issue:</a:t>
          </a:r>
          <a:endParaRPr lang="en-US" sz="1700" kern="1200"/>
        </a:p>
      </dsp:txBody>
      <dsp:txXfrm>
        <a:off x="1866111" y="690"/>
        <a:ext cx="4382288" cy="1615680"/>
      </dsp:txXfrm>
    </dsp:sp>
    <dsp:sp modelId="{382E5423-06E2-461E-B74C-C886F595A739}">
      <dsp:nvSpPr>
        <dsp:cNvPr id="0" name=""/>
        <dsp:cNvSpPr/>
      </dsp:nvSpPr>
      <dsp:spPr>
        <a:xfrm>
          <a:off x="0" y="2020291"/>
          <a:ext cx="6248400" cy="16156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BE4EFA-37F2-41DF-9D51-D5DE98D53A55}">
      <dsp:nvSpPr>
        <dsp:cNvPr id="0" name=""/>
        <dsp:cNvSpPr/>
      </dsp:nvSpPr>
      <dsp:spPr>
        <a:xfrm>
          <a:off x="488743" y="2383819"/>
          <a:ext cx="888624" cy="8886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0209B1-22A4-4F51-ACE0-CD8DE1A43004}">
      <dsp:nvSpPr>
        <dsp:cNvPr id="0" name=""/>
        <dsp:cNvSpPr/>
      </dsp:nvSpPr>
      <dsp:spPr>
        <a:xfrm>
          <a:off x="1866111" y="2020291"/>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755650">
            <a:lnSpc>
              <a:spcPct val="90000"/>
            </a:lnSpc>
            <a:spcBef>
              <a:spcPct val="0"/>
            </a:spcBef>
            <a:spcAft>
              <a:spcPct val="35000"/>
            </a:spcAft>
            <a:buNone/>
          </a:pPr>
          <a:r>
            <a:rPr lang="en-US" sz="1700" b="0" i="0" kern="1200"/>
            <a:t>In the morning hours: Though there is high demand for cabs from city to airport, the vice versa is not true. Hence the driver tends to 'cancel' the request as getting a return trip from airport to city would be tough.</a:t>
          </a:r>
          <a:endParaRPr lang="en-US" sz="1700" kern="1200"/>
        </a:p>
      </dsp:txBody>
      <dsp:txXfrm>
        <a:off x="1866111" y="2020291"/>
        <a:ext cx="4382288" cy="1615680"/>
      </dsp:txXfrm>
    </dsp:sp>
    <dsp:sp modelId="{5F516F16-6A2F-4021-8E75-0E0A9FFB941D}">
      <dsp:nvSpPr>
        <dsp:cNvPr id="0" name=""/>
        <dsp:cNvSpPr/>
      </dsp:nvSpPr>
      <dsp:spPr>
        <a:xfrm>
          <a:off x="0" y="4039891"/>
          <a:ext cx="6248400" cy="16156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58DD0E-D4A4-44A3-AFA3-683D8DE05490}">
      <dsp:nvSpPr>
        <dsp:cNvPr id="0" name=""/>
        <dsp:cNvSpPr/>
      </dsp:nvSpPr>
      <dsp:spPr>
        <a:xfrm>
          <a:off x="488743" y="4403420"/>
          <a:ext cx="888624" cy="8886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CDAAF8-3A2D-4962-848C-9FD6E7EA2D8F}">
      <dsp:nvSpPr>
        <dsp:cNvPr id="0" name=""/>
        <dsp:cNvSpPr/>
      </dsp:nvSpPr>
      <dsp:spPr>
        <a:xfrm>
          <a:off x="1866111" y="4039891"/>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755650">
            <a:lnSpc>
              <a:spcPct val="90000"/>
            </a:lnSpc>
            <a:spcBef>
              <a:spcPct val="0"/>
            </a:spcBef>
            <a:spcAft>
              <a:spcPct val="35000"/>
            </a:spcAft>
            <a:buNone/>
          </a:pPr>
          <a:r>
            <a:rPr lang="en-US" sz="1700" b="0" i="0" kern="1200"/>
            <a:t>In the evening hours: Though there is high demand for cabs from airport to city, the vice versa is not true. Hence 'no cars available' in the airport is the hightest in the evening.</a:t>
          </a:r>
          <a:endParaRPr lang="en-US" sz="1700" kern="1200"/>
        </a:p>
      </dsp:txBody>
      <dsp:txXfrm>
        <a:off x="1866111" y="4039891"/>
        <a:ext cx="4382288" cy="16156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E096BD-AF1C-4C9F-A14E-D9F4ED8E8EB1}">
      <dsp:nvSpPr>
        <dsp:cNvPr id="0" name=""/>
        <dsp:cNvSpPr/>
      </dsp:nvSpPr>
      <dsp:spPr>
        <a:xfrm>
          <a:off x="0" y="385446"/>
          <a:ext cx="6227063" cy="4767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Provide incentives for airport trips during peak time.</a:t>
          </a:r>
          <a:endParaRPr lang="en-US" sz="1200" kern="1200"/>
        </a:p>
      </dsp:txBody>
      <dsp:txXfrm>
        <a:off x="23271" y="408717"/>
        <a:ext cx="6180521" cy="430159"/>
      </dsp:txXfrm>
    </dsp:sp>
    <dsp:sp modelId="{03EC4907-DD9B-45A6-B185-7F756158E681}">
      <dsp:nvSpPr>
        <dsp:cNvPr id="0" name=""/>
        <dsp:cNvSpPr/>
      </dsp:nvSpPr>
      <dsp:spPr>
        <a:xfrm>
          <a:off x="0" y="896708"/>
          <a:ext cx="6227063" cy="4767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Assigning few extra cabs specially to the airport trips.</a:t>
          </a:r>
          <a:endParaRPr lang="en-US" sz="1200" kern="1200"/>
        </a:p>
      </dsp:txBody>
      <dsp:txXfrm>
        <a:off x="23271" y="919979"/>
        <a:ext cx="6180521" cy="430159"/>
      </dsp:txXfrm>
    </dsp:sp>
    <dsp:sp modelId="{B7F8F7AC-3D1D-49AF-A9A5-13E32FC76CB7}">
      <dsp:nvSpPr>
        <dsp:cNvPr id="0" name=""/>
        <dsp:cNvSpPr/>
      </dsp:nvSpPr>
      <dsp:spPr>
        <a:xfrm>
          <a:off x="0" y="1407970"/>
          <a:ext cx="6227063" cy="4767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Fixing a base price for driver's idle time in the airport or to come back to the city without any passenger.</a:t>
          </a:r>
          <a:endParaRPr lang="en-US" sz="1200" kern="1200"/>
        </a:p>
      </dsp:txBody>
      <dsp:txXfrm>
        <a:off x="23271" y="1431241"/>
        <a:ext cx="6180521" cy="430159"/>
      </dsp:txXfrm>
    </dsp:sp>
    <dsp:sp modelId="{CF443B00-CC4D-40B5-B9EA-D8E70A75D150}">
      <dsp:nvSpPr>
        <dsp:cNvPr id="0" name=""/>
        <dsp:cNvSpPr/>
      </dsp:nvSpPr>
      <dsp:spPr>
        <a:xfrm>
          <a:off x="0" y="1919232"/>
          <a:ext cx="6227063" cy="4767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Impose penalty for cancellation of requests by the drivers. Set a threshold for the maximum cancellation per day.</a:t>
          </a:r>
          <a:endParaRPr lang="en-US" sz="1200" kern="1200"/>
        </a:p>
      </dsp:txBody>
      <dsp:txXfrm>
        <a:off x="23271" y="1942503"/>
        <a:ext cx="6180521" cy="430159"/>
      </dsp:txXfrm>
    </dsp:sp>
    <dsp:sp modelId="{FF40E799-30FE-4E66-872C-0A33EFA8965B}">
      <dsp:nvSpPr>
        <dsp:cNvPr id="0" name=""/>
        <dsp:cNvSpPr/>
      </dsp:nvSpPr>
      <dsp:spPr>
        <a:xfrm>
          <a:off x="0" y="2430493"/>
          <a:ext cx="6227063" cy="4767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Promote continuous trip to airport with incentives.</a:t>
          </a:r>
          <a:endParaRPr lang="en-US" sz="1200" kern="1200"/>
        </a:p>
      </dsp:txBody>
      <dsp:txXfrm>
        <a:off x="23271" y="2453764"/>
        <a:ext cx="6180521" cy="430159"/>
      </dsp:txXfrm>
    </dsp:sp>
    <dsp:sp modelId="{9F6C3148-723F-4679-A3EA-1CD15D9AD493}">
      <dsp:nvSpPr>
        <dsp:cNvPr id="0" name=""/>
        <dsp:cNvSpPr/>
      </dsp:nvSpPr>
      <dsp:spPr>
        <a:xfrm>
          <a:off x="0" y="2941755"/>
          <a:ext cx="6227063" cy="4767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Promote advance booking to airports and at the same time keeping drivers updated will the flight schedule with help them plan their work and they can accept the request as per their work plan.</a:t>
          </a:r>
          <a:endParaRPr lang="en-US" sz="1200" kern="1200"/>
        </a:p>
      </dsp:txBody>
      <dsp:txXfrm>
        <a:off x="23271" y="2965026"/>
        <a:ext cx="6180521" cy="430159"/>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167ABBC-3BA7-9959-0BB6-C94ED5872CF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14CB04B-10AA-839A-D205-04BC1DEAE28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4A1677-776B-4F7E-9C24-2304E3140528}" type="datetimeFigureOut">
              <a:rPr lang="en-US" smtClean="0"/>
              <a:t>10/22/2022</a:t>
            </a:fld>
            <a:endParaRPr lang="en-US"/>
          </a:p>
        </p:txBody>
      </p:sp>
      <p:sp>
        <p:nvSpPr>
          <p:cNvPr id="4" name="Footer Placeholder 3">
            <a:extLst>
              <a:ext uri="{FF2B5EF4-FFF2-40B4-BE49-F238E27FC236}">
                <a16:creationId xmlns:a16="http://schemas.microsoft.com/office/drawing/2014/main" id="{85CD6A42-E430-D7EA-8BBD-31C5EE03B08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9A246E4-74E0-E42E-CA3F-7AFE8F8EB96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23ECAC8-C851-4B71-9C0E-FFD2348583D2}" type="slidenum">
              <a:rPr lang="en-US" smtClean="0"/>
              <a:t>‹#›</a:t>
            </a:fld>
            <a:endParaRPr lang="en-US"/>
          </a:p>
        </p:txBody>
      </p:sp>
    </p:spTree>
    <p:extLst>
      <p:ext uri="{BB962C8B-B14F-4D97-AF65-F5344CB8AC3E}">
        <p14:creationId xmlns:p14="http://schemas.microsoft.com/office/powerpoint/2010/main" val="24989912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119143-75BD-4E78-86FE-5C46F1B44F2F}" type="datetimeFigureOut">
              <a:rPr lang="en-US" smtClean="0"/>
              <a:t>10/22/2022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600BD2-0FB4-4F05-95E3-060CB9439F9B}" type="slidenum">
              <a:rPr lang="en-US" smtClean="0"/>
              <a:t>‹#›</a:t>
            </a:fld>
            <a:endParaRPr lang="en-US"/>
          </a:p>
        </p:txBody>
      </p:sp>
    </p:spTree>
    <p:extLst>
      <p:ext uri="{BB962C8B-B14F-4D97-AF65-F5344CB8AC3E}">
        <p14:creationId xmlns:p14="http://schemas.microsoft.com/office/powerpoint/2010/main" val="38722522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89DDE-EE21-7A36-6EFE-20F600118C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40AF43-596F-56D2-7A30-0EA6054E29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30C4D4-3F63-8874-4B15-BF48F68787E3}"/>
              </a:ext>
            </a:extLst>
          </p:cNvPr>
          <p:cNvSpPr>
            <a:spLocks noGrp="1"/>
          </p:cNvSpPr>
          <p:nvPr>
            <p:ph type="dt" sz="half" idx="10"/>
          </p:nvPr>
        </p:nvSpPr>
        <p:spPr/>
        <p:txBody>
          <a:bodyPr/>
          <a:lstStyle/>
          <a:p>
            <a:fld id="{3C821E8C-A9A5-40DB-8766-7F8959E436A7}" type="datetime1">
              <a:rPr lang="en-US" smtClean="0"/>
              <a:t>10/22/2022</a:t>
            </a:fld>
            <a:endParaRPr lang="en-US"/>
          </a:p>
        </p:txBody>
      </p:sp>
      <p:sp>
        <p:nvSpPr>
          <p:cNvPr id="5" name="Footer Placeholder 4">
            <a:extLst>
              <a:ext uri="{FF2B5EF4-FFF2-40B4-BE49-F238E27FC236}">
                <a16:creationId xmlns:a16="http://schemas.microsoft.com/office/drawing/2014/main" id="{A44C0CE7-9DC5-CF8D-27CE-E8EF0F642FF2}"/>
              </a:ext>
            </a:extLst>
          </p:cNvPr>
          <p:cNvSpPr>
            <a:spLocks noGrp="1"/>
          </p:cNvSpPr>
          <p:nvPr>
            <p:ph type="ftr" sz="quarter" idx="11"/>
          </p:nvPr>
        </p:nvSpPr>
        <p:spPr/>
        <p:txBody>
          <a:bodyPr/>
          <a:lstStyle/>
          <a:p>
            <a:r>
              <a:rPr lang="en-US"/>
              <a:t>Master of Data Science - Summer 2022</a:t>
            </a:r>
          </a:p>
        </p:txBody>
      </p:sp>
      <p:sp>
        <p:nvSpPr>
          <p:cNvPr id="6" name="Slide Number Placeholder 5">
            <a:extLst>
              <a:ext uri="{FF2B5EF4-FFF2-40B4-BE49-F238E27FC236}">
                <a16:creationId xmlns:a16="http://schemas.microsoft.com/office/drawing/2014/main" id="{29134D1A-39BE-31C6-F8E5-0A156DC006A3}"/>
              </a:ext>
            </a:extLst>
          </p:cNvPr>
          <p:cNvSpPr>
            <a:spLocks noGrp="1"/>
          </p:cNvSpPr>
          <p:nvPr>
            <p:ph type="sldNum" sz="quarter" idx="12"/>
          </p:nvPr>
        </p:nvSpPr>
        <p:spPr/>
        <p:txBody>
          <a:bodyPr/>
          <a:lstStyle/>
          <a:p>
            <a:fld id="{ACEEBF81-925F-43D1-AABD-4A9E396E506B}" type="slidenum">
              <a:rPr lang="en-US" smtClean="0"/>
              <a:t>‹#›</a:t>
            </a:fld>
            <a:endParaRPr lang="en-US"/>
          </a:p>
        </p:txBody>
      </p:sp>
    </p:spTree>
    <p:extLst>
      <p:ext uri="{BB962C8B-B14F-4D97-AF65-F5344CB8AC3E}">
        <p14:creationId xmlns:p14="http://schemas.microsoft.com/office/powerpoint/2010/main" val="2271797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95AD-B4FF-0280-C440-2175CBAB7E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BC196E-B9C1-32E9-A202-D716F78E9C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B91C3C-D68B-52A1-42C2-E4F6AD7258C8}"/>
              </a:ext>
            </a:extLst>
          </p:cNvPr>
          <p:cNvSpPr>
            <a:spLocks noGrp="1"/>
          </p:cNvSpPr>
          <p:nvPr>
            <p:ph type="dt" sz="half" idx="10"/>
          </p:nvPr>
        </p:nvSpPr>
        <p:spPr/>
        <p:txBody>
          <a:bodyPr/>
          <a:lstStyle/>
          <a:p>
            <a:fld id="{2CB5D037-E76C-4A80-9FCF-59C05DB4FF1F}" type="datetime1">
              <a:rPr lang="en-US" smtClean="0"/>
              <a:t>10/22/2022</a:t>
            </a:fld>
            <a:endParaRPr lang="en-US"/>
          </a:p>
        </p:txBody>
      </p:sp>
      <p:sp>
        <p:nvSpPr>
          <p:cNvPr id="5" name="Footer Placeholder 4">
            <a:extLst>
              <a:ext uri="{FF2B5EF4-FFF2-40B4-BE49-F238E27FC236}">
                <a16:creationId xmlns:a16="http://schemas.microsoft.com/office/drawing/2014/main" id="{B58DB082-C9AC-0EF6-4762-5EA61B4EBDD4}"/>
              </a:ext>
            </a:extLst>
          </p:cNvPr>
          <p:cNvSpPr>
            <a:spLocks noGrp="1"/>
          </p:cNvSpPr>
          <p:nvPr>
            <p:ph type="ftr" sz="quarter" idx="11"/>
          </p:nvPr>
        </p:nvSpPr>
        <p:spPr/>
        <p:txBody>
          <a:bodyPr/>
          <a:lstStyle/>
          <a:p>
            <a:r>
              <a:rPr lang="en-US"/>
              <a:t>Master of Data Science - Summer 2022</a:t>
            </a:r>
          </a:p>
        </p:txBody>
      </p:sp>
      <p:sp>
        <p:nvSpPr>
          <p:cNvPr id="6" name="Slide Number Placeholder 5">
            <a:extLst>
              <a:ext uri="{FF2B5EF4-FFF2-40B4-BE49-F238E27FC236}">
                <a16:creationId xmlns:a16="http://schemas.microsoft.com/office/drawing/2014/main" id="{07CFBA1E-4F75-C75F-DC43-1DF44DD7FF6D}"/>
              </a:ext>
            </a:extLst>
          </p:cNvPr>
          <p:cNvSpPr>
            <a:spLocks noGrp="1"/>
          </p:cNvSpPr>
          <p:nvPr>
            <p:ph type="sldNum" sz="quarter" idx="12"/>
          </p:nvPr>
        </p:nvSpPr>
        <p:spPr/>
        <p:txBody>
          <a:bodyPr/>
          <a:lstStyle/>
          <a:p>
            <a:fld id="{ACEEBF81-925F-43D1-AABD-4A9E396E506B}" type="slidenum">
              <a:rPr lang="en-US" smtClean="0"/>
              <a:t>‹#›</a:t>
            </a:fld>
            <a:endParaRPr lang="en-US"/>
          </a:p>
        </p:txBody>
      </p:sp>
    </p:spTree>
    <p:extLst>
      <p:ext uri="{BB962C8B-B14F-4D97-AF65-F5344CB8AC3E}">
        <p14:creationId xmlns:p14="http://schemas.microsoft.com/office/powerpoint/2010/main" val="3789795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D4F294-85DC-25FA-4F45-9D1B64453D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985FC9-BB8A-C16A-1641-736E5264ED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D2C7A2-0B38-C4B4-4A32-B3D140F8FEDB}"/>
              </a:ext>
            </a:extLst>
          </p:cNvPr>
          <p:cNvSpPr>
            <a:spLocks noGrp="1"/>
          </p:cNvSpPr>
          <p:nvPr>
            <p:ph type="dt" sz="half" idx="10"/>
          </p:nvPr>
        </p:nvSpPr>
        <p:spPr/>
        <p:txBody>
          <a:bodyPr/>
          <a:lstStyle/>
          <a:p>
            <a:fld id="{9A892D7F-5B46-48C7-8A44-9E82E847A01C}" type="datetime1">
              <a:rPr lang="en-US" smtClean="0"/>
              <a:t>10/22/2022</a:t>
            </a:fld>
            <a:endParaRPr lang="en-US"/>
          </a:p>
        </p:txBody>
      </p:sp>
      <p:sp>
        <p:nvSpPr>
          <p:cNvPr id="5" name="Footer Placeholder 4">
            <a:extLst>
              <a:ext uri="{FF2B5EF4-FFF2-40B4-BE49-F238E27FC236}">
                <a16:creationId xmlns:a16="http://schemas.microsoft.com/office/drawing/2014/main" id="{0A8BC0BC-D0D1-371D-0CA0-2D64DB020062}"/>
              </a:ext>
            </a:extLst>
          </p:cNvPr>
          <p:cNvSpPr>
            <a:spLocks noGrp="1"/>
          </p:cNvSpPr>
          <p:nvPr>
            <p:ph type="ftr" sz="quarter" idx="11"/>
          </p:nvPr>
        </p:nvSpPr>
        <p:spPr/>
        <p:txBody>
          <a:bodyPr/>
          <a:lstStyle/>
          <a:p>
            <a:r>
              <a:rPr lang="en-US"/>
              <a:t>Master of Data Science - Summer 2022</a:t>
            </a:r>
          </a:p>
        </p:txBody>
      </p:sp>
      <p:sp>
        <p:nvSpPr>
          <p:cNvPr id="6" name="Slide Number Placeholder 5">
            <a:extLst>
              <a:ext uri="{FF2B5EF4-FFF2-40B4-BE49-F238E27FC236}">
                <a16:creationId xmlns:a16="http://schemas.microsoft.com/office/drawing/2014/main" id="{9A61DB09-29B0-4F87-9D20-91F5A4214EA3}"/>
              </a:ext>
            </a:extLst>
          </p:cNvPr>
          <p:cNvSpPr>
            <a:spLocks noGrp="1"/>
          </p:cNvSpPr>
          <p:nvPr>
            <p:ph type="sldNum" sz="quarter" idx="12"/>
          </p:nvPr>
        </p:nvSpPr>
        <p:spPr/>
        <p:txBody>
          <a:bodyPr/>
          <a:lstStyle/>
          <a:p>
            <a:fld id="{ACEEBF81-925F-43D1-AABD-4A9E396E506B}" type="slidenum">
              <a:rPr lang="en-US" smtClean="0"/>
              <a:t>‹#›</a:t>
            </a:fld>
            <a:endParaRPr lang="en-US"/>
          </a:p>
        </p:txBody>
      </p:sp>
    </p:spTree>
    <p:extLst>
      <p:ext uri="{BB962C8B-B14F-4D97-AF65-F5344CB8AC3E}">
        <p14:creationId xmlns:p14="http://schemas.microsoft.com/office/powerpoint/2010/main" val="466846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F07D4-19D4-8901-36F5-11A7610ADD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4C995-90CC-A06E-C599-A1C6FB37A5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6B716C-04DC-073F-C314-EFAC13269903}"/>
              </a:ext>
            </a:extLst>
          </p:cNvPr>
          <p:cNvSpPr>
            <a:spLocks noGrp="1"/>
          </p:cNvSpPr>
          <p:nvPr>
            <p:ph type="dt" sz="half" idx="10"/>
          </p:nvPr>
        </p:nvSpPr>
        <p:spPr/>
        <p:txBody>
          <a:bodyPr/>
          <a:lstStyle/>
          <a:p>
            <a:fld id="{C7639D88-2B2D-4744-AFEE-C4E152FD47E3}" type="datetime1">
              <a:rPr lang="en-US" smtClean="0"/>
              <a:t>10/22/2022</a:t>
            </a:fld>
            <a:endParaRPr lang="en-US"/>
          </a:p>
        </p:txBody>
      </p:sp>
      <p:sp>
        <p:nvSpPr>
          <p:cNvPr id="5" name="Footer Placeholder 4">
            <a:extLst>
              <a:ext uri="{FF2B5EF4-FFF2-40B4-BE49-F238E27FC236}">
                <a16:creationId xmlns:a16="http://schemas.microsoft.com/office/drawing/2014/main" id="{143F68CC-8281-A9AB-3763-F563AB380420}"/>
              </a:ext>
            </a:extLst>
          </p:cNvPr>
          <p:cNvSpPr>
            <a:spLocks noGrp="1"/>
          </p:cNvSpPr>
          <p:nvPr>
            <p:ph type="ftr" sz="quarter" idx="11"/>
          </p:nvPr>
        </p:nvSpPr>
        <p:spPr/>
        <p:txBody>
          <a:bodyPr/>
          <a:lstStyle/>
          <a:p>
            <a:r>
              <a:rPr lang="en-US"/>
              <a:t>Master of Data Science - Summer 2022</a:t>
            </a:r>
          </a:p>
        </p:txBody>
      </p:sp>
      <p:sp>
        <p:nvSpPr>
          <p:cNvPr id="6" name="Slide Number Placeholder 5">
            <a:extLst>
              <a:ext uri="{FF2B5EF4-FFF2-40B4-BE49-F238E27FC236}">
                <a16:creationId xmlns:a16="http://schemas.microsoft.com/office/drawing/2014/main" id="{84B9EAD3-727C-EED7-C70F-06E468249F70}"/>
              </a:ext>
            </a:extLst>
          </p:cNvPr>
          <p:cNvSpPr>
            <a:spLocks noGrp="1"/>
          </p:cNvSpPr>
          <p:nvPr>
            <p:ph type="sldNum" sz="quarter" idx="12"/>
          </p:nvPr>
        </p:nvSpPr>
        <p:spPr/>
        <p:txBody>
          <a:bodyPr/>
          <a:lstStyle/>
          <a:p>
            <a:fld id="{ACEEBF81-925F-43D1-AABD-4A9E396E506B}" type="slidenum">
              <a:rPr lang="en-US" smtClean="0"/>
              <a:t>‹#›</a:t>
            </a:fld>
            <a:endParaRPr lang="en-US"/>
          </a:p>
        </p:txBody>
      </p:sp>
    </p:spTree>
    <p:extLst>
      <p:ext uri="{BB962C8B-B14F-4D97-AF65-F5344CB8AC3E}">
        <p14:creationId xmlns:p14="http://schemas.microsoft.com/office/powerpoint/2010/main" val="2807685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78E2-B98C-B35F-A558-2AF1F4E4ED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BB3772-A40C-EAF1-2889-DB05B45921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DC6161-30F1-5E32-3147-A15838547569}"/>
              </a:ext>
            </a:extLst>
          </p:cNvPr>
          <p:cNvSpPr>
            <a:spLocks noGrp="1"/>
          </p:cNvSpPr>
          <p:nvPr>
            <p:ph type="dt" sz="half" idx="10"/>
          </p:nvPr>
        </p:nvSpPr>
        <p:spPr/>
        <p:txBody>
          <a:bodyPr/>
          <a:lstStyle/>
          <a:p>
            <a:fld id="{1C826A7D-343F-4FFA-B996-CF8C60B6B726}" type="datetime1">
              <a:rPr lang="en-US" smtClean="0"/>
              <a:t>10/22/2022</a:t>
            </a:fld>
            <a:endParaRPr lang="en-US"/>
          </a:p>
        </p:txBody>
      </p:sp>
      <p:sp>
        <p:nvSpPr>
          <p:cNvPr id="5" name="Footer Placeholder 4">
            <a:extLst>
              <a:ext uri="{FF2B5EF4-FFF2-40B4-BE49-F238E27FC236}">
                <a16:creationId xmlns:a16="http://schemas.microsoft.com/office/drawing/2014/main" id="{DEB85C00-5B55-C0C0-F90C-296587C21F15}"/>
              </a:ext>
            </a:extLst>
          </p:cNvPr>
          <p:cNvSpPr>
            <a:spLocks noGrp="1"/>
          </p:cNvSpPr>
          <p:nvPr>
            <p:ph type="ftr" sz="quarter" idx="11"/>
          </p:nvPr>
        </p:nvSpPr>
        <p:spPr/>
        <p:txBody>
          <a:bodyPr/>
          <a:lstStyle/>
          <a:p>
            <a:r>
              <a:rPr lang="en-US"/>
              <a:t>Master of Data Science - Summer 2022</a:t>
            </a:r>
          </a:p>
        </p:txBody>
      </p:sp>
      <p:sp>
        <p:nvSpPr>
          <p:cNvPr id="6" name="Slide Number Placeholder 5">
            <a:extLst>
              <a:ext uri="{FF2B5EF4-FFF2-40B4-BE49-F238E27FC236}">
                <a16:creationId xmlns:a16="http://schemas.microsoft.com/office/drawing/2014/main" id="{D83892CB-F9CC-4456-6068-D19ED5105443}"/>
              </a:ext>
            </a:extLst>
          </p:cNvPr>
          <p:cNvSpPr>
            <a:spLocks noGrp="1"/>
          </p:cNvSpPr>
          <p:nvPr>
            <p:ph type="sldNum" sz="quarter" idx="12"/>
          </p:nvPr>
        </p:nvSpPr>
        <p:spPr/>
        <p:txBody>
          <a:bodyPr/>
          <a:lstStyle/>
          <a:p>
            <a:fld id="{ACEEBF81-925F-43D1-AABD-4A9E396E506B}" type="slidenum">
              <a:rPr lang="en-US" smtClean="0"/>
              <a:t>‹#›</a:t>
            </a:fld>
            <a:endParaRPr lang="en-US"/>
          </a:p>
        </p:txBody>
      </p:sp>
    </p:spTree>
    <p:extLst>
      <p:ext uri="{BB962C8B-B14F-4D97-AF65-F5344CB8AC3E}">
        <p14:creationId xmlns:p14="http://schemas.microsoft.com/office/powerpoint/2010/main" val="548418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E5F41-5C70-2B03-2ADB-F926342FD6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BC4DE0-A84F-FBBF-E123-6465747932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08A90C-3F2B-4222-12BC-6321441006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300E21-75B5-92EC-E86E-7598FCC3435E}"/>
              </a:ext>
            </a:extLst>
          </p:cNvPr>
          <p:cNvSpPr>
            <a:spLocks noGrp="1"/>
          </p:cNvSpPr>
          <p:nvPr>
            <p:ph type="dt" sz="half" idx="10"/>
          </p:nvPr>
        </p:nvSpPr>
        <p:spPr/>
        <p:txBody>
          <a:bodyPr/>
          <a:lstStyle/>
          <a:p>
            <a:fld id="{AF008981-464E-4725-9A74-1BB1CB53278E}" type="datetime1">
              <a:rPr lang="en-US" smtClean="0"/>
              <a:t>10/22/2022</a:t>
            </a:fld>
            <a:endParaRPr lang="en-US"/>
          </a:p>
        </p:txBody>
      </p:sp>
      <p:sp>
        <p:nvSpPr>
          <p:cNvPr id="6" name="Footer Placeholder 5">
            <a:extLst>
              <a:ext uri="{FF2B5EF4-FFF2-40B4-BE49-F238E27FC236}">
                <a16:creationId xmlns:a16="http://schemas.microsoft.com/office/drawing/2014/main" id="{3315AD39-C83B-F449-7EA9-94E86D2AC919}"/>
              </a:ext>
            </a:extLst>
          </p:cNvPr>
          <p:cNvSpPr>
            <a:spLocks noGrp="1"/>
          </p:cNvSpPr>
          <p:nvPr>
            <p:ph type="ftr" sz="quarter" idx="11"/>
          </p:nvPr>
        </p:nvSpPr>
        <p:spPr/>
        <p:txBody>
          <a:bodyPr/>
          <a:lstStyle/>
          <a:p>
            <a:r>
              <a:rPr lang="en-US"/>
              <a:t>Master of Data Science - Summer 2022</a:t>
            </a:r>
          </a:p>
        </p:txBody>
      </p:sp>
      <p:sp>
        <p:nvSpPr>
          <p:cNvPr id="7" name="Slide Number Placeholder 6">
            <a:extLst>
              <a:ext uri="{FF2B5EF4-FFF2-40B4-BE49-F238E27FC236}">
                <a16:creationId xmlns:a16="http://schemas.microsoft.com/office/drawing/2014/main" id="{5DF746BB-BAC8-81FA-76E2-4CADD39B38F9}"/>
              </a:ext>
            </a:extLst>
          </p:cNvPr>
          <p:cNvSpPr>
            <a:spLocks noGrp="1"/>
          </p:cNvSpPr>
          <p:nvPr>
            <p:ph type="sldNum" sz="quarter" idx="12"/>
          </p:nvPr>
        </p:nvSpPr>
        <p:spPr/>
        <p:txBody>
          <a:bodyPr/>
          <a:lstStyle/>
          <a:p>
            <a:fld id="{ACEEBF81-925F-43D1-AABD-4A9E396E506B}" type="slidenum">
              <a:rPr lang="en-US" smtClean="0"/>
              <a:t>‹#›</a:t>
            </a:fld>
            <a:endParaRPr lang="en-US"/>
          </a:p>
        </p:txBody>
      </p:sp>
    </p:spTree>
    <p:extLst>
      <p:ext uri="{BB962C8B-B14F-4D97-AF65-F5344CB8AC3E}">
        <p14:creationId xmlns:p14="http://schemas.microsoft.com/office/powerpoint/2010/main" val="2635719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1F005-3F64-1EB4-245C-057094E0BA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736B8C-F8ED-4F69-DB33-697F473009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17E687-EA10-A97E-D9C7-8E8726FADB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8470BD-6F6D-8C41-F1EE-078EBF5DFB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ADA9E3-CDE4-C915-8795-B912D35B48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37557C-1D6B-8D07-F529-7FB77B0E7AA7}"/>
              </a:ext>
            </a:extLst>
          </p:cNvPr>
          <p:cNvSpPr>
            <a:spLocks noGrp="1"/>
          </p:cNvSpPr>
          <p:nvPr>
            <p:ph type="dt" sz="half" idx="10"/>
          </p:nvPr>
        </p:nvSpPr>
        <p:spPr/>
        <p:txBody>
          <a:bodyPr/>
          <a:lstStyle/>
          <a:p>
            <a:fld id="{E8DD21B1-3ADE-468B-AF01-6A8322748706}" type="datetime1">
              <a:rPr lang="en-US" smtClean="0"/>
              <a:t>10/22/2022</a:t>
            </a:fld>
            <a:endParaRPr lang="en-US"/>
          </a:p>
        </p:txBody>
      </p:sp>
      <p:sp>
        <p:nvSpPr>
          <p:cNvPr id="8" name="Footer Placeholder 7">
            <a:extLst>
              <a:ext uri="{FF2B5EF4-FFF2-40B4-BE49-F238E27FC236}">
                <a16:creationId xmlns:a16="http://schemas.microsoft.com/office/drawing/2014/main" id="{59060FB8-D991-904C-6956-E73571D080C3}"/>
              </a:ext>
            </a:extLst>
          </p:cNvPr>
          <p:cNvSpPr>
            <a:spLocks noGrp="1"/>
          </p:cNvSpPr>
          <p:nvPr>
            <p:ph type="ftr" sz="quarter" idx="11"/>
          </p:nvPr>
        </p:nvSpPr>
        <p:spPr/>
        <p:txBody>
          <a:bodyPr/>
          <a:lstStyle/>
          <a:p>
            <a:r>
              <a:rPr lang="en-US"/>
              <a:t>Master of Data Science - Summer 2022</a:t>
            </a:r>
          </a:p>
        </p:txBody>
      </p:sp>
      <p:sp>
        <p:nvSpPr>
          <p:cNvPr id="9" name="Slide Number Placeholder 8">
            <a:extLst>
              <a:ext uri="{FF2B5EF4-FFF2-40B4-BE49-F238E27FC236}">
                <a16:creationId xmlns:a16="http://schemas.microsoft.com/office/drawing/2014/main" id="{0E8AA372-10FD-3610-9A56-D544AFB6543F}"/>
              </a:ext>
            </a:extLst>
          </p:cNvPr>
          <p:cNvSpPr>
            <a:spLocks noGrp="1"/>
          </p:cNvSpPr>
          <p:nvPr>
            <p:ph type="sldNum" sz="quarter" idx="12"/>
          </p:nvPr>
        </p:nvSpPr>
        <p:spPr/>
        <p:txBody>
          <a:bodyPr/>
          <a:lstStyle/>
          <a:p>
            <a:fld id="{ACEEBF81-925F-43D1-AABD-4A9E396E506B}" type="slidenum">
              <a:rPr lang="en-US" smtClean="0"/>
              <a:t>‹#›</a:t>
            </a:fld>
            <a:endParaRPr lang="en-US"/>
          </a:p>
        </p:txBody>
      </p:sp>
    </p:spTree>
    <p:extLst>
      <p:ext uri="{BB962C8B-B14F-4D97-AF65-F5344CB8AC3E}">
        <p14:creationId xmlns:p14="http://schemas.microsoft.com/office/powerpoint/2010/main" val="410720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3849A-5BB4-1975-BC28-5D6EDC918C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7C3D4A-DFEC-39A9-5F03-5839FF0F5774}"/>
              </a:ext>
            </a:extLst>
          </p:cNvPr>
          <p:cNvSpPr>
            <a:spLocks noGrp="1"/>
          </p:cNvSpPr>
          <p:nvPr>
            <p:ph type="dt" sz="half" idx="10"/>
          </p:nvPr>
        </p:nvSpPr>
        <p:spPr/>
        <p:txBody>
          <a:bodyPr/>
          <a:lstStyle/>
          <a:p>
            <a:fld id="{6BA5C88A-4C2E-4308-84FA-771D068B2013}" type="datetime1">
              <a:rPr lang="en-US" smtClean="0"/>
              <a:t>10/22/2022</a:t>
            </a:fld>
            <a:endParaRPr lang="en-US"/>
          </a:p>
        </p:txBody>
      </p:sp>
      <p:sp>
        <p:nvSpPr>
          <p:cNvPr id="4" name="Footer Placeholder 3">
            <a:extLst>
              <a:ext uri="{FF2B5EF4-FFF2-40B4-BE49-F238E27FC236}">
                <a16:creationId xmlns:a16="http://schemas.microsoft.com/office/drawing/2014/main" id="{13E76D1D-92D8-A2F9-F40A-7723B04A8426}"/>
              </a:ext>
            </a:extLst>
          </p:cNvPr>
          <p:cNvSpPr>
            <a:spLocks noGrp="1"/>
          </p:cNvSpPr>
          <p:nvPr>
            <p:ph type="ftr" sz="quarter" idx="11"/>
          </p:nvPr>
        </p:nvSpPr>
        <p:spPr/>
        <p:txBody>
          <a:bodyPr/>
          <a:lstStyle/>
          <a:p>
            <a:r>
              <a:rPr lang="en-US"/>
              <a:t>Master of Data Science - Summer 2022</a:t>
            </a:r>
          </a:p>
        </p:txBody>
      </p:sp>
      <p:sp>
        <p:nvSpPr>
          <p:cNvPr id="5" name="Slide Number Placeholder 4">
            <a:extLst>
              <a:ext uri="{FF2B5EF4-FFF2-40B4-BE49-F238E27FC236}">
                <a16:creationId xmlns:a16="http://schemas.microsoft.com/office/drawing/2014/main" id="{F1666628-7E61-2764-3FAA-C500CA5DDDBF}"/>
              </a:ext>
            </a:extLst>
          </p:cNvPr>
          <p:cNvSpPr>
            <a:spLocks noGrp="1"/>
          </p:cNvSpPr>
          <p:nvPr>
            <p:ph type="sldNum" sz="quarter" idx="12"/>
          </p:nvPr>
        </p:nvSpPr>
        <p:spPr/>
        <p:txBody>
          <a:bodyPr/>
          <a:lstStyle/>
          <a:p>
            <a:fld id="{ACEEBF81-925F-43D1-AABD-4A9E396E506B}" type="slidenum">
              <a:rPr lang="en-US" smtClean="0"/>
              <a:t>‹#›</a:t>
            </a:fld>
            <a:endParaRPr lang="en-US"/>
          </a:p>
        </p:txBody>
      </p:sp>
    </p:spTree>
    <p:extLst>
      <p:ext uri="{BB962C8B-B14F-4D97-AF65-F5344CB8AC3E}">
        <p14:creationId xmlns:p14="http://schemas.microsoft.com/office/powerpoint/2010/main" val="930048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CA1574-AFC1-3C51-F669-F59744E24AD2}"/>
              </a:ext>
            </a:extLst>
          </p:cNvPr>
          <p:cNvSpPr>
            <a:spLocks noGrp="1"/>
          </p:cNvSpPr>
          <p:nvPr>
            <p:ph type="dt" sz="half" idx="10"/>
          </p:nvPr>
        </p:nvSpPr>
        <p:spPr/>
        <p:txBody>
          <a:bodyPr/>
          <a:lstStyle/>
          <a:p>
            <a:fld id="{CFF522E6-B22C-4325-9CB3-7494C3BB3F72}" type="datetime1">
              <a:rPr lang="en-US" smtClean="0"/>
              <a:t>10/22/2022</a:t>
            </a:fld>
            <a:endParaRPr lang="en-US"/>
          </a:p>
        </p:txBody>
      </p:sp>
      <p:sp>
        <p:nvSpPr>
          <p:cNvPr id="3" name="Footer Placeholder 2">
            <a:extLst>
              <a:ext uri="{FF2B5EF4-FFF2-40B4-BE49-F238E27FC236}">
                <a16:creationId xmlns:a16="http://schemas.microsoft.com/office/drawing/2014/main" id="{BBD4D793-0C30-681F-995D-6A7ABA43AB33}"/>
              </a:ext>
            </a:extLst>
          </p:cNvPr>
          <p:cNvSpPr>
            <a:spLocks noGrp="1"/>
          </p:cNvSpPr>
          <p:nvPr>
            <p:ph type="ftr" sz="quarter" idx="11"/>
          </p:nvPr>
        </p:nvSpPr>
        <p:spPr/>
        <p:txBody>
          <a:bodyPr/>
          <a:lstStyle/>
          <a:p>
            <a:r>
              <a:rPr lang="en-US"/>
              <a:t>Master of Data Science - Summer 2022</a:t>
            </a:r>
          </a:p>
        </p:txBody>
      </p:sp>
      <p:sp>
        <p:nvSpPr>
          <p:cNvPr id="4" name="Slide Number Placeholder 3">
            <a:extLst>
              <a:ext uri="{FF2B5EF4-FFF2-40B4-BE49-F238E27FC236}">
                <a16:creationId xmlns:a16="http://schemas.microsoft.com/office/drawing/2014/main" id="{6745B45A-3308-F737-3E96-1143EAA914DB}"/>
              </a:ext>
            </a:extLst>
          </p:cNvPr>
          <p:cNvSpPr>
            <a:spLocks noGrp="1"/>
          </p:cNvSpPr>
          <p:nvPr>
            <p:ph type="sldNum" sz="quarter" idx="12"/>
          </p:nvPr>
        </p:nvSpPr>
        <p:spPr/>
        <p:txBody>
          <a:bodyPr/>
          <a:lstStyle/>
          <a:p>
            <a:fld id="{ACEEBF81-925F-43D1-AABD-4A9E396E506B}" type="slidenum">
              <a:rPr lang="en-US" smtClean="0"/>
              <a:t>‹#›</a:t>
            </a:fld>
            <a:endParaRPr lang="en-US"/>
          </a:p>
        </p:txBody>
      </p:sp>
    </p:spTree>
    <p:extLst>
      <p:ext uri="{BB962C8B-B14F-4D97-AF65-F5344CB8AC3E}">
        <p14:creationId xmlns:p14="http://schemas.microsoft.com/office/powerpoint/2010/main" val="523512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63D3A-6215-D76B-5731-28D5AAAB52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247AB8-76E5-5399-42DD-BF0E0DB539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651B0D-CDD5-4943-52D5-5E02142529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75F377-44A5-8A2F-0146-95E94C410104}"/>
              </a:ext>
            </a:extLst>
          </p:cNvPr>
          <p:cNvSpPr>
            <a:spLocks noGrp="1"/>
          </p:cNvSpPr>
          <p:nvPr>
            <p:ph type="dt" sz="half" idx="10"/>
          </p:nvPr>
        </p:nvSpPr>
        <p:spPr/>
        <p:txBody>
          <a:bodyPr/>
          <a:lstStyle/>
          <a:p>
            <a:fld id="{5D5ED50F-B25B-4A78-BC90-4ECD0B740660}" type="datetime1">
              <a:rPr lang="en-US" smtClean="0"/>
              <a:t>10/22/2022</a:t>
            </a:fld>
            <a:endParaRPr lang="en-US"/>
          </a:p>
        </p:txBody>
      </p:sp>
      <p:sp>
        <p:nvSpPr>
          <p:cNvPr id="6" name="Footer Placeholder 5">
            <a:extLst>
              <a:ext uri="{FF2B5EF4-FFF2-40B4-BE49-F238E27FC236}">
                <a16:creationId xmlns:a16="http://schemas.microsoft.com/office/drawing/2014/main" id="{2E1EF68B-9C6C-3BBE-3707-3F2C53AFFE5F}"/>
              </a:ext>
            </a:extLst>
          </p:cNvPr>
          <p:cNvSpPr>
            <a:spLocks noGrp="1"/>
          </p:cNvSpPr>
          <p:nvPr>
            <p:ph type="ftr" sz="quarter" idx="11"/>
          </p:nvPr>
        </p:nvSpPr>
        <p:spPr/>
        <p:txBody>
          <a:bodyPr/>
          <a:lstStyle/>
          <a:p>
            <a:r>
              <a:rPr lang="en-US"/>
              <a:t>Master of Data Science - Summer 2022</a:t>
            </a:r>
          </a:p>
        </p:txBody>
      </p:sp>
      <p:sp>
        <p:nvSpPr>
          <p:cNvPr id="7" name="Slide Number Placeholder 6">
            <a:extLst>
              <a:ext uri="{FF2B5EF4-FFF2-40B4-BE49-F238E27FC236}">
                <a16:creationId xmlns:a16="http://schemas.microsoft.com/office/drawing/2014/main" id="{73C97C90-51C5-DAAF-C7C2-4BB9EE696A9C}"/>
              </a:ext>
            </a:extLst>
          </p:cNvPr>
          <p:cNvSpPr>
            <a:spLocks noGrp="1"/>
          </p:cNvSpPr>
          <p:nvPr>
            <p:ph type="sldNum" sz="quarter" idx="12"/>
          </p:nvPr>
        </p:nvSpPr>
        <p:spPr/>
        <p:txBody>
          <a:bodyPr/>
          <a:lstStyle/>
          <a:p>
            <a:fld id="{ACEEBF81-925F-43D1-AABD-4A9E396E506B}" type="slidenum">
              <a:rPr lang="en-US" smtClean="0"/>
              <a:t>‹#›</a:t>
            </a:fld>
            <a:endParaRPr lang="en-US"/>
          </a:p>
        </p:txBody>
      </p:sp>
    </p:spTree>
    <p:extLst>
      <p:ext uri="{BB962C8B-B14F-4D97-AF65-F5344CB8AC3E}">
        <p14:creationId xmlns:p14="http://schemas.microsoft.com/office/powerpoint/2010/main" val="207632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1A60D-AFC4-A5E3-B926-3566022A48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F978E0-E84C-C7D0-29D8-33D7311CEC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80E352-D882-F5CB-301F-71D7A12981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D38E46-70F6-44C9-6876-724B3634CB19}"/>
              </a:ext>
            </a:extLst>
          </p:cNvPr>
          <p:cNvSpPr>
            <a:spLocks noGrp="1"/>
          </p:cNvSpPr>
          <p:nvPr>
            <p:ph type="dt" sz="half" idx="10"/>
          </p:nvPr>
        </p:nvSpPr>
        <p:spPr/>
        <p:txBody>
          <a:bodyPr/>
          <a:lstStyle/>
          <a:p>
            <a:fld id="{2E3DD309-2B3F-487C-B498-F5A14E16F772}" type="datetime1">
              <a:rPr lang="en-US" smtClean="0"/>
              <a:t>10/22/2022</a:t>
            </a:fld>
            <a:endParaRPr lang="en-US"/>
          </a:p>
        </p:txBody>
      </p:sp>
      <p:sp>
        <p:nvSpPr>
          <p:cNvPr id="6" name="Footer Placeholder 5">
            <a:extLst>
              <a:ext uri="{FF2B5EF4-FFF2-40B4-BE49-F238E27FC236}">
                <a16:creationId xmlns:a16="http://schemas.microsoft.com/office/drawing/2014/main" id="{7C9E031D-3510-20F5-BCE5-04A7EF3E87D2}"/>
              </a:ext>
            </a:extLst>
          </p:cNvPr>
          <p:cNvSpPr>
            <a:spLocks noGrp="1"/>
          </p:cNvSpPr>
          <p:nvPr>
            <p:ph type="ftr" sz="quarter" idx="11"/>
          </p:nvPr>
        </p:nvSpPr>
        <p:spPr/>
        <p:txBody>
          <a:bodyPr/>
          <a:lstStyle/>
          <a:p>
            <a:r>
              <a:rPr lang="en-US"/>
              <a:t>Master of Data Science - Summer 2022</a:t>
            </a:r>
          </a:p>
        </p:txBody>
      </p:sp>
      <p:sp>
        <p:nvSpPr>
          <p:cNvPr id="7" name="Slide Number Placeholder 6">
            <a:extLst>
              <a:ext uri="{FF2B5EF4-FFF2-40B4-BE49-F238E27FC236}">
                <a16:creationId xmlns:a16="http://schemas.microsoft.com/office/drawing/2014/main" id="{09DF9A9C-03DB-9808-C680-355AFC11C4E4}"/>
              </a:ext>
            </a:extLst>
          </p:cNvPr>
          <p:cNvSpPr>
            <a:spLocks noGrp="1"/>
          </p:cNvSpPr>
          <p:nvPr>
            <p:ph type="sldNum" sz="quarter" idx="12"/>
          </p:nvPr>
        </p:nvSpPr>
        <p:spPr/>
        <p:txBody>
          <a:bodyPr/>
          <a:lstStyle/>
          <a:p>
            <a:fld id="{ACEEBF81-925F-43D1-AABD-4A9E396E506B}" type="slidenum">
              <a:rPr lang="en-US" smtClean="0"/>
              <a:t>‹#›</a:t>
            </a:fld>
            <a:endParaRPr lang="en-US"/>
          </a:p>
        </p:txBody>
      </p:sp>
    </p:spTree>
    <p:extLst>
      <p:ext uri="{BB962C8B-B14F-4D97-AF65-F5344CB8AC3E}">
        <p14:creationId xmlns:p14="http://schemas.microsoft.com/office/powerpoint/2010/main" val="3861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83D201-906A-B421-4667-022454D767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7B5EA7-E335-528D-6F32-66560D7BDC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D78DB8-D11A-4D4C-B02A-8F4E98158F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9ED097-29A2-438B-A3C0-C42023CE3A5B}" type="datetime1">
              <a:rPr lang="en-US" smtClean="0"/>
              <a:t>10/22/2022</a:t>
            </a:fld>
            <a:endParaRPr lang="en-US"/>
          </a:p>
        </p:txBody>
      </p:sp>
      <p:sp>
        <p:nvSpPr>
          <p:cNvPr id="5" name="Footer Placeholder 4">
            <a:extLst>
              <a:ext uri="{FF2B5EF4-FFF2-40B4-BE49-F238E27FC236}">
                <a16:creationId xmlns:a16="http://schemas.microsoft.com/office/drawing/2014/main" id="{C36C8DAE-F729-A244-666E-B66A282D1D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Master of Data Science - Summer 2022</a:t>
            </a:r>
          </a:p>
        </p:txBody>
      </p:sp>
      <p:sp>
        <p:nvSpPr>
          <p:cNvPr id="6" name="Slide Number Placeholder 5">
            <a:extLst>
              <a:ext uri="{FF2B5EF4-FFF2-40B4-BE49-F238E27FC236}">
                <a16:creationId xmlns:a16="http://schemas.microsoft.com/office/drawing/2014/main" id="{5D02EBB5-8C19-AF78-4431-759242CED1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EEBF81-925F-43D1-AABD-4A9E396E506B}" type="slidenum">
              <a:rPr lang="en-US" smtClean="0"/>
              <a:t>‹#›</a:t>
            </a:fld>
            <a:endParaRPr lang="en-US"/>
          </a:p>
        </p:txBody>
      </p:sp>
    </p:spTree>
    <p:extLst>
      <p:ext uri="{BB962C8B-B14F-4D97-AF65-F5344CB8AC3E}">
        <p14:creationId xmlns:p14="http://schemas.microsoft.com/office/powerpoint/2010/main" val="3100381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jpeg"/><Relationship Id="rId7" Type="http://schemas.openxmlformats.org/officeDocument/2006/relationships/diagramColors" Target="../diagrams/colors4.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jpe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jpeg"/><Relationship Id="rId7" Type="http://schemas.openxmlformats.org/officeDocument/2006/relationships/diagramColors" Target="../diagrams/colors3.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9" name="Rectangle 1050">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60" name="Rectangle 1052">
            <a:extLst>
              <a:ext uri="{FF2B5EF4-FFF2-40B4-BE49-F238E27FC236}">
                <a16:creationId xmlns:a16="http://schemas.microsoft.com/office/drawing/2014/main" id="{192416F2-BC84-4D7C-80C6-6296C10C3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95338" y="981075"/>
            <a:ext cx="10601325" cy="4552949"/>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AAF8D2E2-2BDC-7CBF-CC6A-B198B2771FB4}"/>
              </a:ext>
            </a:extLst>
          </p:cNvPr>
          <p:cNvSpPr txBox="1"/>
          <p:nvPr/>
        </p:nvSpPr>
        <p:spPr>
          <a:xfrm>
            <a:off x="1537097" y="1428750"/>
            <a:ext cx="9117807" cy="210502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kern="1200" dirty="0">
                <a:solidFill>
                  <a:schemeClr val="bg1"/>
                </a:solidFill>
                <a:latin typeface="+mj-lt"/>
                <a:ea typeface="+mj-ea"/>
                <a:cs typeface="+mj-cs"/>
              </a:rPr>
              <a:t>Assignment: Uber Demand-Supply Gap</a:t>
            </a:r>
          </a:p>
        </p:txBody>
      </p:sp>
      <p:cxnSp>
        <p:nvCxnSpPr>
          <p:cNvPr id="1061" name="Straight Connector 1054">
            <a:extLst>
              <a:ext uri="{FF2B5EF4-FFF2-40B4-BE49-F238E27FC236}">
                <a16:creationId xmlns:a16="http://schemas.microsoft.com/office/drawing/2014/main" id="{2330623A-AB89-4E04-AC9A-2BAFBF85AE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3771366"/>
            <a:ext cx="5486400" cy="0"/>
          </a:xfrm>
          <a:prstGeom prst="line">
            <a:avLst/>
          </a:prstGeom>
          <a:ln w="22225">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8" name="Footer Placeholder 7">
            <a:extLst>
              <a:ext uri="{FF2B5EF4-FFF2-40B4-BE49-F238E27FC236}">
                <a16:creationId xmlns:a16="http://schemas.microsoft.com/office/drawing/2014/main" id="{C8B95FF5-58FB-663C-DBBC-92EFFB3B7AFE}"/>
              </a:ext>
            </a:extLst>
          </p:cNvPr>
          <p:cNvSpPr>
            <a:spLocks noGrp="1"/>
          </p:cNvSpPr>
          <p:nvPr>
            <p:ph type="ftr" sz="quarter" idx="11"/>
          </p:nvPr>
        </p:nvSpPr>
        <p:spPr>
          <a:xfrm>
            <a:off x="4038600" y="6159710"/>
            <a:ext cx="4114800" cy="365125"/>
          </a:xfrm>
        </p:spPr>
        <p:txBody>
          <a:bodyPr vert="horz" lIns="91440" tIns="45720" rIns="91440" bIns="45720" rtlCol="0" anchor="ctr">
            <a:normAutofit/>
          </a:bodyPr>
          <a:lstStyle/>
          <a:p>
            <a:pPr>
              <a:spcAft>
                <a:spcPts val="600"/>
              </a:spcAft>
            </a:pPr>
            <a:r>
              <a:rPr lang="en-US" kern="1200">
                <a:solidFill>
                  <a:schemeClr val="tx1">
                    <a:lumMod val="75000"/>
                    <a:lumOff val="25000"/>
                  </a:schemeClr>
                </a:solidFill>
                <a:latin typeface="+mn-lt"/>
                <a:ea typeface="+mn-ea"/>
                <a:cs typeface="+mn-cs"/>
              </a:rPr>
              <a:t>Master of Data Science - Summer 2022</a:t>
            </a:r>
          </a:p>
        </p:txBody>
      </p:sp>
      <p:sp>
        <p:nvSpPr>
          <p:cNvPr id="9" name="Slide Number Placeholder 8">
            <a:extLst>
              <a:ext uri="{FF2B5EF4-FFF2-40B4-BE49-F238E27FC236}">
                <a16:creationId xmlns:a16="http://schemas.microsoft.com/office/drawing/2014/main" id="{DBD48616-5B3C-B177-0D2F-B7CB8E99BFA9}"/>
              </a:ext>
            </a:extLst>
          </p:cNvPr>
          <p:cNvSpPr>
            <a:spLocks noGrp="1"/>
          </p:cNvSpPr>
          <p:nvPr>
            <p:ph type="sldNum" sz="quarter" idx="12"/>
          </p:nvPr>
        </p:nvSpPr>
        <p:spPr>
          <a:xfrm>
            <a:off x="8610600" y="6159710"/>
            <a:ext cx="2743200" cy="365125"/>
          </a:xfrm>
        </p:spPr>
        <p:txBody>
          <a:bodyPr vert="horz" lIns="91440" tIns="45720" rIns="91440" bIns="45720" rtlCol="0" anchor="ctr">
            <a:normAutofit/>
          </a:bodyPr>
          <a:lstStyle/>
          <a:p>
            <a:pPr>
              <a:spcAft>
                <a:spcPts val="600"/>
              </a:spcAft>
            </a:pPr>
            <a:fld id="{ACEEBF81-925F-43D1-AABD-4A9E396E506B}" type="slidenum">
              <a:rPr lang="en-US">
                <a:solidFill>
                  <a:schemeClr val="tx1">
                    <a:lumMod val="75000"/>
                    <a:lumOff val="25000"/>
                  </a:schemeClr>
                </a:solidFill>
              </a:rPr>
              <a:pPr>
                <a:spcAft>
                  <a:spcPts val="600"/>
                </a:spcAft>
              </a:pPr>
              <a:t>1</a:t>
            </a:fld>
            <a:endParaRPr lang="en-US">
              <a:solidFill>
                <a:schemeClr val="tx1">
                  <a:lumMod val="75000"/>
                  <a:lumOff val="25000"/>
                </a:schemeClr>
              </a:solidFill>
            </a:endParaRPr>
          </a:p>
        </p:txBody>
      </p:sp>
      <p:pic>
        <p:nvPicPr>
          <p:cNvPr id="1026" name="Picture 2">
            <a:extLst>
              <a:ext uri="{FF2B5EF4-FFF2-40B4-BE49-F238E27FC236}">
                <a16:creationId xmlns:a16="http://schemas.microsoft.com/office/drawing/2014/main" id="{AB9E62BC-9F83-91C9-CEF1-666F5B45B5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8207" y="-1"/>
            <a:ext cx="1313793" cy="13137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niversity of Arizona Emblem | Arizona logo, Logo images, University of  arizona">
            <a:extLst>
              <a:ext uri="{FF2B5EF4-FFF2-40B4-BE49-F238E27FC236}">
                <a16:creationId xmlns:a16="http://schemas.microsoft.com/office/drawing/2014/main" id="{BA471A1D-12C1-7B47-B300-72221A88E9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07264" cy="131379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A920EA0-77BC-7F60-5576-FFB2821F0523}"/>
              </a:ext>
            </a:extLst>
          </p:cNvPr>
          <p:cNvSpPr txBox="1"/>
          <p:nvPr/>
        </p:nvSpPr>
        <p:spPr>
          <a:xfrm>
            <a:off x="9474926" y="6721475"/>
            <a:ext cx="184731" cy="369332"/>
          </a:xfrm>
          <a:prstGeom prst="rect">
            <a:avLst/>
          </a:prstGeom>
          <a:noFill/>
        </p:spPr>
        <p:txBody>
          <a:bodyPr wrap="none" rtlCol="0">
            <a:spAutoFit/>
          </a:bodyPr>
          <a:lstStyle/>
          <a:p>
            <a:endParaRPr lang="en-US" dirty="0"/>
          </a:p>
        </p:txBody>
      </p:sp>
      <p:sp>
        <p:nvSpPr>
          <p:cNvPr id="11" name="TextBox 10">
            <a:extLst>
              <a:ext uri="{FF2B5EF4-FFF2-40B4-BE49-F238E27FC236}">
                <a16:creationId xmlns:a16="http://schemas.microsoft.com/office/drawing/2014/main" id="{1C53700E-9A6D-8772-58C8-152707E78802}"/>
              </a:ext>
            </a:extLst>
          </p:cNvPr>
          <p:cNvSpPr txBox="1"/>
          <p:nvPr/>
        </p:nvSpPr>
        <p:spPr>
          <a:xfrm>
            <a:off x="1841938" y="4055501"/>
            <a:ext cx="6768662" cy="646331"/>
          </a:xfrm>
          <a:prstGeom prst="rect">
            <a:avLst/>
          </a:prstGeom>
          <a:noFill/>
        </p:spPr>
        <p:txBody>
          <a:bodyPr wrap="square" rtlCol="0">
            <a:spAutoFit/>
          </a:bodyPr>
          <a:lstStyle/>
          <a:p>
            <a:r>
              <a:rPr lang="en-US" dirty="0">
                <a:solidFill>
                  <a:schemeClr val="bg1"/>
                </a:solidFill>
              </a:rPr>
              <a:t>Student : Phuc Thanh Nguyen</a:t>
            </a:r>
          </a:p>
          <a:p>
            <a:r>
              <a:rPr lang="en-US" dirty="0">
                <a:solidFill>
                  <a:schemeClr val="bg1"/>
                </a:solidFill>
              </a:rPr>
              <a:t>Email     : phucnguyenthanh.stu@gmail.com</a:t>
            </a:r>
          </a:p>
        </p:txBody>
      </p:sp>
    </p:spTree>
    <p:extLst>
      <p:ext uri="{BB962C8B-B14F-4D97-AF65-F5344CB8AC3E}">
        <p14:creationId xmlns:p14="http://schemas.microsoft.com/office/powerpoint/2010/main" val="2019063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54A3646-77FE-4862-96CE-45260829B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3F6FA249-9C10-48B9-9F72-1F333D8A94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5" name="Freeform 5">
              <a:extLst>
                <a:ext uri="{FF2B5EF4-FFF2-40B4-BE49-F238E27FC236}">
                  <a16:creationId xmlns:a16="http://schemas.microsoft.com/office/drawing/2014/main" id="{036894FA-6F9A-4863-AEC5-B734F422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6">
              <a:extLst>
                <a:ext uri="{FF2B5EF4-FFF2-40B4-BE49-F238E27FC236}">
                  <a16:creationId xmlns:a16="http://schemas.microsoft.com/office/drawing/2014/main" id="{6B103C0B-E1BF-4BF0-9605-7426160F9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7">
              <a:extLst>
                <a:ext uri="{FF2B5EF4-FFF2-40B4-BE49-F238E27FC236}">
                  <a16:creationId xmlns:a16="http://schemas.microsoft.com/office/drawing/2014/main" id="{B796B9AB-146B-42B0-B1F4-7EF69C521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8">
              <a:extLst>
                <a:ext uri="{FF2B5EF4-FFF2-40B4-BE49-F238E27FC236}">
                  <a16:creationId xmlns:a16="http://schemas.microsoft.com/office/drawing/2014/main" id="{0B8CEE20-F67A-4CFC-88F1-4C942EB62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9">
              <a:extLst>
                <a:ext uri="{FF2B5EF4-FFF2-40B4-BE49-F238E27FC236}">
                  <a16:creationId xmlns:a16="http://schemas.microsoft.com/office/drawing/2014/main" id="{6B823E68-E880-4A79-82AD-6088E1DEA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0">
              <a:extLst>
                <a:ext uri="{FF2B5EF4-FFF2-40B4-BE49-F238E27FC236}">
                  <a16:creationId xmlns:a16="http://schemas.microsoft.com/office/drawing/2014/main" id="{C90FFE78-151B-4C6F-893F-683270602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1">
              <a:extLst>
                <a:ext uri="{FF2B5EF4-FFF2-40B4-BE49-F238E27FC236}">
                  <a16:creationId xmlns:a16="http://schemas.microsoft.com/office/drawing/2014/main" id="{3A2B9B53-0432-42A0-ACC1-23CCDB118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2">
              <a:extLst>
                <a:ext uri="{FF2B5EF4-FFF2-40B4-BE49-F238E27FC236}">
                  <a16:creationId xmlns:a16="http://schemas.microsoft.com/office/drawing/2014/main" id="{142954D5-E17A-4C4B-B575-9D2BE72C6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3">
              <a:extLst>
                <a:ext uri="{FF2B5EF4-FFF2-40B4-BE49-F238E27FC236}">
                  <a16:creationId xmlns:a16="http://schemas.microsoft.com/office/drawing/2014/main" id="{2317E4B1-5573-4066-895C-2FB759804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4">
              <a:extLst>
                <a:ext uri="{FF2B5EF4-FFF2-40B4-BE49-F238E27FC236}">
                  <a16:creationId xmlns:a16="http://schemas.microsoft.com/office/drawing/2014/main" id="{EBA723B4-613D-41FA-93E8-94173C930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5">
              <a:extLst>
                <a:ext uri="{FF2B5EF4-FFF2-40B4-BE49-F238E27FC236}">
                  <a16:creationId xmlns:a16="http://schemas.microsoft.com/office/drawing/2014/main" id="{D2693AEC-A60D-40B1-87B3-1EF30A56D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6">
              <a:extLst>
                <a:ext uri="{FF2B5EF4-FFF2-40B4-BE49-F238E27FC236}">
                  <a16:creationId xmlns:a16="http://schemas.microsoft.com/office/drawing/2014/main" id="{0EFB57B1-129C-4CA5-9513-29226043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7">
              <a:extLst>
                <a:ext uri="{FF2B5EF4-FFF2-40B4-BE49-F238E27FC236}">
                  <a16:creationId xmlns:a16="http://schemas.microsoft.com/office/drawing/2014/main" id="{AC89A1FD-35E1-4574-A439-61C20F457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8">
              <a:extLst>
                <a:ext uri="{FF2B5EF4-FFF2-40B4-BE49-F238E27FC236}">
                  <a16:creationId xmlns:a16="http://schemas.microsoft.com/office/drawing/2014/main" id="{4D55D1DF-59D8-4B47-87C4-FB3A82689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19">
              <a:extLst>
                <a:ext uri="{FF2B5EF4-FFF2-40B4-BE49-F238E27FC236}">
                  <a16:creationId xmlns:a16="http://schemas.microsoft.com/office/drawing/2014/main" id="{F99FF32E-3548-4B4D-894E-B3A06C12A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0">
              <a:extLst>
                <a:ext uri="{FF2B5EF4-FFF2-40B4-BE49-F238E27FC236}">
                  <a16:creationId xmlns:a16="http://schemas.microsoft.com/office/drawing/2014/main" id="{5005D0D4-EFA9-4355-BA9B-A7B46F94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1" name="Freeform 21">
              <a:extLst>
                <a:ext uri="{FF2B5EF4-FFF2-40B4-BE49-F238E27FC236}">
                  <a16:creationId xmlns:a16="http://schemas.microsoft.com/office/drawing/2014/main" id="{6350B02F-5937-44B9-83F4-9C970BE96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2" name="Freeform 22">
              <a:extLst>
                <a:ext uri="{FF2B5EF4-FFF2-40B4-BE49-F238E27FC236}">
                  <a16:creationId xmlns:a16="http://schemas.microsoft.com/office/drawing/2014/main" id="{F21A245F-C10F-495E-BD0E-CE576C7F0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23">
              <a:extLst>
                <a:ext uri="{FF2B5EF4-FFF2-40B4-BE49-F238E27FC236}">
                  <a16:creationId xmlns:a16="http://schemas.microsoft.com/office/drawing/2014/main" id="{6F524856-7B56-403B-B504-044710FD5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4">
              <a:extLst>
                <a:ext uri="{FF2B5EF4-FFF2-40B4-BE49-F238E27FC236}">
                  <a16:creationId xmlns:a16="http://schemas.microsoft.com/office/drawing/2014/main" id="{4E6D29BC-894B-4228-9F3F-92037EA39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25">
              <a:extLst>
                <a:ext uri="{FF2B5EF4-FFF2-40B4-BE49-F238E27FC236}">
                  <a16:creationId xmlns:a16="http://schemas.microsoft.com/office/drawing/2014/main" id="{E03B2DC6-DF02-45CB-AC7C-6EBBD359C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7" name="Rectangle 36">
            <a:extLst>
              <a:ext uri="{FF2B5EF4-FFF2-40B4-BE49-F238E27FC236}">
                <a16:creationId xmlns:a16="http://schemas.microsoft.com/office/drawing/2014/main" id="{700D0C16-8549-4373-8B7C-3555082CE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4"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856E72BB-A106-6FA6-0884-B7B83951815A}"/>
              </a:ext>
            </a:extLst>
          </p:cNvPr>
          <p:cNvSpPr>
            <a:spLocks noGrp="1"/>
          </p:cNvSpPr>
          <p:nvPr>
            <p:ph type="sldNum" sz="quarter" idx="12"/>
          </p:nvPr>
        </p:nvSpPr>
        <p:spPr>
          <a:xfrm>
            <a:off x="10469880" y="320040"/>
            <a:ext cx="914400" cy="320040"/>
          </a:xfrm>
        </p:spPr>
        <p:txBody>
          <a:bodyPr vert="horz" lIns="91440" tIns="45720" rIns="91440" bIns="45720" rtlCol="0" anchor="ctr">
            <a:normAutofit/>
          </a:bodyPr>
          <a:lstStyle/>
          <a:p>
            <a:pPr>
              <a:spcAft>
                <a:spcPts val="600"/>
              </a:spcAft>
            </a:pPr>
            <a:fld id="{ACEEBF81-925F-43D1-AABD-4A9E396E506B}" type="slidenum">
              <a:rPr lang="en-US" smtClean="0"/>
              <a:pPr>
                <a:spcAft>
                  <a:spcPts val="600"/>
                </a:spcAft>
              </a:pPr>
              <a:t>10</a:t>
            </a:fld>
            <a:endParaRPr lang="en-US"/>
          </a:p>
        </p:txBody>
      </p:sp>
      <p:sp>
        <p:nvSpPr>
          <p:cNvPr id="39" name="Isosceles Triangle 38">
            <a:extLst>
              <a:ext uri="{FF2B5EF4-FFF2-40B4-BE49-F238E27FC236}">
                <a16:creationId xmlns:a16="http://schemas.microsoft.com/office/drawing/2014/main" id="{C7341777-0F86-4E1E-A07F-2076F00D0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Footer Placeholder 1">
            <a:extLst>
              <a:ext uri="{FF2B5EF4-FFF2-40B4-BE49-F238E27FC236}">
                <a16:creationId xmlns:a16="http://schemas.microsoft.com/office/drawing/2014/main" id="{C3301456-33CF-DBA2-BEFE-F7AD7FDAFAFF}"/>
              </a:ext>
            </a:extLst>
          </p:cNvPr>
          <p:cNvSpPr>
            <a:spLocks noGrp="1"/>
          </p:cNvSpPr>
          <p:nvPr>
            <p:ph type="ftr" sz="quarter" idx="11"/>
          </p:nvPr>
        </p:nvSpPr>
        <p:spPr>
          <a:xfrm>
            <a:off x="2880360" y="6227064"/>
            <a:ext cx="6227064" cy="320040"/>
          </a:xfrm>
        </p:spPr>
        <p:txBody>
          <a:bodyPr vert="horz" lIns="91440" tIns="45720" rIns="91440" bIns="45720" rtlCol="0" anchor="ctr">
            <a:normAutofit/>
          </a:bodyPr>
          <a:lstStyle/>
          <a:p>
            <a:pPr algn="l">
              <a:spcAft>
                <a:spcPts val="600"/>
              </a:spcAft>
            </a:pPr>
            <a:r>
              <a:rPr lang="en-US" kern="1200">
                <a:solidFill>
                  <a:schemeClr val="tx1">
                    <a:tint val="75000"/>
                  </a:schemeClr>
                </a:solidFill>
                <a:latin typeface="+mn-lt"/>
                <a:ea typeface="+mn-ea"/>
                <a:cs typeface="+mn-cs"/>
              </a:rPr>
              <a:t>Master of Data Science - Summer 2022</a:t>
            </a:r>
          </a:p>
        </p:txBody>
      </p:sp>
      <p:pic>
        <p:nvPicPr>
          <p:cNvPr id="4" name="Picture 2" descr="A red symbol with a white cross&#10;&#10;Description automatically generated with low confidence">
            <a:extLst>
              <a:ext uri="{FF2B5EF4-FFF2-40B4-BE49-F238E27FC236}">
                <a16:creationId xmlns:a16="http://schemas.microsoft.com/office/drawing/2014/main" id="{6AD964D4-BA58-65D4-E88F-BCDE8D602D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8207" y="-1"/>
            <a:ext cx="1313793" cy="131379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University of Arizona Emblem | Arizona logo, Logo images, University of  arizona">
            <a:extLst>
              <a:ext uri="{FF2B5EF4-FFF2-40B4-BE49-F238E27FC236}">
                <a16:creationId xmlns:a16="http://schemas.microsoft.com/office/drawing/2014/main" id="{E2DD2B2F-6306-82B5-D152-7A5FDE7F8A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07264" cy="131379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1" name="TextBox 6">
            <a:extLst>
              <a:ext uri="{FF2B5EF4-FFF2-40B4-BE49-F238E27FC236}">
                <a16:creationId xmlns:a16="http://schemas.microsoft.com/office/drawing/2014/main" id="{C28A1AE2-9A20-BDD9-25BD-0CC25960F021}"/>
              </a:ext>
            </a:extLst>
          </p:cNvPr>
          <p:cNvGraphicFramePr/>
          <p:nvPr/>
        </p:nvGraphicFramePr>
        <p:xfrm>
          <a:off x="2880360" y="2249424"/>
          <a:ext cx="6227064" cy="38039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TextBox 9">
            <a:extLst>
              <a:ext uri="{FF2B5EF4-FFF2-40B4-BE49-F238E27FC236}">
                <a16:creationId xmlns:a16="http://schemas.microsoft.com/office/drawing/2014/main" id="{46A211BC-3AA0-1969-D687-7F50889837B2}"/>
              </a:ext>
            </a:extLst>
          </p:cNvPr>
          <p:cNvSpPr txBox="1"/>
          <p:nvPr/>
        </p:nvSpPr>
        <p:spPr>
          <a:xfrm>
            <a:off x="1968591" y="53072"/>
            <a:ext cx="4615543" cy="646331"/>
          </a:xfrm>
          <a:prstGeom prst="rect">
            <a:avLst/>
          </a:prstGeom>
          <a:noFill/>
        </p:spPr>
        <p:txBody>
          <a:bodyPr wrap="square" rtlCol="0">
            <a:spAutoFit/>
          </a:bodyPr>
          <a:lstStyle/>
          <a:p>
            <a:r>
              <a:rPr lang="en-US" sz="3600" b="1" dirty="0"/>
              <a:t>V. Suggestions</a:t>
            </a:r>
          </a:p>
        </p:txBody>
      </p:sp>
    </p:spTree>
    <p:extLst>
      <p:ext uri="{BB962C8B-B14F-4D97-AF65-F5344CB8AC3E}">
        <p14:creationId xmlns:p14="http://schemas.microsoft.com/office/powerpoint/2010/main" val="3250375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E6181361-BEFF-77BE-0DDA-23B82BC9D097}"/>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Master of Data Science - Summer 2022</a:t>
            </a:r>
          </a:p>
        </p:txBody>
      </p:sp>
      <p:sp>
        <p:nvSpPr>
          <p:cNvPr id="3" name="Slide Number Placeholder 2">
            <a:extLst>
              <a:ext uri="{FF2B5EF4-FFF2-40B4-BE49-F238E27FC236}">
                <a16:creationId xmlns:a16="http://schemas.microsoft.com/office/drawing/2014/main" id="{1DE0D51F-0CD6-39C7-DAAD-7B229B1C02B5}"/>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ACEEBF81-925F-43D1-AABD-4A9E396E506B}" type="slidenum">
              <a:rPr lang="en-US" smtClean="0"/>
              <a:pPr>
                <a:spcAft>
                  <a:spcPts val="600"/>
                </a:spcAft>
              </a:pPr>
              <a:t>2</a:t>
            </a:fld>
            <a:endParaRPr lang="en-US"/>
          </a:p>
        </p:txBody>
      </p:sp>
      <p:pic>
        <p:nvPicPr>
          <p:cNvPr id="4" name="Picture 2" descr="A red symbol with a white cross&#10;&#10;Description automatically generated with low confidence">
            <a:extLst>
              <a:ext uri="{FF2B5EF4-FFF2-40B4-BE49-F238E27FC236}">
                <a16:creationId xmlns:a16="http://schemas.microsoft.com/office/drawing/2014/main" id="{23EDC1B5-9520-0D55-AF87-76CF7284F8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8207" y="-1"/>
            <a:ext cx="1313793" cy="131379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University of Arizona Emblem | Arizona logo, Logo images, University of  arizona">
            <a:extLst>
              <a:ext uri="{FF2B5EF4-FFF2-40B4-BE49-F238E27FC236}">
                <a16:creationId xmlns:a16="http://schemas.microsoft.com/office/drawing/2014/main" id="{6763F21A-AF68-9787-91AF-73020298B4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07264" cy="131379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3" name="TextBox 7">
            <a:extLst>
              <a:ext uri="{FF2B5EF4-FFF2-40B4-BE49-F238E27FC236}">
                <a16:creationId xmlns:a16="http://schemas.microsoft.com/office/drawing/2014/main" id="{12F44F20-0CA3-A86D-C565-8C06C728AD71}"/>
              </a:ext>
            </a:extLst>
          </p:cNvPr>
          <p:cNvGraphicFramePr/>
          <p:nvPr>
            <p:extLst>
              <p:ext uri="{D42A27DB-BD31-4B8C-83A1-F6EECF244321}">
                <p14:modId xmlns:p14="http://schemas.microsoft.com/office/powerpoint/2010/main" val="71963099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TextBox 8">
            <a:extLst>
              <a:ext uri="{FF2B5EF4-FFF2-40B4-BE49-F238E27FC236}">
                <a16:creationId xmlns:a16="http://schemas.microsoft.com/office/drawing/2014/main" id="{D24562EA-CDC9-D75B-401C-51CFE3D6D8FD}"/>
              </a:ext>
            </a:extLst>
          </p:cNvPr>
          <p:cNvSpPr txBox="1"/>
          <p:nvPr/>
        </p:nvSpPr>
        <p:spPr>
          <a:xfrm>
            <a:off x="1743880" y="32520"/>
            <a:ext cx="4615543" cy="646331"/>
          </a:xfrm>
          <a:prstGeom prst="rect">
            <a:avLst/>
          </a:prstGeom>
          <a:noFill/>
        </p:spPr>
        <p:txBody>
          <a:bodyPr wrap="square" rtlCol="0">
            <a:spAutoFit/>
          </a:bodyPr>
          <a:lstStyle/>
          <a:p>
            <a:r>
              <a:rPr lang="en-US" sz="3600" b="1" dirty="0"/>
              <a:t>I. Abstract</a:t>
            </a:r>
          </a:p>
        </p:txBody>
      </p:sp>
    </p:spTree>
    <p:extLst>
      <p:ext uri="{BB962C8B-B14F-4D97-AF65-F5344CB8AC3E}">
        <p14:creationId xmlns:p14="http://schemas.microsoft.com/office/powerpoint/2010/main" val="558068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Footer Placeholder 1">
            <a:extLst>
              <a:ext uri="{FF2B5EF4-FFF2-40B4-BE49-F238E27FC236}">
                <a16:creationId xmlns:a16="http://schemas.microsoft.com/office/drawing/2014/main" id="{342B3E35-D0D1-006E-0B3E-16FEF3FD14F3}"/>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lumMod val="50000"/>
                    <a:lumOff val="50000"/>
                  </a:schemeClr>
                </a:solidFill>
                <a:latin typeface="+mn-lt"/>
                <a:ea typeface="+mn-ea"/>
                <a:cs typeface="+mn-cs"/>
              </a:rPr>
              <a:t>Master of Data Science - Summer 2022</a:t>
            </a:r>
          </a:p>
        </p:txBody>
      </p:sp>
      <p:sp>
        <p:nvSpPr>
          <p:cNvPr id="3" name="Slide Number Placeholder 2">
            <a:extLst>
              <a:ext uri="{FF2B5EF4-FFF2-40B4-BE49-F238E27FC236}">
                <a16:creationId xmlns:a16="http://schemas.microsoft.com/office/drawing/2014/main" id="{C852D9DA-DD58-1C84-B41C-E7A449B01167}"/>
              </a:ext>
            </a:extLst>
          </p:cNvPr>
          <p:cNvSpPr>
            <a:spLocks noGrp="1"/>
          </p:cNvSpPr>
          <p:nvPr>
            <p:ph type="sldNum" sz="quarter" idx="12"/>
          </p:nvPr>
        </p:nvSpPr>
        <p:spPr>
          <a:xfrm>
            <a:off x="8717280" y="6356350"/>
            <a:ext cx="2633472" cy="365125"/>
          </a:xfrm>
        </p:spPr>
        <p:txBody>
          <a:bodyPr vert="horz" lIns="91440" tIns="45720" rIns="91440" bIns="45720" rtlCol="0" anchor="ctr">
            <a:normAutofit/>
          </a:bodyPr>
          <a:lstStyle/>
          <a:p>
            <a:pPr>
              <a:spcAft>
                <a:spcPts val="600"/>
              </a:spcAft>
            </a:pPr>
            <a:fld id="{ACEEBF81-925F-43D1-AABD-4A9E396E506B}" type="slidenum">
              <a:rPr lang="en-US">
                <a:solidFill>
                  <a:schemeClr val="tx1">
                    <a:lumMod val="50000"/>
                    <a:lumOff val="50000"/>
                  </a:schemeClr>
                </a:solidFill>
              </a:rPr>
              <a:pPr>
                <a:spcAft>
                  <a:spcPts val="600"/>
                </a:spcAft>
              </a:pPr>
              <a:t>3</a:t>
            </a:fld>
            <a:endParaRPr lang="en-US">
              <a:solidFill>
                <a:schemeClr val="tx1">
                  <a:lumMod val="50000"/>
                  <a:lumOff val="50000"/>
                </a:schemeClr>
              </a:solidFill>
            </a:endParaRPr>
          </a:p>
        </p:txBody>
      </p:sp>
      <p:pic>
        <p:nvPicPr>
          <p:cNvPr id="8" name="Picture 2" descr="A red symbol with a white cross&#10;&#10;Description automatically generated with low confidence">
            <a:extLst>
              <a:ext uri="{FF2B5EF4-FFF2-40B4-BE49-F238E27FC236}">
                <a16:creationId xmlns:a16="http://schemas.microsoft.com/office/drawing/2014/main" id="{A10D163D-9021-133B-59A5-A861EA7ED6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8207" y="-1"/>
            <a:ext cx="1313793" cy="131379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University of Arizona Emblem | Arizona logo, Logo images, University of  arizona">
            <a:extLst>
              <a:ext uri="{FF2B5EF4-FFF2-40B4-BE49-F238E27FC236}">
                <a16:creationId xmlns:a16="http://schemas.microsoft.com/office/drawing/2014/main" id="{D79736AC-B575-3D40-DC24-A254B8DAD3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07264" cy="131379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TextBox 6">
            <a:extLst>
              <a:ext uri="{FF2B5EF4-FFF2-40B4-BE49-F238E27FC236}">
                <a16:creationId xmlns:a16="http://schemas.microsoft.com/office/drawing/2014/main" id="{3880F3AE-A51F-1D4B-0B6F-90C30A1945C9}"/>
              </a:ext>
            </a:extLst>
          </p:cNvPr>
          <p:cNvGraphicFramePr/>
          <p:nvPr>
            <p:extLst>
              <p:ext uri="{D42A27DB-BD31-4B8C-83A1-F6EECF244321}">
                <p14:modId xmlns:p14="http://schemas.microsoft.com/office/powerpoint/2010/main" val="4232535025"/>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TextBox 9">
            <a:extLst>
              <a:ext uri="{FF2B5EF4-FFF2-40B4-BE49-F238E27FC236}">
                <a16:creationId xmlns:a16="http://schemas.microsoft.com/office/drawing/2014/main" id="{F967F4E7-A153-112B-82A7-FDCACC942603}"/>
              </a:ext>
            </a:extLst>
          </p:cNvPr>
          <p:cNvSpPr txBox="1"/>
          <p:nvPr/>
        </p:nvSpPr>
        <p:spPr>
          <a:xfrm>
            <a:off x="1730828" y="262050"/>
            <a:ext cx="4615543" cy="646331"/>
          </a:xfrm>
          <a:prstGeom prst="rect">
            <a:avLst/>
          </a:prstGeom>
          <a:noFill/>
        </p:spPr>
        <p:txBody>
          <a:bodyPr wrap="square" rtlCol="0">
            <a:spAutoFit/>
          </a:bodyPr>
          <a:lstStyle/>
          <a:p>
            <a:r>
              <a:rPr lang="en-US" sz="3600" b="1" dirty="0"/>
              <a:t>II. Step of process</a:t>
            </a:r>
          </a:p>
        </p:txBody>
      </p:sp>
    </p:spTree>
    <p:extLst>
      <p:ext uri="{BB962C8B-B14F-4D97-AF65-F5344CB8AC3E}">
        <p14:creationId xmlns:p14="http://schemas.microsoft.com/office/powerpoint/2010/main" val="1989299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80" name="Rectangle 13379">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82" name="Freeform: Shape 13381">
            <a:extLst>
              <a:ext uri="{FF2B5EF4-FFF2-40B4-BE49-F238E27FC236}">
                <a16:creationId xmlns:a16="http://schemas.microsoft.com/office/drawing/2014/main" id="{A94A2FC9-6D19-473C-B868-99FDB204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6077" y="435547"/>
            <a:ext cx="1969483" cy="1775389"/>
          </a:xfrm>
          <a:custGeom>
            <a:avLst/>
            <a:gdLst>
              <a:gd name="connsiteX0" fmla="*/ 530616 w 1859834"/>
              <a:gd name="connsiteY0" fmla="*/ 0 h 1676546"/>
              <a:gd name="connsiteX1" fmla="*/ 1331006 w 1859834"/>
              <a:gd name="connsiteY1" fmla="*/ 0 h 1676546"/>
              <a:gd name="connsiteX2" fmla="*/ 1445347 w 1859834"/>
              <a:gd name="connsiteY2" fmla="*/ 65415 h 1676546"/>
              <a:gd name="connsiteX3" fmla="*/ 1845541 w 1859834"/>
              <a:gd name="connsiteY3" fmla="*/ 770436 h 1676546"/>
              <a:gd name="connsiteX4" fmla="*/ 1845541 w 1859834"/>
              <a:gd name="connsiteY4" fmla="*/ 906111 h 1676546"/>
              <a:gd name="connsiteX5" fmla="*/ 1445347 w 1859834"/>
              <a:gd name="connsiteY5" fmla="*/ 1611131 h 1676546"/>
              <a:gd name="connsiteX6" fmla="*/ 1331006 w 1859834"/>
              <a:gd name="connsiteY6" fmla="*/ 1676546 h 1676546"/>
              <a:gd name="connsiteX7" fmla="*/ 530616 w 1859834"/>
              <a:gd name="connsiteY7" fmla="*/ 1676546 h 1676546"/>
              <a:gd name="connsiteX8" fmla="*/ 416275 w 1859834"/>
              <a:gd name="connsiteY8" fmla="*/ 1611131 h 1676546"/>
              <a:gd name="connsiteX9" fmla="*/ 16080 w 1859834"/>
              <a:gd name="connsiteY9" fmla="*/ 906111 h 1676546"/>
              <a:gd name="connsiteX10" fmla="*/ 16080 w 1859834"/>
              <a:gd name="connsiteY10" fmla="*/ 770436 h 1676546"/>
              <a:gd name="connsiteX11" fmla="*/ 416275 w 1859834"/>
              <a:gd name="connsiteY11" fmla="*/ 65415 h 1676546"/>
              <a:gd name="connsiteX12" fmla="*/ 530616 w 1859834"/>
              <a:gd name="connsiteY12" fmla="*/ 0 h 1676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59834" h="1676546">
                <a:moveTo>
                  <a:pt x="530616" y="0"/>
                </a:moveTo>
                <a:cubicBezTo>
                  <a:pt x="1331006" y="0"/>
                  <a:pt x="1331006" y="0"/>
                  <a:pt x="1331006" y="0"/>
                </a:cubicBezTo>
                <a:cubicBezTo>
                  <a:pt x="1371502" y="0"/>
                  <a:pt x="1423909" y="29073"/>
                  <a:pt x="1445347" y="65415"/>
                </a:cubicBezTo>
                <a:cubicBezTo>
                  <a:pt x="1845541" y="770436"/>
                  <a:pt x="1845541" y="770436"/>
                  <a:pt x="1845541" y="770436"/>
                </a:cubicBezTo>
                <a:cubicBezTo>
                  <a:pt x="1864599" y="809200"/>
                  <a:pt x="1864599" y="867346"/>
                  <a:pt x="1845541" y="906111"/>
                </a:cubicBezTo>
                <a:cubicBezTo>
                  <a:pt x="1445347" y="1611131"/>
                  <a:pt x="1445347" y="1611131"/>
                  <a:pt x="1445347" y="1611131"/>
                </a:cubicBezTo>
                <a:cubicBezTo>
                  <a:pt x="1423909" y="1647474"/>
                  <a:pt x="1371502" y="1676546"/>
                  <a:pt x="1331006" y="1676546"/>
                </a:cubicBezTo>
                <a:lnTo>
                  <a:pt x="530616" y="1676546"/>
                </a:lnTo>
                <a:cubicBezTo>
                  <a:pt x="487738" y="1676546"/>
                  <a:pt x="435332" y="1647474"/>
                  <a:pt x="416275" y="1611131"/>
                </a:cubicBezTo>
                <a:cubicBezTo>
                  <a:pt x="16080" y="906111"/>
                  <a:pt x="16080" y="906111"/>
                  <a:pt x="16080" y="906111"/>
                </a:cubicBezTo>
                <a:cubicBezTo>
                  <a:pt x="-5359" y="867346"/>
                  <a:pt x="-5359" y="809200"/>
                  <a:pt x="16080" y="770436"/>
                </a:cubicBezTo>
                <a:cubicBezTo>
                  <a:pt x="416275" y="65415"/>
                  <a:pt x="416275" y="65415"/>
                  <a:pt x="416275" y="65415"/>
                </a:cubicBezTo>
                <a:cubicBezTo>
                  <a:pt x="435332" y="29073"/>
                  <a:pt x="487738" y="0"/>
                  <a:pt x="530616"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318" name="Picture 6">
            <a:extLst>
              <a:ext uri="{FF2B5EF4-FFF2-40B4-BE49-F238E27FC236}">
                <a16:creationId xmlns:a16="http://schemas.microsoft.com/office/drawing/2014/main" id="{20B4AC45-630D-4A9E-5A4A-807713C4B9D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32312" y="3066928"/>
            <a:ext cx="3173248" cy="213400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05D9CD3-A467-F392-7E08-E3AFED6871AE}"/>
              </a:ext>
            </a:extLst>
          </p:cNvPr>
          <p:cNvSpPr txBox="1"/>
          <p:nvPr/>
        </p:nvSpPr>
        <p:spPr>
          <a:xfrm>
            <a:off x="991694" y="2391339"/>
            <a:ext cx="3947974" cy="3461454"/>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b="0" i="0">
                <a:effectLst/>
              </a:rPr>
              <a:t>Pickup locations between Airport and City seems quite balanced, and request for pickup at City get a little higher frequency.</a:t>
            </a:r>
          </a:p>
          <a:p>
            <a:pPr indent="-228600">
              <a:lnSpc>
                <a:spcPct val="90000"/>
              </a:lnSpc>
              <a:spcAft>
                <a:spcPts val="600"/>
              </a:spcAft>
              <a:buFont typeface="Arial" panose="020B0604020202020204" pitchFamily="34" charset="0"/>
              <a:buChar char="•"/>
            </a:pPr>
            <a:r>
              <a:rPr lang="en-US" sz="2200" b="0" i="0">
                <a:effectLst/>
              </a:rPr>
              <a:t>Only 41.97% requests from city and airport gets completed</a:t>
            </a:r>
          </a:p>
          <a:p>
            <a:pPr indent="-228600">
              <a:lnSpc>
                <a:spcPct val="90000"/>
              </a:lnSpc>
              <a:spcAft>
                <a:spcPts val="600"/>
              </a:spcAft>
              <a:buFont typeface="Arial" panose="020B0604020202020204" pitchFamily="34" charset="0"/>
              <a:buChar char="•"/>
            </a:pPr>
            <a:r>
              <a:rPr lang="en-US" sz="2200" b="0" i="0">
                <a:effectLst/>
              </a:rPr>
              <a:t>There isn't much difference in requests vs days of the week</a:t>
            </a:r>
            <a:endParaRPr lang="en-US" sz="2200"/>
          </a:p>
        </p:txBody>
      </p:sp>
      <p:sp>
        <p:nvSpPr>
          <p:cNvPr id="13384" name="Freeform: Shape 13383">
            <a:extLst>
              <a:ext uri="{FF2B5EF4-FFF2-40B4-BE49-F238E27FC236}">
                <a16:creationId xmlns:a16="http://schemas.microsoft.com/office/drawing/2014/main" id="{8BED0409-854E-49C4-876E-A78C6D881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4329" y="2391339"/>
            <a:ext cx="4295423" cy="4226565"/>
          </a:xfrm>
          <a:custGeom>
            <a:avLst/>
            <a:gdLst>
              <a:gd name="connsiteX0" fmla="*/ 2353286 w 3293367"/>
              <a:gd name="connsiteY0" fmla="*/ 2104683 h 3240573"/>
              <a:gd name="connsiteX1" fmla="*/ 2868450 w 3293367"/>
              <a:gd name="connsiteY1" fmla="*/ 2104683 h 3240573"/>
              <a:gd name="connsiteX2" fmla="*/ 2892703 w 3293367"/>
              <a:gd name="connsiteY2" fmla="*/ 2107904 h 3240573"/>
              <a:gd name="connsiteX3" fmla="*/ 2909383 w 3293367"/>
              <a:gd name="connsiteY3" fmla="*/ 2114898 h 3240573"/>
              <a:gd name="connsiteX4" fmla="*/ 2899189 w 3293367"/>
              <a:gd name="connsiteY4" fmla="*/ 2132529 h 3240573"/>
              <a:gd name="connsiteX5" fmla="*/ 2538022 w 3293367"/>
              <a:gd name="connsiteY5" fmla="*/ 2757176 h 3240573"/>
              <a:gd name="connsiteX6" fmla="*/ 2322847 w 3293367"/>
              <a:gd name="connsiteY6" fmla="*/ 2882232 h 3240573"/>
              <a:gd name="connsiteX7" fmla="*/ 2149884 w 3293367"/>
              <a:gd name="connsiteY7" fmla="*/ 2882232 h 3240573"/>
              <a:gd name="connsiteX8" fmla="*/ 2129707 w 3293367"/>
              <a:gd name="connsiteY8" fmla="*/ 2882232 h 3240573"/>
              <a:gd name="connsiteX9" fmla="*/ 2110453 w 3293367"/>
              <a:gd name="connsiteY9" fmla="*/ 2849077 h 3240573"/>
              <a:gd name="connsiteX10" fmla="*/ 2016148 w 3293367"/>
              <a:gd name="connsiteY10" fmla="*/ 2686675 h 3240573"/>
              <a:gd name="connsiteX11" fmla="*/ 2016148 w 3293367"/>
              <a:gd name="connsiteY11" fmla="*/ 2595774 h 3240573"/>
              <a:gd name="connsiteX12" fmla="*/ 2274287 w 3293367"/>
              <a:gd name="connsiteY12" fmla="*/ 2151242 h 3240573"/>
              <a:gd name="connsiteX13" fmla="*/ 2353286 w 3293367"/>
              <a:gd name="connsiteY13" fmla="*/ 2104683 h 3240573"/>
              <a:gd name="connsiteX14" fmla="*/ 939150 w 3293367"/>
              <a:gd name="connsiteY14" fmla="*/ 0 h 3240573"/>
              <a:gd name="connsiteX15" fmla="*/ 2322847 w 3293367"/>
              <a:gd name="connsiteY15" fmla="*/ 0 h 3240573"/>
              <a:gd name="connsiteX16" fmla="*/ 2538022 w 3293367"/>
              <a:gd name="connsiteY16" fmla="*/ 125055 h 3240573"/>
              <a:gd name="connsiteX17" fmla="*/ 3228376 w 3293367"/>
              <a:gd name="connsiteY17" fmla="*/ 1319038 h 3240573"/>
              <a:gd name="connsiteX18" fmla="*/ 3228376 w 3293367"/>
              <a:gd name="connsiteY18" fmla="*/ 1563194 h 3240573"/>
              <a:gd name="connsiteX19" fmla="*/ 2972043 w 3293367"/>
              <a:gd name="connsiteY19" fmla="*/ 2006528 h 3240573"/>
              <a:gd name="connsiteX20" fmla="*/ 2950440 w 3293367"/>
              <a:gd name="connsiteY20" fmla="*/ 2043890 h 3240573"/>
              <a:gd name="connsiteX21" fmla="*/ 2951200 w 3293367"/>
              <a:gd name="connsiteY21" fmla="*/ 2044209 h 3240573"/>
              <a:gd name="connsiteX22" fmla="*/ 2989324 w 3293367"/>
              <a:gd name="connsiteY22" fmla="*/ 2082660 h 3240573"/>
              <a:gd name="connsiteX23" fmla="*/ 3279247 w 3293367"/>
              <a:gd name="connsiteY23" fmla="*/ 2584089 h 3240573"/>
              <a:gd name="connsiteX24" fmla="*/ 3279247 w 3293367"/>
              <a:gd name="connsiteY24" fmla="*/ 2686626 h 3240573"/>
              <a:gd name="connsiteX25" fmla="*/ 2989324 w 3293367"/>
              <a:gd name="connsiteY25" fmla="*/ 3188054 h 3240573"/>
              <a:gd name="connsiteX26" fmla="*/ 2898957 w 3293367"/>
              <a:gd name="connsiteY26" fmla="*/ 3240573 h 3240573"/>
              <a:gd name="connsiteX27" fmla="*/ 2317855 w 3293367"/>
              <a:gd name="connsiteY27" fmla="*/ 3240573 h 3240573"/>
              <a:gd name="connsiteX28" fmla="*/ 2228744 w 3293367"/>
              <a:gd name="connsiteY28" fmla="*/ 3188054 h 3240573"/>
              <a:gd name="connsiteX29" fmla="*/ 2072563 w 3293367"/>
              <a:gd name="connsiteY29" fmla="*/ 2919100 h 3240573"/>
              <a:gd name="connsiteX30" fmla="*/ 2054920 w 3293367"/>
              <a:gd name="connsiteY30" fmla="*/ 2888716 h 3240573"/>
              <a:gd name="connsiteX31" fmla="*/ 2068802 w 3293367"/>
              <a:gd name="connsiteY31" fmla="*/ 2888716 h 3240573"/>
              <a:gd name="connsiteX32" fmla="*/ 2134418 w 3293367"/>
              <a:gd name="connsiteY32" fmla="*/ 2888716 h 3240573"/>
              <a:gd name="connsiteX33" fmla="*/ 2162922 w 3293367"/>
              <a:gd name="connsiteY33" fmla="*/ 2937803 h 3240573"/>
              <a:gd name="connsiteX34" fmla="*/ 2271824 w 3293367"/>
              <a:gd name="connsiteY34" fmla="*/ 3125340 h 3240573"/>
              <a:gd name="connsiteX35" fmla="*/ 2350824 w 3293367"/>
              <a:gd name="connsiteY35" fmla="*/ 3171900 h 3240573"/>
              <a:gd name="connsiteX36" fmla="*/ 2865989 w 3293367"/>
              <a:gd name="connsiteY36" fmla="*/ 3171900 h 3240573"/>
              <a:gd name="connsiteX37" fmla="*/ 2946100 w 3293367"/>
              <a:gd name="connsiteY37" fmla="*/ 3125340 h 3240573"/>
              <a:gd name="connsiteX38" fmla="*/ 3203126 w 3293367"/>
              <a:gd name="connsiteY38" fmla="*/ 2680809 h 3240573"/>
              <a:gd name="connsiteX39" fmla="*/ 3203126 w 3293367"/>
              <a:gd name="connsiteY39" fmla="*/ 2589906 h 3240573"/>
              <a:gd name="connsiteX40" fmla="*/ 2946100 w 3293367"/>
              <a:gd name="connsiteY40" fmla="*/ 2145375 h 3240573"/>
              <a:gd name="connsiteX41" fmla="*/ 2912303 w 3293367"/>
              <a:gd name="connsiteY41" fmla="*/ 2111287 h 3240573"/>
              <a:gd name="connsiteX42" fmla="*/ 2908392 w 3293367"/>
              <a:gd name="connsiteY42" fmla="*/ 2109648 h 3240573"/>
              <a:gd name="connsiteX43" fmla="*/ 2929357 w 3293367"/>
              <a:gd name="connsiteY43" fmla="*/ 2073390 h 3240573"/>
              <a:gd name="connsiteX44" fmla="*/ 2944948 w 3293367"/>
              <a:gd name="connsiteY44" fmla="*/ 2046424 h 3240573"/>
              <a:gd name="connsiteX45" fmla="*/ 2928777 w 3293367"/>
              <a:gd name="connsiteY45" fmla="*/ 2039643 h 3240573"/>
              <a:gd name="connsiteX46" fmla="*/ 2901420 w 3293367"/>
              <a:gd name="connsiteY46" fmla="*/ 2036009 h 3240573"/>
              <a:gd name="connsiteX47" fmla="*/ 2320317 w 3293367"/>
              <a:gd name="connsiteY47" fmla="*/ 2036009 h 3240573"/>
              <a:gd name="connsiteX48" fmla="*/ 2231207 w 3293367"/>
              <a:gd name="connsiteY48" fmla="*/ 2088527 h 3240573"/>
              <a:gd name="connsiteX49" fmla="*/ 1940028 w 3293367"/>
              <a:gd name="connsiteY49" fmla="*/ 2589956 h 3240573"/>
              <a:gd name="connsiteX50" fmla="*/ 1940028 w 3293367"/>
              <a:gd name="connsiteY50" fmla="*/ 2692493 h 3240573"/>
              <a:gd name="connsiteX51" fmla="*/ 2036139 w 3293367"/>
              <a:gd name="connsiteY51" fmla="*/ 2858003 h 3240573"/>
              <a:gd name="connsiteX52" fmla="*/ 2050209 w 3293367"/>
              <a:gd name="connsiteY52" fmla="*/ 2882232 h 3240573"/>
              <a:gd name="connsiteX53" fmla="*/ 1985031 w 3293367"/>
              <a:gd name="connsiteY53" fmla="*/ 2882232 h 3240573"/>
              <a:gd name="connsiteX54" fmla="*/ 939150 w 3293367"/>
              <a:gd name="connsiteY54" fmla="*/ 2882232 h 3240573"/>
              <a:gd name="connsiteX55" fmla="*/ 726963 w 3293367"/>
              <a:gd name="connsiteY55" fmla="*/ 2757176 h 3240573"/>
              <a:gd name="connsiteX56" fmla="*/ 33622 w 3293367"/>
              <a:gd name="connsiteY56" fmla="*/ 1563194 h 3240573"/>
              <a:gd name="connsiteX57" fmla="*/ 33622 w 3293367"/>
              <a:gd name="connsiteY57" fmla="*/ 1319038 h 3240573"/>
              <a:gd name="connsiteX58" fmla="*/ 726963 w 3293367"/>
              <a:gd name="connsiteY58" fmla="*/ 125055 h 3240573"/>
              <a:gd name="connsiteX59" fmla="*/ 939150 w 3293367"/>
              <a:gd name="connsiteY59" fmla="*/ 0 h 324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293367" h="3240573">
                <a:moveTo>
                  <a:pt x="2353286" y="2104683"/>
                </a:moveTo>
                <a:cubicBezTo>
                  <a:pt x="2353286" y="2104683"/>
                  <a:pt x="2353286" y="2104683"/>
                  <a:pt x="2868450" y="2104683"/>
                </a:cubicBezTo>
                <a:cubicBezTo>
                  <a:pt x="2876795" y="2104683"/>
                  <a:pt x="2884932" y="2105791"/>
                  <a:pt x="2892703" y="2107904"/>
                </a:cubicBezTo>
                <a:lnTo>
                  <a:pt x="2909383" y="2114898"/>
                </a:lnTo>
                <a:lnTo>
                  <a:pt x="2899189" y="2132529"/>
                </a:lnTo>
                <a:cubicBezTo>
                  <a:pt x="2807017" y="2291942"/>
                  <a:pt x="2689037" y="2495992"/>
                  <a:pt x="2538022" y="2757176"/>
                </a:cubicBezTo>
                <a:cubicBezTo>
                  <a:pt x="2493195" y="2834591"/>
                  <a:pt x="2412503" y="2882232"/>
                  <a:pt x="2322847" y="2882232"/>
                </a:cubicBezTo>
                <a:cubicBezTo>
                  <a:pt x="2322847" y="2882232"/>
                  <a:pt x="2322847" y="2882232"/>
                  <a:pt x="2149884" y="2882232"/>
                </a:cubicBezTo>
                <a:lnTo>
                  <a:pt x="2129707" y="2882232"/>
                </a:lnTo>
                <a:lnTo>
                  <a:pt x="2110453" y="2849077"/>
                </a:lnTo>
                <a:cubicBezTo>
                  <a:pt x="2083644" y="2802909"/>
                  <a:pt x="2052449" y="2749188"/>
                  <a:pt x="2016148" y="2686675"/>
                </a:cubicBezTo>
                <a:cubicBezTo>
                  <a:pt x="1999459" y="2658961"/>
                  <a:pt x="1999459" y="2623488"/>
                  <a:pt x="2016148" y="2595774"/>
                </a:cubicBezTo>
                <a:cubicBezTo>
                  <a:pt x="2016148" y="2595774"/>
                  <a:pt x="2016148" y="2595774"/>
                  <a:pt x="2274287" y="2151242"/>
                </a:cubicBezTo>
                <a:cubicBezTo>
                  <a:pt x="2289865" y="2122420"/>
                  <a:pt x="2321018" y="2104683"/>
                  <a:pt x="2353286" y="2104683"/>
                </a:cubicBezTo>
                <a:close/>
                <a:moveTo>
                  <a:pt x="939150" y="0"/>
                </a:moveTo>
                <a:cubicBezTo>
                  <a:pt x="939150" y="0"/>
                  <a:pt x="939150" y="0"/>
                  <a:pt x="2322847" y="0"/>
                </a:cubicBezTo>
                <a:cubicBezTo>
                  <a:pt x="2412503" y="0"/>
                  <a:pt x="2493195" y="47640"/>
                  <a:pt x="2538022" y="125055"/>
                </a:cubicBezTo>
                <a:cubicBezTo>
                  <a:pt x="2538022" y="125055"/>
                  <a:pt x="2538022" y="125055"/>
                  <a:pt x="3228376" y="1319038"/>
                </a:cubicBezTo>
                <a:cubicBezTo>
                  <a:pt x="3273205" y="1393476"/>
                  <a:pt x="3273205" y="1488756"/>
                  <a:pt x="3228376" y="1563194"/>
                </a:cubicBezTo>
                <a:cubicBezTo>
                  <a:pt x="3228376" y="1563194"/>
                  <a:pt x="3228376" y="1563194"/>
                  <a:pt x="2972043" y="2006528"/>
                </a:cubicBezTo>
                <a:lnTo>
                  <a:pt x="2950440" y="2043890"/>
                </a:lnTo>
                <a:lnTo>
                  <a:pt x="2951200" y="2044209"/>
                </a:lnTo>
                <a:cubicBezTo>
                  <a:pt x="2966732" y="2053275"/>
                  <a:pt x="2979910" y="2066404"/>
                  <a:pt x="2989324" y="2082660"/>
                </a:cubicBezTo>
                <a:cubicBezTo>
                  <a:pt x="2989324" y="2082660"/>
                  <a:pt x="2989324" y="2082660"/>
                  <a:pt x="3279247" y="2584089"/>
                </a:cubicBezTo>
                <a:cubicBezTo>
                  <a:pt x="3298074" y="2615350"/>
                  <a:pt x="3298074" y="2655364"/>
                  <a:pt x="3279247" y="2686626"/>
                </a:cubicBezTo>
                <a:cubicBezTo>
                  <a:pt x="3279247" y="2686626"/>
                  <a:pt x="3279247" y="2686626"/>
                  <a:pt x="2989324" y="3188054"/>
                </a:cubicBezTo>
                <a:cubicBezTo>
                  <a:pt x="2970497" y="3220565"/>
                  <a:pt x="2936610" y="3240573"/>
                  <a:pt x="2898957" y="3240573"/>
                </a:cubicBezTo>
                <a:cubicBezTo>
                  <a:pt x="2898957" y="3240573"/>
                  <a:pt x="2898957" y="3240573"/>
                  <a:pt x="2317855" y="3240573"/>
                </a:cubicBezTo>
                <a:cubicBezTo>
                  <a:pt x="2281457" y="3240573"/>
                  <a:pt x="2246316" y="3220565"/>
                  <a:pt x="2228744" y="3188054"/>
                </a:cubicBezTo>
                <a:cubicBezTo>
                  <a:pt x="2228744" y="3188054"/>
                  <a:pt x="2228744" y="3188054"/>
                  <a:pt x="2072563" y="2919100"/>
                </a:cubicBezTo>
                <a:lnTo>
                  <a:pt x="2054920" y="2888716"/>
                </a:lnTo>
                <a:lnTo>
                  <a:pt x="2068802" y="2888716"/>
                </a:lnTo>
                <a:lnTo>
                  <a:pt x="2134418" y="2888716"/>
                </a:lnTo>
                <a:lnTo>
                  <a:pt x="2162922" y="2937803"/>
                </a:lnTo>
                <a:cubicBezTo>
                  <a:pt x="2271824" y="3125340"/>
                  <a:pt x="2271824" y="3125340"/>
                  <a:pt x="2271824" y="3125340"/>
                </a:cubicBezTo>
                <a:cubicBezTo>
                  <a:pt x="2287402" y="3154162"/>
                  <a:pt x="2318557" y="3171900"/>
                  <a:pt x="2350824" y="3171900"/>
                </a:cubicBezTo>
                <a:cubicBezTo>
                  <a:pt x="2865989" y="3171900"/>
                  <a:pt x="2865989" y="3171900"/>
                  <a:pt x="2865989" y="3171900"/>
                </a:cubicBezTo>
                <a:cubicBezTo>
                  <a:pt x="2899368" y="3171900"/>
                  <a:pt x="2929410" y="3154162"/>
                  <a:pt x="2946100" y="3125340"/>
                </a:cubicBezTo>
                <a:cubicBezTo>
                  <a:pt x="3203126" y="2680809"/>
                  <a:pt x="3203126" y="2680809"/>
                  <a:pt x="3203126" y="2680809"/>
                </a:cubicBezTo>
                <a:cubicBezTo>
                  <a:pt x="3219816" y="2653094"/>
                  <a:pt x="3219816" y="2617620"/>
                  <a:pt x="3203126" y="2589906"/>
                </a:cubicBezTo>
                <a:cubicBezTo>
                  <a:pt x="2946100" y="2145375"/>
                  <a:pt x="2946100" y="2145375"/>
                  <a:pt x="2946100" y="2145375"/>
                </a:cubicBezTo>
                <a:cubicBezTo>
                  <a:pt x="2937755" y="2130963"/>
                  <a:pt x="2926072" y="2119323"/>
                  <a:pt x="2912303" y="2111287"/>
                </a:cubicBezTo>
                <a:lnTo>
                  <a:pt x="2908392" y="2109648"/>
                </a:lnTo>
                <a:lnTo>
                  <a:pt x="2929357" y="2073390"/>
                </a:lnTo>
                <a:lnTo>
                  <a:pt x="2944948" y="2046424"/>
                </a:lnTo>
                <a:lnTo>
                  <a:pt x="2928777" y="2039643"/>
                </a:lnTo>
                <a:cubicBezTo>
                  <a:pt x="2920010" y="2037259"/>
                  <a:pt x="2910833" y="2036009"/>
                  <a:pt x="2901420" y="2036009"/>
                </a:cubicBezTo>
                <a:cubicBezTo>
                  <a:pt x="2320317" y="2036009"/>
                  <a:pt x="2320317" y="2036009"/>
                  <a:pt x="2320317" y="2036009"/>
                </a:cubicBezTo>
                <a:cubicBezTo>
                  <a:pt x="2283920" y="2036009"/>
                  <a:pt x="2248778" y="2056016"/>
                  <a:pt x="2231207" y="2088527"/>
                </a:cubicBezTo>
                <a:cubicBezTo>
                  <a:pt x="1940028" y="2589956"/>
                  <a:pt x="1940028" y="2589956"/>
                  <a:pt x="1940028" y="2589956"/>
                </a:cubicBezTo>
                <a:cubicBezTo>
                  <a:pt x="1921201" y="2621217"/>
                  <a:pt x="1921201" y="2661231"/>
                  <a:pt x="1940028" y="2692493"/>
                </a:cubicBezTo>
                <a:cubicBezTo>
                  <a:pt x="1976425" y="2755171"/>
                  <a:pt x="2008272" y="2810015"/>
                  <a:pt x="2036139" y="2858003"/>
                </a:cubicBezTo>
                <a:lnTo>
                  <a:pt x="2050209" y="2882232"/>
                </a:lnTo>
                <a:lnTo>
                  <a:pt x="1985031" y="2882232"/>
                </a:lnTo>
                <a:cubicBezTo>
                  <a:pt x="1782341" y="2882232"/>
                  <a:pt x="1458037" y="2882232"/>
                  <a:pt x="939150" y="2882232"/>
                </a:cubicBezTo>
                <a:cubicBezTo>
                  <a:pt x="852483" y="2882232"/>
                  <a:pt x="768803" y="2834591"/>
                  <a:pt x="726963" y="2757176"/>
                </a:cubicBezTo>
                <a:cubicBezTo>
                  <a:pt x="726963" y="2757176"/>
                  <a:pt x="726963" y="2757176"/>
                  <a:pt x="33622" y="1563194"/>
                </a:cubicBezTo>
                <a:cubicBezTo>
                  <a:pt x="-11207" y="1488756"/>
                  <a:pt x="-11207" y="1393476"/>
                  <a:pt x="33622" y="1319038"/>
                </a:cubicBezTo>
                <a:cubicBezTo>
                  <a:pt x="33622" y="1319038"/>
                  <a:pt x="33622" y="1319038"/>
                  <a:pt x="726963" y="125055"/>
                </a:cubicBezTo>
                <a:cubicBezTo>
                  <a:pt x="768803" y="47640"/>
                  <a:pt x="852483" y="0"/>
                  <a:pt x="939150"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86" name="Freeform: Shape 13385">
            <a:extLst>
              <a:ext uri="{FF2B5EF4-FFF2-40B4-BE49-F238E27FC236}">
                <a16:creationId xmlns:a16="http://schemas.microsoft.com/office/drawing/2014/main" id="{D4340B2E-01FD-4F5D-9C4D-AD3923AD2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1733" y="843530"/>
            <a:ext cx="3309879" cy="2983688"/>
          </a:xfrm>
          <a:custGeom>
            <a:avLst/>
            <a:gdLst>
              <a:gd name="connsiteX0" fmla="*/ 944317 w 3309879"/>
              <a:gd name="connsiteY0" fmla="*/ 0 h 2983688"/>
              <a:gd name="connsiteX1" fmla="*/ 2368743 w 3309879"/>
              <a:gd name="connsiteY1" fmla="*/ 0 h 2983688"/>
              <a:gd name="connsiteX2" fmla="*/ 2572231 w 3309879"/>
              <a:gd name="connsiteY2" fmla="*/ 116416 h 2983688"/>
              <a:gd name="connsiteX3" fmla="*/ 3284443 w 3309879"/>
              <a:gd name="connsiteY3" fmla="*/ 1371117 h 2983688"/>
              <a:gd name="connsiteX4" fmla="*/ 3284443 w 3309879"/>
              <a:gd name="connsiteY4" fmla="*/ 1612573 h 2983688"/>
              <a:gd name="connsiteX5" fmla="*/ 2572231 w 3309879"/>
              <a:gd name="connsiteY5" fmla="*/ 2867272 h 2983688"/>
              <a:gd name="connsiteX6" fmla="*/ 2368743 w 3309879"/>
              <a:gd name="connsiteY6" fmla="*/ 2983688 h 2983688"/>
              <a:gd name="connsiteX7" fmla="*/ 944317 w 3309879"/>
              <a:gd name="connsiteY7" fmla="*/ 2983688 h 2983688"/>
              <a:gd name="connsiteX8" fmla="*/ 740830 w 3309879"/>
              <a:gd name="connsiteY8" fmla="*/ 2867272 h 2983688"/>
              <a:gd name="connsiteX9" fmla="*/ 28617 w 3309879"/>
              <a:gd name="connsiteY9" fmla="*/ 1612573 h 2983688"/>
              <a:gd name="connsiteX10" fmla="*/ 28617 w 3309879"/>
              <a:gd name="connsiteY10" fmla="*/ 1371117 h 2983688"/>
              <a:gd name="connsiteX11" fmla="*/ 740830 w 3309879"/>
              <a:gd name="connsiteY11" fmla="*/ 116416 h 2983688"/>
              <a:gd name="connsiteX12" fmla="*/ 944317 w 3309879"/>
              <a:gd name="connsiteY12" fmla="*/ 0 h 2983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09879" h="2983688">
                <a:moveTo>
                  <a:pt x="944317" y="0"/>
                </a:moveTo>
                <a:cubicBezTo>
                  <a:pt x="2368743" y="0"/>
                  <a:pt x="2368743" y="0"/>
                  <a:pt x="2368743" y="0"/>
                </a:cubicBezTo>
                <a:cubicBezTo>
                  <a:pt x="2440811" y="0"/>
                  <a:pt x="2534078" y="51740"/>
                  <a:pt x="2572231" y="116416"/>
                </a:cubicBezTo>
                <a:cubicBezTo>
                  <a:pt x="3284443" y="1371117"/>
                  <a:pt x="3284443" y="1371117"/>
                  <a:pt x="3284443" y="1371117"/>
                </a:cubicBezTo>
                <a:cubicBezTo>
                  <a:pt x="3318358" y="1440104"/>
                  <a:pt x="3318358" y="1543584"/>
                  <a:pt x="3284443" y="1612573"/>
                </a:cubicBezTo>
                <a:cubicBezTo>
                  <a:pt x="2572231" y="2867272"/>
                  <a:pt x="2572231" y="2867272"/>
                  <a:pt x="2572231" y="2867272"/>
                </a:cubicBezTo>
                <a:cubicBezTo>
                  <a:pt x="2534078" y="2931949"/>
                  <a:pt x="2440811" y="2983688"/>
                  <a:pt x="2368743" y="2983688"/>
                </a:cubicBezTo>
                <a:lnTo>
                  <a:pt x="944317" y="2983688"/>
                </a:lnTo>
                <a:cubicBezTo>
                  <a:pt x="868010" y="2983688"/>
                  <a:pt x="774745" y="2931949"/>
                  <a:pt x="740830" y="2867272"/>
                </a:cubicBezTo>
                <a:cubicBezTo>
                  <a:pt x="28617" y="1612573"/>
                  <a:pt x="28617" y="1612573"/>
                  <a:pt x="28617" y="1612573"/>
                </a:cubicBezTo>
                <a:cubicBezTo>
                  <a:pt x="-9538" y="1543584"/>
                  <a:pt x="-9538" y="1440104"/>
                  <a:pt x="28617" y="1371117"/>
                </a:cubicBezTo>
                <a:cubicBezTo>
                  <a:pt x="740830" y="116416"/>
                  <a:pt x="740830" y="116416"/>
                  <a:pt x="740830" y="116416"/>
                </a:cubicBezTo>
                <a:cubicBezTo>
                  <a:pt x="774745" y="51740"/>
                  <a:pt x="868010" y="0"/>
                  <a:pt x="944317"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314" name="Picture 2">
            <a:extLst>
              <a:ext uri="{FF2B5EF4-FFF2-40B4-BE49-F238E27FC236}">
                <a16:creationId xmlns:a16="http://schemas.microsoft.com/office/drawing/2014/main" id="{B1E64336-7E94-EA4F-5E46-E05A1E37B9B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293209" y="688770"/>
            <a:ext cx="1472541" cy="1104406"/>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BA2A7843-C951-C545-7134-E4A0E239BF6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220323" y="1475231"/>
            <a:ext cx="2326716" cy="1843922"/>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C3301456-33CF-DBA2-BEFE-F7AD7FDAFAFF}"/>
              </a:ext>
            </a:extLst>
          </p:cNvPr>
          <p:cNvSpPr>
            <a:spLocks noGrp="1"/>
          </p:cNvSpPr>
          <p:nvPr>
            <p:ph type="ftr" sz="quarter" idx="11"/>
          </p:nvPr>
        </p:nvSpPr>
        <p:spPr>
          <a:xfrm>
            <a:off x="965199" y="6126480"/>
            <a:ext cx="3955734" cy="365125"/>
          </a:xfrm>
        </p:spPr>
        <p:txBody>
          <a:bodyPr vert="horz" lIns="91440" tIns="45720" rIns="91440" bIns="45720" rtlCol="0" anchor="ctr">
            <a:normAutofit/>
          </a:bodyPr>
          <a:lstStyle/>
          <a:p>
            <a:pPr algn="l">
              <a:spcAft>
                <a:spcPts val="600"/>
              </a:spcAft>
            </a:pPr>
            <a:r>
              <a:rPr lang="en-US" sz="1100" kern="1200">
                <a:solidFill>
                  <a:schemeClr val="tx1">
                    <a:alpha val="80000"/>
                  </a:schemeClr>
                </a:solidFill>
                <a:latin typeface="+mn-lt"/>
                <a:ea typeface="+mn-ea"/>
                <a:cs typeface="+mn-cs"/>
              </a:rPr>
              <a:t>Master of Data Science - Summer 2022</a:t>
            </a:r>
          </a:p>
        </p:txBody>
      </p:sp>
      <p:sp>
        <p:nvSpPr>
          <p:cNvPr id="3" name="Slide Number Placeholder 2">
            <a:extLst>
              <a:ext uri="{FF2B5EF4-FFF2-40B4-BE49-F238E27FC236}">
                <a16:creationId xmlns:a16="http://schemas.microsoft.com/office/drawing/2014/main" id="{856E72BB-A106-6FA6-0884-B7B83951815A}"/>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pPr>
            <a:fld id="{ACEEBF81-925F-43D1-AABD-4A9E396E506B}" type="slidenum">
              <a:rPr lang="en-US">
                <a:solidFill>
                  <a:schemeClr val="bg1"/>
                </a:solidFill>
              </a:rPr>
              <a:pPr algn="ctr">
                <a:spcAft>
                  <a:spcPts val="600"/>
                </a:spcAft>
              </a:pPr>
              <a:t>4</a:t>
            </a:fld>
            <a:endParaRPr lang="en-US">
              <a:solidFill>
                <a:schemeClr val="bg1"/>
              </a:solidFill>
            </a:endParaRPr>
          </a:p>
        </p:txBody>
      </p:sp>
      <p:pic>
        <p:nvPicPr>
          <p:cNvPr id="4" name="Picture 2" descr="A red symbol with a white cross&#10;&#10;Description automatically generated with low confidence">
            <a:extLst>
              <a:ext uri="{FF2B5EF4-FFF2-40B4-BE49-F238E27FC236}">
                <a16:creationId xmlns:a16="http://schemas.microsoft.com/office/drawing/2014/main" id="{6AD964D4-BA58-65D4-E88F-BCDE8D602D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78207" y="-1"/>
            <a:ext cx="1313793" cy="131379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University of Arizona Emblem | Arizona logo, Logo images, University of  arizona">
            <a:extLst>
              <a:ext uri="{FF2B5EF4-FFF2-40B4-BE49-F238E27FC236}">
                <a16:creationId xmlns:a16="http://schemas.microsoft.com/office/drawing/2014/main" id="{E2DD2B2F-6306-82B5-D152-7A5FDE7F8A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07264" cy="131379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C610ECB-287B-468B-8FE5-77B28A6F2939}"/>
              </a:ext>
            </a:extLst>
          </p:cNvPr>
          <p:cNvSpPr txBox="1"/>
          <p:nvPr/>
        </p:nvSpPr>
        <p:spPr>
          <a:xfrm>
            <a:off x="1730828" y="34706"/>
            <a:ext cx="4615543" cy="646331"/>
          </a:xfrm>
          <a:prstGeom prst="rect">
            <a:avLst/>
          </a:prstGeom>
          <a:noFill/>
        </p:spPr>
        <p:txBody>
          <a:bodyPr wrap="square" rtlCol="0">
            <a:spAutoFit/>
          </a:bodyPr>
          <a:lstStyle/>
          <a:p>
            <a:r>
              <a:rPr lang="en-US" sz="3600" b="1" dirty="0"/>
              <a:t>III. Analysis</a:t>
            </a:r>
          </a:p>
        </p:txBody>
      </p:sp>
    </p:spTree>
    <p:extLst>
      <p:ext uri="{BB962C8B-B14F-4D97-AF65-F5344CB8AC3E}">
        <p14:creationId xmlns:p14="http://schemas.microsoft.com/office/powerpoint/2010/main" val="439843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D38D3D7A-0EFB-8BB3-D091-D04C9F6FC55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74776" y="1423021"/>
            <a:ext cx="3067891" cy="2063157"/>
          </a:xfrm>
          <a:prstGeom prst="rect">
            <a:avLst/>
          </a:prstGeom>
          <a:noFill/>
          <a:extLst>
            <a:ext uri="{909E8E84-426E-40DD-AFC4-6F175D3DCCD1}">
              <a14:hiddenFill xmlns:a14="http://schemas.microsoft.com/office/drawing/2010/main">
                <a:solidFill>
                  <a:srgbClr val="FFFFFF"/>
                </a:solidFill>
              </a14:hiddenFill>
            </a:ext>
          </a:extLst>
        </p:spPr>
      </p:pic>
      <p:cxnSp>
        <p:nvCxnSpPr>
          <p:cNvPr id="12299" name="Straight Connector 12298">
            <a:extLst>
              <a:ext uri="{FF2B5EF4-FFF2-40B4-BE49-F238E27FC236}">
                <a16:creationId xmlns:a16="http://schemas.microsoft.com/office/drawing/2014/main" id="{D4BDCD00-BA97-40D8-93CD-0A9CA931BE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2080" y="3429000"/>
            <a:ext cx="2636520"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2292" name="Picture 4">
            <a:extLst>
              <a:ext uri="{FF2B5EF4-FFF2-40B4-BE49-F238E27FC236}">
                <a16:creationId xmlns:a16="http://schemas.microsoft.com/office/drawing/2014/main" id="{4062B544-DCD3-EAF3-0E68-FEB289660AF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90632" y="3429000"/>
            <a:ext cx="3036178" cy="2057011"/>
          </a:xfrm>
          <a:prstGeom prst="rect">
            <a:avLst/>
          </a:prstGeom>
          <a:noFill/>
          <a:extLst>
            <a:ext uri="{909E8E84-426E-40DD-AFC4-6F175D3DCCD1}">
              <a14:hiddenFill xmlns:a14="http://schemas.microsoft.com/office/drawing/2010/main">
                <a:solidFill>
                  <a:srgbClr val="FFFFFF"/>
                </a:solidFill>
              </a14:hiddenFill>
            </a:ext>
          </a:extLst>
        </p:spPr>
      </p:pic>
      <p:cxnSp>
        <p:nvCxnSpPr>
          <p:cNvPr id="12301" name="Straight Connector 12300">
            <a:extLst>
              <a:ext uri="{FF2B5EF4-FFF2-40B4-BE49-F238E27FC236}">
                <a16:creationId xmlns:a16="http://schemas.microsoft.com/office/drawing/2014/main" id="{2D631E40-F51C-4828-B23B-DF9035132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2294" name="Picture 6">
            <a:extLst>
              <a:ext uri="{FF2B5EF4-FFF2-40B4-BE49-F238E27FC236}">
                <a16:creationId xmlns:a16="http://schemas.microsoft.com/office/drawing/2014/main" id="{A9B0D9C5-9EE2-6BA4-5175-3FAC66701B3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654296" y="1065568"/>
            <a:ext cx="4821779" cy="460480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C3301456-33CF-DBA2-BEFE-F7AD7FDAFAF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t>Master of Data Science - Summer 2022</a:t>
            </a:r>
          </a:p>
        </p:txBody>
      </p:sp>
      <p:sp>
        <p:nvSpPr>
          <p:cNvPr id="3" name="Slide Number Placeholder 2">
            <a:extLst>
              <a:ext uri="{FF2B5EF4-FFF2-40B4-BE49-F238E27FC236}">
                <a16:creationId xmlns:a16="http://schemas.microsoft.com/office/drawing/2014/main" id="{856E72BB-A106-6FA6-0884-B7B83951815A}"/>
              </a:ext>
            </a:extLst>
          </p:cNvPr>
          <p:cNvSpPr>
            <a:spLocks noGrp="1"/>
          </p:cNvSpPr>
          <p:nvPr>
            <p:ph type="sldNum" sz="quarter" idx="12"/>
          </p:nvPr>
        </p:nvSpPr>
        <p:spPr>
          <a:xfrm>
            <a:off x="8610600" y="6356350"/>
            <a:ext cx="2743200" cy="365125"/>
          </a:xfrm>
        </p:spPr>
        <p:txBody>
          <a:bodyPr>
            <a:normAutofit/>
          </a:bodyPr>
          <a:lstStyle/>
          <a:p>
            <a:pPr>
              <a:spcAft>
                <a:spcPts val="600"/>
              </a:spcAft>
            </a:pPr>
            <a:fld id="{ACEEBF81-925F-43D1-AABD-4A9E396E506B}" type="slidenum">
              <a:rPr lang="en-US" smtClean="0"/>
              <a:pPr>
                <a:spcAft>
                  <a:spcPts val="600"/>
                </a:spcAft>
              </a:pPr>
              <a:t>5</a:t>
            </a:fld>
            <a:endParaRPr lang="en-US"/>
          </a:p>
        </p:txBody>
      </p:sp>
      <p:pic>
        <p:nvPicPr>
          <p:cNvPr id="4" name="Picture 2" descr="A red symbol with a white cross&#10;&#10;Description automatically generated with low confidence">
            <a:extLst>
              <a:ext uri="{FF2B5EF4-FFF2-40B4-BE49-F238E27FC236}">
                <a16:creationId xmlns:a16="http://schemas.microsoft.com/office/drawing/2014/main" id="{6AD964D4-BA58-65D4-E88F-BCDE8D602D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78207" y="-1"/>
            <a:ext cx="1313793" cy="131379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University of Arizona Emblem | Arizona logo, Logo images, University of  arizona">
            <a:extLst>
              <a:ext uri="{FF2B5EF4-FFF2-40B4-BE49-F238E27FC236}">
                <a16:creationId xmlns:a16="http://schemas.microsoft.com/office/drawing/2014/main" id="{E2DD2B2F-6306-82B5-D152-7A5FDE7F8A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07264" cy="131379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FFF6793-C7E0-1297-66E9-5D9AAEBBA549}"/>
              </a:ext>
            </a:extLst>
          </p:cNvPr>
          <p:cNvSpPr txBox="1"/>
          <p:nvPr/>
        </p:nvSpPr>
        <p:spPr>
          <a:xfrm>
            <a:off x="9783338" y="2470515"/>
            <a:ext cx="2157650" cy="1754326"/>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0000"/>
                </a:solidFill>
                <a:effectLst/>
                <a:latin typeface="Helvetica Neue"/>
              </a:rPr>
              <a:t>All dates high request rates is around the same time: 5am to 9am and 5pm to 10 pm</a:t>
            </a:r>
            <a:endParaRPr lang="en-US" dirty="0"/>
          </a:p>
        </p:txBody>
      </p:sp>
      <p:sp>
        <p:nvSpPr>
          <p:cNvPr id="10" name="TextBox 9">
            <a:extLst>
              <a:ext uri="{FF2B5EF4-FFF2-40B4-BE49-F238E27FC236}">
                <a16:creationId xmlns:a16="http://schemas.microsoft.com/office/drawing/2014/main" id="{91EB99B4-5D3A-7F1A-F0D9-90331EF98541}"/>
              </a:ext>
            </a:extLst>
          </p:cNvPr>
          <p:cNvSpPr txBox="1"/>
          <p:nvPr/>
        </p:nvSpPr>
        <p:spPr>
          <a:xfrm>
            <a:off x="1730828" y="34706"/>
            <a:ext cx="4615543" cy="646331"/>
          </a:xfrm>
          <a:prstGeom prst="rect">
            <a:avLst/>
          </a:prstGeom>
          <a:noFill/>
        </p:spPr>
        <p:txBody>
          <a:bodyPr wrap="square" rtlCol="0">
            <a:spAutoFit/>
          </a:bodyPr>
          <a:lstStyle/>
          <a:p>
            <a:r>
              <a:rPr lang="en-US" sz="3600" b="1" dirty="0"/>
              <a:t>III. Analysis</a:t>
            </a:r>
          </a:p>
        </p:txBody>
      </p:sp>
    </p:spTree>
    <p:extLst>
      <p:ext uri="{BB962C8B-B14F-4D97-AF65-F5344CB8AC3E}">
        <p14:creationId xmlns:p14="http://schemas.microsoft.com/office/powerpoint/2010/main" val="2810236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270" name="Picture 6">
            <a:extLst>
              <a:ext uri="{FF2B5EF4-FFF2-40B4-BE49-F238E27FC236}">
                <a16:creationId xmlns:a16="http://schemas.microsoft.com/office/drawing/2014/main" id="{614E1E03-CC07-3AF3-59CE-5E78057DCF3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15616" y="1471907"/>
            <a:ext cx="3292524" cy="1366397"/>
          </a:xfrm>
          <a:prstGeom prst="rect">
            <a:avLst/>
          </a:prstGeom>
          <a:noFill/>
          <a:extLst>
            <a:ext uri="{909E8E84-426E-40DD-AFC4-6F175D3DCCD1}">
              <a14:hiddenFill xmlns:a14="http://schemas.microsoft.com/office/drawing/2010/main">
                <a:solidFill>
                  <a:srgbClr val="FFFFFF"/>
                </a:solidFill>
              </a14:hiddenFill>
            </a:ext>
          </a:extLst>
        </p:spPr>
      </p:pic>
      <p:cxnSp>
        <p:nvCxnSpPr>
          <p:cNvPr id="11286" name="Straight Connector 11281">
            <a:extLst>
              <a:ext uri="{FF2B5EF4-FFF2-40B4-BE49-F238E27FC236}">
                <a16:creationId xmlns:a16="http://schemas.microsoft.com/office/drawing/2014/main" id="{D4BDCD00-BA97-40D8-93CD-0A9CA931BE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2080" y="3429000"/>
            <a:ext cx="2636520"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1268" name="Picture 4">
            <a:extLst>
              <a:ext uri="{FF2B5EF4-FFF2-40B4-BE49-F238E27FC236}">
                <a16:creationId xmlns:a16="http://schemas.microsoft.com/office/drawing/2014/main" id="{884F4786-07F9-4E7D-1D97-BBBB31B7186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39251" y="3671316"/>
            <a:ext cx="3058752" cy="2057011"/>
          </a:xfrm>
          <a:prstGeom prst="rect">
            <a:avLst/>
          </a:prstGeom>
          <a:noFill/>
          <a:extLst>
            <a:ext uri="{909E8E84-426E-40DD-AFC4-6F175D3DCCD1}">
              <a14:hiddenFill xmlns:a14="http://schemas.microsoft.com/office/drawing/2010/main">
                <a:solidFill>
                  <a:srgbClr val="FFFFFF"/>
                </a:solidFill>
              </a14:hiddenFill>
            </a:ext>
          </a:extLst>
        </p:spPr>
      </p:pic>
      <p:cxnSp>
        <p:nvCxnSpPr>
          <p:cNvPr id="11287" name="Straight Connector 11283">
            <a:extLst>
              <a:ext uri="{FF2B5EF4-FFF2-40B4-BE49-F238E27FC236}">
                <a16:creationId xmlns:a16="http://schemas.microsoft.com/office/drawing/2014/main" id="{2D631E40-F51C-4828-B23B-DF9035132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1266" name="Picture 2">
            <a:extLst>
              <a:ext uri="{FF2B5EF4-FFF2-40B4-BE49-F238E27FC236}">
                <a16:creationId xmlns:a16="http://schemas.microsoft.com/office/drawing/2014/main" id="{67D88CF2-9837-0A04-0E6F-54B80A58F35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794887" y="1358237"/>
            <a:ext cx="4717025" cy="3172199"/>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C3301456-33CF-DBA2-BEFE-F7AD7FDAFAF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Master of Data Science - Summer 2022</a:t>
            </a:r>
          </a:p>
        </p:txBody>
      </p:sp>
      <p:sp>
        <p:nvSpPr>
          <p:cNvPr id="3" name="Slide Number Placeholder 2">
            <a:extLst>
              <a:ext uri="{FF2B5EF4-FFF2-40B4-BE49-F238E27FC236}">
                <a16:creationId xmlns:a16="http://schemas.microsoft.com/office/drawing/2014/main" id="{856E72BB-A106-6FA6-0884-B7B83951815A}"/>
              </a:ext>
            </a:extLst>
          </p:cNvPr>
          <p:cNvSpPr>
            <a:spLocks noGrp="1"/>
          </p:cNvSpPr>
          <p:nvPr>
            <p:ph type="sldNum" sz="quarter" idx="12"/>
          </p:nvPr>
        </p:nvSpPr>
        <p:spPr>
          <a:xfrm>
            <a:off x="8610600" y="6356350"/>
            <a:ext cx="2743200" cy="365125"/>
          </a:xfrm>
        </p:spPr>
        <p:txBody>
          <a:bodyPr>
            <a:normAutofit/>
          </a:bodyPr>
          <a:lstStyle/>
          <a:p>
            <a:pPr>
              <a:spcAft>
                <a:spcPts val="600"/>
              </a:spcAft>
            </a:pPr>
            <a:fld id="{ACEEBF81-925F-43D1-AABD-4A9E396E506B}" type="slidenum">
              <a:rPr lang="en-US" smtClean="0"/>
              <a:pPr>
                <a:spcAft>
                  <a:spcPts val="600"/>
                </a:spcAft>
              </a:pPr>
              <a:t>6</a:t>
            </a:fld>
            <a:endParaRPr lang="en-US"/>
          </a:p>
        </p:txBody>
      </p:sp>
      <p:pic>
        <p:nvPicPr>
          <p:cNvPr id="4" name="Picture 2" descr="A red symbol with a white cross&#10;&#10;Description automatically generated with low confidence">
            <a:extLst>
              <a:ext uri="{FF2B5EF4-FFF2-40B4-BE49-F238E27FC236}">
                <a16:creationId xmlns:a16="http://schemas.microsoft.com/office/drawing/2014/main" id="{6AD964D4-BA58-65D4-E88F-BCDE8D602D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78207" y="-1"/>
            <a:ext cx="1313793" cy="131379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University of Arizona Emblem | Arizona logo, Logo images, University of  arizona">
            <a:extLst>
              <a:ext uri="{FF2B5EF4-FFF2-40B4-BE49-F238E27FC236}">
                <a16:creationId xmlns:a16="http://schemas.microsoft.com/office/drawing/2014/main" id="{E2DD2B2F-6306-82B5-D152-7A5FDE7F8A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07264" cy="131379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E7CBA87-791B-0406-3D53-A5E29ACDDBA7}"/>
              </a:ext>
            </a:extLst>
          </p:cNvPr>
          <p:cNvSpPr txBox="1"/>
          <p:nvPr/>
        </p:nvSpPr>
        <p:spPr>
          <a:xfrm>
            <a:off x="5105398" y="4566230"/>
            <a:ext cx="6781799" cy="1754326"/>
          </a:xfrm>
          <a:prstGeom prst="rect">
            <a:avLst/>
          </a:prstGeom>
          <a:noFill/>
        </p:spPr>
        <p:txBody>
          <a:bodyPr wrap="square">
            <a:spAutoFit/>
          </a:bodyPr>
          <a:lstStyle/>
          <a:p>
            <a:pPr algn="l">
              <a:buFont typeface="Arial" panose="020B0604020202020204" pitchFamily="34" charset="0"/>
              <a:buChar char="•"/>
            </a:pPr>
            <a:r>
              <a:rPr lang="en-US" b="0" i="0" dirty="0">
                <a:solidFill>
                  <a:srgbClr val="000000"/>
                </a:solidFill>
                <a:effectLst/>
                <a:latin typeface="Helvetica Neue"/>
              </a:rPr>
              <a:t>Airport pickup point has most 'No car available'.</a:t>
            </a:r>
          </a:p>
          <a:p>
            <a:pPr algn="l">
              <a:buFont typeface="Arial" panose="020B0604020202020204" pitchFamily="34" charset="0"/>
              <a:buChar char="•"/>
            </a:pPr>
            <a:r>
              <a:rPr lang="en-US" b="0" i="0" dirty="0">
                <a:solidFill>
                  <a:srgbClr val="000000"/>
                </a:solidFill>
                <a:effectLst/>
                <a:latin typeface="Helvetica Neue"/>
              </a:rPr>
              <a:t>City pickup point has highest 'Cancelled' status</a:t>
            </a:r>
          </a:p>
          <a:p>
            <a:pPr algn="l">
              <a:buFont typeface="Arial" panose="020B0604020202020204" pitchFamily="34" charset="0"/>
              <a:buChar char="•"/>
            </a:pPr>
            <a:r>
              <a:rPr lang="en-US" b="0" i="0" dirty="0">
                <a:solidFill>
                  <a:srgbClr val="000000"/>
                </a:solidFill>
                <a:effectLst/>
                <a:latin typeface="Helvetica Neue"/>
              </a:rPr>
              <a:t>'Airport' - has the highest request in the 'evening' aligning to our 'no car available' status</a:t>
            </a:r>
          </a:p>
          <a:p>
            <a:pPr algn="l">
              <a:buFont typeface="Arial" panose="020B0604020202020204" pitchFamily="34" charset="0"/>
              <a:buChar char="•"/>
            </a:pPr>
            <a:r>
              <a:rPr lang="en-US" b="0" i="0" dirty="0">
                <a:solidFill>
                  <a:srgbClr val="000000"/>
                </a:solidFill>
                <a:effectLst/>
                <a:latin typeface="Helvetica Neue"/>
              </a:rPr>
              <a:t>'City'- has the highest request in the 'morning' aligning to our 'Cancelled' status.</a:t>
            </a:r>
          </a:p>
        </p:txBody>
      </p:sp>
      <p:sp>
        <p:nvSpPr>
          <p:cNvPr id="9" name="TextBox 8">
            <a:extLst>
              <a:ext uri="{FF2B5EF4-FFF2-40B4-BE49-F238E27FC236}">
                <a16:creationId xmlns:a16="http://schemas.microsoft.com/office/drawing/2014/main" id="{F46563AD-5795-8DD8-C768-13B408CB66D7}"/>
              </a:ext>
            </a:extLst>
          </p:cNvPr>
          <p:cNvSpPr txBox="1"/>
          <p:nvPr/>
        </p:nvSpPr>
        <p:spPr>
          <a:xfrm>
            <a:off x="1730828" y="34706"/>
            <a:ext cx="4615543" cy="646331"/>
          </a:xfrm>
          <a:prstGeom prst="rect">
            <a:avLst/>
          </a:prstGeom>
          <a:noFill/>
        </p:spPr>
        <p:txBody>
          <a:bodyPr wrap="square" rtlCol="0">
            <a:spAutoFit/>
          </a:bodyPr>
          <a:lstStyle/>
          <a:p>
            <a:r>
              <a:rPr lang="en-US" sz="3600" b="1" dirty="0"/>
              <a:t>III. Analysis</a:t>
            </a:r>
          </a:p>
        </p:txBody>
      </p:sp>
    </p:spTree>
    <p:extLst>
      <p:ext uri="{BB962C8B-B14F-4D97-AF65-F5344CB8AC3E}">
        <p14:creationId xmlns:p14="http://schemas.microsoft.com/office/powerpoint/2010/main" val="1214643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72" name="Rectangle 10261">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73"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9">
            <a:extLst>
              <a:ext uri="{FF2B5EF4-FFF2-40B4-BE49-F238E27FC236}">
                <a16:creationId xmlns:a16="http://schemas.microsoft.com/office/drawing/2014/main" id="{21B3B7DB-D9A3-776F-11D3-5346DF516565}"/>
              </a:ext>
            </a:extLst>
          </p:cNvPr>
          <p:cNvSpPr>
            <a:spLocks noChangeArrowheads="1"/>
          </p:cNvSpPr>
          <p:nvPr/>
        </p:nvSpPr>
        <p:spPr bwMode="auto">
          <a:xfrm>
            <a:off x="5541263" y="457200"/>
            <a:ext cx="6007608" cy="192938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28575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000" b="0" i="0" u="none" strike="noStrike" cap="none" normalizeH="0" baseline="0" dirty="0">
                <a:ln>
                  <a:noFill/>
                </a:ln>
                <a:effectLst/>
              </a:rPr>
              <a:t>From the total gap percentage(58.03%) -around 15% gap exist during morning and evenings.</a:t>
            </a:r>
          </a:p>
          <a:p>
            <a:pPr marL="285750" marR="0" lvl="0" indent="-228600" fontAlgn="base">
              <a:lnSpc>
                <a:spcPct val="90000"/>
              </a:lnSpc>
              <a:spcBef>
                <a:spcPct val="0"/>
              </a:spcBef>
              <a:spcAft>
                <a:spcPts val="600"/>
              </a:spcAft>
              <a:buClrTx/>
              <a:buSzTx/>
              <a:buFont typeface="Arial" panose="020B0604020202020204" pitchFamily="34" charset="0"/>
              <a:buChar char="•"/>
              <a:tabLst/>
            </a:pPr>
            <a:r>
              <a:rPr lang="en-US" altLang="en-US" sz="2000" dirty="0"/>
              <a:t>The gap highest in the evening (18.55%) and morning (13.95%)</a:t>
            </a:r>
            <a:endParaRPr kumimoji="0" lang="en-US" altLang="en-US" sz="2000" b="0" i="0" u="none" strike="noStrike" cap="none" normalizeH="0" baseline="0" dirty="0">
              <a:ln>
                <a:noFill/>
              </a:ln>
              <a:effectLst/>
            </a:endParaRPr>
          </a:p>
        </p:txBody>
      </p:sp>
      <p:pic>
        <p:nvPicPr>
          <p:cNvPr id="10255" name="Picture 15" descr="Chart, bar chart&#10;&#10;Description automatically generated">
            <a:extLst>
              <a:ext uri="{FF2B5EF4-FFF2-40B4-BE49-F238E27FC236}">
                <a16:creationId xmlns:a16="http://schemas.microsoft.com/office/drawing/2014/main" id="{E6F47AC1-1BFA-4823-57B4-6617FB628AF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79305" y="2569464"/>
            <a:ext cx="4642189" cy="3678936"/>
          </a:xfrm>
          <a:prstGeom prst="rect">
            <a:avLst/>
          </a:prstGeom>
          <a:noFill/>
          <a:extLst>
            <a:ext uri="{909E8E84-426E-40DD-AFC4-6F175D3DCCD1}">
              <a14:hiddenFill xmlns:a14="http://schemas.microsoft.com/office/drawing/2010/main">
                <a:solidFill>
                  <a:srgbClr val="FFFFFF"/>
                </a:solidFill>
              </a14:hiddenFill>
            </a:ext>
          </a:extLst>
        </p:spPr>
      </p:pic>
      <p:pic>
        <p:nvPicPr>
          <p:cNvPr id="10257" name="Picture 17" descr="Chart, bar chart&#10;&#10;Description automatically generated">
            <a:extLst>
              <a:ext uri="{FF2B5EF4-FFF2-40B4-BE49-F238E27FC236}">
                <a16:creationId xmlns:a16="http://schemas.microsoft.com/office/drawing/2014/main" id="{8DF37889-0E83-50AC-5D55-E6B737B1C4A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54496" y="2570279"/>
            <a:ext cx="5468112" cy="3677305"/>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C3301456-33CF-DBA2-BEFE-F7AD7FDAFAFF}"/>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Master of Data Science - Summer 2022</a:t>
            </a:r>
          </a:p>
        </p:txBody>
      </p:sp>
      <p:sp>
        <p:nvSpPr>
          <p:cNvPr id="3" name="Slide Number Placeholder 2">
            <a:extLst>
              <a:ext uri="{FF2B5EF4-FFF2-40B4-BE49-F238E27FC236}">
                <a16:creationId xmlns:a16="http://schemas.microsoft.com/office/drawing/2014/main" id="{856E72BB-A106-6FA6-0884-B7B83951815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CEEBF81-925F-43D1-AABD-4A9E396E506B}" type="slidenum">
              <a:rPr lang="en-US" smtClean="0"/>
              <a:pPr>
                <a:spcAft>
                  <a:spcPts val="600"/>
                </a:spcAft>
              </a:pPr>
              <a:t>7</a:t>
            </a:fld>
            <a:endParaRPr lang="en-US"/>
          </a:p>
        </p:txBody>
      </p:sp>
      <p:pic>
        <p:nvPicPr>
          <p:cNvPr id="4" name="Picture 2" descr="A red symbol with a white cross&#10;&#10;Description automatically generated with low confidence">
            <a:extLst>
              <a:ext uri="{FF2B5EF4-FFF2-40B4-BE49-F238E27FC236}">
                <a16:creationId xmlns:a16="http://schemas.microsoft.com/office/drawing/2014/main" id="{6AD964D4-BA58-65D4-E88F-BCDE8D602D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8207" y="-1"/>
            <a:ext cx="1313793" cy="131379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University of Arizona Emblem | Arizona logo, Logo images, University of  arizona">
            <a:extLst>
              <a:ext uri="{FF2B5EF4-FFF2-40B4-BE49-F238E27FC236}">
                <a16:creationId xmlns:a16="http://schemas.microsoft.com/office/drawing/2014/main" id="{E2DD2B2F-6306-82B5-D152-7A5FDE7F8A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707264" cy="131379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BA90654-B2E1-E5F0-3575-A28C29ED5809}"/>
              </a:ext>
            </a:extLst>
          </p:cNvPr>
          <p:cNvSpPr txBox="1"/>
          <p:nvPr/>
        </p:nvSpPr>
        <p:spPr>
          <a:xfrm>
            <a:off x="1730828" y="34706"/>
            <a:ext cx="4615543" cy="646331"/>
          </a:xfrm>
          <a:prstGeom prst="rect">
            <a:avLst/>
          </a:prstGeom>
          <a:noFill/>
        </p:spPr>
        <p:txBody>
          <a:bodyPr wrap="square" rtlCol="0">
            <a:spAutoFit/>
          </a:bodyPr>
          <a:lstStyle/>
          <a:p>
            <a:r>
              <a:rPr lang="en-US" sz="3600" b="1" dirty="0"/>
              <a:t>I. Abstract</a:t>
            </a:r>
          </a:p>
        </p:txBody>
      </p:sp>
    </p:spTree>
    <p:extLst>
      <p:ext uri="{BB962C8B-B14F-4D97-AF65-F5344CB8AC3E}">
        <p14:creationId xmlns:p14="http://schemas.microsoft.com/office/powerpoint/2010/main" val="519937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3301456-33CF-DBA2-BEFE-F7AD7FDAFAFF}"/>
              </a:ext>
            </a:extLst>
          </p:cNvPr>
          <p:cNvSpPr>
            <a:spLocks noGrp="1"/>
          </p:cNvSpPr>
          <p:nvPr>
            <p:ph type="ftr" sz="quarter" idx="11"/>
          </p:nvPr>
        </p:nvSpPr>
        <p:spPr/>
        <p:txBody>
          <a:bodyPr/>
          <a:lstStyle/>
          <a:p>
            <a:r>
              <a:rPr lang="en-US"/>
              <a:t>Master of Data Science - Summer 2022</a:t>
            </a:r>
          </a:p>
        </p:txBody>
      </p:sp>
      <p:sp>
        <p:nvSpPr>
          <p:cNvPr id="3" name="Slide Number Placeholder 2">
            <a:extLst>
              <a:ext uri="{FF2B5EF4-FFF2-40B4-BE49-F238E27FC236}">
                <a16:creationId xmlns:a16="http://schemas.microsoft.com/office/drawing/2014/main" id="{856E72BB-A106-6FA6-0884-B7B83951815A}"/>
              </a:ext>
            </a:extLst>
          </p:cNvPr>
          <p:cNvSpPr>
            <a:spLocks noGrp="1"/>
          </p:cNvSpPr>
          <p:nvPr>
            <p:ph type="sldNum" sz="quarter" idx="12"/>
          </p:nvPr>
        </p:nvSpPr>
        <p:spPr/>
        <p:txBody>
          <a:bodyPr/>
          <a:lstStyle/>
          <a:p>
            <a:fld id="{ACEEBF81-925F-43D1-AABD-4A9E396E506B}" type="slidenum">
              <a:rPr lang="en-US" smtClean="0"/>
              <a:t>8</a:t>
            </a:fld>
            <a:endParaRPr lang="en-US"/>
          </a:p>
        </p:txBody>
      </p:sp>
      <p:pic>
        <p:nvPicPr>
          <p:cNvPr id="4" name="Picture 2" descr="A red symbol with a white cross&#10;&#10;Description automatically generated with low confidence">
            <a:extLst>
              <a:ext uri="{FF2B5EF4-FFF2-40B4-BE49-F238E27FC236}">
                <a16:creationId xmlns:a16="http://schemas.microsoft.com/office/drawing/2014/main" id="{6AD964D4-BA58-65D4-E88F-BCDE8D602D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8207" y="-1"/>
            <a:ext cx="1313793" cy="131379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University of Arizona Emblem | Arizona logo, Logo images, University of  arizona">
            <a:extLst>
              <a:ext uri="{FF2B5EF4-FFF2-40B4-BE49-F238E27FC236}">
                <a16:creationId xmlns:a16="http://schemas.microsoft.com/office/drawing/2014/main" id="{E2DD2B2F-6306-82B5-D152-7A5FDE7F8A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07264" cy="131379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1">
            <a:extLst>
              <a:ext uri="{FF2B5EF4-FFF2-40B4-BE49-F238E27FC236}">
                <a16:creationId xmlns:a16="http://schemas.microsoft.com/office/drawing/2014/main" id="{F06A8B62-E44F-E7D3-D7B1-6ACBA757B16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8721"/>
          <a:stretch/>
        </p:blipFill>
        <p:spPr bwMode="auto">
          <a:xfrm>
            <a:off x="324418" y="1503478"/>
            <a:ext cx="5697546" cy="38510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3">
            <a:extLst>
              <a:ext uri="{FF2B5EF4-FFF2-40B4-BE49-F238E27FC236}">
                <a16:creationId xmlns:a16="http://schemas.microsoft.com/office/drawing/2014/main" id="{3E1C1791-AF5A-CCB1-435E-A8E855760A3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7057" t="34969" r="-369" b="35435"/>
          <a:stretch/>
        </p:blipFill>
        <p:spPr bwMode="auto">
          <a:xfrm>
            <a:off x="9649691" y="276278"/>
            <a:ext cx="1002651" cy="923331"/>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a:extLst>
              <a:ext uri="{FF2B5EF4-FFF2-40B4-BE49-F238E27FC236}">
                <a16:creationId xmlns:a16="http://schemas.microsoft.com/office/drawing/2014/main" id="{DC8B3964-DE84-C303-8840-99A57C1F26B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40472"/>
          <a:stretch/>
        </p:blipFill>
        <p:spPr bwMode="auto">
          <a:xfrm>
            <a:off x="5995434" y="1503478"/>
            <a:ext cx="5534721" cy="385104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8B04E93-BC8F-46E0-1C8F-FFA518AE810E}"/>
              </a:ext>
            </a:extLst>
          </p:cNvPr>
          <p:cNvSpPr txBox="1"/>
          <p:nvPr/>
        </p:nvSpPr>
        <p:spPr>
          <a:xfrm>
            <a:off x="871444" y="5407988"/>
            <a:ext cx="7215651" cy="1166473"/>
          </a:xfrm>
          <a:prstGeom prst="rect">
            <a:avLst/>
          </a:prstGeom>
          <a:noFill/>
        </p:spPr>
        <p:txBody>
          <a:bodyPr wrap="square">
            <a:spAutoFit/>
          </a:bodyPr>
          <a:lstStyle/>
          <a:p>
            <a:pPr marL="28575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800" b="0" i="0" u="none" strike="noStrike" cap="none" normalizeH="0" baseline="0" dirty="0">
                <a:ln>
                  <a:noFill/>
                </a:ln>
                <a:effectLst/>
              </a:rPr>
              <a:t>Airport has highest gap at 17-21 hours which is evening hours, mostly due to “No car available”</a:t>
            </a:r>
          </a:p>
          <a:p>
            <a:pPr marL="28575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800" b="0" i="0" u="none" strike="noStrike" cap="none" normalizeH="0" baseline="0" dirty="0">
                <a:ln>
                  <a:noFill/>
                </a:ln>
                <a:effectLst/>
              </a:rPr>
              <a:t>City has highest gap at 7-12am hours which is morning hours, mostly due to “Cancelled”</a:t>
            </a:r>
          </a:p>
        </p:txBody>
      </p:sp>
      <p:sp>
        <p:nvSpPr>
          <p:cNvPr id="10" name="TextBox 9">
            <a:extLst>
              <a:ext uri="{FF2B5EF4-FFF2-40B4-BE49-F238E27FC236}">
                <a16:creationId xmlns:a16="http://schemas.microsoft.com/office/drawing/2014/main" id="{03C32BF4-5D36-C3E0-43D2-13DA426620B2}"/>
              </a:ext>
            </a:extLst>
          </p:cNvPr>
          <p:cNvSpPr txBox="1"/>
          <p:nvPr/>
        </p:nvSpPr>
        <p:spPr>
          <a:xfrm>
            <a:off x="1730828" y="34706"/>
            <a:ext cx="4615543" cy="646331"/>
          </a:xfrm>
          <a:prstGeom prst="rect">
            <a:avLst/>
          </a:prstGeom>
          <a:noFill/>
        </p:spPr>
        <p:txBody>
          <a:bodyPr wrap="square" rtlCol="0">
            <a:spAutoFit/>
          </a:bodyPr>
          <a:lstStyle/>
          <a:p>
            <a:r>
              <a:rPr lang="en-US" sz="3600" b="1" dirty="0"/>
              <a:t>III. Analysis</a:t>
            </a:r>
          </a:p>
        </p:txBody>
      </p:sp>
    </p:spTree>
    <p:extLst>
      <p:ext uri="{BB962C8B-B14F-4D97-AF65-F5344CB8AC3E}">
        <p14:creationId xmlns:p14="http://schemas.microsoft.com/office/powerpoint/2010/main" val="2549034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2">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9" name="Straight Connector 14">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C3301456-33CF-DBA2-BEFE-F7AD7FDAFAFF}"/>
              </a:ext>
            </a:extLst>
          </p:cNvPr>
          <p:cNvSpPr>
            <a:spLocks noGrp="1"/>
          </p:cNvSpPr>
          <p:nvPr>
            <p:ph type="ftr" sz="quarter" idx="11"/>
          </p:nvPr>
        </p:nvSpPr>
        <p:spPr>
          <a:xfrm>
            <a:off x="5181600" y="6356350"/>
            <a:ext cx="4542118"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Master of Data Science - Summer 2022</a:t>
            </a:r>
          </a:p>
        </p:txBody>
      </p:sp>
      <p:sp>
        <p:nvSpPr>
          <p:cNvPr id="3" name="Slide Number Placeholder 2">
            <a:extLst>
              <a:ext uri="{FF2B5EF4-FFF2-40B4-BE49-F238E27FC236}">
                <a16:creationId xmlns:a16="http://schemas.microsoft.com/office/drawing/2014/main" id="{856E72BB-A106-6FA6-0884-B7B83951815A}"/>
              </a:ext>
            </a:extLst>
          </p:cNvPr>
          <p:cNvSpPr>
            <a:spLocks noGrp="1"/>
          </p:cNvSpPr>
          <p:nvPr>
            <p:ph type="sldNum" sz="quarter" idx="12"/>
          </p:nvPr>
        </p:nvSpPr>
        <p:spPr>
          <a:xfrm>
            <a:off x="10251024" y="6356350"/>
            <a:ext cx="1102776" cy="365125"/>
          </a:xfrm>
        </p:spPr>
        <p:txBody>
          <a:bodyPr vert="horz" lIns="91440" tIns="45720" rIns="91440" bIns="45720" rtlCol="0" anchor="ctr">
            <a:normAutofit/>
          </a:bodyPr>
          <a:lstStyle/>
          <a:p>
            <a:pPr>
              <a:spcAft>
                <a:spcPts val="600"/>
              </a:spcAft>
            </a:pPr>
            <a:fld id="{ACEEBF81-925F-43D1-AABD-4A9E396E506B}" type="slidenum">
              <a:rPr lang="en-US">
                <a:solidFill>
                  <a:schemeClr val="tx1">
                    <a:alpha val="80000"/>
                  </a:schemeClr>
                </a:solidFill>
              </a:rPr>
              <a:pPr>
                <a:spcAft>
                  <a:spcPts val="600"/>
                </a:spcAft>
              </a:pPr>
              <a:t>9</a:t>
            </a:fld>
            <a:endParaRPr lang="en-US">
              <a:solidFill>
                <a:schemeClr val="tx1">
                  <a:alpha val="80000"/>
                </a:schemeClr>
              </a:solidFill>
            </a:endParaRPr>
          </a:p>
        </p:txBody>
      </p:sp>
      <p:pic>
        <p:nvPicPr>
          <p:cNvPr id="4" name="Picture 2" descr="A red symbol with a white cross&#10;&#10;Description automatically generated with low confidence">
            <a:extLst>
              <a:ext uri="{FF2B5EF4-FFF2-40B4-BE49-F238E27FC236}">
                <a16:creationId xmlns:a16="http://schemas.microsoft.com/office/drawing/2014/main" id="{6AD964D4-BA58-65D4-E88F-BCDE8D602D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8207" y="-1"/>
            <a:ext cx="1313793" cy="131379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University of Arizona Emblem | Arizona logo, Logo images, University of  arizona">
            <a:extLst>
              <a:ext uri="{FF2B5EF4-FFF2-40B4-BE49-F238E27FC236}">
                <a16:creationId xmlns:a16="http://schemas.microsoft.com/office/drawing/2014/main" id="{E2DD2B2F-6306-82B5-D152-7A5FDE7F8A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07264" cy="131379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 name="TextBox 6">
            <a:extLst>
              <a:ext uri="{FF2B5EF4-FFF2-40B4-BE49-F238E27FC236}">
                <a16:creationId xmlns:a16="http://schemas.microsoft.com/office/drawing/2014/main" id="{2F5B4FCB-E724-4E9A-DE5A-67647A5575A8}"/>
              </a:ext>
            </a:extLst>
          </p:cNvPr>
          <p:cNvGraphicFramePr/>
          <p:nvPr>
            <p:extLst>
              <p:ext uri="{D42A27DB-BD31-4B8C-83A1-F6EECF244321}">
                <p14:modId xmlns:p14="http://schemas.microsoft.com/office/powerpoint/2010/main" val="4195840832"/>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TextBox 7">
            <a:extLst>
              <a:ext uri="{FF2B5EF4-FFF2-40B4-BE49-F238E27FC236}">
                <a16:creationId xmlns:a16="http://schemas.microsoft.com/office/drawing/2014/main" id="{B2871513-6BE9-03A1-D5DD-DB20AF37FA36}"/>
              </a:ext>
            </a:extLst>
          </p:cNvPr>
          <p:cNvSpPr txBox="1"/>
          <p:nvPr/>
        </p:nvSpPr>
        <p:spPr>
          <a:xfrm>
            <a:off x="1747994" y="1214656"/>
            <a:ext cx="4615543" cy="646331"/>
          </a:xfrm>
          <a:prstGeom prst="rect">
            <a:avLst/>
          </a:prstGeom>
          <a:noFill/>
        </p:spPr>
        <p:txBody>
          <a:bodyPr wrap="square" rtlCol="0">
            <a:spAutoFit/>
          </a:bodyPr>
          <a:lstStyle/>
          <a:p>
            <a:r>
              <a:rPr lang="en-US" sz="3600" b="1" dirty="0"/>
              <a:t>I. Abstract</a:t>
            </a:r>
          </a:p>
        </p:txBody>
      </p:sp>
      <p:sp>
        <p:nvSpPr>
          <p:cNvPr id="11" name="TextBox 10">
            <a:extLst>
              <a:ext uri="{FF2B5EF4-FFF2-40B4-BE49-F238E27FC236}">
                <a16:creationId xmlns:a16="http://schemas.microsoft.com/office/drawing/2014/main" id="{719B572E-B7E1-C4BF-0AEA-30859E235CCD}"/>
              </a:ext>
            </a:extLst>
          </p:cNvPr>
          <p:cNvSpPr txBox="1"/>
          <p:nvPr/>
        </p:nvSpPr>
        <p:spPr>
          <a:xfrm>
            <a:off x="1883228" y="187106"/>
            <a:ext cx="4615543" cy="646331"/>
          </a:xfrm>
          <a:prstGeom prst="rect">
            <a:avLst/>
          </a:prstGeom>
          <a:noFill/>
        </p:spPr>
        <p:txBody>
          <a:bodyPr wrap="square" rtlCol="0">
            <a:spAutoFit/>
          </a:bodyPr>
          <a:lstStyle/>
          <a:p>
            <a:r>
              <a:rPr lang="en-US" sz="3600" b="1" dirty="0">
                <a:solidFill>
                  <a:schemeClr val="bg1"/>
                </a:solidFill>
              </a:rPr>
              <a:t>IV. Reasons</a:t>
            </a:r>
          </a:p>
        </p:txBody>
      </p:sp>
    </p:spTree>
    <p:extLst>
      <p:ext uri="{BB962C8B-B14F-4D97-AF65-F5344CB8AC3E}">
        <p14:creationId xmlns:p14="http://schemas.microsoft.com/office/powerpoint/2010/main" val="255257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655</Words>
  <Application>Microsoft Office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Thanh Phuc</dc:creator>
  <cp:lastModifiedBy>Nguyen Thanh Phuc</cp:lastModifiedBy>
  <cp:revision>1</cp:revision>
  <dcterms:created xsi:type="dcterms:W3CDTF">2022-10-22T16:24:20Z</dcterms:created>
  <dcterms:modified xsi:type="dcterms:W3CDTF">2022-10-22T17:15:12Z</dcterms:modified>
</cp:coreProperties>
</file>