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GameLoft</a:t>
            </a:r>
            <a:r>
              <a:rPr lang="en-US" dirty="0"/>
              <a:t> Internship Project</a:t>
            </a:r>
            <a:br>
              <a:rPr lang="en-US" dirty="0"/>
            </a:br>
            <a:r>
              <a:rPr lang="en-US" dirty="0"/>
              <a:t>“Escape the </a:t>
            </a:r>
            <a:r>
              <a:rPr lang="en-US" dirty="0" err="1"/>
              <a:t>Centegeon</a:t>
            </a:r>
            <a:r>
              <a:rPr lang="en-US" dirty="0"/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Nguyen Quang </a:t>
            </a:r>
            <a:r>
              <a:rPr lang="en-US" dirty="0" err="1"/>
              <a:t>Phuc</a:t>
            </a:r>
            <a:endParaRPr lang="en-US" dirty="0"/>
          </a:p>
          <a:p>
            <a:r>
              <a:rPr lang="en-US" dirty="0"/>
              <a:t>[HIN018]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61F82-7996-405A-95AD-F7AC0441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Gameplay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566591-7ACC-4F82-9351-FE750754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3. Menu Components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6C0CEEB-3999-4C98-9B52-03AF0304B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01" y="3586763"/>
            <a:ext cx="4731798" cy="266163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6651D8C-A61B-4C05-8FA3-27246B806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" y="2020319"/>
            <a:ext cx="4314548" cy="26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1491F0-0325-4BE4-B4A2-647DB8D0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Game Development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023E0E-376C-4338-AE3B-67564238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3200" dirty="0"/>
              <a:t>Game Design Principles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13. Random Numbers — Arcade 2020 documentation">
            <a:extLst>
              <a:ext uri="{FF2B5EF4-FFF2-40B4-BE49-F238E27FC236}">
                <a16:creationId xmlns:a16="http://schemas.microsoft.com/office/drawing/2014/main" id="{8C7BF334-4F13-4F49-80DF-6C8A72D3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77" y="23574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ise your Exploration Game! – testwithnishi">
            <a:extLst>
              <a:ext uri="{FF2B5EF4-FFF2-40B4-BE49-F238E27FC236}">
                <a16:creationId xmlns:a16="http://schemas.microsoft.com/office/drawing/2014/main" id="{FB0F8F69-6F3E-46E2-B77D-CDAC05C5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57" y="2000711"/>
            <a:ext cx="4284863" cy="28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2BF7CD0-49F6-428E-A34C-70E905285F6B}"/>
              </a:ext>
            </a:extLst>
          </p:cNvPr>
          <p:cNvSpPr txBox="1"/>
          <p:nvPr/>
        </p:nvSpPr>
        <p:spPr>
          <a:xfrm>
            <a:off x="878889" y="5157926"/>
            <a:ext cx="276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Randomness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4135FD0-0F97-4385-846E-B410750EE10B}"/>
              </a:ext>
            </a:extLst>
          </p:cNvPr>
          <p:cNvSpPr txBox="1"/>
          <p:nvPr/>
        </p:nvSpPr>
        <p:spPr>
          <a:xfrm>
            <a:off x="5495280" y="5157926"/>
            <a:ext cx="276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43923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9EB6CF-16AD-48CC-B36D-F01F5F17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Game Development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07B42C-CC1B-4445-9250-8B74BDD3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53586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Game Design Principles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492BB133-66C0-4A16-808A-5F8703D497E0}"/>
              </a:ext>
            </a:extLst>
          </p:cNvPr>
          <p:cNvCxnSpPr/>
          <p:nvPr/>
        </p:nvCxnSpPr>
        <p:spPr>
          <a:xfrm>
            <a:off x="2175029" y="1882066"/>
            <a:ext cx="0" cy="4643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7AF84E4-3A09-44E7-A851-62110719F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0" y="2638294"/>
            <a:ext cx="1133730" cy="1133730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8CE6995-6489-4FC0-8348-648D69AB7123}"/>
              </a:ext>
            </a:extLst>
          </p:cNvPr>
          <p:cNvSpPr txBox="1"/>
          <p:nvPr/>
        </p:nvSpPr>
        <p:spPr>
          <a:xfrm>
            <a:off x="2370338" y="1990019"/>
            <a:ext cx="6436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“Everything is randomized”:</a:t>
            </a:r>
          </a:p>
          <a:p>
            <a:pPr lvl="1"/>
            <a:r>
              <a:rPr lang="en-US" sz="2000" dirty="0"/>
              <a:t>+ Dungeons</a:t>
            </a:r>
          </a:p>
          <a:p>
            <a:pPr lvl="1"/>
            <a:r>
              <a:rPr lang="en-US" sz="2000" dirty="0"/>
              <a:t>+ Room</a:t>
            </a:r>
          </a:p>
          <a:p>
            <a:pPr lvl="1"/>
            <a:r>
              <a:rPr lang="en-US" sz="2000" dirty="0"/>
              <a:t>+ Item/Enemy Parameters</a:t>
            </a:r>
          </a:p>
          <a:p>
            <a:pPr lvl="1"/>
            <a:r>
              <a:rPr lang="en-US" sz="2000" dirty="0"/>
              <a:t>+ Music</a:t>
            </a:r>
          </a:p>
          <a:p>
            <a:pPr lvl="1"/>
            <a:r>
              <a:rPr lang="en-US" sz="2000" dirty="0"/>
              <a:t>etc.</a:t>
            </a:r>
          </a:p>
          <a:p>
            <a:r>
              <a:rPr lang="en-US" sz="2000" dirty="0"/>
              <a:t>- Random stuffs make the game always new in every game session.</a:t>
            </a:r>
          </a:p>
          <a:p>
            <a:endParaRPr lang="en-US" sz="2000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90886BF3-3F51-4EFF-8B95-C20805695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9" y="4637027"/>
            <a:ext cx="1677359" cy="1419787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533D1BE-796F-47BF-AFCF-F61310489081}"/>
              </a:ext>
            </a:extLst>
          </p:cNvPr>
          <p:cNvSpPr txBox="1"/>
          <p:nvPr/>
        </p:nvSpPr>
        <p:spPr>
          <a:xfrm>
            <a:off x="2370338" y="4852341"/>
            <a:ext cx="635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No </a:t>
            </a:r>
            <a:r>
              <a:rPr lang="en-US" sz="2000" dirty="0" err="1"/>
              <a:t>minimap</a:t>
            </a:r>
            <a:r>
              <a:rPr lang="en-US" sz="20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Regenerated items and enemies.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308438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9EB6CF-16AD-48CC-B36D-F01F5F17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Game Development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07B42C-CC1B-4445-9250-8B74BDD3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535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2. Game Programming</a:t>
            </a:r>
          </a:p>
          <a:p>
            <a:endParaRPr lang="en-US" sz="32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322E267-0F84-4095-BC2E-DC95BE035CA6}"/>
              </a:ext>
            </a:extLst>
          </p:cNvPr>
          <p:cNvSpPr txBox="1"/>
          <p:nvPr/>
        </p:nvSpPr>
        <p:spPr>
          <a:xfrm>
            <a:off x="497828" y="2068497"/>
            <a:ext cx="8026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Generated Dungeon Algorithm ( RGDA)</a:t>
            </a:r>
          </a:p>
          <a:p>
            <a:r>
              <a:rPr lang="en-US" sz="2000" b="1" dirty="0"/>
              <a:t>Dungeon</a:t>
            </a:r>
            <a:r>
              <a:rPr lang="en-US" sz="2000" dirty="0"/>
              <a:t>: </a:t>
            </a:r>
          </a:p>
          <a:p>
            <a:r>
              <a:rPr lang="en-US" sz="2000" dirty="0"/>
              <a:t>+  Rooms’ position in dungeon is randomly generated, so that they are all connected. </a:t>
            </a:r>
          </a:p>
          <a:p>
            <a:r>
              <a:rPr lang="en-US" sz="2000" dirty="0"/>
              <a:t>+  After having a map of rooms, randomly choose a room suitable to be an “endpoint” room and a room to place a switch.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/>
              <a:t>Room</a:t>
            </a:r>
            <a:r>
              <a:rPr lang="en-US" sz="2000" dirty="0"/>
              <a:t> : Items and enemies' position is randomized.</a:t>
            </a:r>
          </a:p>
          <a:p>
            <a:endParaRPr lang="en-US" sz="2000" dirty="0"/>
          </a:p>
          <a:p>
            <a:r>
              <a:rPr lang="en-US" sz="2000" b="1" dirty="0"/>
              <a:t>Item</a:t>
            </a:r>
            <a:r>
              <a:rPr lang="en-US" sz="2000" dirty="0"/>
              <a:t> : When initializing, sprite and amount of points gained/ heart restored are randomly chosen;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Enemy</a:t>
            </a:r>
            <a:r>
              <a:rPr lang="en-US" sz="2000" dirty="0"/>
              <a:t>: Parameters like walking speed, range of detection are random in a range.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357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9EB6CF-16AD-48CC-B36D-F01F5F17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Game Development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07B42C-CC1B-4445-9250-8B74BDD3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535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2. Game Programming</a:t>
            </a:r>
          </a:p>
          <a:p>
            <a:endParaRPr lang="en-US" sz="32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322E267-0F84-4095-BC2E-DC95BE035CA6}"/>
              </a:ext>
            </a:extLst>
          </p:cNvPr>
          <p:cNvSpPr txBox="1"/>
          <p:nvPr/>
        </p:nvSpPr>
        <p:spPr>
          <a:xfrm>
            <a:off x="497828" y="2068497"/>
            <a:ext cx="802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Enemy AI</a:t>
            </a:r>
          </a:p>
          <a:p>
            <a:r>
              <a:rPr lang="en-US" sz="2000" dirty="0"/>
              <a:t>+ Enemy actions are random when player is out of range.</a:t>
            </a:r>
          </a:p>
          <a:p>
            <a:r>
              <a:rPr lang="en-US" sz="2000" dirty="0"/>
              <a:t>+ When player is in range, using a heuristic search algorithm to decide how to approach player.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Reading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tinyxml</a:t>
            </a:r>
            <a:r>
              <a:rPr lang="en-US" sz="2000" dirty="0"/>
              <a:t>.</a:t>
            </a:r>
          </a:p>
          <a:p>
            <a:r>
              <a:rPr lang="en-US" sz="2000" dirty="0"/>
              <a:t>+ Basic information about animations, enemies, items is stored in xml files.</a:t>
            </a:r>
          </a:p>
          <a:p>
            <a:r>
              <a:rPr lang="en-US" sz="2000" dirty="0"/>
              <a:t>+ Read the data when initialize new game.</a:t>
            </a:r>
          </a:p>
        </p:txBody>
      </p:sp>
    </p:spTree>
    <p:extLst>
      <p:ext uri="{BB962C8B-B14F-4D97-AF65-F5344CB8AC3E}">
        <p14:creationId xmlns:p14="http://schemas.microsoft.com/office/powerpoint/2010/main" val="34453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237E6B-C634-4E35-9210-75FF6417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IV. Miscellaneous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D9F2671-5436-4B39-B0FB-4DF57747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in development:</a:t>
            </a:r>
          </a:p>
          <a:p>
            <a:pPr marL="0" indent="0">
              <a:buNone/>
            </a:pPr>
            <a:r>
              <a:rPr lang="en-US" dirty="0"/>
              <a:t> + Optimization.</a:t>
            </a:r>
          </a:p>
          <a:p>
            <a:pPr marL="0" indent="0">
              <a:buNone/>
            </a:pPr>
            <a:r>
              <a:rPr lang="en-US" dirty="0"/>
              <a:t> + Algorithms.</a:t>
            </a:r>
          </a:p>
          <a:p>
            <a:pPr marL="0" indent="0">
              <a:buNone/>
            </a:pPr>
            <a:r>
              <a:rPr lang="en-US" dirty="0"/>
              <a:t> + Time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Work:</a:t>
            </a:r>
          </a:p>
          <a:p>
            <a:pPr marL="0" indent="0">
              <a:buNone/>
            </a:pPr>
            <a:r>
              <a:rPr lang="en-US" dirty="0"/>
              <a:t>+ Add more features : Player Attack Skills, Boss Rooms, High Score, etc.</a:t>
            </a:r>
          </a:p>
          <a:p>
            <a:pPr marL="0" indent="0">
              <a:buNone/>
            </a:pPr>
            <a:r>
              <a:rPr lang="en-US" dirty="0"/>
              <a:t>+ Improve algorithms : Make randomization more attractive and complex, Enemy AI,…</a:t>
            </a:r>
          </a:p>
          <a:p>
            <a:pPr marL="0" indent="0">
              <a:buNone/>
            </a:pPr>
            <a:r>
              <a:rPr lang="en-US" dirty="0"/>
              <a:t>+ Create Multiplayer Mode.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1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222A7B-1EBD-4680-8BD6-39147BFF59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606675"/>
            <a:ext cx="5524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63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Ảnh có chứa thực phẩm&#10;&#10;Mô tả được tạo tự động">
            <a:extLst>
              <a:ext uri="{FF2B5EF4-FFF2-40B4-BE49-F238E27FC236}">
                <a16:creationId xmlns:a16="http://schemas.microsoft.com/office/drawing/2014/main" id="{E62C7CE7-8757-4E5E-B6D2-90E9379C5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44" y="1023621"/>
            <a:ext cx="693516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I. Introduction</a:t>
            </a:r>
          </a:p>
          <a:p>
            <a:pPr marL="0" indent="0">
              <a:buNone/>
            </a:pPr>
            <a:r>
              <a:rPr lang="en-US" sz="3200" dirty="0"/>
              <a:t>II. Game Elements</a:t>
            </a:r>
          </a:p>
          <a:p>
            <a:pPr marL="342900" lvl="1" indent="0">
              <a:buNone/>
            </a:pPr>
            <a:r>
              <a:rPr lang="en-US" sz="2800" dirty="0"/>
              <a:t>1. Core Gameplay</a:t>
            </a:r>
          </a:p>
          <a:p>
            <a:pPr marL="342900" lvl="1" indent="0">
              <a:buNone/>
            </a:pPr>
            <a:r>
              <a:rPr lang="en-US" sz="2800" dirty="0"/>
              <a:t>2. Game Mechanics</a:t>
            </a:r>
          </a:p>
          <a:p>
            <a:pPr marL="342900" lvl="1" indent="0">
              <a:buNone/>
            </a:pPr>
            <a:r>
              <a:rPr lang="en-US" sz="2800" dirty="0"/>
              <a:t>3. Menu Components</a:t>
            </a:r>
          </a:p>
          <a:p>
            <a:pPr marL="0" indent="0">
              <a:buNone/>
            </a:pPr>
            <a:r>
              <a:rPr lang="en-US" sz="3200" dirty="0"/>
              <a:t>III Game Development</a:t>
            </a:r>
          </a:p>
          <a:p>
            <a:pPr marL="342900" lvl="1" indent="0">
              <a:buNone/>
            </a:pPr>
            <a:r>
              <a:rPr lang="en-US" sz="2800" dirty="0"/>
              <a:t>1. Game Design Principles</a:t>
            </a:r>
          </a:p>
          <a:p>
            <a:pPr marL="342900" lvl="1" indent="0">
              <a:buNone/>
            </a:pPr>
            <a:r>
              <a:rPr lang="en-US" sz="2800" dirty="0"/>
              <a:t>2 Game Programming</a:t>
            </a:r>
          </a:p>
          <a:p>
            <a:pPr marL="0" indent="0">
              <a:buNone/>
            </a:pPr>
            <a:r>
              <a:rPr lang="en-US" sz="3200" dirty="0"/>
              <a:t>IV. Miscellaneous</a:t>
            </a:r>
          </a:p>
          <a:p>
            <a:pPr marL="0" indent="0">
              <a:buNone/>
            </a:pPr>
            <a:r>
              <a:rPr lang="en-US" sz="2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65456B4-A210-46A0-9F31-FA209D68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5" y="1423093"/>
            <a:ext cx="8539809" cy="43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745673"/>
            <a:ext cx="3736821" cy="4521199"/>
          </a:xfrm>
        </p:spPr>
        <p:txBody>
          <a:bodyPr>
            <a:normAutofit/>
          </a:bodyPr>
          <a:lstStyle/>
          <a:p>
            <a:r>
              <a:rPr lang="en-US" dirty="0"/>
              <a:t>Project Code: “</a:t>
            </a:r>
            <a:r>
              <a:rPr lang="en-US" dirty="0" err="1"/>
              <a:t>Centegon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Game Title : Escape the </a:t>
            </a:r>
            <a:r>
              <a:rPr lang="en-US" dirty="0" err="1"/>
              <a:t>Centegeon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Genre : Roguelike, </a:t>
            </a:r>
            <a:r>
              <a:rPr lang="en-US" dirty="0" err="1"/>
              <a:t>Beat’em</a:t>
            </a:r>
            <a:r>
              <a:rPr lang="en-US" dirty="0"/>
              <a:t> up, 2D Top-Down</a:t>
            </a:r>
          </a:p>
          <a:p>
            <a:endParaRPr lang="en-US" dirty="0"/>
          </a:p>
          <a:p>
            <a:r>
              <a:rPr lang="en-US" dirty="0"/>
              <a:t>Inspiration : </a:t>
            </a:r>
          </a:p>
          <a:p>
            <a:pPr marL="0" indent="0">
              <a:buNone/>
            </a:pPr>
            <a:r>
              <a:rPr lang="en-US" dirty="0"/>
              <a:t> + Enter the </a:t>
            </a:r>
            <a:r>
              <a:rPr lang="en-US" dirty="0" err="1"/>
              <a:t>Gungeon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+ The Binding Of Isaac : Rebirth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8561FC3-3BED-4540-8C6D-BD002A11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3024"/>
            <a:ext cx="3943350" cy="271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46DCC6E-4BB0-4A03-A54F-039AA82D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13" y="3886865"/>
            <a:ext cx="3925124" cy="283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4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C9C3FC-4291-4493-82E2-7E14F951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Game Elements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BC4157-5C37-494A-A88B-35A179E1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8" y="1346200"/>
            <a:ext cx="3923254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Core Gameplay</a:t>
            </a:r>
          </a:p>
          <a:p>
            <a:r>
              <a:rPr lang="en-US" sz="2400" dirty="0"/>
              <a:t>Control a character to explore rooms and fight monster with his sword in  random generated dungeons</a:t>
            </a:r>
          </a:p>
          <a:p>
            <a:endParaRPr lang="en-US" sz="2400" dirty="0"/>
          </a:p>
          <a:p>
            <a:r>
              <a:rPr lang="en-US" sz="2400" dirty="0"/>
              <a:t>Player can move freely in 4 direction, slash enemies , collect item.</a:t>
            </a:r>
          </a:p>
        </p:txBody>
      </p:sp>
      <p:pic>
        <p:nvPicPr>
          <p:cNvPr id="7" name="Hình ảnh 6" descr="Ảnh có chứa thiết bị điện tử&#10;&#10;Mô tả được tạo tự động">
            <a:extLst>
              <a:ext uri="{FF2B5EF4-FFF2-40B4-BE49-F238E27FC236}">
                <a16:creationId xmlns:a16="http://schemas.microsoft.com/office/drawing/2014/main" id="{079BF349-6D26-4771-8867-3653624E3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17" y="2048660"/>
            <a:ext cx="4907874" cy="27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1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C9C3FC-4291-4493-82E2-7E14F951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Game Elements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BC4157-5C37-494A-A88B-35A179E1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8" y="1346200"/>
            <a:ext cx="3603657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Core Gameplay</a:t>
            </a:r>
          </a:p>
          <a:p>
            <a:r>
              <a:rPr lang="en-US" sz="2400" dirty="0"/>
              <a:t>A Dungeon is consisted of multiple rooms</a:t>
            </a:r>
          </a:p>
          <a:p>
            <a:r>
              <a:rPr lang="en-US" sz="2400" dirty="0"/>
              <a:t>There is an “endpoint” room, which contains a warp to the next dungeon.</a:t>
            </a:r>
          </a:p>
          <a:p>
            <a:r>
              <a:rPr lang="en-US" sz="2400" dirty="0"/>
              <a:t>To access to this room, you need to enable a switch, placed randomly in a random room.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10EB41A-CCFA-4FB2-BBF2-B6F14F1A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93" y="1238247"/>
            <a:ext cx="3743357" cy="2392719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2006AFC-B4DA-48AB-B338-4349D20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93" y="3888419"/>
            <a:ext cx="3754116" cy="25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C9C3FC-4291-4493-82E2-7E14F951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Gameplay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BC4157-5C37-494A-A88B-35A179E1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3548470" cy="47793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2. Game Mechanics</a:t>
            </a:r>
          </a:p>
          <a:p>
            <a:r>
              <a:rPr lang="en-US" sz="2400" dirty="0"/>
              <a:t>Item:</a:t>
            </a:r>
          </a:p>
          <a:p>
            <a:pPr marL="0" indent="0">
              <a:buNone/>
            </a:pPr>
            <a:r>
              <a:rPr lang="en-US" sz="2400" dirty="0"/>
              <a:t>     - Fruits: restore Hearts. </a:t>
            </a:r>
          </a:p>
          <a:p>
            <a:pPr marL="0" indent="0">
              <a:buNone/>
            </a:pPr>
            <a:r>
              <a:rPr lang="en-US" sz="2400" dirty="0"/>
              <a:t>     - Coins : add Score points.</a:t>
            </a:r>
          </a:p>
          <a:p>
            <a:pPr marL="0" indent="0">
              <a:buNone/>
            </a:pPr>
            <a:r>
              <a:rPr lang="en-US" sz="2400" dirty="0"/>
              <a:t>     - Each type has different amount of effect   </a:t>
            </a:r>
          </a:p>
          <a:p>
            <a:pPr marL="0" indent="0">
              <a:buNone/>
            </a:pPr>
            <a:r>
              <a:rPr lang="en-US" sz="2400" dirty="0"/>
              <a:t>       	</a:t>
            </a:r>
          </a:p>
          <a:p>
            <a:r>
              <a:rPr lang="en-US" sz="2400" dirty="0"/>
              <a:t>Enemy:</a:t>
            </a:r>
          </a:p>
          <a:p>
            <a:pPr marL="0" indent="0">
              <a:buNone/>
            </a:pPr>
            <a:r>
              <a:rPr lang="en-US" sz="2400" dirty="0"/>
              <a:t>      - Can detect player when in range and find path to come to hit player.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lvl="1">
              <a:buFontTx/>
              <a:buChar char="-"/>
            </a:pPr>
            <a:endParaRPr lang="en-US" sz="2000" dirty="0"/>
          </a:p>
        </p:txBody>
      </p:sp>
      <p:pic>
        <p:nvPicPr>
          <p:cNvPr id="8" name="Hình ảnh 7" descr="Ảnh có chứa tòa nhà, sáng&#10;&#10;Mô tả được tạo tự động">
            <a:extLst>
              <a:ext uri="{FF2B5EF4-FFF2-40B4-BE49-F238E27FC236}">
                <a16:creationId xmlns:a16="http://schemas.microsoft.com/office/drawing/2014/main" id="{51E538A4-B29B-49BF-9F62-C6FA7889F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33" y="1118024"/>
            <a:ext cx="3013349" cy="2410679"/>
          </a:xfrm>
          <a:prstGeom prst="rect">
            <a:avLst/>
          </a:prstGeom>
        </p:spPr>
      </p:pic>
      <p:pic>
        <p:nvPicPr>
          <p:cNvPr id="10" name="Hình ảnh 9" descr="Ảnh có chứa thực phẩm, sáng&#10;&#10;Mô tả được tạo tự động">
            <a:extLst>
              <a:ext uri="{FF2B5EF4-FFF2-40B4-BE49-F238E27FC236}">
                <a16:creationId xmlns:a16="http://schemas.microsoft.com/office/drawing/2014/main" id="{4E3607CE-7F42-4468-97E8-3244E8627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19" y="1238248"/>
            <a:ext cx="1710814" cy="2737304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3D04005-9E17-4068-A868-8C318BFDD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755" y="4457817"/>
            <a:ext cx="685800" cy="619125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2139B68-A52E-47E5-A262-1ECD8525E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223" y="4457817"/>
            <a:ext cx="1247775" cy="600075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6C5E439-8B65-4BD1-B67F-1F436DFC0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069" y="4457817"/>
            <a:ext cx="609600" cy="6477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6BC7A86-FAE8-4292-BA69-EB31E1CA5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287" y="4448291"/>
            <a:ext cx="657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C9C3FC-4291-4493-82E2-7E14F951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Gameplay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BC4157-5C37-494A-A88B-35A179E1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3807843" cy="5017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 Game Mechanics</a:t>
            </a:r>
          </a:p>
          <a:p>
            <a:r>
              <a:rPr lang="en-US" sz="2400" dirty="0"/>
              <a:t>Score Mechanics: </a:t>
            </a:r>
          </a:p>
          <a:p>
            <a:pPr marL="0" indent="0">
              <a:buNone/>
            </a:pPr>
            <a:r>
              <a:rPr lang="en-US" dirty="0"/>
              <a:t>There are 2 type of score : </a:t>
            </a:r>
          </a:p>
          <a:p>
            <a:pPr marL="0" indent="0">
              <a:buNone/>
            </a:pPr>
            <a:r>
              <a:rPr lang="en-US" dirty="0"/>
              <a:t>	- Score Point : Gained by vanquishing enemies or collecting coins.</a:t>
            </a:r>
          </a:p>
          <a:p>
            <a:pPr marL="0" indent="0">
              <a:buNone/>
            </a:pPr>
            <a:r>
              <a:rPr lang="en-US" dirty="0"/>
              <a:t>	- Dungeon Count : Gained by completing a dungeon.</a:t>
            </a:r>
          </a:p>
          <a:p>
            <a:r>
              <a:rPr lang="en-US" dirty="0"/>
              <a:t>Permanent Death :</a:t>
            </a:r>
          </a:p>
          <a:p>
            <a:pPr marL="0" indent="0">
              <a:buNone/>
            </a:pPr>
            <a:r>
              <a:rPr lang="en-US" dirty="0"/>
              <a:t>	When player’s hearts are all empty, he is dead, and you can only return to main menu</a:t>
            </a:r>
          </a:p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97614D9-5E89-4C06-82B2-E20530B6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92" y="1238248"/>
            <a:ext cx="4934345" cy="51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61F82-7996-405A-95AD-F7AC0441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Gameplay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566591-7ACC-4F82-9351-FE750754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3. Menu Components</a:t>
            </a:r>
          </a:p>
        </p:txBody>
      </p:sp>
      <p:pic>
        <p:nvPicPr>
          <p:cNvPr id="5" name="Hình ảnh 4" descr="Ảnh có chứa người đàn ông, ký hiệu, đường phố, giao thông&#10;&#10;Mô tả được tạo tự động">
            <a:extLst>
              <a:ext uri="{FF2B5EF4-FFF2-40B4-BE49-F238E27FC236}">
                <a16:creationId xmlns:a16="http://schemas.microsoft.com/office/drawing/2014/main" id="{2281EDE7-A22D-46D2-9E51-286FC45B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4" y="2034096"/>
            <a:ext cx="7350711" cy="41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286</TotalTime>
  <Words>610</Words>
  <Application>Microsoft Office PowerPoint</Application>
  <PresentationFormat>Trình chiếu Trên màn hình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GameLoft Internship Project “Escape the Centegeon”</vt:lpstr>
      <vt:lpstr>Table of contents</vt:lpstr>
      <vt:lpstr>I. Introduction</vt:lpstr>
      <vt:lpstr>I. Introduction</vt:lpstr>
      <vt:lpstr>II. Game Elements</vt:lpstr>
      <vt:lpstr>II. Game Elements</vt:lpstr>
      <vt:lpstr>II. Gameplay</vt:lpstr>
      <vt:lpstr>II. Gameplay</vt:lpstr>
      <vt:lpstr>II. Gameplay</vt:lpstr>
      <vt:lpstr>II. Gameplay</vt:lpstr>
      <vt:lpstr>III. Game Development</vt:lpstr>
      <vt:lpstr>III. Game Development</vt:lpstr>
      <vt:lpstr>III. Game Development</vt:lpstr>
      <vt:lpstr>III. Game Development</vt:lpstr>
      <vt:lpstr>IV. Miscellaneous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quang Phúc Nguyễn</cp:lastModifiedBy>
  <cp:revision>59</cp:revision>
  <dcterms:created xsi:type="dcterms:W3CDTF">2016-07-25T07:53:11Z</dcterms:created>
  <dcterms:modified xsi:type="dcterms:W3CDTF">2020-09-14T02:53:04Z</dcterms:modified>
</cp:coreProperties>
</file>