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AzlQD0GSie/yCbE8OiNzEUBZ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Tahom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T Exceptions - System.Data.ObjectNotFoundException"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7" y="25370"/>
            <a:ext cx="2078984" cy="57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64093" y="19003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8"/>
          <p:cNvSpPr txBox="1"/>
          <p:nvPr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T Exceptions - System.Data.ObjectNotFoundException" id="27" name="Google Shape;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7178" y="0"/>
            <a:ext cx="1953088" cy="78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7" y="25370"/>
            <a:ext cx="2078984" cy="57543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en-us/dotnet/core/introdu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Basic Cross-Platform Application Programming With .NET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726055" y="782376"/>
            <a:ext cx="10515600" cy="4772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/>
              <a:t>Course Rules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726055" y="1397553"/>
            <a:ext cx="11142484" cy="49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How to conduct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Prepare contents of the next session at home 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Following lessons in classroom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Completing chapter assessments in time and Quizzes (via CMS)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i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reports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of all labs and assignments to your notebook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Interchange by FU-HCM CMS, Forum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Discussing actively in your team and classroom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Free to question and answer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Others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Off phone, no game, no chat in class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Use laptop under teacher’s instruction</a:t>
            </a:r>
            <a:endParaRPr/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0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769190" y="749804"/>
            <a:ext cx="10515600" cy="6114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Evaluation Strategy 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769190" y="1315237"/>
            <a:ext cx="10755702" cy="506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Must attend more than 80% of contact hours (if not, not allow to take exam).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Evaluating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02 Progress Tests (PT, 10%)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03 Assignments (AS, 10%)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01 Practical Exam (PE, 25%)    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01 Group Project(GP, 25%)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 Exam (FE, 30%)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Total score=10%(PT)+10%(AS)+25%(PE)+25%(GR)+30% (FE)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Pass: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on-going assessment component &gt;0 and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Practical Exam &gt;=4 and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Exam Score &gt;=4 and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Result  &gt;=5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050"/>
              <a:buFont typeface="Noto Sans Symbols"/>
              <a:buChar char="◆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Final exam retake only when not passed</a:t>
            </a:r>
            <a:endParaRPr/>
          </a:p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1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622541" y="876515"/>
            <a:ext cx="10515600" cy="4771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How to study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605289" y="1485189"/>
            <a:ext cx="11092131" cy="482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This course is complex knowledge (however, it’s attractive and exciting), so you need to keep a tight grip on it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Read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the books to get the general concept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Reference, study, collection from anywhere else (internet, your classmate, forum …)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Attend lectures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Listen, understand, then make your notes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Give your explanation about some topic in lectures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Ask questions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Give some examples that do not exist in your book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Practice all the exercises, demo to make your sense 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After classes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Discuss your classmate indirectly, on the forum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Analyze, design, and implement workshops and assignments.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Write reports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your notebook</a:t>
            </a:r>
            <a:endParaRPr/>
          </a:p>
          <a:p>
            <a:pPr indent="-228600" lvl="2" marL="1143000" rtl="0" algn="just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Build your team in yourselves to support together in studying</a:t>
            </a:r>
            <a:endParaRPr/>
          </a:p>
        </p:txBody>
      </p:sp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2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631166" y="834899"/>
            <a:ext cx="10515600" cy="530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Academic policy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570781" y="1593205"/>
            <a:ext cx="11126638" cy="453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Cheating, plagiarism and breach of copyright are serious offenses under this Policy.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Cheating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Cheating during a test or exam is construed as talking, peeking at another student’s paper or any other clandestine method of transmitting information.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Plagiarism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Plagiarism is using the work of others without citing it; that is, holding the work of others out as your own work. 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Breach of Copyright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If you photocopy a textbook without the copyright holder's permission, you violate copyright law. </a:t>
            </a:r>
            <a:endParaRPr/>
          </a:p>
        </p:txBody>
      </p:sp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3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665672" y="861859"/>
            <a:ext cx="10515600" cy="602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Enjoy the Course</a:t>
            </a:r>
            <a:endParaRPr/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665672" y="1979406"/>
            <a:ext cx="10763588" cy="370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Be enthusiastic about the material because it is interesting, useful and an important part of your training as a software engineer.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Our job is to help you learn and enjoy the experience.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We will do our best but we need your help.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So let’s all have fun together with C# Application Development!!!</a:t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4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673080" y="886356"/>
            <a:ext cx="9739883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Install tools for programming if needed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2488463" y="2810145"/>
            <a:ext cx="66294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5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726056" y="754812"/>
            <a:ext cx="10515600" cy="7092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Why should you study this course?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743308" y="1593428"/>
            <a:ext cx="10694578" cy="425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to develop a Cross-platform .NET applications?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to develop a .NET application supporting some functions concurrently?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to develop .NET applications using GUI (Graphical User Interface)?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to apply Design Pattern in .NET applications?</a:t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726056" y="754812"/>
            <a:ext cx="10515600" cy="7092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Why should you study this course?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726056" y="1844731"/>
            <a:ext cx="10694578" cy="425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to develop .NET distributed applications?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to develop .NET database applications?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How to develop ASP.NET MVC Core applications?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Do you want to earn Certifications from Microsoft?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076681" y="4912762"/>
            <a:ext cx="7778069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https://docs.microsoft.com/en-us/learn/certifications/</a:t>
            </a:r>
            <a:endParaRPr/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86444" y="1710542"/>
            <a:ext cx="10515600" cy="180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Completed: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PRO192-Object-Oriented Programming </a:t>
            </a:r>
            <a:endParaRPr/>
          </a:p>
          <a:p>
            <a:pPr indent="-228600" lvl="1" marL="685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DBI201-Database Systems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786444" y="751831"/>
            <a:ext cx="10515600" cy="7514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Prerequisites</a:t>
            </a:r>
            <a:endParaRPr/>
          </a:p>
        </p:txBody>
      </p:sp>
      <p:sp>
        <p:nvSpPr>
          <p:cNvPr id="116" name="Google Shape;116;p4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704497" y="787486"/>
            <a:ext cx="10806720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Course Objectives 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704497" y="1820001"/>
            <a:ext cx="10724763" cy="387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Developing multi-threading .NET Applications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Building GUI applications using Windows Forms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Building Website using ASP.NET MVC Core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Using Design Pattern in C#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Connecting with Database using ADO.NET and Entity Framework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Building client-server applications with ASP.NET Web API by Windows Forms and  ASP.NET MVC Core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5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708804" y="747130"/>
            <a:ext cx="10515600" cy="796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Course Description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760577" y="1583704"/>
            <a:ext cx="10642805" cy="441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OOP and C# 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Concurrency 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Design Pattern in .NET 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Creating a GUI using Windows Forms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Creating a ASP.NET MVC Core application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Database Access by ADO.NET and Entity Framework Core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Assemblies .NET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Files and Streams I/O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Working with ASP.NET Web API</a:t>
            </a:r>
            <a:endParaRPr/>
          </a:p>
        </p:txBody>
      </p: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82925" y="710350"/>
            <a:ext cx="10515600" cy="859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Course Plan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2743704"/>
            <a:ext cx="10515600" cy="85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Noto Sans Symbols"/>
              <a:buNone/>
            </a:pPr>
            <a:r>
              <a:rPr b="1"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course plan on CMS</a:t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7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640888" y="768989"/>
            <a:ext cx="10515600" cy="83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Materials/ References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640888" y="1805431"/>
            <a:ext cx="10651431" cy="2378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1) Pro C# 9 with .NET 5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ISBN: 978-1-4842-6939-8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n-US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https://docs.microsoft.com/en-us/dotnet/core/introduction</a:t>
            </a:r>
            <a:endParaRPr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3) CMS forums</a:t>
            </a:r>
            <a:endParaRPr/>
          </a:p>
        </p:txBody>
      </p:sp>
      <p:sp>
        <p:nvSpPr>
          <p:cNvPr id="147" name="Google Shape;147;p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734683" y="756241"/>
            <a:ext cx="10515600" cy="877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Learning Environments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726057" y="1745046"/>
            <a:ext cx="10591800" cy="2481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.NET 5 or later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Visual Studio 2019 or later (</a:t>
            </a:r>
            <a:r>
              <a:rPr lang="en-US" sz="2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https://visualstudio.microsoft.com/downloads/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MS SQL Server 2014 or later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3735"/>
              </a:buClr>
              <a:buSzPts val="1300"/>
              <a:buFont typeface="Noto Sans Symbols"/>
              <a:buChar char="◆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 Notebook for reports of labs and assignments.</a:t>
            </a:r>
            <a:endParaRPr/>
          </a:p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9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04/04/2021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2021-01-25T08:25:31Z</dcterms:created>
  <dc:creator>ADMIN</dc:creator>
</cp:coreProperties>
</file>