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85" r:id="rId7"/>
    <p:sldId id="305" r:id="rId8"/>
    <p:sldId id="315" r:id="rId9"/>
    <p:sldId id="286" r:id="rId10"/>
    <p:sldId id="314" r:id="rId11"/>
    <p:sldId id="308" r:id="rId12"/>
    <p:sldId id="306" r:id="rId13"/>
    <p:sldId id="307" r:id="rId14"/>
    <p:sldId id="309" r:id="rId15"/>
    <p:sldId id="311" r:id="rId16"/>
    <p:sldId id="28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87" autoAdjust="0"/>
  </p:normalViewPr>
  <p:slideViewPr>
    <p:cSldViewPr snapToGrid="0" snapToObjects="1">
      <p:cViewPr varScale="1">
        <p:scale>
          <a:sx n="107" d="100"/>
          <a:sy n="107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F353-E10D-4E41-B2E0-00A2FB3972D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934CE-2F22-5146-A57C-D66CC1B9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Lydia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Lydia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9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934CE-2F22-5146-A57C-D66CC1B97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6A565E-AE7F-9748-81F8-3573EB42048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4B439C-C77B-2B40-AE2E-66D44F392D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344" y="1272553"/>
            <a:ext cx="7049311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</a:t>
            </a:r>
            <a:r>
              <a:rPr lang="en-US" b="1" dirty="0">
                <a:solidFill>
                  <a:schemeClr val="tx1"/>
                </a:solidFill>
              </a:rPr>
              <a:t>eb programming project: </a:t>
            </a:r>
            <a:r>
              <a:rPr lang="en-US" b="1" dirty="0" err="1">
                <a:solidFill>
                  <a:schemeClr val="tx1"/>
                </a:solidFill>
              </a:rPr>
              <a:t>E-CommerCe</a:t>
            </a:r>
            <a:r>
              <a:rPr lang="en-US" b="1" dirty="0">
                <a:solidFill>
                  <a:schemeClr val="tx1"/>
                </a:solidFill>
              </a:rPr>
              <a:t>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344" y="3429000"/>
            <a:ext cx="6705600" cy="1828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i="1" dirty="0"/>
              <a:t>Supervisor: TS. Dao Thanh Chung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i="1" dirty="0"/>
              <a:t>Member’s list:</a:t>
            </a:r>
          </a:p>
          <a:p>
            <a:pPr marL="1147763" indent="-457200">
              <a:buFont typeface="Courier New" panose="02070309020205020404" pitchFamily="49" charset="0"/>
              <a:buChar char="o"/>
            </a:pPr>
            <a:r>
              <a:rPr lang="en-US" dirty="0"/>
              <a:t>Tran Thai </a:t>
            </a:r>
            <a:r>
              <a:rPr lang="en-US" dirty="0" err="1"/>
              <a:t>Phuc</a:t>
            </a:r>
            <a:r>
              <a:rPr lang="en-US" dirty="0"/>
              <a:t> - 20184300</a:t>
            </a:r>
          </a:p>
          <a:p>
            <a:pPr marL="1147763" indent="-457200">
              <a:buFont typeface="Courier New" panose="02070309020205020404" pitchFamily="49" charset="0"/>
              <a:buChar char="o"/>
            </a:pPr>
            <a:r>
              <a:rPr lang="en-US" dirty="0"/>
              <a:t>Vu Tung Lam - 20184283</a:t>
            </a:r>
          </a:p>
        </p:txBody>
      </p:sp>
    </p:spTree>
    <p:extLst>
      <p:ext uri="{BB962C8B-B14F-4D97-AF65-F5344CB8AC3E}">
        <p14:creationId xmlns:p14="http://schemas.microsoft.com/office/powerpoint/2010/main" val="261147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845" y="1671122"/>
            <a:ext cx="8388594" cy="4495800"/>
          </a:xfrm>
        </p:spPr>
        <p:txBody>
          <a:bodyPr>
            <a:normAutofit/>
          </a:bodyPr>
          <a:lstStyle/>
          <a:p>
            <a:r>
              <a:rPr lang="en-GB" dirty="0"/>
              <a:t>User can view their cart and place the order</a:t>
            </a:r>
            <a:endParaRPr lang="en-US" dirty="0"/>
          </a:p>
        </p:txBody>
      </p:sp>
      <p:sp>
        <p:nvSpPr>
          <p:cNvPr id="6" name="AutoShape 54">
            <a:extLst>
              <a:ext uri="{FF2B5EF4-FFF2-40B4-BE49-F238E27FC236}">
                <a16:creationId xmlns:a16="http://schemas.microsoft.com/office/drawing/2014/main" id="{F14392F8-99B3-9910-BF21-1C1E2813E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0600" y="2946400"/>
            <a:ext cx="4622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C5FC144-B831-1078-7B9B-45828C15B8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4050" y="2501900"/>
            <a:ext cx="52959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23D2A-7A32-6704-1F00-34118977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88" y="2378522"/>
            <a:ext cx="5758423" cy="4169561"/>
          </a:xfrm>
          <a:prstGeom prst="rect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078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845" y="1671122"/>
            <a:ext cx="8388594" cy="4495800"/>
          </a:xfrm>
        </p:spPr>
        <p:txBody>
          <a:bodyPr>
            <a:normAutofit/>
          </a:bodyPr>
          <a:lstStyle/>
          <a:p>
            <a:r>
              <a:rPr lang="en-GB" dirty="0"/>
              <a:t>Then, user must </a:t>
            </a:r>
            <a:r>
              <a:rPr lang="en-US" dirty="0"/>
              <a:t>fill the payment’s information to finish their purchase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7BC4-7419-E41E-CBB7-C210EC872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50" y="2841812"/>
            <a:ext cx="6751899" cy="37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Administrator’s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845" y="1671122"/>
            <a:ext cx="8388594" cy="751065"/>
          </a:xfrm>
        </p:spPr>
        <p:txBody>
          <a:bodyPr>
            <a:normAutofit/>
          </a:bodyPr>
          <a:lstStyle/>
          <a:p>
            <a:r>
              <a:rPr lang="en-GB" dirty="0"/>
              <a:t>Admin can mange all products of the store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7DE92-8DC7-AC29-BF8D-8832090E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25" y="2179545"/>
            <a:ext cx="4288950" cy="44767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3575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US" dirty="0" err="1"/>
              <a:t>ork</a:t>
            </a:r>
            <a:r>
              <a:rPr lang="en-US" dirty="0"/>
              <a:t>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72" y="1762579"/>
            <a:ext cx="8388594" cy="2400860"/>
          </a:xfrm>
        </p:spPr>
        <p:txBody>
          <a:bodyPr>
            <a:normAutofit/>
          </a:bodyPr>
          <a:lstStyle/>
          <a:p>
            <a:r>
              <a:rPr lang="en-US" dirty="0"/>
              <a:t> Tran Thai </a:t>
            </a:r>
            <a:r>
              <a:rPr lang="en-US" dirty="0" err="1"/>
              <a:t>Phuc</a:t>
            </a:r>
            <a:r>
              <a:rPr lang="en-US" dirty="0"/>
              <a:t> – 20184300</a:t>
            </a:r>
          </a:p>
          <a:p>
            <a:pPr lvl="1"/>
            <a:r>
              <a:rPr lang="en-US" dirty="0"/>
              <a:t>Design database, slides</a:t>
            </a:r>
          </a:p>
          <a:p>
            <a:pPr lvl="1"/>
            <a:r>
              <a:rPr lang="en-US" dirty="0"/>
              <a:t>Draw </a:t>
            </a:r>
            <a:r>
              <a:rPr lang="en-US" dirty="0" err="1"/>
              <a:t>usecase</a:t>
            </a:r>
            <a:r>
              <a:rPr lang="en-US" dirty="0"/>
              <a:t> diagram, relationship diagram</a:t>
            </a:r>
          </a:p>
          <a:p>
            <a:pPr lvl="1"/>
            <a:r>
              <a:rPr lang="en-US" dirty="0"/>
              <a:t>Develop backend site</a:t>
            </a:r>
          </a:p>
        </p:txBody>
      </p:sp>
      <p:sp>
        <p:nvSpPr>
          <p:cNvPr id="6" name="AutoShape 54">
            <a:extLst>
              <a:ext uri="{FF2B5EF4-FFF2-40B4-BE49-F238E27FC236}">
                <a16:creationId xmlns:a16="http://schemas.microsoft.com/office/drawing/2014/main" id="{F14392F8-99B3-9910-BF21-1C1E2813E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0600" y="2946400"/>
            <a:ext cx="4622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C5FC144-B831-1078-7B9B-45828C15B8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4050" y="2501900"/>
            <a:ext cx="52959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F05C3F1-5BA6-E7F9-277D-80CA107188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8900" y="3149600"/>
            <a:ext cx="3886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2D49334-9877-B1A7-0A94-6DBF3D75D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1300" y="3302000"/>
            <a:ext cx="3886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34CE46-15BB-5D13-D810-6F0E314B1639}"/>
              </a:ext>
            </a:extLst>
          </p:cNvPr>
          <p:cNvSpPr txBox="1">
            <a:spLocks/>
          </p:cNvSpPr>
          <p:nvPr/>
        </p:nvSpPr>
        <p:spPr>
          <a:xfrm>
            <a:off x="143572" y="4508501"/>
            <a:ext cx="8388594" cy="23495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 Vu Tung Lam – 20184283</a:t>
            </a:r>
          </a:p>
          <a:p>
            <a:pPr lvl="1" defTabSz="914400"/>
            <a:r>
              <a:rPr lang="en-US" dirty="0"/>
              <a:t>Design database, slides</a:t>
            </a:r>
          </a:p>
          <a:p>
            <a:pPr lvl="1" defTabSz="914400"/>
            <a:r>
              <a:rPr lang="en-US" dirty="0"/>
              <a:t>Draw </a:t>
            </a:r>
            <a:r>
              <a:rPr lang="en-US" dirty="0" err="1"/>
              <a:t>usecase</a:t>
            </a:r>
            <a:r>
              <a:rPr lang="en-US" dirty="0"/>
              <a:t> diagram, relationship diagram</a:t>
            </a:r>
          </a:p>
          <a:p>
            <a:pPr lvl="1" defTabSz="914400"/>
            <a:r>
              <a:rPr lang="en-US" dirty="0"/>
              <a:t>Develop frontend site</a:t>
            </a:r>
          </a:p>
        </p:txBody>
      </p:sp>
    </p:spTree>
    <p:extLst>
      <p:ext uri="{BB962C8B-B14F-4D97-AF65-F5344CB8AC3E}">
        <p14:creationId xmlns:p14="http://schemas.microsoft.com/office/powerpoint/2010/main" val="224785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41AB8-AEB9-CFC4-26E9-5A65DBEA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536700"/>
            <a:ext cx="53975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Design Process</a:t>
            </a:r>
          </a:p>
          <a:p>
            <a:r>
              <a:rPr lang="en-US" dirty="0"/>
              <a:t>Main Functions</a:t>
            </a:r>
          </a:p>
          <a:p>
            <a:r>
              <a:rPr lang="en-US" dirty="0"/>
              <a:t>Work Contribution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140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BEFC-50F7-8B5C-22D4-6CB81741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C79CF-146E-8A80-A78F-195B536F5467}"/>
              </a:ext>
            </a:extLst>
          </p:cNvPr>
          <p:cNvSpPr txBox="1"/>
          <p:nvPr/>
        </p:nvSpPr>
        <p:spPr>
          <a:xfrm>
            <a:off x="424869" y="1816924"/>
            <a:ext cx="8338131" cy="43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Why do we choose E-commerce website?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 Some major function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Techniques: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Backend: Nodejs, </a:t>
            </a:r>
            <a:r>
              <a:rPr lang="en-US" sz="2100" dirty="0" err="1"/>
              <a:t>ExpressJs</a:t>
            </a:r>
            <a:r>
              <a:rPr lang="en-US" sz="2100" dirty="0"/>
              <a:t>, </a:t>
            </a:r>
            <a:r>
              <a:rPr lang="en-US" sz="2100" dirty="0" err="1"/>
              <a:t>Axios</a:t>
            </a:r>
            <a:endParaRPr lang="en-US" sz="21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Frontend: HTML, CSS, JavaScript, template EJS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Database: MySQL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Pattern: MVC</a:t>
            </a:r>
          </a:p>
          <a:p>
            <a:pPr>
              <a:lnSpc>
                <a:spcPct val="150000"/>
              </a:lnSpc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06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845" y="1671122"/>
            <a:ext cx="8388594" cy="867797"/>
          </a:xfrm>
        </p:spPr>
        <p:txBody>
          <a:bodyPr>
            <a:norm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  <a:endParaRPr lang="en-US" sz="1700" dirty="0"/>
          </a:p>
          <a:p>
            <a:pPr marL="320040" lvl="1" indent="0">
              <a:buNone/>
            </a:pPr>
            <a:endParaRPr lang="en-US" sz="17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AutoShape 54">
            <a:extLst>
              <a:ext uri="{FF2B5EF4-FFF2-40B4-BE49-F238E27FC236}">
                <a16:creationId xmlns:a16="http://schemas.microsoft.com/office/drawing/2014/main" id="{F14392F8-99B3-9910-BF21-1C1E2813E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0600" y="2946400"/>
            <a:ext cx="4622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E717754-E2C9-1614-64A1-9812202C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94" y="2298842"/>
            <a:ext cx="6499412" cy="411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845" y="1671122"/>
            <a:ext cx="8388594" cy="867797"/>
          </a:xfrm>
        </p:spPr>
        <p:txBody>
          <a:bodyPr>
            <a:normAutofit/>
          </a:bodyPr>
          <a:lstStyle/>
          <a:p>
            <a:r>
              <a:rPr lang="en-US" dirty="0"/>
              <a:t>Relationship diagram</a:t>
            </a:r>
            <a:endParaRPr lang="en-US" sz="1700" dirty="0"/>
          </a:p>
          <a:p>
            <a:pPr marL="320040" lvl="1" indent="0">
              <a:buNone/>
            </a:pPr>
            <a:endParaRPr lang="en-US" sz="17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AutoShape 54">
            <a:extLst>
              <a:ext uri="{FF2B5EF4-FFF2-40B4-BE49-F238E27FC236}">
                <a16:creationId xmlns:a16="http://schemas.microsoft.com/office/drawing/2014/main" id="{F14392F8-99B3-9910-BF21-1C1E2813E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0600" y="2946400"/>
            <a:ext cx="4622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383B6A2-FF17-4645-2908-9DB05AE8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48" y="2274709"/>
            <a:ext cx="5990104" cy="44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9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845" y="1671122"/>
            <a:ext cx="8388594" cy="4495800"/>
          </a:xfrm>
        </p:spPr>
        <p:txBody>
          <a:bodyPr>
            <a:normAutofit/>
          </a:bodyPr>
          <a:lstStyle/>
          <a:p>
            <a:r>
              <a:rPr lang="en-US" dirty="0"/>
              <a:t>Login/Register page</a:t>
            </a:r>
          </a:p>
        </p:txBody>
      </p:sp>
      <p:sp>
        <p:nvSpPr>
          <p:cNvPr id="6" name="AutoShape 54">
            <a:extLst>
              <a:ext uri="{FF2B5EF4-FFF2-40B4-BE49-F238E27FC236}">
                <a16:creationId xmlns:a16="http://schemas.microsoft.com/office/drawing/2014/main" id="{F14392F8-99B3-9910-BF21-1C1E2813E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0600" y="2946400"/>
            <a:ext cx="4622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C5FC144-B831-1078-7B9B-45828C15B8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4050" y="2501900"/>
            <a:ext cx="52959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E424EA7-7E5F-10D1-FC83-B8A11786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48" y="2451100"/>
            <a:ext cx="3735504" cy="407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6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845" y="1671122"/>
            <a:ext cx="8388594" cy="4495800"/>
          </a:xfrm>
        </p:spPr>
        <p:txBody>
          <a:bodyPr>
            <a:normAutofit/>
          </a:bodyPr>
          <a:lstStyle/>
          <a:p>
            <a:r>
              <a:rPr lang="en-US" dirty="0"/>
              <a:t>Product pages</a:t>
            </a:r>
          </a:p>
          <a:p>
            <a:pPr marL="0" indent="0">
              <a:buNone/>
            </a:pPr>
            <a:r>
              <a:rPr lang="en-US" dirty="0"/>
              <a:t>(home page)</a:t>
            </a:r>
          </a:p>
          <a:p>
            <a:pPr marL="320040" lvl="1" indent="0">
              <a:buNone/>
            </a:pPr>
            <a:endParaRPr lang="en-US" sz="1700" dirty="0"/>
          </a:p>
          <a:p>
            <a:pPr marL="320040" lvl="1" indent="0">
              <a:buNone/>
            </a:pPr>
            <a:endParaRPr lang="en-US" sz="1700" dirty="0"/>
          </a:p>
          <a:p>
            <a:pPr marL="320040" lvl="1" indent="0">
              <a:buNone/>
            </a:pPr>
            <a:endParaRPr lang="en-US" sz="17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AutoShape 54">
            <a:extLst>
              <a:ext uri="{FF2B5EF4-FFF2-40B4-BE49-F238E27FC236}">
                <a16:creationId xmlns:a16="http://schemas.microsoft.com/office/drawing/2014/main" id="{F14392F8-99B3-9910-BF21-1C1E2813E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0600" y="2946400"/>
            <a:ext cx="4622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C5FC144-B831-1078-7B9B-45828C15B8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4050" y="2501900"/>
            <a:ext cx="52959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A4213-617C-4349-FE46-7903781F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090" y="1841126"/>
            <a:ext cx="549640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845" y="1671122"/>
            <a:ext cx="8388594" cy="4495800"/>
          </a:xfrm>
        </p:spPr>
        <p:txBody>
          <a:bodyPr>
            <a:normAutofit/>
          </a:bodyPr>
          <a:lstStyle/>
          <a:p>
            <a:r>
              <a:rPr lang="en-US" dirty="0"/>
              <a:t>Product’s detail page</a:t>
            </a:r>
            <a:endParaRPr lang="en-US" sz="1700" dirty="0"/>
          </a:p>
          <a:p>
            <a:pPr marL="320040" lvl="1" indent="0">
              <a:buNone/>
            </a:pPr>
            <a:endParaRPr lang="en-US" sz="1700" dirty="0"/>
          </a:p>
          <a:p>
            <a:pPr marL="320040" lvl="1" indent="0">
              <a:buNone/>
            </a:pPr>
            <a:endParaRPr lang="en-US" sz="17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AutoShape 54">
            <a:extLst>
              <a:ext uri="{FF2B5EF4-FFF2-40B4-BE49-F238E27FC236}">
                <a16:creationId xmlns:a16="http://schemas.microsoft.com/office/drawing/2014/main" id="{F14392F8-99B3-9910-BF21-1C1E2813E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0600" y="2946400"/>
            <a:ext cx="4622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C5FC144-B831-1078-7B9B-45828C15B8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4050" y="2501900"/>
            <a:ext cx="52959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F6797-E2D2-31F2-BC16-EFC1DBA2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1" y="2358165"/>
            <a:ext cx="8163177" cy="39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2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845" y="1671122"/>
            <a:ext cx="8388594" cy="4495800"/>
          </a:xfrm>
        </p:spPr>
        <p:txBody>
          <a:bodyPr>
            <a:normAutofit/>
          </a:bodyPr>
          <a:lstStyle/>
          <a:p>
            <a:r>
              <a:rPr lang="en-US" dirty="0"/>
              <a:t>User can sort or filter products by brands, price, promotion, rating</a:t>
            </a:r>
          </a:p>
          <a:p>
            <a:pPr marL="320040" lvl="1" indent="0">
              <a:buNone/>
            </a:pPr>
            <a:endParaRPr lang="en-US" sz="1700" dirty="0"/>
          </a:p>
          <a:p>
            <a:pPr marL="320040" lvl="1" indent="0">
              <a:buNone/>
            </a:pPr>
            <a:endParaRPr lang="en-US" sz="1700" dirty="0"/>
          </a:p>
          <a:p>
            <a:pPr marL="320040" lvl="1" indent="0">
              <a:buNone/>
            </a:pPr>
            <a:endParaRPr lang="en-US" sz="17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AutoShape 54">
            <a:extLst>
              <a:ext uri="{FF2B5EF4-FFF2-40B4-BE49-F238E27FC236}">
                <a16:creationId xmlns:a16="http://schemas.microsoft.com/office/drawing/2014/main" id="{F14392F8-99B3-9910-BF21-1C1E2813E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0600" y="2946400"/>
            <a:ext cx="4622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C5FC144-B831-1078-7B9B-45828C15B8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4050" y="2501900"/>
            <a:ext cx="52959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465647-42B8-2D74-116B-C0AFBF91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3" y="3313019"/>
            <a:ext cx="1416207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FB4D222-FF68-451E-0F1E-C195F26D0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89" y="5453538"/>
            <a:ext cx="1812235" cy="794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2E875785-F664-033A-11B5-377B0A8D2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72" y="2922587"/>
            <a:ext cx="1403816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B39AD171-8FA1-25FB-7E81-D094848BA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80" y="2501900"/>
            <a:ext cx="134814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2915B6DE-1151-990D-B4E5-4DBA6E83B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59" y="2731014"/>
            <a:ext cx="2061713" cy="245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87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AFA25D59FE04E959FA1C185D4CC09" ma:contentTypeVersion="0" ma:contentTypeDescription="Create a new document." ma:contentTypeScope="" ma:versionID="ada6b109be075696454e2ad2d6401d6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0B62694-47B3-4EAA-837F-45BA4A92C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977049-E4C6-40C9-8D3E-B6E0B2E88ADE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18C0321-F0F6-4507-8BF2-75A8BBCCF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9993</TotalTime>
  <Words>217</Words>
  <Application>Microsoft Office PowerPoint</Application>
  <PresentationFormat>On-screen Show (4:3)</PresentationFormat>
  <Paragraphs>77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Tw Cen MT</vt:lpstr>
      <vt:lpstr>Wingdings</vt:lpstr>
      <vt:lpstr>Wingdings 2</vt:lpstr>
      <vt:lpstr>Median</vt:lpstr>
      <vt:lpstr>Web programming project: E-CommerCe website</vt:lpstr>
      <vt:lpstr>Outline</vt:lpstr>
      <vt:lpstr>Introduction</vt:lpstr>
      <vt:lpstr>Design Process</vt:lpstr>
      <vt:lpstr>Design Process</vt:lpstr>
      <vt:lpstr>Main Functions</vt:lpstr>
      <vt:lpstr>Main Functions</vt:lpstr>
      <vt:lpstr>Main Functions</vt:lpstr>
      <vt:lpstr>Main Functions</vt:lpstr>
      <vt:lpstr>Main Functions</vt:lpstr>
      <vt:lpstr>Main Functions</vt:lpstr>
      <vt:lpstr>Administrator’s Functions</vt:lpstr>
      <vt:lpstr>Work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performance of machine learning techniques on email spam filtering </dc:title>
  <dc:creator>Lydia</dc:creator>
  <cp:lastModifiedBy>Phúc Trần</cp:lastModifiedBy>
  <cp:revision>105</cp:revision>
  <cp:lastPrinted>2014-03-22T16:44:43Z</cp:lastPrinted>
  <dcterms:created xsi:type="dcterms:W3CDTF">2014-03-21T19:33:09Z</dcterms:created>
  <dcterms:modified xsi:type="dcterms:W3CDTF">2022-07-26T00:49:30Z</dcterms:modified>
</cp:coreProperties>
</file>