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sldIdLst>
    <p:sldId id="348" r:id="rId5"/>
    <p:sldId id="265" r:id="rId6"/>
    <p:sldId id="350" r:id="rId7"/>
    <p:sldId id="352" r:id="rId8"/>
    <p:sldId id="351" r:id="rId9"/>
    <p:sldId id="353" r:id="rId10"/>
    <p:sldId id="354" r:id="rId11"/>
    <p:sldId id="355" r:id="rId12"/>
    <p:sldId id="356" r:id="rId13"/>
    <p:sldId id="34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5" autoAdjust="0"/>
    <p:restoredTop sz="94634" autoAdjust="0"/>
  </p:normalViewPr>
  <p:slideViewPr>
    <p:cSldViewPr snapToGrid="0">
      <p:cViewPr varScale="1">
        <p:scale>
          <a:sx n="88" d="100"/>
          <a:sy n="88" d="100"/>
        </p:scale>
        <p:origin x="51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9095" y="805477"/>
            <a:ext cx="7793801" cy="89611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Object Oriented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1C1EF-59D6-4252-85E6-1291BC0B24DE}"/>
              </a:ext>
            </a:extLst>
          </p:cNvPr>
          <p:cNvSpPr txBox="1"/>
          <p:nvPr/>
        </p:nvSpPr>
        <p:spPr>
          <a:xfrm>
            <a:off x="1922565" y="1922791"/>
            <a:ext cx="834685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693988" algn="l"/>
              </a:tabLst>
            </a:pPr>
            <a:r>
              <a:rPr lang="en-US" sz="4600" b="1" i="0" dirty="0">
                <a:solidFill>
                  <a:srgbClr val="05050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Demonstration of viruses </a:t>
            </a:r>
          </a:p>
          <a:p>
            <a:pPr algn="ctr">
              <a:tabLst>
                <a:tab pos="2693988" algn="l"/>
              </a:tabLst>
            </a:pPr>
            <a:r>
              <a:rPr lang="en-US" sz="4600" b="1" i="0" dirty="0">
                <a:solidFill>
                  <a:srgbClr val="05050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structure and its mechanism</a:t>
            </a:r>
            <a:endParaRPr lang="vi-VN" sz="4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48C5E-CD74-4371-8135-870F1DF44FEC}"/>
              </a:ext>
            </a:extLst>
          </p:cNvPr>
          <p:cNvSpPr txBox="1"/>
          <p:nvPr/>
        </p:nvSpPr>
        <p:spPr>
          <a:xfrm>
            <a:off x="3289780" y="3652098"/>
            <a:ext cx="5612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Professor: PhD Nguyen </a:t>
            </a:r>
            <a:r>
              <a:rPr lang="en-US" sz="2000" b="1" dirty="0" err="1"/>
              <a:t>Thi</a:t>
            </a:r>
            <a:r>
              <a:rPr lang="en-US" sz="2000" b="1" dirty="0"/>
              <a:t> Thu Trang</a:t>
            </a:r>
          </a:p>
          <a:p>
            <a:pPr algn="ctr"/>
            <a:r>
              <a:rPr lang="en-US" sz="1600" dirty="0"/>
              <a:t>Teaching Assistance: Nguyen </a:t>
            </a:r>
            <a:r>
              <a:rPr lang="en-US" sz="1600" dirty="0" err="1"/>
              <a:t>Thi</a:t>
            </a:r>
            <a:r>
              <a:rPr lang="en-US" sz="1600" dirty="0"/>
              <a:t> Minh Chau</a:t>
            </a:r>
            <a:endParaRPr lang="vi-V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953BC-7B4A-4C66-8EA9-A0898ECD5274}"/>
              </a:ext>
            </a:extLst>
          </p:cNvPr>
          <p:cNvSpPr txBox="1"/>
          <p:nvPr/>
        </p:nvSpPr>
        <p:spPr>
          <a:xfrm>
            <a:off x="4014109" y="4893012"/>
            <a:ext cx="432727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Group 4: Tran Thai Phuc – 20184300</a:t>
            </a:r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Nguyen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Nghia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– 20184297</a:t>
            </a:r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Nguyen Trinh Vu - 20184332</a:t>
            </a:r>
            <a:endParaRPr lang="vi-VN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872" y="2263222"/>
            <a:ext cx="7356255" cy="233155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 YOU FOR LISTENNING</a:t>
            </a:r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03046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&amp; Assignment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717A7-FF00-4D1E-BB70-A3C4FF33E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452282"/>
            <a:ext cx="12180975" cy="498390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Tran Thai Phuc – 20184300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 Designing class diagram, slice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 Writing source code: package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oop.globalict.project.gui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 Investigating virus-structure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Nguyen </a:t>
            </a:r>
            <a:r>
              <a:rPr lang="en-US" sz="19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 err="1">
                <a:latin typeface="Calibri" panose="020F0502020204030204" pitchFamily="34" charset="0"/>
                <a:cs typeface="Calibri" panose="020F0502020204030204" pitchFamily="34" charset="0"/>
              </a:rPr>
              <a:t>Nghia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 – 20184297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 Designing use-case diagram, writing report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 Writing source code: Package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oop.globalict.project.virus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oop.globalict.project.storage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 Investigating virus – infection progress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Nguyen Trinh Vu – 20184332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 Designing class diagram, slice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 Writing source code: package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oop.globalict.project.gui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 Take demo video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03046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717A7-FF00-4D1E-BB70-A3C4FF33E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01752"/>
            <a:ext cx="10058400" cy="464958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Overview: </a:t>
            </a:r>
            <a:r>
              <a:rPr lang="en-US" sz="3200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COVID-19 has been spreading all over the world and there is the need of understanding different type of viruses, as well as their infection progress.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Requirement: design an application using JavaFX for showing virus’s structure and the progress of virus infecting the host cell. </a:t>
            </a:r>
            <a:endParaRPr lang="vi-V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1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03046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Use-case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BA3463-D2E4-40F1-81D4-5AEF7FC80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359" y="1452282"/>
            <a:ext cx="8343281" cy="4693096"/>
          </a:xfrm>
        </p:spPr>
      </p:pic>
    </p:spTree>
    <p:extLst>
      <p:ext uri="{BB962C8B-B14F-4D97-AF65-F5344CB8AC3E}">
        <p14:creationId xmlns:p14="http://schemas.microsoft.com/office/powerpoint/2010/main" val="69540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03046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 Class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B04464-7BA4-4E62-8F40-B5D3DEAA6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719" y="1452282"/>
            <a:ext cx="8618561" cy="4700315"/>
          </a:xfrm>
        </p:spPr>
      </p:pic>
    </p:spTree>
    <p:extLst>
      <p:ext uri="{BB962C8B-B14F-4D97-AF65-F5344CB8AC3E}">
        <p14:creationId xmlns:p14="http://schemas.microsoft.com/office/powerpoint/2010/main" val="287407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03046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diagram for packages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69579-D076-4176-AD51-40B4F24896BC}"/>
              </a:ext>
            </a:extLst>
          </p:cNvPr>
          <p:cNvSpPr txBox="1"/>
          <p:nvPr/>
        </p:nvSpPr>
        <p:spPr>
          <a:xfrm>
            <a:off x="1097280" y="1464671"/>
            <a:ext cx="3626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Package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oop.globalict.project.gui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5CB2FE-926F-4C05-B3FD-47B8A39A0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443" y="1877170"/>
            <a:ext cx="8561114" cy="4213673"/>
          </a:xfrm>
        </p:spPr>
      </p:pic>
    </p:spTree>
    <p:extLst>
      <p:ext uri="{BB962C8B-B14F-4D97-AF65-F5344CB8AC3E}">
        <p14:creationId xmlns:p14="http://schemas.microsoft.com/office/powerpoint/2010/main" val="255365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111277F-4A31-4EA1-ACEF-0B77AA3759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3736" y="1996190"/>
            <a:ext cx="9964527" cy="405038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8"/>
            <a:ext cx="10058400" cy="101980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diagram for packages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57817-6ACE-4513-8024-C6C7750F13CC}"/>
              </a:ext>
            </a:extLst>
          </p:cNvPr>
          <p:cNvSpPr txBox="1"/>
          <p:nvPr/>
        </p:nvSpPr>
        <p:spPr>
          <a:xfrm>
            <a:off x="1097280" y="1441622"/>
            <a:ext cx="3800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Package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oop.globalict.project.virus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E8A72-5789-409E-BC91-C585E53720E5}"/>
              </a:ext>
            </a:extLst>
          </p:cNvPr>
          <p:cNvSpPr txBox="1"/>
          <p:nvPr/>
        </p:nvSpPr>
        <p:spPr>
          <a:xfrm>
            <a:off x="1113736" y="1470455"/>
            <a:ext cx="4081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Package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oop.globalict.project.storage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D0BCC3-475D-4FFD-B93F-DBDB8C833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331" y="1899397"/>
            <a:ext cx="7531335" cy="446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1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20" grpId="0"/>
      <p:bldP spid="2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03046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Explanation of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oop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technique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717A7-FF00-4D1E-BB70-A3C4FF33E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52282"/>
            <a:ext cx="10058400" cy="4660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1. Inheritance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Class Virus implements methods in Interface  Controller(</a:t>
            </a:r>
            <a:r>
              <a:rPr lang="en-US" sz="1800" dirty="0" err="1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generalMechanism</a:t>
            </a:r>
            <a:r>
              <a:rPr lang="en-US" sz="1800" dirty="0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generalStructure</a:t>
            </a:r>
            <a:r>
              <a:rPr lang="en-US" sz="1800" dirty="0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…)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 2 Classes </a:t>
            </a:r>
            <a:r>
              <a:rPr lang="en-US" sz="1800" dirty="0" err="1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WithEnvelop</a:t>
            </a:r>
            <a:r>
              <a:rPr lang="en-US" sz="1800" dirty="0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WithoutEnvelop</a:t>
            </a:r>
            <a:r>
              <a:rPr lang="en-US" sz="1800" dirty="0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 are inherited from class Virus because they share the same attributes(</a:t>
            </a:r>
            <a:r>
              <a:rPr lang="en-US" sz="1800" dirty="0" err="1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capsidDesc</a:t>
            </a:r>
            <a:r>
              <a:rPr lang="en-US" sz="1800" dirty="0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nucleicDesc</a:t>
            </a:r>
            <a:r>
              <a:rPr lang="en-US" sz="1800" dirty="0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…)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Tx/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b="1" dirty="0" err="1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Polimorphism</a:t>
            </a:r>
            <a:endParaRPr lang="en-US" b="1" dirty="0">
              <a:latin typeface="Calibri" panose="020F0502020204030204" pitchFamily="34" charset="0"/>
              <a:ea typeface="Noto Sans CJK SC"/>
              <a:cs typeface="Calibri" panose="020F050202020403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WithEnvelop</a:t>
            </a:r>
            <a:r>
              <a:rPr lang="en-US" sz="1800" dirty="0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WithoutEnvelop</a:t>
            </a:r>
            <a:r>
              <a:rPr lang="en-US" sz="1800" dirty="0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 share the same methods inherited from Interface Controller but these methods act different ways, so we have to override these method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b="1" kern="150" dirty="0" err="1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Asscociation</a:t>
            </a:r>
            <a:r>
              <a:rPr lang="en-US" b="1" kern="150" dirty="0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/Aggregation/Composition</a:t>
            </a:r>
            <a:endParaRPr lang="vi-VN" kern="150" dirty="0">
              <a:effectLst/>
              <a:latin typeface="Calibri" panose="020F0502020204030204" pitchFamily="34" charset="0"/>
              <a:ea typeface="Noto Sans CJK SC"/>
              <a:cs typeface="Calibri" panose="020F050202020403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kern="150" dirty="0">
                <a:effectLst/>
                <a:latin typeface="Liberation Serif"/>
                <a:ea typeface="Noto Sans CJK SC"/>
                <a:cs typeface="Lohit Devanagari"/>
              </a:rPr>
              <a:t> </a:t>
            </a:r>
            <a:r>
              <a:rPr lang="en-US" sz="1800" kern="150" dirty="0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Stage is a part of Virus (Composition)</a:t>
            </a:r>
            <a:endParaRPr lang="vi-VN" sz="1800" kern="150" dirty="0">
              <a:effectLst/>
              <a:latin typeface="Calibri" panose="020F0502020204030204" pitchFamily="34" charset="0"/>
              <a:ea typeface="Noto Sans CJK SC"/>
              <a:cs typeface="Calibri" panose="020F050202020403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kern="150" dirty="0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 </a:t>
            </a:r>
            <a:r>
              <a:rPr lang="en-US" sz="1800" kern="150" dirty="0" err="1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VirusStore</a:t>
            </a:r>
            <a:r>
              <a:rPr lang="en-US" sz="1800" kern="150" dirty="0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 has a list of Virus(Aggregation)</a:t>
            </a:r>
            <a:endParaRPr lang="vi-VN" sz="1800" kern="150" dirty="0">
              <a:effectLst/>
              <a:latin typeface="Calibri" panose="020F0502020204030204" pitchFamily="34" charset="0"/>
              <a:ea typeface="Noto Sans CJK SC"/>
              <a:cs typeface="Calibri" panose="020F050202020403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DemonstrationController</a:t>
            </a:r>
            <a:r>
              <a:rPr lang="en-US" sz="1800" dirty="0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 has a </a:t>
            </a:r>
            <a:r>
              <a:rPr lang="en-US" sz="1800" dirty="0" err="1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StructureController</a:t>
            </a:r>
            <a:r>
              <a:rPr lang="en-US" sz="1800" dirty="0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 and an </a:t>
            </a:r>
            <a:r>
              <a:rPr lang="en-US" sz="1800" dirty="0" err="1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InfectionController</a:t>
            </a:r>
            <a:r>
              <a:rPr lang="en-US" sz="1800" dirty="0">
                <a:effectLst/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 (Aggregation).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6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03046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B8DC73-B77A-4335-868B-8A8695593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Link demo video</a:t>
            </a:r>
            <a:r>
              <a:rPr lang="en-US" dirty="0"/>
              <a:t>: http://bit.ly/MrsTrangNo1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262301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118</TotalTime>
  <Words>361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Liberation Serif</vt:lpstr>
      <vt:lpstr>Verdana</vt:lpstr>
      <vt:lpstr>RetrospectVTI</vt:lpstr>
      <vt:lpstr>Object Oriented Programming</vt:lpstr>
      <vt:lpstr>Member &amp; Assignment</vt:lpstr>
      <vt:lpstr>Problem statement</vt:lpstr>
      <vt:lpstr>Use-case diagram</vt:lpstr>
      <vt:lpstr>general Class diagram</vt:lpstr>
      <vt:lpstr>Class diagram for packages</vt:lpstr>
      <vt:lpstr>Class diagram for packages</vt:lpstr>
      <vt:lpstr>Explanation of oop technique</vt:lpstr>
      <vt:lpstr>Demo videO</vt:lpstr>
      <vt:lpstr>THANK YOU FOR LISTENNING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Phúc Trần</dc:creator>
  <cp:lastModifiedBy>Phúc Trần</cp:lastModifiedBy>
  <cp:revision>15</cp:revision>
  <dcterms:created xsi:type="dcterms:W3CDTF">2021-06-02T17:15:38Z</dcterms:created>
  <dcterms:modified xsi:type="dcterms:W3CDTF">2021-06-09T18:54:51Z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