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2"/>
  </p:notesMasterIdLst>
  <p:sldIdLst>
    <p:sldId id="256" r:id="rId2"/>
    <p:sldId id="257" r:id="rId3"/>
    <p:sldId id="258" r:id="rId4"/>
    <p:sldId id="259" r:id="rId5"/>
    <p:sldId id="260" r:id="rId6"/>
    <p:sldId id="265" r:id="rId7"/>
    <p:sldId id="285" r:id="rId8"/>
    <p:sldId id="286" r:id="rId9"/>
    <p:sldId id="316" r:id="rId10"/>
    <p:sldId id="320" r:id="rId11"/>
    <p:sldId id="321" r:id="rId12"/>
    <p:sldId id="322" r:id="rId13"/>
    <p:sldId id="323" r:id="rId14"/>
    <p:sldId id="324" r:id="rId15"/>
    <p:sldId id="287" r:id="rId16"/>
    <p:sldId id="318" r:id="rId17"/>
    <p:sldId id="325" r:id="rId18"/>
    <p:sldId id="304" r:id="rId19"/>
    <p:sldId id="289" r:id="rId20"/>
    <p:sldId id="277" r:id="rId21"/>
  </p:sldIdLst>
  <p:sldSz cx="12192000" cy="6858000"/>
  <p:notesSz cx="6858000" cy="9144000"/>
  <p:embeddedFontLst>
    <p:embeddedFont>
      <p:font typeface="Abril Fatface" panose="02000503000000020003" pitchFamily="2" charset="0"/>
      <p:regular r:id="rId23"/>
    </p:embeddedFont>
    <p:embeddedFont>
      <p:font typeface="Roboto" panose="02000000000000000000" pitchFamily="2" charset="0"/>
      <p:regular r:id="rId24"/>
      <p:bold r:id="rId25"/>
      <p:italic r:id="rId26"/>
      <p:boldItalic r:id="rId27"/>
    </p:embeddedFont>
    <p:embeddedFont>
      <p:font typeface="Roboto Mono" panose="00000009000000000000"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5" d="100"/>
          <a:sy n="105" d="100"/>
        </p:scale>
        <p:origin x="86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198993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387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1611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476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9704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7929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956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983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5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586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9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9"/>
        <p:cNvGrpSpPr/>
        <p:nvPr/>
      </p:nvGrpSpPr>
      <p:grpSpPr>
        <a:xfrm>
          <a:off x="0" y="0"/>
          <a:ext cx="0" cy="0"/>
          <a:chOff x="0" y="0"/>
          <a:chExt cx="0" cy="0"/>
        </a:xfrm>
      </p:grpSpPr>
      <p:sp>
        <p:nvSpPr>
          <p:cNvPr id="850" name="Google Shape;850;ga073618e60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1" name="Google Shape;851;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566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7039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59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478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78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89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58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7862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3a4d1c76c4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0727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4"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020388" y="1647825"/>
            <a:ext cx="8186057" cy="2862274"/>
          </a:xfrm>
          <a:prstGeom prst="rect">
            <a:avLst/>
          </a:prstGeom>
        </p:spPr>
        <p:txBody>
          <a:bodyPr spcFirstLastPara="1" wrap="square" lIns="121900" tIns="121900" rIns="121900" bIns="121900" anchor="t" anchorCtr="0">
            <a:noAutofit/>
          </a:bodyPr>
          <a:lstStyle/>
          <a:p>
            <a:pPr lvl="0">
              <a:lnSpc>
                <a:spcPct val="100000"/>
              </a:lnSpc>
            </a:pPr>
            <a:r>
              <a:rPr lang="en-US" sz="6000" dirty="0" err="1">
                <a:solidFill>
                  <a:schemeClr val="accent1"/>
                </a:solidFill>
              </a:rPr>
              <a:t>Ứng</a:t>
            </a:r>
            <a:r>
              <a:rPr lang="en-US" sz="6000" dirty="0">
                <a:solidFill>
                  <a:schemeClr val="accent1"/>
                </a:solidFill>
              </a:rPr>
              <a:t> </a:t>
            </a:r>
            <a:r>
              <a:rPr lang="en-US" sz="6000" dirty="0" err="1">
                <a:solidFill>
                  <a:schemeClr val="accent1"/>
                </a:solidFill>
              </a:rPr>
              <a:t>dụng</a:t>
            </a:r>
            <a:br>
              <a:rPr lang="en" sz="6000" dirty="0">
                <a:solidFill>
                  <a:schemeClr val="accent1"/>
                </a:solidFill>
              </a:rPr>
            </a:br>
            <a:r>
              <a:rPr lang="en-US" sz="4000" dirty="0" err="1">
                <a:solidFill>
                  <a:schemeClr val="accent6">
                    <a:lumMod val="60000"/>
                    <a:lumOff val="40000"/>
                  </a:schemeClr>
                </a:solidFill>
              </a:rPr>
              <a:t>Quản</a:t>
            </a:r>
            <a:r>
              <a:rPr lang="en-US" sz="4000" dirty="0">
                <a:solidFill>
                  <a:schemeClr val="accent6">
                    <a:lumMod val="60000"/>
                    <a:lumOff val="40000"/>
                  </a:schemeClr>
                </a:solidFill>
              </a:rPr>
              <a:t> </a:t>
            </a:r>
            <a:r>
              <a:rPr lang="en-US" sz="4000" dirty="0" err="1">
                <a:solidFill>
                  <a:schemeClr val="accent6">
                    <a:lumMod val="60000"/>
                    <a:lumOff val="40000"/>
                  </a:schemeClr>
                </a:solidFill>
              </a:rPr>
              <a:t>lý</a:t>
            </a:r>
            <a:r>
              <a:rPr lang="en-US" sz="4000" dirty="0">
                <a:solidFill>
                  <a:schemeClr val="accent6">
                    <a:lumMod val="60000"/>
                    <a:lumOff val="40000"/>
                  </a:schemeClr>
                </a:solidFill>
              </a:rPr>
              <a:t> </a:t>
            </a:r>
            <a:r>
              <a:rPr lang="en-US" sz="4000" dirty="0" err="1">
                <a:solidFill>
                  <a:schemeClr val="accent6">
                    <a:lumMod val="60000"/>
                    <a:lumOff val="40000"/>
                  </a:schemeClr>
                </a:solidFill>
              </a:rPr>
              <a:t>cửa</a:t>
            </a:r>
            <a:r>
              <a:rPr lang="en-US" sz="4000" dirty="0">
                <a:solidFill>
                  <a:schemeClr val="accent6">
                    <a:lumMod val="60000"/>
                    <a:lumOff val="40000"/>
                  </a:schemeClr>
                </a:solidFill>
              </a:rPr>
              <a:t> </a:t>
            </a:r>
            <a:r>
              <a:rPr lang="en-US" sz="4000" dirty="0" err="1">
                <a:solidFill>
                  <a:schemeClr val="accent6">
                    <a:lumMod val="60000"/>
                    <a:lumOff val="40000"/>
                  </a:schemeClr>
                </a:solidFill>
              </a:rPr>
              <a:t>hàng</a:t>
            </a:r>
            <a:r>
              <a:rPr lang="en-US" sz="4000" dirty="0">
                <a:solidFill>
                  <a:schemeClr val="accent6">
                    <a:lumMod val="60000"/>
                    <a:lumOff val="40000"/>
                  </a:schemeClr>
                </a:solidFill>
              </a:rPr>
              <a:t> </a:t>
            </a:r>
            <a:r>
              <a:rPr lang="en-US" sz="4000" dirty="0" err="1">
                <a:solidFill>
                  <a:schemeClr val="accent6">
                    <a:lumMod val="60000"/>
                    <a:lumOff val="40000"/>
                  </a:schemeClr>
                </a:solidFill>
              </a:rPr>
              <a:t>vật</a:t>
            </a:r>
            <a:r>
              <a:rPr lang="en-US" sz="4000" dirty="0">
                <a:solidFill>
                  <a:schemeClr val="accent6">
                    <a:lumMod val="60000"/>
                    <a:lumOff val="40000"/>
                  </a:schemeClr>
                </a:solidFill>
              </a:rPr>
              <a:t> </a:t>
            </a:r>
            <a:r>
              <a:rPr lang="en-US" sz="4000" dirty="0" err="1">
                <a:solidFill>
                  <a:schemeClr val="accent6">
                    <a:lumMod val="60000"/>
                    <a:lumOff val="40000"/>
                  </a:schemeClr>
                </a:solidFill>
              </a:rPr>
              <a:t>tư</a:t>
            </a:r>
            <a:r>
              <a:rPr lang="en-US" sz="4000" dirty="0">
                <a:solidFill>
                  <a:schemeClr val="accent6">
                    <a:lumMod val="60000"/>
                    <a:lumOff val="40000"/>
                  </a:schemeClr>
                </a:solidFill>
              </a:rPr>
              <a:t> </a:t>
            </a:r>
            <a:r>
              <a:rPr lang="en-US" sz="4000" dirty="0" err="1">
                <a:solidFill>
                  <a:schemeClr val="accent6">
                    <a:lumMod val="60000"/>
                    <a:lumOff val="40000"/>
                  </a:schemeClr>
                </a:solidFill>
              </a:rPr>
              <a:t>nông</a:t>
            </a:r>
            <a:r>
              <a:rPr lang="en-US" sz="4000" dirty="0">
                <a:solidFill>
                  <a:schemeClr val="accent6">
                    <a:lumMod val="60000"/>
                    <a:lumOff val="40000"/>
                  </a:schemeClr>
                </a:solidFill>
              </a:rPr>
              <a:t> </a:t>
            </a:r>
            <a:r>
              <a:rPr lang="en-US" sz="4000" dirty="0" err="1">
                <a:solidFill>
                  <a:schemeClr val="accent6">
                    <a:lumMod val="60000"/>
                    <a:lumOff val="40000"/>
                  </a:schemeClr>
                </a:solidFill>
              </a:rPr>
              <a:t>nghiệp</a:t>
            </a:r>
            <a:br>
              <a:rPr lang="vi-VN" sz="4800" dirty="0">
                <a:solidFill>
                  <a:schemeClr val="accent6">
                    <a:lumMod val="60000"/>
                    <a:lumOff val="40000"/>
                  </a:schemeClr>
                </a:solidFill>
              </a:rPr>
            </a:br>
            <a:r>
              <a:rPr lang="vi-VN" sz="5000" dirty="0">
                <a:solidFill>
                  <a:schemeClr val="accent6">
                    <a:lumMod val="60000"/>
                    <a:lumOff val="40000"/>
                  </a:schemeClr>
                </a:solidFill>
              </a:rPr>
              <a:t>		  	</a:t>
            </a:r>
            <a:r>
              <a:rPr lang="en-US" sz="2400" dirty="0">
                <a:solidFill>
                  <a:srgbClr val="00B0F0"/>
                </a:solidFill>
              </a:rPr>
              <a:t>NHÓM 1 – ART GROUP</a:t>
            </a:r>
            <a:endParaRPr sz="2400" dirty="0">
              <a:solidFill>
                <a:srgbClr val="00B0F0"/>
              </a:solidFill>
            </a:endParaRPr>
          </a:p>
        </p:txBody>
      </p:sp>
      <p:sp>
        <p:nvSpPr>
          <p:cNvPr id="381" name="Google Shape;381;p2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t> </a:t>
            </a:r>
            <a:r>
              <a:rPr lang="vi-VN">
                <a:solidFill>
                  <a:schemeClr val="accent5">
                    <a:lumMod val="60000"/>
                    <a:lumOff val="40000"/>
                  </a:schemeClr>
                </a:solidFill>
              </a:rPr>
              <a:t>Welcome to Us</a:t>
            </a:r>
            <a:r>
              <a:rPr lang="en"/>
              <a:t>. </a:t>
            </a:r>
            <a:r>
              <a:rPr lang="en">
                <a:solidFill>
                  <a:schemeClr val="accent1"/>
                </a:solidFill>
              </a:rPr>
              <a:t>&lt;/p&gt;</a:t>
            </a:r>
            <a:endParaRPr>
              <a:solidFill>
                <a:schemeClr val="accent1"/>
              </a:solidFil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1. </a:t>
            </a:r>
            <a:r>
              <a:rPr lang="en-US" sz="2400" err="1">
                <a:solidFill>
                  <a:srgbClr val="00B0F0"/>
                </a:solidFill>
              </a:rPr>
              <a:t>Sơ</a:t>
            </a:r>
            <a:r>
              <a:rPr lang="en-US" sz="2400">
                <a:solidFill>
                  <a:srgbClr val="00B0F0"/>
                </a:solidFill>
              </a:rPr>
              <a:t> </a:t>
            </a:r>
            <a:r>
              <a:rPr lang="en-US" sz="2400" err="1">
                <a:solidFill>
                  <a:srgbClr val="00B0F0"/>
                </a:solidFill>
              </a:rPr>
              <a:t>đồ</a:t>
            </a:r>
            <a:r>
              <a:rPr lang="en-US" sz="2400">
                <a:solidFill>
                  <a:srgbClr val="00B0F0"/>
                </a:solidFill>
              </a:rPr>
              <a:t> </a:t>
            </a:r>
            <a:r>
              <a:rPr lang="en-US" sz="2400" err="1">
                <a:solidFill>
                  <a:srgbClr val="00B0F0"/>
                </a:solidFill>
              </a:rPr>
              <a:t>phân</a:t>
            </a:r>
            <a:r>
              <a:rPr lang="en-US" sz="2400">
                <a:solidFill>
                  <a:srgbClr val="00B0F0"/>
                </a:solidFill>
              </a:rPr>
              <a:t> </a:t>
            </a:r>
            <a:r>
              <a:rPr lang="en-US" sz="2400" err="1">
                <a:solidFill>
                  <a:srgbClr val="00B0F0"/>
                </a:solidFill>
              </a:rPr>
              <a:t>rã</a:t>
            </a:r>
            <a:r>
              <a:rPr lang="en-US" sz="2400">
                <a:solidFill>
                  <a:srgbClr val="00B0F0"/>
                </a:solidFill>
              </a:rPr>
              <a:t> </a:t>
            </a:r>
            <a:r>
              <a:rPr lang="en-US" sz="2400" err="1">
                <a:solidFill>
                  <a:srgbClr val="00B0F0"/>
                </a:solidFill>
              </a:rPr>
              <a:t>chức</a:t>
            </a:r>
            <a:r>
              <a:rPr lang="en-US" sz="2400">
                <a:solidFill>
                  <a:srgbClr val="00B0F0"/>
                </a:solidFill>
              </a:rPr>
              <a:t> </a:t>
            </a:r>
            <a:r>
              <a:rPr lang="en-US" sz="2400" err="1">
                <a:solidFill>
                  <a:srgbClr val="00B0F0"/>
                </a:solidFill>
              </a:rPr>
              <a:t>năng</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a:off x="1915886" y="2953046"/>
            <a:ext cx="1487062" cy="1915046"/>
          </a:xfrm>
          <a:prstGeom prst="rect">
            <a:avLst/>
          </a:prstGeom>
        </p:spPr>
      </p:pic>
      <p:pic>
        <p:nvPicPr>
          <p:cNvPr id="4" name="Picture 3"/>
          <p:cNvPicPr>
            <a:picLocks noChangeAspect="1"/>
          </p:cNvPicPr>
          <p:nvPr/>
        </p:nvPicPr>
        <p:blipFill>
          <a:blip r:embed="rId4"/>
          <a:stretch>
            <a:fillRect/>
          </a:stretch>
        </p:blipFill>
        <p:spPr>
          <a:xfrm>
            <a:off x="3641952" y="2953046"/>
            <a:ext cx="1485064" cy="1915046"/>
          </a:xfrm>
          <a:prstGeom prst="rect">
            <a:avLst/>
          </a:prstGeom>
        </p:spPr>
      </p:pic>
      <p:pic>
        <p:nvPicPr>
          <p:cNvPr id="6" name="Picture 5"/>
          <p:cNvPicPr>
            <a:picLocks noChangeAspect="1"/>
          </p:cNvPicPr>
          <p:nvPr/>
        </p:nvPicPr>
        <p:blipFill>
          <a:blip r:embed="rId5"/>
          <a:stretch>
            <a:fillRect/>
          </a:stretch>
        </p:blipFill>
        <p:spPr>
          <a:xfrm>
            <a:off x="5366020" y="2954081"/>
            <a:ext cx="1477038" cy="1914011"/>
          </a:xfrm>
          <a:prstGeom prst="rect">
            <a:avLst/>
          </a:prstGeom>
        </p:spPr>
      </p:pic>
      <p:pic>
        <p:nvPicPr>
          <p:cNvPr id="7" name="Picture 6"/>
          <p:cNvPicPr>
            <a:picLocks noChangeAspect="1"/>
          </p:cNvPicPr>
          <p:nvPr/>
        </p:nvPicPr>
        <p:blipFill>
          <a:blip r:embed="rId6"/>
          <a:stretch>
            <a:fillRect/>
          </a:stretch>
        </p:blipFill>
        <p:spPr>
          <a:xfrm>
            <a:off x="7082062" y="2953046"/>
            <a:ext cx="1490689" cy="1915046"/>
          </a:xfrm>
          <a:prstGeom prst="rect">
            <a:avLst/>
          </a:prstGeom>
        </p:spPr>
      </p:pic>
      <p:pic>
        <p:nvPicPr>
          <p:cNvPr id="8" name="Picture 7"/>
          <p:cNvPicPr>
            <a:picLocks noChangeAspect="1"/>
          </p:cNvPicPr>
          <p:nvPr/>
        </p:nvPicPr>
        <p:blipFill>
          <a:blip r:embed="rId7"/>
          <a:stretch>
            <a:fillRect/>
          </a:stretch>
        </p:blipFill>
        <p:spPr>
          <a:xfrm>
            <a:off x="8811755" y="2953046"/>
            <a:ext cx="1487062" cy="1915046"/>
          </a:xfrm>
          <a:prstGeom prst="rect">
            <a:avLst/>
          </a:prstGeom>
        </p:spPr>
      </p:pic>
    </p:spTree>
    <p:extLst>
      <p:ext uri="{BB962C8B-B14F-4D97-AF65-F5344CB8AC3E}">
        <p14:creationId xmlns:p14="http://schemas.microsoft.com/office/powerpoint/2010/main" val="3051325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2. </a:t>
            </a:r>
            <a:r>
              <a:rPr lang="en-US" sz="2400" err="1">
                <a:solidFill>
                  <a:srgbClr val="00B0F0"/>
                </a:solidFill>
              </a:rPr>
              <a:t>Sơ</a:t>
            </a:r>
            <a:r>
              <a:rPr lang="en-US" sz="2400">
                <a:solidFill>
                  <a:srgbClr val="00B0F0"/>
                </a:solidFill>
              </a:rPr>
              <a:t> </a:t>
            </a:r>
            <a:r>
              <a:rPr lang="en-US" sz="2400" err="1">
                <a:solidFill>
                  <a:srgbClr val="00B0F0"/>
                </a:solidFill>
              </a:rPr>
              <a:t>đồ</a:t>
            </a:r>
            <a:r>
              <a:rPr lang="en-US" sz="2400">
                <a:solidFill>
                  <a:srgbClr val="00B0F0"/>
                </a:solidFill>
              </a:rPr>
              <a:t> </a:t>
            </a:r>
            <a:r>
              <a:rPr lang="en-US" sz="2400" err="1">
                <a:solidFill>
                  <a:srgbClr val="00B0F0"/>
                </a:solidFill>
              </a:rPr>
              <a:t>triển</a:t>
            </a:r>
            <a:r>
              <a:rPr lang="en-US" sz="2400">
                <a:solidFill>
                  <a:srgbClr val="00B0F0"/>
                </a:solidFill>
              </a:rPr>
              <a:t> </a:t>
            </a:r>
            <a:r>
              <a:rPr lang="en-US" sz="2400" err="1">
                <a:solidFill>
                  <a:srgbClr val="00B0F0"/>
                </a:solidFill>
              </a:rPr>
              <a:t>khai</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a:off x="2889888" y="2776574"/>
            <a:ext cx="1722984" cy="2225522"/>
          </a:xfrm>
          <a:prstGeom prst="rect">
            <a:avLst/>
          </a:prstGeom>
        </p:spPr>
      </p:pic>
      <p:pic>
        <p:nvPicPr>
          <p:cNvPr id="4" name="Picture 3"/>
          <p:cNvPicPr>
            <a:picLocks noChangeAspect="1"/>
          </p:cNvPicPr>
          <p:nvPr/>
        </p:nvPicPr>
        <p:blipFill>
          <a:blip r:embed="rId4"/>
          <a:stretch>
            <a:fillRect/>
          </a:stretch>
        </p:blipFill>
        <p:spPr>
          <a:xfrm>
            <a:off x="5191308" y="2776034"/>
            <a:ext cx="1722984" cy="2225522"/>
          </a:xfrm>
          <a:prstGeom prst="rect">
            <a:avLst/>
          </a:prstGeom>
        </p:spPr>
      </p:pic>
      <p:pic>
        <p:nvPicPr>
          <p:cNvPr id="6" name="Picture 5"/>
          <p:cNvPicPr>
            <a:picLocks noChangeAspect="1"/>
          </p:cNvPicPr>
          <p:nvPr/>
        </p:nvPicPr>
        <p:blipFill>
          <a:blip r:embed="rId5"/>
          <a:stretch>
            <a:fillRect/>
          </a:stretch>
        </p:blipFill>
        <p:spPr>
          <a:xfrm>
            <a:off x="7492728" y="2773922"/>
            <a:ext cx="1722985" cy="2229745"/>
          </a:xfrm>
          <a:prstGeom prst="rect">
            <a:avLst/>
          </a:prstGeom>
        </p:spPr>
      </p:pic>
    </p:spTree>
    <p:extLst>
      <p:ext uri="{BB962C8B-B14F-4D97-AF65-F5344CB8AC3E}">
        <p14:creationId xmlns:p14="http://schemas.microsoft.com/office/powerpoint/2010/main" val="11152309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3. </a:t>
            </a:r>
            <a:r>
              <a:rPr lang="en-US" sz="2400" err="1">
                <a:solidFill>
                  <a:srgbClr val="00B0F0"/>
                </a:solidFill>
              </a:rPr>
              <a:t>Sơ</a:t>
            </a:r>
            <a:r>
              <a:rPr lang="en-US" sz="2400">
                <a:solidFill>
                  <a:srgbClr val="00B0F0"/>
                </a:solidFill>
              </a:rPr>
              <a:t> </a:t>
            </a:r>
            <a:r>
              <a:rPr lang="en-US" sz="2400" err="1">
                <a:solidFill>
                  <a:srgbClr val="00B0F0"/>
                </a:solidFill>
              </a:rPr>
              <a:t>đồ</a:t>
            </a:r>
            <a:r>
              <a:rPr lang="en-US" sz="2400">
                <a:solidFill>
                  <a:srgbClr val="00B0F0"/>
                </a:solidFill>
              </a:rPr>
              <a:t> </a:t>
            </a:r>
            <a:r>
              <a:rPr lang="en-US" sz="2400" err="1">
                <a:solidFill>
                  <a:srgbClr val="00B0F0"/>
                </a:solidFill>
              </a:rPr>
              <a:t>quan</a:t>
            </a:r>
            <a:r>
              <a:rPr lang="en-US" sz="2400">
                <a:solidFill>
                  <a:srgbClr val="00B0F0"/>
                </a:solidFill>
              </a:rPr>
              <a:t> </a:t>
            </a:r>
            <a:r>
              <a:rPr lang="en-US" sz="2400" err="1">
                <a:solidFill>
                  <a:srgbClr val="00B0F0"/>
                </a:solidFill>
              </a:rPr>
              <a:t>hệ</a:t>
            </a:r>
            <a:r>
              <a:rPr lang="en-US" sz="2400">
                <a:solidFill>
                  <a:srgbClr val="00B0F0"/>
                </a:solidFill>
              </a:rPr>
              <a:t> ERD</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a:off x="3933456" y="2773922"/>
            <a:ext cx="1703805" cy="2198672"/>
          </a:xfrm>
          <a:prstGeom prst="rect">
            <a:avLst/>
          </a:prstGeom>
        </p:spPr>
      </p:pic>
      <p:pic>
        <p:nvPicPr>
          <p:cNvPr id="4" name="Picture 3"/>
          <p:cNvPicPr>
            <a:picLocks noChangeAspect="1"/>
          </p:cNvPicPr>
          <p:nvPr/>
        </p:nvPicPr>
        <p:blipFill>
          <a:blip r:embed="rId4"/>
          <a:stretch>
            <a:fillRect/>
          </a:stretch>
        </p:blipFill>
        <p:spPr>
          <a:xfrm>
            <a:off x="6149261" y="2773922"/>
            <a:ext cx="1697162" cy="2198672"/>
          </a:xfrm>
          <a:prstGeom prst="rect">
            <a:avLst/>
          </a:prstGeom>
        </p:spPr>
      </p:pic>
    </p:spTree>
    <p:extLst>
      <p:ext uri="{BB962C8B-B14F-4D97-AF65-F5344CB8AC3E}">
        <p14:creationId xmlns:p14="http://schemas.microsoft.com/office/powerpoint/2010/main" val="3906029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4. </a:t>
            </a:r>
            <a:r>
              <a:rPr lang="en-US" sz="2400" err="1">
                <a:solidFill>
                  <a:srgbClr val="00B0F0"/>
                </a:solidFill>
              </a:rPr>
              <a:t>Sơ</a:t>
            </a:r>
            <a:r>
              <a:rPr lang="en-US" sz="2400">
                <a:solidFill>
                  <a:srgbClr val="00B0F0"/>
                </a:solidFill>
              </a:rPr>
              <a:t> </a:t>
            </a:r>
            <a:r>
              <a:rPr lang="en-US" sz="2400" err="1">
                <a:solidFill>
                  <a:srgbClr val="00B0F0"/>
                </a:solidFill>
              </a:rPr>
              <a:t>đồ</a:t>
            </a:r>
            <a:r>
              <a:rPr lang="en-US" sz="2400">
                <a:solidFill>
                  <a:srgbClr val="00B0F0"/>
                </a:solidFill>
              </a:rPr>
              <a:t> </a:t>
            </a:r>
            <a:r>
              <a:rPr lang="en-US" sz="2400" err="1">
                <a:solidFill>
                  <a:srgbClr val="00B0F0"/>
                </a:solidFill>
              </a:rPr>
              <a:t>phân</a:t>
            </a:r>
            <a:r>
              <a:rPr lang="en-US" sz="2400">
                <a:solidFill>
                  <a:srgbClr val="00B0F0"/>
                </a:solidFill>
              </a:rPr>
              <a:t> </a:t>
            </a:r>
            <a:r>
              <a:rPr lang="en-US" sz="2400" err="1">
                <a:solidFill>
                  <a:srgbClr val="00B0F0"/>
                </a:solidFill>
              </a:rPr>
              <a:t>rã</a:t>
            </a:r>
            <a:r>
              <a:rPr lang="en-US" sz="2400">
                <a:solidFill>
                  <a:srgbClr val="00B0F0"/>
                </a:solidFill>
              </a:rPr>
              <a:t> </a:t>
            </a:r>
            <a:r>
              <a:rPr lang="en-US" sz="2400" err="1">
                <a:solidFill>
                  <a:srgbClr val="00B0F0"/>
                </a:solidFill>
              </a:rPr>
              <a:t>chức</a:t>
            </a:r>
            <a:r>
              <a:rPr lang="en-US" sz="2400">
                <a:solidFill>
                  <a:srgbClr val="00B0F0"/>
                </a:solidFill>
              </a:rPr>
              <a:t> </a:t>
            </a:r>
            <a:r>
              <a:rPr lang="en-US" sz="2400" err="1">
                <a:solidFill>
                  <a:srgbClr val="00B0F0"/>
                </a:solidFill>
              </a:rPr>
              <a:t>năng</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flipH="1">
            <a:off x="1904015" y="3219141"/>
            <a:ext cx="1193987" cy="1543359"/>
          </a:xfrm>
          <a:prstGeom prst="rect">
            <a:avLst/>
          </a:prstGeom>
        </p:spPr>
      </p:pic>
      <p:pic>
        <p:nvPicPr>
          <p:cNvPr id="4" name="Picture 3"/>
          <p:cNvPicPr>
            <a:picLocks noChangeAspect="1"/>
          </p:cNvPicPr>
          <p:nvPr/>
        </p:nvPicPr>
        <p:blipFill>
          <a:blip r:embed="rId4"/>
          <a:stretch>
            <a:fillRect/>
          </a:stretch>
        </p:blipFill>
        <p:spPr>
          <a:xfrm flipH="1">
            <a:off x="3326335" y="3219482"/>
            <a:ext cx="1190213" cy="1543018"/>
          </a:xfrm>
          <a:prstGeom prst="rect">
            <a:avLst/>
          </a:prstGeom>
        </p:spPr>
      </p:pic>
      <p:pic>
        <p:nvPicPr>
          <p:cNvPr id="6" name="Picture 5"/>
          <p:cNvPicPr>
            <a:picLocks noChangeAspect="1"/>
          </p:cNvPicPr>
          <p:nvPr/>
        </p:nvPicPr>
        <p:blipFill>
          <a:blip r:embed="rId5"/>
          <a:stretch>
            <a:fillRect/>
          </a:stretch>
        </p:blipFill>
        <p:spPr>
          <a:xfrm flipH="1">
            <a:off x="4757442" y="3219141"/>
            <a:ext cx="1197449" cy="1543919"/>
          </a:xfrm>
          <a:prstGeom prst="rect">
            <a:avLst/>
          </a:prstGeom>
        </p:spPr>
      </p:pic>
      <p:pic>
        <p:nvPicPr>
          <p:cNvPr id="7" name="Picture 6"/>
          <p:cNvPicPr>
            <a:picLocks noChangeAspect="1"/>
          </p:cNvPicPr>
          <p:nvPr/>
        </p:nvPicPr>
        <p:blipFill>
          <a:blip r:embed="rId6"/>
          <a:stretch>
            <a:fillRect/>
          </a:stretch>
        </p:blipFill>
        <p:spPr>
          <a:xfrm flipH="1">
            <a:off x="6195785" y="3200336"/>
            <a:ext cx="1197449" cy="1543919"/>
          </a:xfrm>
          <a:prstGeom prst="rect">
            <a:avLst/>
          </a:prstGeom>
        </p:spPr>
      </p:pic>
      <p:pic>
        <p:nvPicPr>
          <p:cNvPr id="8" name="Picture 7"/>
          <p:cNvPicPr>
            <a:picLocks noChangeAspect="1"/>
          </p:cNvPicPr>
          <p:nvPr/>
        </p:nvPicPr>
        <p:blipFill>
          <a:blip r:embed="rId7"/>
          <a:stretch>
            <a:fillRect/>
          </a:stretch>
        </p:blipFill>
        <p:spPr>
          <a:xfrm flipH="1">
            <a:off x="7634128" y="3219141"/>
            <a:ext cx="1194552" cy="1544819"/>
          </a:xfrm>
          <a:prstGeom prst="rect">
            <a:avLst/>
          </a:prstGeom>
        </p:spPr>
      </p:pic>
      <p:pic>
        <p:nvPicPr>
          <p:cNvPr id="9" name="Picture 8"/>
          <p:cNvPicPr>
            <a:picLocks noChangeAspect="1"/>
          </p:cNvPicPr>
          <p:nvPr/>
        </p:nvPicPr>
        <p:blipFill>
          <a:blip r:embed="rId8"/>
          <a:stretch>
            <a:fillRect/>
          </a:stretch>
        </p:blipFill>
        <p:spPr>
          <a:xfrm flipH="1">
            <a:off x="9069574" y="3219141"/>
            <a:ext cx="1198134" cy="1543359"/>
          </a:xfrm>
          <a:prstGeom prst="rect">
            <a:avLst/>
          </a:prstGeom>
        </p:spPr>
      </p:pic>
    </p:spTree>
    <p:extLst>
      <p:ext uri="{BB962C8B-B14F-4D97-AF65-F5344CB8AC3E}">
        <p14:creationId xmlns:p14="http://schemas.microsoft.com/office/powerpoint/2010/main" val="27889152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5. </a:t>
            </a:r>
            <a:r>
              <a:rPr lang="en-US" sz="2400" err="1">
                <a:solidFill>
                  <a:srgbClr val="00B0F0"/>
                </a:solidFill>
              </a:rPr>
              <a:t>Giao</a:t>
            </a:r>
            <a:r>
              <a:rPr lang="en-US" sz="2400">
                <a:solidFill>
                  <a:srgbClr val="00B0F0"/>
                </a:solidFill>
              </a:rPr>
              <a:t> </a:t>
            </a:r>
            <a:r>
              <a:rPr lang="en-US" sz="2400" err="1">
                <a:solidFill>
                  <a:srgbClr val="00B0F0"/>
                </a:solidFill>
              </a:rPr>
              <a:t>diện</a:t>
            </a:r>
            <a:r>
              <a:rPr lang="en-US" sz="2400">
                <a:solidFill>
                  <a:srgbClr val="00B0F0"/>
                </a:solidFill>
              </a:rPr>
              <a:t> </a:t>
            </a:r>
            <a:r>
              <a:rPr lang="en-US" sz="2400" err="1">
                <a:solidFill>
                  <a:srgbClr val="00B0F0"/>
                </a:solidFill>
              </a:rPr>
              <a:t>dự</a:t>
            </a:r>
            <a:r>
              <a:rPr lang="en-US" sz="2400">
                <a:solidFill>
                  <a:srgbClr val="00B0F0"/>
                </a:solidFill>
              </a:rPr>
              <a:t> </a:t>
            </a:r>
            <a:r>
              <a:rPr lang="en-US" sz="2400" err="1">
                <a:solidFill>
                  <a:srgbClr val="00B0F0"/>
                </a:solidFill>
              </a:rPr>
              <a:t>án</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2" name="Picture 1"/>
          <p:cNvPicPr>
            <a:picLocks noChangeAspect="1"/>
          </p:cNvPicPr>
          <p:nvPr/>
        </p:nvPicPr>
        <p:blipFill>
          <a:blip r:embed="rId3"/>
          <a:stretch>
            <a:fillRect/>
          </a:stretch>
        </p:blipFill>
        <p:spPr>
          <a:xfrm flipH="1">
            <a:off x="1876695" y="3109369"/>
            <a:ext cx="1202043" cy="1532881"/>
          </a:xfrm>
          <a:prstGeom prst="rect">
            <a:avLst/>
          </a:prstGeom>
        </p:spPr>
      </p:pic>
      <p:pic>
        <p:nvPicPr>
          <p:cNvPr id="4" name="Picture 3"/>
          <p:cNvPicPr>
            <a:picLocks noChangeAspect="1"/>
          </p:cNvPicPr>
          <p:nvPr/>
        </p:nvPicPr>
        <p:blipFill>
          <a:blip r:embed="rId4"/>
          <a:stretch>
            <a:fillRect/>
          </a:stretch>
        </p:blipFill>
        <p:spPr>
          <a:xfrm flipH="1">
            <a:off x="3260091" y="3109369"/>
            <a:ext cx="1202043" cy="1532881"/>
          </a:xfrm>
          <a:prstGeom prst="rect">
            <a:avLst/>
          </a:prstGeom>
        </p:spPr>
      </p:pic>
      <p:pic>
        <p:nvPicPr>
          <p:cNvPr id="6" name="Picture 5"/>
          <p:cNvPicPr>
            <a:picLocks noChangeAspect="1"/>
          </p:cNvPicPr>
          <p:nvPr/>
        </p:nvPicPr>
        <p:blipFill>
          <a:blip r:embed="rId5"/>
          <a:stretch>
            <a:fillRect/>
          </a:stretch>
        </p:blipFill>
        <p:spPr>
          <a:xfrm flipH="1">
            <a:off x="4643487" y="3109227"/>
            <a:ext cx="1200403" cy="1542070"/>
          </a:xfrm>
          <a:prstGeom prst="rect">
            <a:avLst/>
          </a:prstGeom>
        </p:spPr>
      </p:pic>
      <p:pic>
        <p:nvPicPr>
          <p:cNvPr id="7" name="Picture 6"/>
          <p:cNvPicPr>
            <a:picLocks noChangeAspect="1"/>
          </p:cNvPicPr>
          <p:nvPr/>
        </p:nvPicPr>
        <p:blipFill>
          <a:blip r:embed="rId6"/>
          <a:stretch>
            <a:fillRect/>
          </a:stretch>
        </p:blipFill>
        <p:spPr>
          <a:xfrm flipH="1">
            <a:off x="6025269" y="3108998"/>
            <a:ext cx="1207557" cy="1556775"/>
          </a:xfrm>
          <a:prstGeom prst="rect">
            <a:avLst/>
          </a:prstGeom>
        </p:spPr>
      </p:pic>
      <p:pic>
        <p:nvPicPr>
          <p:cNvPr id="8" name="Picture 7"/>
          <p:cNvPicPr>
            <a:picLocks noChangeAspect="1"/>
          </p:cNvPicPr>
          <p:nvPr/>
        </p:nvPicPr>
        <p:blipFill>
          <a:blip r:embed="rId7"/>
          <a:stretch>
            <a:fillRect/>
          </a:stretch>
        </p:blipFill>
        <p:spPr>
          <a:xfrm flipH="1">
            <a:off x="7408664" y="3106207"/>
            <a:ext cx="1201935" cy="1559566"/>
          </a:xfrm>
          <a:prstGeom prst="rect">
            <a:avLst/>
          </a:prstGeom>
        </p:spPr>
      </p:pic>
      <p:pic>
        <p:nvPicPr>
          <p:cNvPr id="9" name="Picture 8"/>
          <p:cNvPicPr>
            <a:picLocks noChangeAspect="1"/>
          </p:cNvPicPr>
          <p:nvPr/>
        </p:nvPicPr>
        <p:blipFill>
          <a:blip r:embed="rId8"/>
          <a:stretch>
            <a:fillRect/>
          </a:stretch>
        </p:blipFill>
        <p:spPr>
          <a:xfrm flipH="1">
            <a:off x="8783013" y="3108998"/>
            <a:ext cx="1246562" cy="1556775"/>
          </a:xfrm>
          <a:prstGeom prst="rect">
            <a:avLst/>
          </a:prstGeom>
        </p:spPr>
      </p:pic>
    </p:spTree>
    <p:extLst>
      <p:ext uri="{BB962C8B-B14F-4D97-AF65-F5344CB8AC3E}">
        <p14:creationId xmlns:p14="http://schemas.microsoft.com/office/powerpoint/2010/main" val="36475566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979420" y="2980966"/>
            <a:ext cx="8378190" cy="2071291"/>
          </a:xfrm>
          <a:prstGeom prst="rect">
            <a:avLst/>
          </a:prstGeom>
        </p:spPr>
        <p:txBody>
          <a:bodyPr spcFirstLastPara="1" wrap="square" lIns="121900" tIns="121900" rIns="121900" bIns="121900" anchor="t" anchorCtr="0">
            <a:noAutofit/>
          </a:bodyPr>
          <a:lstStyle/>
          <a:p>
            <a:pPr algn="ctr">
              <a:spcAft>
                <a:spcPts val="2100"/>
              </a:spcAft>
            </a:pPr>
            <a:r>
              <a:rPr lang="en-US" sz="5400" err="1"/>
              <a:t>Báo</a:t>
            </a:r>
            <a:r>
              <a:rPr lang="en-US" sz="5400"/>
              <a:t> </a:t>
            </a:r>
            <a:r>
              <a:rPr lang="en-US" sz="5400" err="1"/>
              <a:t>cáo</a:t>
            </a:r>
            <a:r>
              <a:rPr lang="en-US" sz="5400"/>
              <a:t> </a:t>
            </a:r>
            <a:r>
              <a:rPr lang="en-US" sz="5400" err="1"/>
              <a:t>dự</a:t>
            </a:r>
            <a:r>
              <a:rPr lang="en-US" sz="5400"/>
              <a:t> </a:t>
            </a:r>
            <a:r>
              <a:rPr lang="en-US" sz="5400" err="1"/>
              <a:t>án</a:t>
            </a:r>
            <a:r>
              <a:rPr lang="en-US" sz="5400"/>
              <a:t>.</a:t>
            </a:r>
          </a:p>
        </p:txBody>
      </p:sp>
      <p:sp>
        <p:nvSpPr>
          <p:cNvPr id="459" name="Google Shape;459;p31"/>
          <p:cNvSpPr/>
          <p:nvPr/>
        </p:nvSpPr>
        <p:spPr>
          <a:xfrm>
            <a:off x="2697584" y="2616238"/>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a:t>
            </a:r>
            <a:r>
              <a:rPr lang="en-US" b="1" i="0">
                <a:ln>
                  <a:noFill/>
                </a:ln>
                <a:solidFill>
                  <a:schemeClr val="accent3"/>
                </a:solidFill>
                <a:latin typeface="Roboto Mono"/>
              </a:rPr>
              <a:t>4</a:t>
            </a:r>
            <a:endParaRPr b="1" i="0">
              <a:ln>
                <a:noFill/>
              </a:ln>
              <a:solidFill>
                <a:schemeClr val="accent3"/>
              </a:solidFill>
              <a:latin typeface="Roboto Mono"/>
            </a:endParaRPr>
          </a:p>
        </p:txBody>
      </p:sp>
    </p:spTree>
    <p:extLst>
      <p:ext uri="{BB962C8B-B14F-4D97-AF65-F5344CB8AC3E}">
        <p14:creationId xmlns:p14="http://schemas.microsoft.com/office/powerpoint/2010/main" val="215303851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5" name="Google Shape;458;p31"/>
          <p:cNvSpPr txBox="1">
            <a:spLocks/>
          </p:cNvSpPr>
          <p:nvPr/>
        </p:nvSpPr>
        <p:spPr>
          <a:xfrm>
            <a:off x="1505211" y="1374565"/>
            <a:ext cx="8524613"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4.Thiết </a:t>
            </a:r>
            <a:r>
              <a:rPr lang="en-US" err="1"/>
              <a:t>kế</a:t>
            </a:r>
            <a:r>
              <a:rPr lang="en-US"/>
              <a:t> </a:t>
            </a:r>
            <a:r>
              <a:rPr lang="en-US" err="1"/>
              <a:t>giao</a:t>
            </a:r>
            <a:r>
              <a:rPr lang="en-US"/>
              <a:t> </a:t>
            </a:r>
            <a:r>
              <a:rPr lang="en-US" err="1"/>
              <a:t>diện</a:t>
            </a:r>
            <a:r>
              <a:rPr lang="en-US"/>
              <a:t> </a:t>
            </a:r>
            <a:r>
              <a:rPr lang="en-US" err="1"/>
              <a:t>ứng</a:t>
            </a:r>
            <a:r>
              <a:rPr lang="en-US"/>
              <a:t> </a:t>
            </a:r>
            <a:r>
              <a:rPr lang="en-US" err="1"/>
              <a:t>dụng</a:t>
            </a:r>
            <a:r>
              <a:rPr lang="en-US"/>
              <a:t>.</a:t>
            </a:r>
            <a:endParaRPr lang="en-US">
              <a:solidFill>
                <a:schemeClr val="accent2">
                  <a:lumMod val="60000"/>
                  <a:lumOff val="40000"/>
                </a:schemeClr>
              </a:solidFill>
            </a:endParaRPr>
          </a:p>
        </p:txBody>
      </p:sp>
      <p:sp>
        <p:nvSpPr>
          <p:cNvPr id="6" name="Google Shape;458;p31"/>
          <p:cNvSpPr txBox="1">
            <a:spLocks noGrp="1"/>
          </p:cNvSpPr>
          <p:nvPr>
            <p:ph type="title"/>
          </p:nvPr>
        </p:nvSpPr>
        <p:spPr>
          <a:xfrm>
            <a:off x="1601542" y="1915065"/>
            <a:ext cx="4665908"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1. </a:t>
            </a:r>
            <a:r>
              <a:rPr lang="en-US" sz="2400" err="1">
                <a:solidFill>
                  <a:srgbClr val="00B0F0"/>
                </a:solidFill>
              </a:rPr>
              <a:t>Thiết</a:t>
            </a:r>
            <a:r>
              <a:rPr lang="en-US" sz="2400">
                <a:solidFill>
                  <a:srgbClr val="00B0F0"/>
                </a:solidFill>
              </a:rPr>
              <a:t> </a:t>
            </a:r>
            <a:r>
              <a:rPr lang="en-US" sz="2400" err="1">
                <a:solidFill>
                  <a:srgbClr val="00B0F0"/>
                </a:solidFill>
              </a:rPr>
              <a:t>kế</a:t>
            </a:r>
            <a:r>
              <a:rPr lang="en-US" sz="2400">
                <a:solidFill>
                  <a:srgbClr val="00B0F0"/>
                </a:solidFill>
              </a:rPr>
              <a:t> </a:t>
            </a:r>
            <a:r>
              <a:rPr lang="en-US" sz="2400" err="1">
                <a:solidFill>
                  <a:srgbClr val="00B0F0"/>
                </a:solidFill>
              </a:rPr>
              <a:t>giao</a:t>
            </a:r>
            <a:r>
              <a:rPr lang="en-US" sz="2400">
                <a:solidFill>
                  <a:srgbClr val="00B0F0"/>
                </a:solidFill>
              </a:rPr>
              <a:t> </a:t>
            </a:r>
            <a:r>
              <a:rPr lang="en-US" sz="2400" err="1">
                <a:solidFill>
                  <a:srgbClr val="00B0F0"/>
                </a:solidFill>
              </a:rPr>
              <a:t>diện</a:t>
            </a:r>
            <a:r>
              <a:rPr lang="en-US" sz="2400">
                <a:solidFill>
                  <a:srgbClr val="00B0F0"/>
                </a:solidFill>
              </a:rPr>
              <a:t> </a:t>
            </a:r>
            <a:r>
              <a:rPr lang="en-US" sz="2400" err="1">
                <a:solidFill>
                  <a:srgbClr val="00B0F0"/>
                </a:solidFill>
              </a:rPr>
              <a:t>ứng</a:t>
            </a:r>
            <a:r>
              <a:rPr lang="en-US" sz="2400">
                <a:solidFill>
                  <a:srgbClr val="00B0F0"/>
                </a:solidFill>
              </a:rPr>
              <a:t> </a:t>
            </a:r>
            <a:r>
              <a:rPr lang="en-US" sz="2400" err="1">
                <a:solidFill>
                  <a:srgbClr val="00B0F0"/>
                </a:solidFill>
              </a:rPr>
              <a:t>dụng</a:t>
            </a:r>
            <a:endParaRPr sz="2400">
              <a:solidFill>
                <a:srgbClr val="00B0F0"/>
              </a:solidFill>
            </a:endParaRPr>
          </a:p>
        </p:txBody>
      </p:sp>
      <p:sp>
        <p:nvSpPr>
          <p:cNvPr id="3" name="TextBox 2"/>
          <p:cNvSpPr txBox="1"/>
          <p:nvPr/>
        </p:nvSpPr>
        <p:spPr>
          <a:xfrm>
            <a:off x="5917132" y="3437218"/>
            <a:ext cx="4112692" cy="738664"/>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err="1">
                <a:solidFill>
                  <a:schemeClr val="tx1"/>
                </a:solidFill>
              </a:rPr>
              <a:t>Xây</a:t>
            </a:r>
            <a:r>
              <a:rPr lang="en-US">
                <a:solidFill>
                  <a:schemeClr val="tx1"/>
                </a:solidFill>
              </a:rPr>
              <a:t> </a:t>
            </a:r>
            <a:r>
              <a:rPr lang="en-US" err="1">
                <a:solidFill>
                  <a:schemeClr val="tx1"/>
                </a:solidFill>
              </a:rPr>
              <a:t>dựng</a:t>
            </a:r>
            <a:r>
              <a:rPr lang="en-US">
                <a:solidFill>
                  <a:schemeClr val="tx1"/>
                </a:solidFill>
              </a:rPr>
              <a:t> </a:t>
            </a:r>
            <a:r>
              <a:rPr lang="en-US" err="1">
                <a:solidFill>
                  <a:schemeClr val="tx1"/>
                </a:solidFill>
              </a:rPr>
              <a:t>giao</a:t>
            </a:r>
            <a:r>
              <a:rPr lang="en-US">
                <a:solidFill>
                  <a:schemeClr val="tx1"/>
                </a:solidFill>
              </a:rPr>
              <a:t> </a:t>
            </a:r>
            <a:r>
              <a:rPr lang="en-US" err="1">
                <a:solidFill>
                  <a:schemeClr val="tx1"/>
                </a:solidFill>
              </a:rPr>
              <a:t>diện</a:t>
            </a:r>
            <a:r>
              <a:rPr lang="en-US">
                <a:solidFill>
                  <a:schemeClr val="tx1"/>
                </a:solidFill>
              </a:rPr>
              <a:t> </a:t>
            </a:r>
            <a:r>
              <a:rPr lang="en-US" err="1">
                <a:solidFill>
                  <a:schemeClr val="tx1"/>
                </a:solidFill>
              </a:rPr>
              <a:t>cho</a:t>
            </a:r>
            <a:r>
              <a:rPr lang="en-US">
                <a:solidFill>
                  <a:schemeClr val="tx1"/>
                </a:solidFill>
              </a:rPr>
              <a:t> </a:t>
            </a:r>
            <a:r>
              <a:rPr lang="en-US" err="1">
                <a:solidFill>
                  <a:schemeClr val="tx1"/>
                </a:solidFill>
              </a:rPr>
              <a:t>từng</a:t>
            </a:r>
            <a:r>
              <a:rPr lang="en-US">
                <a:solidFill>
                  <a:schemeClr val="tx1"/>
                </a:solidFill>
              </a:rPr>
              <a:t> </a:t>
            </a:r>
            <a:r>
              <a:rPr lang="en-US" err="1">
                <a:solidFill>
                  <a:schemeClr val="tx1"/>
                </a:solidFill>
              </a:rPr>
              <a:t>trang</a:t>
            </a:r>
            <a:endParaRPr lang="en-US">
              <a:solidFill>
                <a:schemeClr val="tx1"/>
              </a:solidFill>
            </a:endParaRPr>
          </a:p>
          <a:p>
            <a:pPr>
              <a:buClr>
                <a:schemeClr val="tx1"/>
              </a:buClr>
            </a:pPr>
            <a:endParaRPr lang="en-US">
              <a:solidFill>
                <a:schemeClr val="tx1"/>
              </a:solidFill>
            </a:endParaRPr>
          </a:p>
          <a:p>
            <a:pPr marL="285750" indent="-285750">
              <a:buClr>
                <a:schemeClr val="tx1"/>
              </a:buClr>
              <a:buFont typeface="Arial" panose="020B0604020202020204" pitchFamily="34" charset="0"/>
              <a:buChar char="-"/>
            </a:pPr>
            <a:r>
              <a:rPr lang="en-US" err="1">
                <a:solidFill>
                  <a:schemeClr val="tx1"/>
                </a:solidFill>
              </a:rPr>
              <a:t>Thiết</a:t>
            </a:r>
            <a:r>
              <a:rPr lang="en-US">
                <a:solidFill>
                  <a:schemeClr val="tx1"/>
                </a:solidFill>
              </a:rPr>
              <a:t> </a:t>
            </a:r>
            <a:r>
              <a:rPr lang="en-US" err="1">
                <a:solidFill>
                  <a:schemeClr val="tx1"/>
                </a:solidFill>
              </a:rPr>
              <a:t>lập</a:t>
            </a:r>
            <a:r>
              <a:rPr lang="en-US">
                <a:solidFill>
                  <a:schemeClr val="tx1"/>
                </a:solidFill>
              </a:rPr>
              <a:t> </a:t>
            </a:r>
            <a:r>
              <a:rPr lang="en-US" err="1">
                <a:solidFill>
                  <a:schemeClr val="tx1"/>
                </a:solidFill>
              </a:rPr>
              <a:t>chuyển</a:t>
            </a:r>
            <a:r>
              <a:rPr lang="en-US">
                <a:solidFill>
                  <a:schemeClr val="tx1"/>
                </a:solidFill>
              </a:rPr>
              <a:t> </a:t>
            </a:r>
            <a:r>
              <a:rPr lang="en-US" err="1">
                <a:solidFill>
                  <a:schemeClr val="tx1"/>
                </a:solidFill>
              </a:rPr>
              <a:t>trang</a:t>
            </a:r>
            <a:r>
              <a:rPr lang="en-US">
                <a:solidFill>
                  <a:schemeClr val="tx1"/>
                </a:solidFill>
              </a:rPr>
              <a:t> </a:t>
            </a:r>
            <a:r>
              <a:rPr lang="en-US" err="1">
                <a:solidFill>
                  <a:schemeClr val="tx1"/>
                </a:solidFill>
              </a:rPr>
              <a:t>cho</a:t>
            </a:r>
            <a:r>
              <a:rPr lang="en-US">
                <a:solidFill>
                  <a:schemeClr val="tx1"/>
                </a:solidFill>
              </a:rPr>
              <a:t> </a:t>
            </a:r>
            <a:r>
              <a:rPr lang="en-US" err="1">
                <a:solidFill>
                  <a:schemeClr val="tx1"/>
                </a:solidFill>
              </a:rPr>
              <a:t>từng</a:t>
            </a:r>
            <a:r>
              <a:rPr lang="en-US">
                <a:solidFill>
                  <a:schemeClr val="tx1"/>
                </a:solidFill>
              </a:rPr>
              <a:t> </a:t>
            </a:r>
            <a:r>
              <a:rPr lang="en-US" err="1">
                <a:solidFill>
                  <a:schemeClr val="tx1"/>
                </a:solidFill>
              </a:rPr>
              <a:t>phần</a:t>
            </a:r>
            <a:endParaRPr lang="en-US">
              <a:solidFill>
                <a:schemeClr val="tx1"/>
              </a:solidFill>
            </a:endParaRPr>
          </a:p>
        </p:txBody>
      </p:sp>
      <p:pic>
        <p:nvPicPr>
          <p:cNvPr id="2" name="Picture 2" descr="Balsamiq Brand Assets — Company Info, Logos, Banners, Backgrounds | Balsamiq"/>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063" y="2703237"/>
            <a:ext cx="2206625" cy="220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71244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5" name="Google Shape;458;p31"/>
          <p:cNvSpPr txBox="1">
            <a:spLocks/>
          </p:cNvSpPr>
          <p:nvPr/>
        </p:nvSpPr>
        <p:spPr>
          <a:xfrm>
            <a:off x="1505211" y="1374565"/>
            <a:ext cx="8524613"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4.Thiết </a:t>
            </a:r>
            <a:r>
              <a:rPr lang="en-US" err="1"/>
              <a:t>kế</a:t>
            </a:r>
            <a:r>
              <a:rPr lang="en-US"/>
              <a:t> </a:t>
            </a:r>
            <a:r>
              <a:rPr lang="en-US" err="1"/>
              <a:t>giao</a:t>
            </a:r>
            <a:r>
              <a:rPr lang="en-US"/>
              <a:t> </a:t>
            </a:r>
            <a:r>
              <a:rPr lang="en-US" err="1"/>
              <a:t>diện</a:t>
            </a:r>
            <a:r>
              <a:rPr lang="en-US"/>
              <a:t> </a:t>
            </a:r>
            <a:r>
              <a:rPr lang="en-US" err="1"/>
              <a:t>ứng</a:t>
            </a:r>
            <a:r>
              <a:rPr lang="en-US"/>
              <a:t> </a:t>
            </a:r>
            <a:r>
              <a:rPr lang="en-US" err="1"/>
              <a:t>dụng</a:t>
            </a:r>
            <a:r>
              <a:rPr lang="en-US"/>
              <a:t>.</a:t>
            </a:r>
            <a:endParaRPr lang="en-US">
              <a:solidFill>
                <a:schemeClr val="accent2">
                  <a:lumMod val="60000"/>
                  <a:lumOff val="40000"/>
                </a:schemeClr>
              </a:solidFill>
            </a:endParaRPr>
          </a:p>
        </p:txBody>
      </p:sp>
      <p:sp>
        <p:nvSpPr>
          <p:cNvPr id="6" name="Google Shape;458;p31"/>
          <p:cNvSpPr txBox="1">
            <a:spLocks noGrp="1"/>
          </p:cNvSpPr>
          <p:nvPr>
            <p:ph type="title"/>
          </p:nvPr>
        </p:nvSpPr>
        <p:spPr>
          <a:xfrm>
            <a:off x="1601542" y="1915065"/>
            <a:ext cx="4665908"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1. </a:t>
            </a:r>
            <a:r>
              <a:rPr lang="en-US" sz="2400" err="1">
                <a:solidFill>
                  <a:srgbClr val="00B0F0"/>
                </a:solidFill>
              </a:rPr>
              <a:t>Chức</a:t>
            </a:r>
            <a:r>
              <a:rPr lang="en-US" sz="2400">
                <a:solidFill>
                  <a:srgbClr val="00B0F0"/>
                </a:solidFill>
              </a:rPr>
              <a:t> </a:t>
            </a:r>
            <a:r>
              <a:rPr lang="en-US" sz="2400" err="1">
                <a:solidFill>
                  <a:srgbClr val="00B0F0"/>
                </a:solidFill>
              </a:rPr>
              <a:t>năng</a:t>
            </a:r>
            <a:endParaRPr sz="2400">
              <a:solidFill>
                <a:srgbClr val="00B0F0"/>
              </a:solidFill>
            </a:endParaRPr>
          </a:p>
        </p:txBody>
      </p:sp>
      <p:sp>
        <p:nvSpPr>
          <p:cNvPr id="3" name="TextBox 2"/>
          <p:cNvSpPr txBox="1"/>
          <p:nvPr/>
        </p:nvSpPr>
        <p:spPr>
          <a:xfrm>
            <a:off x="4144046" y="2418043"/>
            <a:ext cx="4112692" cy="3216265"/>
          </a:xfrm>
          <a:prstGeom prst="rect">
            <a:avLst/>
          </a:prstGeom>
          <a:noFill/>
        </p:spPr>
        <p:txBody>
          <a:bodyPr wrap="square" rtlCol="0">
            <a:spAutoFit/>
          </a:bodyPr>
          <a:lstStyle/>
          <a:p>
            <a:pPr>
              <a:lnSpc>
                <a:spcPct val="150000"/>
              </a:lnSpc>
              <a:buClr>
                <a:schemeClr val="tx1"/>
              </a:buClr>
            </a:pPr>
            <a:r>
              <a:rPr lang="en-US" err="1">
                <a:solidFill>
                  <a:schemeClr val="tx1"/>
                </a:solidFill>
              </a:rPr>
              <a:t>Ứng</a:t>
            </a:r>
            <a:r>
              <a:rPr lang="en-US">
                <a:solidFill>
                  <a:schemeClr val="tx1"/>
                </a:solidFill>
              </a:rPr>
              <a:t> </a:t>
            </a:r>
            <a:r>
              <a:rPr lang="en-US" err="1">
                <a:solidFill>
                  <a:schemeClr val="tx1"/>
                </a:solidFill>
              </a:rPr>
              <a:t>dụng</a:t>
            </a:r>
            <a:r>
              <a:rPr lang="en-US">
                <a:solidFill>
                  <a:schemeClr val="tx1"/>
                </a:solidFill>
              </a:rPr>
              <a:t> </a:t>
            </a: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cửa</a:t>
            </a:r>
            <a:r>
              <a:rPr lang="en-US">
                <a:solidFill>
                  <a:schemeClr val="tx1"/>
                </a:solidFill>
              </a:rPr>
              <a:t> </a:t>
            </a:r>
            <a:r>
              <a:rPr lang="en-US" err="1">
                <a:solidFill>
                  <a:schemeClr val="tx1"/>
                </a:solidFill>
              </a:rPr>
              <a:t>hàng</a:t>
            </a:r>
            <a:r>
              <a:rPr lang="en-US">
                <a:solidFill>
                  <a:schemeClr val="tx1"/>
                </a:solidFill>
              </a:rPr>
              <a:t> </a:t>
            </a:r>
            <a:r>
              <a:rPr lang="en-US" err="1">
                <a:solidFill>
                  <a:schemeClr val="tx1"/>
                </a:solidFill>
              </a:rPr>
              <a:t>vật</a:t>
            </a:r>
            <a:r>
              <a:rPr lang="en-US">
                <a:solidFill>
                  <a:schemeClr val="tx1"/>
                </a:solidFill>
              </a:rPr>
              <a:t> </a:t>
            </a:r>
            <a:r>
              <a:rPr lang="en-US" err="1">
                <a:solidFill>
                  <a:schemeClr val="tx1"/>
                </a:solidFill>
              </a:rPr>
              <a:t>tư</a:t>
            </a:r>
            <a:r>
              <a:rPr lang="en-US">
                <a:solidFill>
                  <a:schemeClr val="tx1"/>
                </a:solidFill>
              </a:rPr>
              <a:t> </a:t>
            </a:r>
            <a:r>
              <a:rPr lang="en-US" err="1">
                <a:solidFill>
                  <a:schemeClr val="tx1"/>
                </a:solidFill>
              </a:rPr>
              <a:t>nông</a:t>
            </a:r>
            <a:r>
              <a:rPr lang="en-US">
                <a:solidFill>
                  <a:schemeClr val="tx1"/>
                </a:solidFill>
              </a:rPr>
              <a:t> </a:t>
            </a:r>
            <a:r>
              <a:rPr lang="en-US" err="1">
                <a:solidFill>
                  <a:schemeClr val="tx1"/>
                </a:solidFill>
              </a:rPr>
              <a:t>nghiệp</a:t>
            </a:r>
            <a:r>
              <a:rPr lang="en-US">
                <a:solidFill>
                  <a:schemeClr val="tx1"/>
                </a:solidFill>
              </a:rPr>
              <a:t> </a:t>
            </a:r>
            <a:r>
              <a:rPr lang="en-US" err="1">
                <a:solidFill>
                  <a:schemeClr val="tx1"/>
                </a:solidFill>
              </a:rPr>
              <a:t>bao</a:t>
            </a:r>
            <a:r>
              <a:rPr lang="en-US">
                <a:solidFill>
                  <a:schemeClr val="tx1"/>
                </a:solidFill>
              </a:rPr>
              <a:t> </a:t>
            </a:r>
            <a:r>
              <a:rPr lang="en-US" err="1">
                <a:solidFill>
                  <a:schemeClr val="tx1"/>
                </a:solidFill>
              </a:rPr>
              <a:t>gồm</a:t>
            </a:r>
            <a:r>
              <a:rPr lang="en-US">
                <a:solidFill>
                  <a:schemeClr val="tx1"/>
                </a:solidFill>
              </a:rPr>
              <a:t> </a:t>
            </a:r>
            <a:r>
              <a:rPr lang="en-US" err="1">
                <a:solidFill>
                  <a:schemeClr val="tx1"/>
                </a:solidFill>
              </a:rPr>
              <a:t>những</a:t>
            </a:r>
            <a:r>
              <a:rPr lang="en-US">
                <a:solidFill>
                  <a:schemeClr val="tx1"/>
                </a:solidFill>
              </a:rPr>
              <a:t> </a:t>
            </a:r>
            <a:r>
              <a:rPr lang="en-US" err="1">
                <a:solidFill>
                  <a:schemeClr val="tx1"/>
                </a:solidFill>
              </a:rPr>
              <a:t>chức</a:t>
            </a:r>
            <a:r>
              <a:rPr lang="en-US">
                <a:solidFill>
                  <a:schemeClr val="tx1"/>
                </a:solidFill>
              </a:rPr>
              <a:t> </a:t>
            </a:r>
            <a:r>
              <a:rPr lang="en-US" err="1">
                <a:solidFill>
                  <a:schemeClr val="tx1"/>
                </a:solidFill>
              </a:rPr>
              <a:t>năng</a:t>
            </a:r>
            <a:r>
              <a:rPr lang="en-US">
                <a:solidFill>
                  <a:schemeClr val="tx1"/>
                </a:solidFill>
              </a:rPr>
              <a:t> </a:t>
            </a:r>
            <a:r>
              <a:rPr lang="en-US" err="1">
                <a:solidFill>
                  <a:schemeClr val="tx1"/>
                </a:solidFill>
              </a:rPr>
              <a:t>chính</a:t>
            </a:r>
            <a:endParaRPr lang="en-US">
              <a:solidFill>
                <a:schemeClr val="tx1"/>
              </a:solidFill>
            </a:endParaRP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hóa</a:t>
            </a:r>
            <a:r>
              <a:rPr lang="en-US">
                <a:solidFill>
                  <a:schemeClr val="tx1"/>
                </a:solidFill>
              </a:rPr>
              <a:t> </a:t>
            </a:r>
            <a:r>
              <a:rPr lang="en-US" err="1">
                <a:solidFill>
                  <a:schemeClr val="tx1"/>
                </a:solidFill>
              </a:rPr>
              <a:t>đơn</a:t>
            </a:r>
            <a:r>
              <a:rPr lang="en-US">
                <a:solidFill>
                  <a:schemeClr val="tx1"/>
                </a:solidFill>
              </a:rPr>
              <a:t> </a:t>
            </a:r>
            <a:r>
              <a:rPr lang="en-US" err="1">
                <a:solidFill>
                  <a:schemeClr val="tx1"/>
                </a:solidFill>
              </a:rPr>
              <a:t>nhập</a:t>
            </a:r>
            <a:endParaRPr lang="en-US">
              <a:solidFill>
                <a:schemeClr val="tx1"/>
              </a:solidFill>
            </a:endParaRP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hóa</a:t>
            </a:r>
            <a:r>
              <a:rPr lang="en-US">
                <a:solidFill>
                  <a:schemeClr val="tx1"/>
                </a:solidFill>
              </a:rPr>
              <a:t> </a:t>
            </a:r>
            <a:r>
              <a:rPr lang="en-US" err="1">
                <a:solidFill>
                  <a:schemeClr val="tx1"/>
                </a:solidFill>
              </a:rPr>
              <a:t>đơn</a:t>
            </a:r>
            <a:r>
              <a:rPr lang="en-US">
                <a:solidFill>
                  <a:schemeClr val="tx1"/>
                </a:solidFill>
              </a:rPr>
              <a:t> </a:t>
            </a:r>
            <a:r>
              <a:rPr lang="en-US" err="1">
                <a:solidFill>
                  <a:schemeClr val="tx1"/>
                </a:solidFill>
              </a:rPr>
              <a:t>xuất</a:t>
            </a:r>
            <a:endParaRPr lang="en-US">
              <a:solidFill>
                <a:schemeClr val="tx1"/>
              </a:solidFill>
            </a:endParaRP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sản</a:t>
            </a:r>
            <a:r>
              <a:rPr lang="en-US">
                <a:solidFill>
                  <a:schemeClr val="tx1"/>
                </a:solidFill>
              </a:rPr>
              <a:t> </a:t>
            </a:r>
            <a:r>
              <a:rPr lang="en-US" err="1">
                <a:solidFill>
                  <a:schemeClr val="tx1"/>
                </a:solidFill>
              </a:rPr>
              <a:t>phẩm</a:t>
            </a:r>
            <a:endParaRPr lang="en-US">
              <a:solidFill>
                <a:schemeClr val="tx1"/>
              </a:solidFill>
            </a:endParaRP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nhà</a:t>
            </a:r>
            <a:r>
              <a:rPr lang="en-US">
                <a:solidFill>
                  <a:schemeClr val="tx1"/>
                </a:solidFill>
              </a:rPr>
              <a:t> </a:t>
            </a:r>
            <a:r>
              <a:rPr lang="en-US" err="1">
                <a:solidFill>
                  <a:schemeClr val="tx1"/>
                </a:solidFill>
              </a:rPr>
              <a:t>cung</a:t>
            </a:r>
            <a:r>
              <a:rPr lang="en-US">
                <a:solidFill>
                  <a:schemeClr val="tx1"/>
                </a:solidFill>
              </a:rPr>
              <a:t> </a:t>
            </a:r>
            <a:r>
              <a:rPr lang="en-US" err="1">
                <a:solidFill>
                  <a:schemeClr val="tx1"/>
                </a:solidFill>
              </a:rPr>
              <a:t>cấp</a:t>
            </a:r>
            <a:endParaRPr lang="en-US">
              <a:solidFill>
                <a:schemeClr val="tx1"/>
              </a:solidFill>
            </a:endParaRPr>
          </a:p>
          <a:p>
            <a:pPr marL="285750" indent="-285750">
              <a:lnSpc>
                <a:spcPct val="150000"/>
              </a:lnSpc>
              <a:buClr>
                <a:schemeClr val="tx1"/>
              </a:buClr>
              <a:buFontTx/>
              <a:buChar char="-"/>
            </a:pPr>
            <a:r>
              <a:rPr lang="en-US" err="1">
                <a:solidFill>
                  <a:schemeClr val="tx1"/>
                </a:solidFill>
              </a:rPr>
              <a:t>Tổng</a:t>
            </a:r>
            <a:r>
              <a:rPr lang="en-US">
                <a:solidFill>
                  <a:schemeClr val="tx1"/>
                </a:solidFill>
              </a:rPr>
              <a:t> </a:t>
            </a:r>
            <a:r>
              <a:rPr lang="en-US" err="1">
                <a:solidFill>
                  <a:schemeClr val="tx1"/>
                </a:solidFill>
              </a:rPr>
              <a:t>hợp</a:t>
            </a:r>
            <a:r>
              <a:rPr lang="en-US">
                <a:solidFill>
                  <a:schemeClr val="tx1"/>
                </a:solidFill>
              </a:rPr>
              <a:t> - </a:t>
            </a:r>
            <a:r>
              <a:rPr lang="en-US" err="1">
                <a:solidFill>
                  <a:schemeClr val="tx1"/>
                </a:solidFill>
              </a:rPr>
              <a:t>Thống</a:t>
            </a:r>
            <a:r>
              <a:rPr lang="en-US">
                <a:solidFill>
                  <a:schemeClr val="tx1"/>
                </a:solidFill>
              </a:rPr>
              <a:t> </a:t>
            </a:r>
            <a:r>
              <a:rPr lang="en-US" err="1">
                <a:solidFill>
                  <a:schemeClr val="tx1"/>
                </a:solidFill>
              </a:rPr>
              <a:t>kê</a:t>
            </a:r>
            <a:endParaRPr lang="en-US">
              <a:solidFill>
                <a:schemeClr val="tx1"/>
              </a:solidFill>
            </a:endParaRP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nhân</a:t>
            </a:r>
            <a:r>
              <a:rPr lang="en-US">
                <a:solidFill>
                  <a:schemeClr val="tx1"/>
                </a:solidFill>
              </a:rPr>
              <a:t> </a:t>
            </a:r>
            <a:r>
              <a:rPr lang="en-US" err="1">
                <a:solidFill>
                  <a:schemeClr val="tx1"/>
                </a:solidFill>
              </a:rPr>
              <a:t>viên</a:t>
            </a:r>
            <a:r>
              <a:rPr lang="en-US">
                <a:solidFill>
                  <a:schemeClr val="tx1"/>
                </a:solidFill>
              </a:rPr>
              <a:t> </a:t>
            </a:r>
          </a:p>
          <a:p>
            <a:pPr marL="285750" indent="-285750">
              <a:lnSpc>
                <a:spcPct val="150000"/>
              </a:lnSpc>
              <a:buClr>
                <a:schemeClr val="tx1"/>
              </a:buClr>
              <a:buFontTx/>
              <a:buChar char="-"/>
            </a:pPr>
            <a:r>
              <a:rPr lang="en-US" err="1">
                <a:solidFill>
                  <a:schemeClr val="tx1"/>
                </a:solidFill>
              </a:rPr>
              <a:t>Quản</a:t>
            </a:r>
            <a:r>
              <a:rPr lang="en-US">
                <a:solidFill>
                  <a:schemeClr val="tx1"/>
                </a:solidFill>
              </a:rPr>
              <a:t> </a:t>
            </a:r>
            <a:r>
              <a:rPr lang="en-US" err="1">
                <a:solidFill>
                  <a:schemeClr val="tx1"/>
                </a:solidFill>
              </a:rPr>
              <a:t>lý</a:t>
            </a:r>
            <a:r>
              <a:rPr lang="en-US">
                <a:solidFill>
                  <a:schemeClr val="tx1"/>
                </a:solidFill>
              </a:rPr>
              <a:t> </a:t>
            </a:r>
            <a:r>
              <a:rPr lang="en-US" err="1">
                <a:solidFill>
                  <a:schemeClr val="tx1"/>
                </a:solidFill>
              </a:rPr>
              <a:t>tài</a:t>
            </a:r>
            <a:r>
              <a:rPr lang="en-US">
                <a:solidFill>
                  <a:schemeClr val="tx1"/>
                </a:solidFill>
              </a:rPr>
              <a:t> </a:t>
            </a:r>
            <a:r>
              <a:rPr lang="en-US" err="1">
                <a:solidFill>
                  <a:schemeClr val="tx1"/>
                </a:solidFill>
              </a:rPr>
              <a:t>khoản</a:t>
            </a:r>
            <a:endParaRPr lang="en-US">
              <a:solidFill>
                <a:schemeClr val="tx1"/>
              </a:solidFill>
            </a:endParaRPr>
          </a:p>
          <a:p>
            <a:pPr marL="285750" indent="-285750">
              <a:buClr>
                <a:schemeClr val="tx1"/>
              </a:buClr>
              <a:buFontTx/>
              <a:buChar char="-"/>
            </a:pPr>
            <a:endParaRPr lang="en-US">
              <a:solidFill>
                <a:schemeClr val="tx1"/>
              </a:solidFill>
            </a:endParaRPr>
          </a:p>
        </p:txBody>
      </p:sp>
    </p:spTree>
    <p:extLst>
      <p:ext uri="{BB962C8B-B14F-4D97-AF65-F5344CB8AC3E}">
        <p14:creationId xmlns:p14="http://schemas.microsoft.com/office/powerpoint/2010/main" val="3811526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8" y="1374151"/>
            <a:ext cx="8939262" cy="1677659"/>
          </a:xfrm>
        </p:spPr>
        <p:txBody>
          <a:bodyPr/>
          <a:lstStyle/>
          <a:p>
            <a:pPr algn="ctr"/>
            <a:r>
              <a:rPr lang="en-US" sz="8000">
                <a:solidFill>
                  <a:schemeClr val="accent5">
                    <a:lumMod val="40000"/>
                    <a:lumOff val="60000"/>
                  </a:schemeClr>
                </a:solidFill>
              </a:rPr>
              <a:t>05. </a:t>
            </a:r>
            <a:r>
              <a:rPr lang="en-US" err="1">
                <a:solidFill>
                  <a:schemeClr val="accent5">
                    <a:lumMod val="75000"/>
                  </a:schemeClr>
                </a:solidFill>
              </a:rPr>
              <a:t>Tài</a:t>
            </a:r>
            <a:r>
              <a:rPr lang="en-US">
                <a:solidFill>
                  <a:schemeClr val="accent5">
                    <a:lumMod val="75000"/>
                  </a:schemeClr>
                </a:solidFill>
              </a:rPr>
              <a:t> </a:t>
            </a:r>
            <a:r>
              <a:rPr lang="en-US" err="1">
                <a:solidFill>
                  <a:schemeClr val="accent5">
                    <a:lumMod val="75000"/>
                  </a:schemeClr>
                </a:solidFill>
              </a:rPr>
              <a:t>liệu</a:t>
            </a:r>
            <a:r>
              <a:rPr lang="en-US">
                <a:solidFill>
                  <a:schemeClr val="accent5">
                    <a:lumMod val="75000"/>
                  </a:schemeClr>
                </a:solidFill>
              </a:rPr>
              <a:t> – </a:t>
            </a:r>
            <a:r>
              <a:rPr lang="en-US" err="1">
                <a:solidFill>
                  <a:schemeClr val="accent5">
                    <a:lumMod val="75000"/>
                  </a:schemeClr>
                </a:solidFill>
              </a:rPr>
              <a:t>kế</a:t>
            </a:r>
            <a:r>
              <a:rPr lang="en-US">
                <a:solidFill>
                  <a:schemeClr val="accent5">
                    <a:lumMod val="75000"/>
                  </a:schemeClr>
                </a:solidFill>
              </a:rPr>
              <a:t> </a:t>
            </a:r>
            <a:r>
              <a:rPr lang="en-US" err="1">
                <a:solidFill>
                  <a:schemeClr val="accent5">
                    <a:lumMod val="75000"/>
                  </a:schemeClr>
                </a:solidFill>
              </a:rPr>
              <a:t>hoạch</a:t>
            </a:r>
            <a:r>
              <a:rPr lang="en-US">
                <a:solidFill>
                  <a:schemeClr val="accent5">
                    <a:lumMod val="75000"/>
                  </a:schemeClr>
                </a:solidFill>
              </a:rPr>
              <a:t> </a:t>
            </a:r>
            <a:r>
              <a:rPr lang="en-US" err="1">
                <a:solidFill>
                  <a:schemeClr val="accent5">
                    <a:lumMod val="75000"/>
                  </a:schemeClr>
                </a:solidFill>
              </a:rPr>
              <a:t>kiểm</a:t>
            </a:r>
            <a:r>
              <a:rPr lang="en-US">
                <a:solidFill>
                  <a:schemeClr val="accent5">
                    <a:lumMod val="75000"/>
                  </a:schemeClr>
                </a:solidFill>
              </a:rPr>
              <a:t> </a:t>
            </a:r>
            <a:r>
              <a:rPr lang="en-US" err="1">
                <a:solidFill>
                  <a:schemeClr val="accent5">
                    <a:lumMod val="75000"/>
                  </a:schemeClr>
                </a:solidFill>
              </a:rPr>
              <a:t>tử</a:t>
            </a:r>
            <a:br>
              <a:rPr lang="en-US">
                <a:solidFill>
                  <a:schemeClr val="accent6">
                    <a:lumMod val="60000"/>
                    <a:lumOff val="40000"/>
                  </a:schemeClr>
                </a:solidFill>
              </a:rPr>
            </a:br>
            <a:endParaRPr lang="en-US">
              <a:solidFill>
                <a:schemeClr val="accent6">
                  <a:lumMod val="60000"/>
                  <a:lumOff val="40000"/>
                </a:schemeClr>
              </a:solidFill>
            </a:endParaRPr>
          </a:p>
        </p:txBody>
      </p:sp>
      <p:sp>
        <p:nvSpPr>
          <p:cNvPr id="3" name="Text Placeholder 2"/>
          <p:cNvSpPr>
            <a:spLocks noGrp="1"/>
          </p:cNvSpPr>
          <p:nvPr>
            <p:ph type="body" idx="1"/>
          </p:nvPr>
        </p:nvSpPr>
        <p:spPr>
          <a:xfrm>
            <a:off x="2022870" y="3131820"/>
            <a:ext cx="8123400" cy="2205990"/>
          </a:xfrm>
        </p:spPr>
        <p:txBody>
          <a:bodyPr/>
          <a:lstStyle/>
          <a:p>
            <a:pPr>
              <a:lnSpc>
                <a:spcPct val="150000"/>
              </a:lnSpc>
            </a:pPr>
            <a:r>
              <a:rPr lang="en-US"/>
              <a:t>Phân tích rủi ro</a:t>
            </a:r>
            <a:endParaRPr lang="vi-VN"/>
          </a:p>
          <a:p>
            <a:pPr>
              <a:lnSpc>
                <a:spcPct val="150000"/>
              </a:lnSpc>
            </a:pPr>
            <a:r>
              <a:rPr lang="en-US"/>
              <a:t>Ước lượng kiểm thử</a:t>
            </a:r>
            <a:endParaRPr lang="vi-VN"/>
          </a:p>
          <a:p>
            <a:pPr>
              <a:lnSpc>
                <a:spcPct val="150000"/>
              </a:lnSpc>
            </a:pPr>
            <a:r>
              <a:rPr lang="en-US"/>
              <a:t>Thời gian bắt đầu kiểm thử và điều kiện dừng</a:t>
            </a:r>
            <a:endParaRPr lang="vi-VN"/>
          </a:p>
          <a:p>
            <a:pPr>
              <a:lnSpc>
                <a:spcPct val="150000"/>
              </a:lnSpc>
            </a:pPr>
            <a:r>
              <a:rPr lang="en-US"/>
              <a:t>Kế hoạch kiểm thử</a:t>
            </a:r>
            <a:endParaRPr lang="vi-VN"/>
          </a:p>
          <a:p>
            <a:pPr>
              <a:lnSpc>
                <a:spcPct val="150000"/>
              </a:lnSpc>
            </a:pPr>
            <a:r>
              <a:rPr lang="en-US"/>
              <a:t>Tổ chức kiểm thử</a:t>
            </a:r>
          </a:p>
        </p:txBody>
      </p:sp>
    </p:spTree>
    <p:extLst>
      <p:ext uri="{BB962C8B-B14F-4D97-AF65-F5344CB8AC3E}">
        <p14:creationId xmlns:p14="http://schemas.microsoft.com/office/powerpoint/2010/main" val="30911593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2297225" y="3359501"/>
            <a:ext cx="7275400" cy="1456022"/>
          </a:xfrm>
          <a:prstGeom prst="rect">
            <a:avLst/>
          </a:prstGeom>
        </p:spPr>
        <p:txBody>
          <a:bodyPr spcFirstLastPara="1" wrap="square" lIns="121900" tIns="121900" rIns="121900" bIns="121900" anchor="t" anchorCtr="0">
            <a:noAutofit/>
          </a:bodyPr>
          <a:lstStyle/>
          <a:p>
            <a:pPr lvl="0" algn="ctr">
              <a:lnSpc>
                <a:spcPct val="100000"/>
              </a:lnSpc>
            </a:pPr>
            <a:r>
              <a:rPr lang="en-US" sz="4000">
                <a:solidFill>
                  <a:schemeClr val="accent6">
                    <a:lumMod val="60000"/>
                    <a:lumOff val="40000"/>
                  </a:schemeClr>
                </a:solidFill>
              </a:rPr>
              <a:t>Chạy ứng dụng</a:t>
            </a:r>
            <a:br>
              <a:rPr lang="en-US" sz="4000">
                <a:solidFill>
                  <a:schemeClr val="accent6">
                    <a:lumMod val="60000"/>
                    <a:lumOff val="40000"/>
                  </a:schemeClr>
                </a:solidFill>
              </a:rPr>
            </a:br>
            <a:r>
              <a:rPr lang="en-US" sz="4000">
                <a:solidFill>
                  <a:schemeClr val="accent2">
                    <a:lumMod val="75000"/>
                  </a:schemeClr>
                </a:solidFill>
              </a:rPr>
              <a:t>QUẢN LÝ CỬA HÀNG VẬT TƯ NÔNG NGHIỆP</a:t>
            </a:r>
            <a:endParaRPr sz="4000">
              <a:solidFill>
                <a:schemeClr val="accent2">
                  <a:lumMod val="75000"/>
                </a:schemeClr>
              </a:solidFill>
            </a:endParaRPr>
          </a:p>
        </p:txBody>
      </p:sp>
      <p:sp>
        <p:nvSpPr>
          <p:cNvPr id="459" name="Google Shape;459;p31"/>
          <p:cNvSpPr/>
          <p:nvPr/>
        </p:nvSpPr>
        <p:spPr>
          <a:xfrm>
            <a:off x="5005847" y="1606702"/>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a:t>
            </a:r>
            <a:r>
              <a:rPr lang="en-US" b="1">
                <a:solidFill>
                  <a:schemeClr val="accent3"/>
                </a:solidFill>
                <a:latin typeface="Roboto Mono"/>
              </a:rPr>
              <a:t>6</a:t>
            </a:r>
            <a:endParaRPr b="1" i="0">
              <a:ln>
                <a:noFill/>
              </a:ln>
              <a:solidFill>
                <a:schemeClr val="accent3"/>
              </a:solidFill>
              <a:latin typeface="Roboto Mono"/>
            </a:endParaRPr>
          </a:p>
        </p:txBody>
      </p:sp>
    </p:spTree>
    <p:extLst>
      <p:ext uri="{BB962C8B-B14F-4D97-AF65-F5344CB8AC3E}">
        <p14:creationId xmlns:p14="http://schemas.microsoft.com/office/powerpoint/2010/main" val="172595642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title"/>
          </p:nvPr>
        </p:nvSpPr>
        <p:spPr>
          <a:xfrm>
            <a:off x="1462424" y="1416959"/>
            <a:ext cx="5544165" cy="1481266"/>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4400">
                <a:solidFill>
                  <a:schemeClr val="accent3"/>
                </a:solidFill>
              </a:rPr>
              <a:t>Hello!</a:t>
            </a:r>
            <a:r>
              <a:rPr lang="en" sz="4400"/>
              <a:t> </a:t>
            </a:r>
            <a:br>
              <a:rPr lang="en" sz="4400"/>
            </a:br>
            <a:r>
              <a:rPr lang="en" sz="4400"/>
              <a:t>	</a:t>
            </a:r>
            <a:r>
              <a:rPr lang="en" sz="4400">
                <a:solidFill>
                  <a:schemeClr val="accent1">
                    <a:lumMod val="75000"/>
                  </a:schemeClr>
                </a:solidFill>
              </a:rPr>
              <a:t>We’re ART Group</a:t>
            </a:r>
            <a:endParaRPr>
              <a:solidFill>
                <a:schemeClr val="accent1">
                  <a:lumMod val="75000"/>
                </a:schemeClr>
              </a:solidFill>
            </a:endParaRPr>
          </a:p>
        </p:txBody>
      </p:sp>
      <p:sp>
        <p:nvSpPr>
          <p:cNvPr id="387" name="Google Shape;387;p23"/>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100">
                <a:solidFill>
                  <a:schemeClr val="accent3"/>
                </a:solidFill>
              </a:rPr>
              <a:t>&lt;p&gt;</a:t>
            </a:r>
          </a:p>
          <a:p>
            <a:pPr marL="0" lvl="0" indent="0" algn="l" rtl="0">
              <a:spcBef>
                <a:spcPts val="0"/>
              </a:spcBef>
              <a:spcAft>
                <a:spcPts val="0"/>
              </a:spcAft>
              <a:buNone/>
            </a:pPr>
            <a:r>
              <a:rPr lang="en-US"/>
              <a:t>Phan </a:t>
            </a:r>
            <a:r>
              <a:rPr lang="en-US" err="1"/>
              <a:t>Tuấn</a:t>
            </a:r>
            <a:r>
              <a:rPr lang="en-US"/>
              <a:t> </a:t>
            </a:r>
            <a:r>
              <a:rPr lang="en-US" err="1"/>
              <a:t>Linh</a:t>
            </a:r>
            <a:r>
              <a:rPr lang="en-US"/>
              <a:t> (Leader)</a:t>
            </a:r>
          </a:p>
          <a:p>
            <a:pPr marL="0" lvl="0" indent="0" algn="l" rtl="0">
              <a:spcBef>
                <a:spcPts val="0"/>
              </a:spcBef>
              <a:spcAft>
                <a:spcPts val="0"/>
              </a:spcAft>
              <a:buNone/>
            </a:pPr>
            <a:r>
              <a:rPr lang="en-US"/>
              <a:t>Nguyễn </a:t>
            </a:r>
            <a:r>
              <a:rPr lang="en-US" err="1"/>
              <a:t>Thọ</a:t>
            </a:r>
            <a:r>
              <a:rPr lang="en-US"/>
              <a:t> An (Member)</a:t>
            </a:r>
          </a:p>
          <a:p>
            <a:pPr marL="0" lvl="0" indent="0">
              <a:buNone/>
            </a:pPr>
            <a:r>
              <a:rPr lang="en-US" err="1"/>
              <a:t>Trần</a:t>
            </a:r>
            <a:r>
              <a:rPr lang="en-US"/>
              <a:t> </a:t>
            </a:r>
            <a:r>
              <a:rPr lang="en-US" err="1"/>
              <a:t>Chí</a:t>
            </a:r>
            <a:r>
              <a:rPr lang="en-US"/>
              <a:t> Nguyễn (Member)</a:t>
            </a:r>
          </a:p>
          <a:p>
            <a:pPr marL="0" lvl="0" indent="0">
              <a:buNone/>
            </a:pPr>
            <a:r>
              <a:rPr lang="en-US" err="1"/>
              <a:t>Trần</a:t>
            </a:r>
            <a:r>
              <a:rPr lang="en-US"/>
              <a:t> </a:t>
            </a:r>
            <a:r>
              <a:rPr lang="en-US" err="1"/>
              <a:t>Phúc</a:t>
            </a:r>
            <a:r>
              <a:rPr lang="en-US"/>
              <a:t> </a:t>
            </a:r>
            <a:r>
              <a:rPr lang="en-US" err="1"/>
              <a:t>Vinh</a:t>
            </a:r>
            <a:r>
              <a:rPr lang="en-US"/>
              <a:t> (Member)</a:t>
            </a:r>
          </a:p>
          <a:p>
            <a:pPr marL="0" lvl="0" indent="0">
              <a:buNone/>
            </a:pPr>
            <a:r>
              <a:rPr lang="en-US"/>
              <a:t>Phan </a:t>
            </a:r>
            <a:r>
              <a:rPr lang="en-US" err="1"/>
              <a:t>Thị</a:t>
            </a:r>
            <a:r>
              <a:rPr lang="en-US"/>
              <a:t> </a:t>
            </a:r>
            <a:r>
              <a:rPr lang="en-US" err="1"/>
              <a:t>Phương</a:t>
            </a:r>
            <a:r>
              <a:rPr lang="en-US"/>
              <a:t> </a:t>
            </a:r>
            <a:r>
              <a:rPr lang="en-US" err="1"/>
              <a:t>Đài</a:t>
            </a:r>
            <a:r>
              <a:rPr lang="en-US"/>
              <a:t> (Member)</a:t>
            </a:r>
          </a:p>
          <a:p>
            <a:pPr marL="0" lvl="0" indent="0" algn="l" rtl="0">
              <a:spcBef>
                <a:spcPts val="0"/>
              </a:spcBef>
              <a:spcAft>
                <a:spcPts val="0"/>
              </a:spcAft>
              <a:buNone/>
            </a:pPr>
            <a:r>
              <a:rPr lang="en">
                <a:solidFill>
                  <a:schemeClr val="accent3"/>
                </a:solidFill>
              </a:rPr>
              <a:t>&lt;/p&gt;</a:t>
            </a:r>
            <a:endParaRPr lang="en"/>
          </a:p>
          <a:p>
            <a:pPr marL="0" lvl="0" indent="0" algn="l" rtl="0">
              <a:spcBef>
                <a:spcPts val="0"/>
              </a:spcBef>
              <a:spcAft>
                <a:spcPts val="0"/>
              </a:spcAft>
              <a:buNone/>
            </a:pPr>
            <a:endParaRPr lang="en-US"/>
          </a:p>
        </p:txBody>
      </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artisticPhotocopy/>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223068" y="2793275"/>
            <a:ext cx="1617618" cy="1617618"/>
          </a:xfrm>
          <a:prstGeom prst="rect">
            <a:avLst/>
          </a:prstGeom>
        </p:spPr>
      </p:pic>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2"/>
        <p:cNvGrpSpPr/>
        <p:nvPr/>
      </p:nvGrpSpPr>
      <p:grpSpPr>
        <a:xfrm>
          <a:off x="0" y="0"/>
          <a:ext cx="0" cy="0"/>
          <a:chOff x="0" y="0"/>
          <a:chExt cx="0" cy="0"/>
        </a:xfrm>
      </p:grpSpPr>
      <p:sp>
        <p:nvSpPr>
          <p:cNvPr id="853" name="Google Shape;853;p43"/>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854" name="Google Shape;854;p43"/>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855" name="Google Shape;855;p43"/>
          <p:cNvSpPr/>
          <p:nvPr/>
        </p:nvSpPr>
        <p:spPr>
          <a:xfrm>
            <a:off x="8281390" y="4171653"/>
            <a:ext cx="181070" cy="392601"/>
          </a:xfrm>
          <a:custGeom>
            <a:avLst/>
            <a:gdLst/>
            <a:ahLst/>
            <a:cxnLst/>
            <a:rect l="l" t="t" r="r" b="b"/>
            <a:pathLst>
              <a:path w="7907" h="17146" extrusionOk="0">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56" name="Google Shape;856;p43"/>
          <p:cNvGrpSpPr/>
          <p:nvPr/>
        </p:nvGrpSpPr>
        <p:grpSpPr>
          <a:xfrm>
            <a:off x="8814493" y="4162001"/>
            <a:ext cx="411849" cy="411917"/>
            <a:chOff x="5162200" y="4097750"/>
            <a:chExt cx="338385" cy="338414"/>
          </a:xfrm>
        </p:grpSpPr>
        <p:sp>
          <p:nvSpPr>
            <p:cNvPr id="857" name="Google Shape;857;p43"/>
            <p:cNvSpPr/>
            <p:nvPr/>
          </p:nvSpPr>
          <p:spPr>
            <a:xfrm>
              <a:off x="5162200" y="4097750"/>
              <a:ext cx="338385" cy="338414"/>
            </a:xfrm>
            <a:custGeom>
              <a:avLst/>
              <a:gdLst/>
              <a:ahLst/>
              <a:cxnLst/>
              <a:rect l="l" t="t" r="r" b="b"/>
              <a:pathLst>
                <a:path w="11842" h="11843" extrusionOk="0">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8" name="Google Shape;858;p43"/>
            <p:cNvSpPr/>
            <p:nvPr/>
          </p:nvSpPr>
          <p:spPr>
            <a:xfrm>
              <a:off x="5245127" y="4179731"/>
              <a:ext cx="173507" cy="174450"/>
            </a:xfrm>
            <a:custGeom>
              <a:avLst/>
              <a:gdLst/>
              <a:ahLst/>
              <a:cxnLst/>
              <a:rect l="l" t="t" r="r" b="b"/>
              <a:pathLst>
                <a:path w="6072" h="6105" extrusionOk="0">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9" name="Google Shape;859;p43"/>
            <p:cNvSpPr/>
            <p:nvPr/>
          </p:nvSpPr>
          <p:spPr>
            <a:xfrm>
              <a:off x="5401436" y="4155900"/>
              <a:ext cx="41034" cy="41005"/>
            </a:xfrm>
            <a:custGeom>
              <a:avLst/>
              <a:gdLst/>
              <a:ahLst/>
              <a:cxnLst/>
              <a:rect l="l" t="t" r="r" b="b"/>
              <a:pathLst>
                <a:path w="1436" h="1435" extrusionOk="0">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0" name="Google Shape;860;p43"/>
          <p:cNvSpPr/>
          <p:nvPr/>
        </p:nvSpPr>
        <p:spPr>
          <a:xfrm>
            <a:off x="7548500" y="4213036"/>
            <a:ext cx="380848" cy="309834"/>
          </a:xfrm>
          <a:custGeom>
            <a:avLst/>
            <a:gdLst/>
            <a:ahLst/>
            <a:cxnLst/>
            <a:rect l="l" t="t" r="r" b="b"/>
            <a:pathLst>
              <a:path w="16446" h="13378" extrusionOk="0">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1" name="Google Shape;861;p43"/>
          <p:cNvSpPr txBox="1">
            <a:spLocks noGrp="1"/>
          </p:cNvSpPr>
          <p:nvPr>
            <p:ph type="body" idx="2"/>
          </p:nvPr>
        </p:nvSpPr>
        <p:spPr>
          <a:xfrm>
            <a:off x="7320794" y="2723149"/>
            <a:ext cx="3663435"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US"/>
              <a:t>fptPolytechnic</a:t>
            </a:r>
            <a:r>
              <a:rPr lang="en"/>
              <a:t>@</a:t>
            </a:r>
            <a:r>
              <a:rPr lang="vi-VN"/>
              <a:t>fpt.edu.vn</a:t>
            </a:r>
            <a:endParaRPr/>
          </a:p>
          <a:p>
            <a:pPr marL="0" lvl="0" indent="0" algn="l" rtl="0">
              <a:spcBef>
                <a:spcPts val="0"/>
              </a:spcBef>
              <a:spcAft>
                <a:spcPts val="0"/>
              </a:spcAft>
              <a:buNone/>
            </a:pPr>
            <a:r>
              <a:rPr lang="vi-VN"/>
              <a:t>09</a:t>
            </a:r>
            <a:r>
              <a:rPr lang="en-US"/>
              <a:t>09 333 222</a:t>
            </a:r>
            <a:endParaRPr/>
          </a:p>
          <a:p>
            <a:pPr marL="0" lvl="0" indent="0" algn="l" rtl="0">
              <a:spcBef>
                <a:spcPts val="0"/>
              </a:spcBef>
              <a:spcAft>
                <a:spcPts val="0"/>
              </a:spcAft>
              <a:buNone/>
            </a:pPr>
            <a:r>
              <a:rPr lang="en"/>
              <a:t>mydomain.com</a:t>
            </a: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idx="5"/>
          </p:nvPr>
        </p:nvSpPr>
        <p:spPr>
          <a:xfrm>
            <a:off x="950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06</a:t>
            </a:r>
            <a:endParaRPr>
              <a:solidFill>
                <a:schemeClr val="accent2"/>
              </a:solidFill>
            </a:endParaRPr>
          </a:p>
        </p:txBody>
      </p:sp>
      <p:sp>
        <p:nvSpPr>
          <p:cNvPr id="394" name="Google Shape;394;p24"/>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6000" dirty="0">
                <a:solidFill>
                  <a:schemeClr val="tx1"/>
                </a:solidFill>
              </a:rPr>
              <a:t>Nội dung.</a:t>
            </a:r>
            <a:endParaRPr sz="6000" dirty="0">
              <a:solidFill>
                <a:schemeClr val="tx1"/>
              </a:solidFill>
            </a:endParaRPr>
          </a:p>
        </p:txBody>
      </p:sp>
      <p:sp>
        <p:nvSpPr>
          <p:cNvPr id="395" name="Google Shape;395;p24"/>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dirty="0"/>
              <a:t>Giới thiệu tổng quan dự án.</a:t>
            </a:r>
            <a:endParaRPr dirty="0"/>
          </a:p>
        </p:txBody>
      </p:sp>
      <p:sp>
        <p:nvSpPr>
          <p:cNvPr id="396" name="Google Shape;396;p24"/>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Khảo sát yêu cầu.</a:t>
            </a:r>
            <a:endParaRPr/>
          </a:p>
        </p:txBody>
      </p:sp>
      <p:sp>
        <p:nvSpPr>
          <p:cNvPr id="397" name="Google Shape;397;p24"/>
          <p:cNvSpPr txBox="1">
            <a:spLocks noGrp="1"/>
          </p:cNvSpPr>
          <p:nvPr>
            <p:ph type="body" idx="3"/>
          </p:nvPr>
        </p:nvSpPr>
        <p:spPr>
          <a:xfrm>
            <a:off x="575950" y="4783425"/>
            <a:ext cx="3256501" cy="1206300"/>
          </a:xfrm>
          <a:prstGeom prst="rect">
            <a:avLst/>
          </a:prstGeom>
        </p:spPr>
        <p:txBody>
          <a:bodyPr spcFirstLastPara="1" wrap="square" lIns="121900" tIns="121900" rIns="121900" bIns="121900" anchor="ctr" anchorCtr="0">
            <a:noAutofit/>
          </a:bodyPr>
          <a:lstStyle/>
          <a:p>
            <a:pPr marL="0" indent="0" algn="ctr">
              <a:spcAft>
                <a:spcPts val="2100"/>
              </a:spcAft>
              <a:buNone/>
            </a:pPr>
            <a:r>
              <a:rPr lang="en-US"/>
              <a:t>Báo cáo dự án</a:t>
            </a:r>
            <a:endParaRPr/>
          </a:p>
        </p:txBody>
      </p:sp>
      <p:sp>
        <p:nvSpPr>
          <p:cNvPr id="398" name="Google Shape;398;p24"/>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p>
            <a:pPr marL="0" indent="0" algn="ctr">
              <a:spcAft>
                <a:spcPts val="2100"/>
              </a:spcAft>
              <a:buNone/>
            </a:pPr>
            <a:r>
              <a:rPr lang="en-US"/>
              <a:t>Tài liệu kiểm thử.</a:t>
            </a:r>
          </a:p>
        </p:txBody>
      </p:sp>
      <p:sp>
        <p:nvSpPr>
          <p:cNvPr id="399" name="Google Shape;399;p24"/>
          <p:cNvSpPr txBox="1">
            <a:spLocks noGrp="1"/>
          </p:cNvSpPr>
          <p:nvPr>
            <p:ph type="title" idx="5"/>
          </p:nvPr>
        </p:nvSpPr>
        <p:spPr>
          <a:xfrm>
            <a:off x="18070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01</a:t>
            </a:r>
            <a:endParaRPr>
              <a:solidFill>
                <a:schemeClr val="accent1"/>
              </a:solidFill>
            </a:endParaRPr>
          </a:p>
        </p:txBody>
      </p:sp>
      <p:sp>
        <p:nvSpPr>
          <p:cNvPr id="400" name="Google Shape;400;p24"/>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Tài liệu của dự án.</a:t>
            </a:r>
            <a:endParaRPr/>
          </a:p>
        </p:txBody>
      </p:sp>
      <p:sp>
        <p:nvSpPr>
          <p:cNvPr id="401" name="Google Shape;401;p24"/>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US"/>
              <a:t>Chạy ứng dụng quản lý cửa hàng vật tư nông nghiệp.</a:t>
            </a:r>
            <a:endParaRPr/>
          </a:p>
        </p:txBody>
      </p:sp>
      <p:sp>
        <p:nvSpPr>
          <p:cNvPr id="402" name="Google Shape;402;p24"/>
          <p:cNvSpPr txBox="1">
            <a:spLocks noGrp="1"/>
          </p:cNvSpPr>
          <p:nvPr>
            <p:ph type="title" idx="5"/>
          </p:nvPr>
        </p:nvSpPr>
        <p:spPr>
          <a:xfrm>
            <a:off x="569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02</a:t>
            </a:r>
            <a:endParaRPr/>
          </a:p>
        </p:txBody>
      </p:sp>
      <p:sp>
        <p:nvSpPr>
          <p:cNvPr id="403" name="Google Shape;403;p24"/>
          <p:cNvSpPr txBox="1">
            <a:spLocks noGrp="1"/>
          </p:cNvSpPr>
          <p:nvPr>
            <p:ph type="title" idx="5"/>
          </p:nvPr>
        </p:nvSpPr>
        <p:spPr>
          <a:xfrm>
            <a:off x="9503275" y="18180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2"/>
                </a:solidFill>
              </a:rPr>
              <a:t>03</a:t>
            </a:r>
            <a:endParaRPr>
              <a:solidFill>
                <a:schemeClr val="accent2"/>
              </a:solidFill>
            </a:endParaRPr>
          </a:p>
        </p:txBody>
      </p:sp>
      <p:sp>
        <p:nvSpPr>
          <p:cNvPr id="404" name="Google Shape;404;p24"/>
          <p:cNvSpPr txBox="1">
            <a:spLocks noGrp="1"/>
          </p:cNvSpPr>
          <p:nvPr>
            <p:ph type="title" idx="5"/>
          </p:nvPr>
        </p:nvSpPr>
        <p:spPr>
          <a:xfrm>
            <a:off x="18070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solidFill>
                  <a:schemeClr val="accent1"/>
                </a:solidFill>
              </a:rPr>
              <a:t>04</a:t>
            </a:r>
            <a:endParaRPr>
              <a:solidFill>
                <a:schemeClr val="accent1"/>
              </a:solidFill>
            </a:endParaRPr>
          </a:p>
        </p:txBody>
      </p:sp>
      <p:sp>
        <p:nvSpPr>
          <p:cNvPr id="405" name="Google Shape;405;p24"/>
          <p:cNvSpPr txBox="1">
            <a:spLocks noGrp="1"/>
          </p:cNvSpPr>
          <p:nvPr>
            <p:ph type="title" idx="5"/>
          </p:nvPr>
        </p:nvSpPr>
        <p:spPr>
          <a:xfrm>
            <a:off x="5693275" y="4180200"/>
            <a:ext cx="2166900" cy="6957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05</a:t>
            </a:r>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5"/>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spcAft>
                <a:spcPts val="2100"/>
              </a:spcAft>
              <a:buNone/>
            </a:pPr>
            <a:r>
              <a:rPr lang="en" sz="2100">
                <a:solidFill>
                  <a:schemeClr val="accent1"/>
                </a:solidFill>
              </a:rPr>
              <a:t>&lt;p&gt;</a:t>
            </a:r>
            <a:r>
              <a:rPr lang="en" sz="2100">
                <a:solidFill>
                  <a:schemeClr val="accent3"/>
                </a:solidFill>
              </a:rPr>
              <a:t> </a:t>
            </a:r>
            <a:r>
              <a:rPr lang="en">
                <a:solidFill>
                  <a:schemeClr val="accent1"/>
                </a:solidFill>
              </a:rPr>
              <a:t>Giới thiệu </a:t>
            </a:r>
            <a:r>
              <a:rPr lang="en"/>
              <a:t>tổng quan thông tin về ứng dụng quản lý cửa hàng vật tư nông nghiệp</a:t>
            </a:r>
            <a:r>
              <a:rPr lang="en" sz="2100">
                <a:solidFill>
                  <a:schemeClr val="accent1"/>
                </a:solidFill>
              </a:rPr>
              <a:t>&lt;/p&gt;</a:t>
            </a:r>
            <a:endParaRPr>
              <a:solidFill>
                <a:schemeClr val="accent1"/>
              </a:solidFill>
            </a:endParaRPr>
          </a:p>
        </p:txBody>
      </p:sp>
      <p:sp>
        <p:nvSpPr>
          <p:cNvPr id="411" name="Google Shape;411;p25"/>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pPr lvl="0"/>
            <a:r>
              <a:rPr lang="en-US" sz="5800"/>
              <a:t>GIỚI THIỆU TỔNG QUAN VỀ </a:t>
            </a:r>
            <a:r>
              <a:rPr lang="en-US" sz="6800">
                <a:solidFill>
                  <a:schemeClr val="accent1"/>
                </a:solidFill>
              </a:rPr>
              <a:t>DỰ ÁN</a:t>
            </a:r>
            <a:r>
              <a:rPr lang="en" sz="6800">
                <a:solidFill>
                  <a:schemeClr val="accent1"/>
                </a:solidFill>
              </a:rPr>
              <a:t> </a:t>
            </a:r>
            <a:endParaRPr sz="5800"/>
          </a:p>
        </p:txBody>
      </p:sp>
      <p:sp>
        <p:nvSpPr>
          <p:cNvPr id="412" name="Google Shape;412;p25"/>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55500"/>
            <a:ext cx="77940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THÔNG TIN </a:t>
            </a:r>
            <a:r>
              <a:rPr lang="en" sz="6000">
                <a:solidFill>
                  <a:schemeClr val="accent3"/>
                </a:solidFill>
              </a:rPr>
              <a:t>DỰ ÁN</a:t>
            </a:r>
            <a:endParaRPr sz="6000">
              <a:solidFill>
                <a:schemeClr val="accent3"/>
              </a:solidFill>
            </a:endParaRPr>
          </a:p>
        </p:txBody>
      </p:sp>
      <p:sp>
        <p:nvSpPr>
          <p:cNvPr id="418" name="Google Shape;418;p26"/>
          <p:cNvSpPr txBox="1">
            <a:spLocks noGrp="1"/>
          </p:cNvSpPr>
          <p:nvPr>
            <p:ph type="subTitle" idx="1"/>
          </p:nvPr>
        </p:nvSpPr>
        <p:spPr>
          <a:xfrm>
            <a:off x="1201000" y="2305300"/>
            <a:ext cx="8404818" cy="717900"/>
          </a:xfrm>
          <a:prstGeom prst="rect">
            <a:avLst/>
          </a:prstGeom>
        </p:spPr>
        <p:txBody>
          <a:bodyPr spcFirstLastPara="1" wrap="square" lIns="121900" tIns="121900" rIns="121900" bIns="121900" anchor="t" anchorCtr="0">
            <a:noAutofit/>
          </a:bodyPr>
          <a:lstStyle/>
          <a:p>
            <a:pPr marL="0" lvl="0" indent="0">
              <a:spcAft>
                <a:spcPts val="2100"/>
              </a:spcAft>
            </a:pPr>
            <a:r>
              <a:rPr lang="en" b="0">
                <a:solidFill>
                  <a:schemeClr val="accent3"/>
                </a:solidFill>
              </a:rPr>
              <a:t>&lt;p&gt;</a:t>
            </a:r>
            <a:r>
              <a:rPr lang="en" b="0"/>
              <a:t> “Quản lý của hàng vật tư nông nghiệp</a:t>
            </a:r>
            <a:r>
              <a:rPr lang="en-US" b="0"/>
              <a:t>” </a:t>
            </a:r>
            <a:r>
              <a:rPr lang="en" b="0">
                <a:solidFill>
                  <a:schemeClr val="accent3"/>
                </a:solidFill>
              </a:rPr>
              <a:t>&lt;/p&gt;</a:t>
            </a:r>
            <a:endParaRPr b="0">
              <a:solidFill>
                <a:schemeClr val="accent3"/>
              </a:solidFill>
            </a:endParaRPr>
          </a:p>
        </p:txBody>
      </p:sp>
      <p:sp>
        <p:nvSpPr>
          <p:cNvPr id="419" name="Google Shape;419;p26"/>
          <p:cNvSpPr txBox="1">
            <a:spLocks noGrp="1"/>
          </p:cNvSpPr>
          <p:nvPr>
            <p:ph type="body" idx="2"/>
          </p:nvPr>
        </p:nvSpPr>
        <p:spPr>
          <a:xfrm>
            <a:off x="1200999" y="2900821"/>
            <a:ext cx="9284121" cy="2171512"/>
          </a:xfrm>
          <a:prstGeom prst="rect">
            <a:avLst/>
          </a:prstGeom>
        </p:spPr>
        <p:txBody>
          <a:bodyPr spcFirstLastPara="1" wrap="square" lIns="121900" tIns="121900" rIns="121900" bIns="121900" anchor="t" anchorCtr="0">
            <a:noAutofit/>
          </a:bodyPr>
          <a:lstStyle/>
          <a:p>
            <a:pPr marL="114300" lvl="0" indent="0">
              <a:lnSpc>
                <a:spcPct val="100000"/>
              </a:lnSpc>
              <a:spcBef>
                <a:spcPts val="600"/>
              </a:spcBef>
              <a:buNone/>
            </a:pPr>
            <a:r>
              <a:rPr lang="en-US" sz="2000" err="1"/>
              <a:t>Tên</a:t>
            </a:r>
            <a:r>
              <a:rPr lang="en-US" sz="2000"/>
              <a:t> </a:t>
            </a:r>
            <a:r>
              <a:rPr lang="en-US" sz="2000" err="1"/>
              <a:t>dự</a:t>
            </a:r>
            <a:r>
              <a:rPr lang="en-US" sz="2000"/>
              <a:t> </a:t>
            </a:r>
            <a:r>
              <a:rPr lang="en-US" sz="2000" err="1"/>
              <a:t>án</a:t>
            </a:r>
            <a:r>
              <a:rPr lang="en-US" sz="2000"/>
              <a:t>: “</a:t>
            </a:r>
            <a:r>
              <a:rPr lang="en-US" sz="2000" err="1"/>
              <a:t>Ứng</a:t>
            </a:r>
            <a:r>
              <a:rPr lang="en-US" sz="2000"/>
              <a:t> </a:t>
            </a:r>
            <a:r>
              <a:rPr lang="en-US" sz="2000" err="1"/>
              <a:t>dụng</a:t>
            </a:r>
            <a:r>
              <a:rPr lang="en-US" sz="2000"/>
              <a:t> </a:t>
            </a:r>
            <a:r>
              <a:rPr lang="en-US" sz="2000" err="1"/>
              <a:t>quản</a:t>
            </a:r>
            <a:r>
              <a:rPr lang="en-US" sz="2000"/>
              <a:t> </a:t>
            </a:r>
            <a:r>
              <a:rPr lang="en-US" sz="2000" err="1"/>
              <a:t>lý</a:t>
            </a:r>
            <a:r>
              <a:rPr lang="en-US" sz="2000"/>
              <a:t> </a:t>
            </a:r>
            <a:r>
              <a:rPr lang="en-US" sz="2000" err="1"/>
              <a:t>cửa</a:t>
            </a:r>
            <a:r>
              <a:rPr lang="en-US" sz="2000"/>
              <a:t> </a:t>
            </a:r>
            <a:r>
              <a:rPr lang="en-US" sz="2000" err="1"/>
              <a:t>hàng</a:t>
            </a:r>
            <a:r>
              <a:rPr lang="en-US" sz="2000"/>
              <a:t> </a:t>
            </a:r>
            <a:r>
              <a:rPr lang="en-US" sz="2000" err="1"/>
              <a:t>vật</a:t>
            </a:r>
            <a:r>
              <a:rPr lang="en-US" sz="2000"/>
              <a:t> </a:t>
            </a:r>
            <a:r>
              <a:rPr lang="en-US" sz="2000" err="1"/>
              <a:t>tư</a:t>
            </a:r>
            <a:r>
              <a:rPr lang="en-US" sz="2000"/>
              <a:t> </a:t>
            </a:r>
            <a:r>
              <a:rPr lang="en-US" sz="2000" err="1"/>
              <a:t>nông</a:t>
            </a:r>
            <a:r>
              <a:rPr lang="en-US" sz="2000"/>
              <a:t> </a:t>
            </a:r>
            <a:r>
              <a:rPr lang="en-US" sz="2000" err="1"/>
              <a:t>nghiệp</a:t>
            </a:r>
            <a:r>
              <a:rPr lang="en-US" sz="2000"/>
              <a:t>”.</a:t>
            </a:r>
            <a:endParaRPr lang="en-US"/>
          </a:p>
          <a:p>
            <a:pPr marL="114300" lvl="0" indent="0">
              <a:lnSpc>
                <a:spcPct val="100000"/>
              </a:lnSpc>
              <a:spcBef>
                <a:spcPts val="600"/>
              </a:spcBef>
              <a:buNone/>
            </a:pPr>
            <a:r>
              <a:rPr lang="en-US" sz="2000" err="1"/>
              <a:t>Tên</a:t>
            </a:r>
            <a:r>
              <a:rPr lang="en-US" sz="2000"/>
              <a:t> </a:t>
            </a:r>
            <a:r>
              <a:rPr lang="en-US" sz="2000" err="1"/>
              <a:t>nhóm</a:t>
            </a:r>
            <a:r>
              <a:rPr lang="en-US" sz="2000"/>
              <a:t>: </a:t>
            </a:r>
            <a:r>
              <a:rPr lang="en-US" sz="2000" err="1"/>
              <a:t>Nhóm</a:t>
            </a:r>
            <a:r>
              <a:rPr lang="en-US" sz="2000"/>
              <a:t> ART GROUP</a:t>
            </a:r>
            <a:endParaRPr lang="en-US"/>
          </a:p>
          <a:p>
            <a:pPr marL="114300" lvl="0" indent="0">
              <a:lnSpc>
                <a:spcPct val="100000"/>
              </a:lnSpc>
              <a:spcBef>
                <a:spcPts val="600"/>
              </a:spcBef>
              <a:buNone/>
            </a:pPr>
            <a:r>
              <a:rPr lang="en-US" sz="2000" err="1"/>
              <a:t>Thời</a:t>
            </a:r>
            <a:r>
              <a:rPr lang="en-US" sz="2000"/>
              <a:t> </a:t>
            </a:r>
            <a:r>
              <a:rPr lang="en-US" sz="2000" err="1"/>
              <a:t>gian</a:t>
            </a:r>
            <a:r>
              <a:rPr lang="en-US" sz="2000"/>
              <a:t> </a:t>
            </a:r>
            <a:r>
              <a:rPr lang="en-US" sz="2000" err="1"/>
              <a:t>thực</a:t>
            </a:r>
            <a:r>
              <a:rPr lang="en-US" sz="2000"/>
              <a:t> </a:t>
            </a:r>
            <a:r>
              <a:rPr lang="en-US" sz="2000" err="1"/>
              <a:t>hiện</a:t>
            </a:r>
            <a:r>
              <a:rPr lang="en-US" sz="2000"/>
              <a:t> </a:t>
            </a:r>
            <a:r>
              <a:rPr lang="en-US" sz="2000" err="1"/>
              <a:t>dự</a:t>
            </a:r>
            <a:r>
              <a:rPr lang="en-US" sz="2000"/>
              <a:t> </a:t>
            </a:r>
            <a:r>
              <a:rPr lang="en-US" sz="2000" err="1"/>
              <a:t>án</a:t>
            </a:r>
            <a:r>
              <a:rPr lang="en-US" sz="2000"/>
              <a:t>: 5 </a:t>
            </a:r>
            <a:r>
              <a:rPr lang="en-US" sz="2000" err="1"/>
              <a:t>tuần</a:t>
            </a:r>
            <a:endParaRPr lang="en-US"/>
          </a:p>
          <a:p>
            <a:pPr lvl="1">
              <a:lnSpc>
                <a:spcPct val="100000"/>
              </a:lnSpc>
              <a:spcBef>
                <a:spcPts val="600"/>
              </a:spcBef>
            </a:pPr>
            <a:r>
              <a:rPr lang="en-US" sz="2000" err="1"/>
              <a:t>Ngày</a:t>
            </a:r>
            <a:r>
              <a:rPr lang="en-US" sz="2000"/>
              <a:t> </a:t>
            </a:r>
            <a:r>
              <a:rPr lang="en-US" sz="2000" err="1"/>
              <a:t>bắt</a:t>
            </a:r>
            <a:r>
              <a:rPr lang="en-US" sz="2000"/>
              <a:t> </a:t>
            </a:r>
            <a:r>
              <a:rPr lang="en-US" sz="2000" err="1"/>
              <a:t>đầu</a:t>
            </a:r>
            <a:r>
              <a:rPr lang="en-US" sz="2000"/>
              <a:t>: 07/03/2023</a:t>
            </a:r>
            <a:endParaRPr lang="en-US"/>
          </a:p>
          <a:p>
            <a:pPr lvl="1">
              <a:lnSpc>
                <a:spcPct val="100000"/>
              </a:lnSpc>
              <a:spcBef>
                <a:spcPts val="600"/>
              </a:spcBef>
            </a:pPr>
            <a:r>
              <a:rPr lang="en-US" sz="2000" err="1"/>
              <a:t>Ngày</a:t>
            </a:r>
            <a:r>
              <a:rPr lang="en-US" sz="2000"/>
              <a:t> </a:t>
            </a:r>
            <a:r>
              <a:rPr lang="en-US" sz="2000" err="1"/>
              <a:t>kết</a:t>
            </a:r>
            <a:r>
              <a:rPr lang="en-US" sz="2000"/>
              <a:t> </a:t>
            </a:r>
            <a:r>
              <a:rPr lang="en-US" sz="2000" err="1"/>
              <a:t>thúc</a:t>
            </a:r>
            <a:r>
              <a:rPr lang="en-US" sz="2000"/>
              <a:t>: 11/04/2023</a:t>
            </a: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3631868" y="2370859"/>
            <a:ext cx="6730800" cy="1575000"/>
          </a:xfrm>
          <a:prstGeom prst="rect">
            <a:avLst/>
          </a:prstGeom>
        </p:spPr>
        <p:txBody>
          <a:bodyPr spcFirstLastPara="1" wrap="square" lIns="121900" tIns="121900" rIns="121900" bIns="121900" anchor="t" anchorCtr="0">
            <a:noAutofit/>
          </a:bodyPr>
          <a:lstStyle/>
          <a:p>
            <a:pPr lvl="0"/>
            <a:r>
              <a:rPr lang="en-US" sz="5800"/>
              <a:t>KHẢO SÁT</a:t>
            </a:r>
            <a:r>
              <a:rPr lang="en" sz="6800">
                <a:solidFill>
                  <a:schemeClr val="accent3"/>
                </a:solidFill>
              </a:rPr>
              <a:t> </a:t>
            </a:r>
            <a:r>
              <a:rPr lang="en-US" sz="6800">
                <a:solidFill>
                  <a:schemeClr val="accent3"/>
                </a:solidFill>
              </a:rPr>
              <a:t>YÊU CẦU</a:t>
            </a:r>
            <a:endParaRPr sz="6800">
              <a:solidFill>
                <a:schemeClr val="accent3"/>
              </a:solidFill>
            </a:endParaRPr>
          </a:p>
        </p:txBody>
      </p:sp>
      <p:sp>
        <p:nvSpPr>
          <p:cNvPr id="459" name="Google Shape;459;p31"/>
          <p:cNvSpPr/>
          <p:nvPr/>
        </p:nvSpPr>
        <p:spPr>
          <a:xfrm>
            <a:off x="1636118" y="2459761"/>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02</a:t>
            </a:r>
          </a:p>
        </p:txBody>
      </p:sp>
      <p:sp>
        <p:nvSpPr>
          <p:cNvPr id="2" name="Text Placeholder 1"/>
          <p:cNvSpPr>
            <a:spLocks noGrp="1"/>
          </p:cNvSpPr>
          <p:nvPr>
            <p:ph type="body"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6"/>
          <p:cNvSpPr txBox="1">
            <a:spLocks noGrp="1"/>
          </p:cNvSpPr>
          <p:nvPr>
            <p:ph type="title"/>
          </p:nvPr>
        </p:nvSpPr>
        <p:spPr>
          <a:xfrm>
            <a:off x="1201000" y="1255500"/>
            <a:ext cx="7794000" cy="763500"/>
          </a:xfrm>
          <a:prstGeom prst="rect">
            <a:avLst/>
          </a:prstGeom>
        </p:spPr>
        <p:txBody>
          <a:bodyPr spcFirstLastPara="1" wrap="square" lIns="121900" tIns="121900" rIns="121900" bIns="121900" anchor="t" anchorCtr="0">
            <a:noAutofit/>
          </a:bodyPr>
          <a:lstStyle/>
          <a:p>
            <a:pPr lvl="0"/>
            <a:r>
              <a:rPr lang="en-US"/>
              <a:t>KHẢO SÁT </a:t>
            </a:r>
            <a:r>
              <a:rPr lang="en-US" sz="6000">
                <a:solidFill>
                  <a:schemeClr val="accent3"/>
                </a:solidFill>
              </a:rPr>
              <a:t>YÊU CẦU</a:t>
            </a:r>
            <a:endParaRPr sz="6000">
              <a:solidFill>
                <a:schemeClr val="accent3"/>
              </a:solidFill>
            </a:endParaRPr>
          </a:p>
        </p:txBody>
      </p:sp>
      <p:sp>
        <p:nvSpPr>
          <p:cNvPr id="418" name="Google Shape;418;p26"/>
          <p:cNvSpPr txBox="1">
            <a:spLocks noGrp="1"/>
          </p:cNvSpPr>
          <p:nvPr>
            <p:ph type="subTitle" idx="1"/>
          </p:nvPr>
        </p:nvSpPr>
        <p:spPr>
          <a:xfrm>
            <a:off x="1200999" y="2305300"/>
            <a:ext cx="8127727" cy="717900"/>
          </a:xfrm>
          <a:prstGeom prst="rect">
            <a:avLst/>
          </a:prstGeom>
        </p:spPr>
        <p:txBody>
          <a:bodyPr spcFirstLastPara="1" wrap="square" lIns="121900" tIns="121900" rIns="121900" bIns="121900" anchor="t" anchorCtr="0">
            <a:noAutofit/>
          </a:bodyPr>
          <a:lstStyle/>
          <a:p>
            <a:pPr marL="0" lvl="0" indent="0">
              <a:spcAft>
                <a:spcPts val="2100"/>
              </a:spcAft>
            </a:pPr>
            <a:r>
              <a:rPr lang="en" b="0">
                <a:solidFill>
                  <a:schemeClr val="accent3"/>
                </a:solidFill>
              </a:rPr>
              <a:t>&lt;p&gt;</a:t>
            </a:r>
            <a:r>
              <a:rPr lang="en" b="0"/>
              <a:t> </a:t>
            </a:r>
            <a:r>
              <a:rPr lang="en-US" b="0" err="1"/>
              <a:t>Mô</a:t>
            </a:r>
            <a:r>
              <a:rPr lang="en-US" b="0"/>
              <a:t> </a:t>
            </a:r>
            <a:r>
              <a:rPr lang="en-US" b="0" err="1"/>
              <a:t>tả</a:t>
            </a:r>
            <a:r>
              <a:rPr lang="en-US" b="0"/>
              <a:t> </a:t>
            </a:r>
            <a:r>
              <a:rPr lang="en-US" b="0" err="1"/>
              <a:t>yêu</a:t>
            </a:r>
            <a:r>
              <a:rPr lang="en-US" b="0"/>
              <a:t> </a:t>
            </a:r>
            <a:r>
              <a:rPr lang="en-US" b="0" err="1"/>
              <a:t>cầu</a:t>
            </a:r>
            <a:r>
              <a:rPr lang="en-US" b="0"/>
              <a:t> </a:t>
            </a:r>
            <a:r>
              <a:rPr lang="en-US" b="0" err="1"/>
              <a:t>của</a:t>
            </a:r>
            <a:r>
              <a:rPr lang="en-US" b="0"/>
              <a:t> </a:t>
            </a:r>
            <a:r>
              <a:rPr lang="en-US" b="0" err="1"/>
              <a:t>khách</a:t>
            </a:r>
            <a:r>
              <a:rPr lang="en-US" b="0"/>
              <a:t> </a:t>
            </a:r>
            <a:r>
              <a:rPr lang="en-US" b="0" err="1"/>
              <a:t>hàng</a:t>
            </a:r>
            <a:r>
              <a:rPr lang="en-US" b="0"/>
              <a:t> </a:t>
            </a:r>
            <a:r>
              <a:rPr lang="en-US" b="0" err="1"/>
              <a:t>về</a:t>
            </a:r>
            <a:r>
              <a:rPr lang="en-US" b="0"/>
              <a:t> </a:t>
            </a:r>
            <a:r>
              <a:rPr lang="en-US" b="0" err="1"/>
              <a:t>hệ</a:t>
            </a:r>
            <a:r>
              <a:rPr lang="en-US" b="0"/>
              <a:t> </a:t>
            </a:r>
            <a:r>
              <a:rPr lang="en-US" b="0" err="1"/>
              <a:t>thống</a:t>
            </a:r>
            <a:r>
              <a:rPr lang="en-US" b="0"/>
              <a:t> </a:t>
            </a:r>
            <a:r>
              <a:rPr lang="en" b="0">
                <a:solidFill>
                  <a:schemeClr val="accent3"/>
                </a:solidFill>
              </a:rPr>
              <a:t>&lt;/p&gt;</a:t>
            </a:r>
            <a:endParaRPr b="0">
              <a:solidFill>
                <a:schemeClr val="accent3"/>
              </a:solidFill>
            </a:endParaRPr>
          </a:p>
        </p:txBody>
      </p:sp>
      <p:sp>
        <p:nvSpPr>
          <p:cNvPr id="419" name="Google Shape;419;p26"/>
          <p:cNvSpPr txBox="1">
            <a:spLocks noGrp="1"/>
          </p:cNvSpPr>
          <p:nvPr>
            <p:ph type="body" idx="2"/>
          </p:nvPr>
        </p:nvSpPr>
        <p:spPr>
          <a:xfrm>
            <a:off x="1201000" y="2965475"/>
            <a:ext cx="8865600" cy="2094600"/>
          </a:xfrm>
          <a:prstGeom prst="rect">
            <a:avLst/>
          </a:prstGeom>
        </p:spPr>
        <p:txBody>
          <a:bodyPr spcFirstLastPara="1" wrap="square" lIns="121900" tIns="121900" rIns="121900" bIns="121900" anchor="t" anchorCtr="0">
            <a:noAutofit/>
          </a:bodyPr>
          <a:lstStyle/>
          <a:p>
            <a:pPr marL="285750" lvl="0" indent="-285750">
              <a:buFontTx/>
              <a:buChar char="-"/>
            </a:pPr>
            <a:r>
              <a:rPr lang="vi-VN"/>
              <a:t>Cửa hàng ART GROUP đang kinh doanh các loại mặt hàng nông nghiệp như : Phân Bón Lá, Thuốc Trừ Sâu</a:t>
            </a:r>
            <a:r>
              <a:rPr lang="en-US"/>
              <a:t>,… </a:t>
            </a:r>
            <a:r>
              <a:rPr lang="vi-VN"/>
              <a:t>Việc quản lý sản phẩm, hóa đơn, dư nợ, khách hàng và doanh thu đang thực hiện</a:t>
            </a:r>
            <a:r>
              <a:rPr lang="en-US"/>
              <a:t> </a:t>
            </a:r>
            <a:r>
              <a:rPr lang="en-US" err="1"/>
              <a:t>thủ</a:t>
            </a:r>
            <a:r>
              <a:rPr lang="en-US"/>
              <a:t> </a:t>
            </a:r>
            <a:r>
              <a:rPr lang="en-US" err="1"/>
              <a:t>công</a:t>
            </a:r>
            <a:r>
              <a:rPr lang="en-US"/>
              <a:t> </a:t>
            </a:r>
            <a:r>
              <a:rPr lang="en-US" err="1"/>
              <a:t>bằng</a:t>
            </a:r>
            <a:r>
              <a:rPr lang="en-US"/>
              <a:t> excel </a:t>
            </a:r>
            <a:r>
              <a:rPr lang="en-US" err="1"/>
              <a:t>gặp</a:t>
            </a:r>
            <a:r>
              <a:rPr lang="en-US"/>
              <a:t> </a:t>
            </a:r>
            <a:r>
              <a:rPr lang="en-US" err="1"/>
              <a:t>rất</a:t>
            </a:r>
            <a:r>
              <a:rPr lang="en-US"/>
              <a:t> </a:t>
            </a:r>
            <a:r>
              <a:rPr lang="en-US" err="1"/>
              <a:t>nhiều</a:t>
            </a:r>
            <a:r>
              <a:rPr lang="en-US"/>
              <a:t> </a:t>
            </a:r>
            <a:r>
              <a:rPr lang="en-US" err="1"/>
              <a:t>khó</a:t>
            </a:r>
            <a:r>
              <a:rPr lang="en-US"/>
              <a:t> </a:t>
            </a:r>
            <a:r>
              <a:rPr lang="en-US" err="1"/>
              <a:t>khăn</a:t>
            </a:r>
            <a:r>
              <a:rPr lang="en-US"/>
              <a:t> </a:t>
            </a:r>
            <a:r>
              <a:rPr lang="en-US" err="1"/>
              <a:t>vì</a:t>
            </a:r>
            <a:r>
              <a:rPr lang="en-US"/>
              <a:t> </a:t>
            </a:r>
            <a:r>
              <a:rPr lang="en-US" err="1"/>
              <a:t>số</a:t>
            </a:r>
            <a:r>
              <a:rPr lang="en-US"/>
              <a:t> </a:t>
            </a:r>
            <a:r>
              <a:rPr lang="en-US" err="1"/>
              <a:t>lượng</a:t>
            </a:r>
            <a:r>
              <a:rPr lang="en-US"/>
              <a:t> </a:t>
            </a:r>
            <a:r>
              <a:rPr lang="en-US" err="1"/>
              <a:t>khách</a:t>
            </a:r>
            <a:r>
              <a:rPr lang="en-US"/>
              <a:t> </a:t>
            </a:r>
            <a:r>
              <a:rPr lang="en-US" err="1"/>
              <a:t>hàng</a:t>
            </a:r>
            <a:r>
              <a:rPr lang="en-US"/>
              <a:t> </a:t>
            </a:r>
            <a:r>
              <a:rPr lang="en-US" err="1"/>
              <a:t>và</a:t>
            </a:r>
            <a:r>
              <a:rPr lang="en-US"/>
              <a:t> </a:t>
            </a:r>
            <a:r>
              <a:rPr lang="en-US" err="1"/>
              <a:t>sản</a:t>
            </a:r>
            <a:r>
              <a:rPr lang="en-US"/>
              <a:t> </a:t>
            </a:r>
            <a:r>
              <a:rPr lang="en-US" err="1"/>
              <a:t>phẩm</a:t>
            </a:r>
            <a:r>
              <a:rPr lang="en-US"/>
              <a:t> </a:t>
            </a:r>
            <a:r>
              <a:rPr lang="en-US" err="1"/>
              <a:t>ngày</a:t>
            </a:r>
            <a:r>
              <a:rPr lang="en-US"/>
              <a:t> </a:t>
            </a:r>
            <a:r>
              <a:rPr lang="en-US" err="1"/>
              <a:t>càng</a:t>
            </a:r>
            <a:r>
              <a:rPr lang="en-US"/>
              <a:t> </a:t>
            </a:r>
            <a:r>
              <a:rPr lang="en-US" err="1"/>
              <a:t>nhiều</a:t>
            </a:r>
            <a:r>
              <a:rPr lang="vi-VN"/>
              <a:t>.</a:t>
            </a:r>
            <a:endParaRPr lang="en-US"/>
          </a:p>
          <a:p>
            <a:pPr marL="285750" lvl="0" indent="-285750">
              <a:buFontTx/>
              <a:buChar char="-"/>
            </a:pPr>
            <a:r>
              <a:rPr lang="en-US" err="1"/>
              <a:t>Cửa</a:t>
            </a:r>
            <a:r>
              <a:rPr lang="en-US"/>
              <a:t> </a:t>
            </a:r>
            <a:r>
              <a:rPr lang="en-US" err="1"/>
              <a:t>hàng</a:t>
            </a:r>
            <a:r>
              <a:rPr lang="en-US"/>
              <a:t> ART GROUP </a:t>
            </a:r>
            <a:r>
              <a:rPr lang="en-US" err="1"/>
              <a:t>mong</a:t>
            </a:r>
            <a:r>
              <a:rPr lang="en-US"/>
              <a:t> </a:t>
            </a:r>
            <a:r>
              <a:rPr lang="en-US" err="1"/>
              <a:t>muốn</a:t>
            </a:r>
            <a:r>
              <a:rPr lang="en-US"/>
              <a:t> </a:t>
            </a:r>
            <a:r>
              <a:rPr lang="en-US" err="1"/>
              <a:t>xây</a:t>
            </a:r>
            <a:r>
              <a:rPr lang="en-US"/>
              <a:t> </a:t>
            </a:r>
            <a:r>
              <a:rPr lang="en-US" err="1"/>
              <a:t>dựng</a:t>
            </a:r>
            <a:r>
              <a:rPr lang="en-US"/>
              <a:t> </a:t>
            </a:r>
            <a:r>
              <a:rPr lang="en-US" err="1"/>
              <a:t>một</a:t>
            </a:r>
            <a:r>
              <a:rPr lang="en-US"/>
              <a:t> </a:t>
            </a:r>
            <a:r>
              <a:rPr lang="en-US" err="1"/>
              <a:t>phần</a:t>
            </a:r>
            <a:r>
              <a:rPr lang="en-US"/>
              <a:t> </a:t>
            </a:r>
            <a:r>
              <a:rPr lang="en-US" err="1"/>
              <a:t>mềm</a:t>
            </a:r>
            <a:r>
              <a:rPr lang="en-US"/>
              <a:t> </a:t>
            </a:r>
            <a:r>
              <a:rPr lang="en-US" err="1"/>
              <a:t>để</a:t>
            </a:r>
            <a:r>
              <a:rPr lang="en-US"/>
              <a:t> </a:t>
            </a:r>
            <a:r>
              <a:rPr lang="en-US" err="1"/>
              <a:t>giải</a:t>
            </a:r>
            <a:r>
              <a:rPr lang="en-US"/>
              <a:t> </a:t>
            </a:r>
            <a:r>
              <a:rPr lang="en-US" err="1"/>
              <a:t>quyết</a:t>
            </a:r>
            <a:r>
              <a:rPr lang="en-US"/>
              <a:t> </a:t>
            </a:r>
            <a:r>
              <a:rPr lang="en-US" err="1"/>
              <a:t>khó</a:t>
            </a:r>
            <a:r>
              <a:rPr lang="en-US"/>
              <a:t> </a:t>
            </a:r>
            <a:r>
              <a:rPr lang="en-US" err="1"/>
              <a:t>khăn</a:t>
            </a:r>
            <a:r>
              <a:rPr lang="en-US"/>
              <a:t> </a:t>
            </a:r>
            <a:r>
              <a:rPr lang="en-US" err="1"/>
              <a:t>trên</a:t>
            </a:r>
            <a:r>
              <a:rPr lang="en-US"/>
              <a:t>.</a:t>
            </a:r>
            <a:endParaRPr/>
          </a:p>
        </p:txBody>
      </p:sp>
    </p:spTree>
    <p:extLst>
      <p:ext uri="{BB962C8B-B14F-4D97-AF65-F5344CB8AC3E}">
        <p14:creationId xmlns:p14="http://schemas.microsoft.com/office/powerpoint/2010/main" val="23328009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1"/>
          <p:cNvSpPr txBox="1">
            <a:spLocks noGrp="1"/>
          </p:cNvSpPr>
          <p:nvPr>
            <p:ph type="body" idx="1"/>
          </p:nvPr>
        </p:nvSpPr>
        <p:spPr>
          <a:xfrm>
            <a:off x="1663550" y="3782884"/>
            <a:ext cx="8999460" cy="1599014"/>
          </a:xfrm>
          <a:prstGeom prst="rect">
            <a:avLst/>
          </a:prstGeom>
        </p:spPr>
        <p:txBody>
          <a:bodyPr spcFirstLastPara="1" wrap="square" lIns="121900" tIns="121900" rIns="121900" bIns="121900" anchor="t" anchorCtr="0">
            <a:noAutofit/>
          </a:bodyPr>
          <a:lstStyle/>
          <a:p>
            <a:pPr marL="0" indent="0">
              <a:spcAft>
                <a:spcPts val="2100"/>
              </a:spcAft>
              <a:buNone/>
            </a:pPr>
            <a:r>
              <a:rPr lang="en" sz="2100">
                <a:solidFill>
                  <a:schemeClr val="accent3"/>
                </a:solidFill>
              </a:rPr>
              <a:t>&lt;p&gt; </a:t>
            </a:r>
            <a:r>
              <a:rPr lang="en-US"/>
              <a:t>C</a:t>
            </a:r>
            <a:r>
              <a:rPr lang="vi-VN"/>
              <a:t>ác bước thực hiện và các thông tin liên quan khác. Tài liệu đự án giúp cho các thành viên trong đội ngũ làm việc cùng nhau hiểu rõ các yêu cầu và nhiệm vụ của dự án, từ đó thực hiện công việc một cách hiệu quả và đạt được kết quả tốt nhất.</a:t>
            </a:r>
            <a:r>
              <a:rPr lang="en-US"/>
              <a:t>.</a:t>
            </a:r>
            <a:r>
              <a:rPr lang="en" sz="2100">
                <a:solidFill>
                  <a:schemeClr val="accent3"/>
                </a:solidFill>
              </a:rPr>
              <a:t>&lt;/p&gt;</a:t>
            </a:r>
            <a:endParaRPr>
              <a:solidFill>
                <a:schemeClr val="accent3"/>
              </a:solidFill>
            </a:endParaRPr>
          </a:p>
        </p:txBody>
      </p:sp>
      <p:sp>
        <p:nvSpPr>
          <p:cNvPr id="458" name="Google Shape;458;p31"/>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pPr lvl="0"/>
            <a:r>
              <a:rPr lang="en-US" sz="5800" err="1">
                <a:solidFill>
                  <a:schemeClr val="accent2">
                    <a:lumMod val="60000"/>
                    <a:lumOff val="40000"/>
                  </a:schemeClr>
                </a:solidFill>
              </a:rPr>
              <a:t>Tài</a:t>
            </a:r>
            <a:r>
              <a:rPr lang="en-US" sz="5800">
                <a:solidFill>
                  <a:schemeClr val="accent2">
                    <a:lumMod val="60000"/>
                    <a:lumOff val="40000"/>
                  </a:schemeClr>
                </a:solidFill>
              </a:rPr>
              <a:t> </a:t>
            </a:r>
            <a:r>
              <a:rPr lang="en-US" sz="5800" err="1">
                <a:solidFill>
                  <a:schemeClr val="accent2">
                    <a:lumMod val="60000"/>
                    <a:lumOff val="40000"/>
                  </a:schemeClr>
                </a:solidFill>
              </a:rPr>
              <a:t>liệu</a:t>
            </a:r>
            <a:r>
              <a:rPr lang="en-US" sz="5800">
                <a:solidFill>
                  <a:schemeClr val="accent2">
                    <a:lumMod val="60000"/>
                    <a:lumOff val="40000"/>
                  </a:schemeClr>
                </a:solidFill>
              </a:rPr>
              <a:t> </a:t>
            </a:r>
            <a:r>
              <a:rPr lang="en-US" sz="5800" err="1">
                <a:solidFill>
                  <a:schemeClr val="accent2">
                    <a:lumMod val="60000"/>
                    <a:lumOff val="40000"/>
                  </a:schemeClr>
                </a:solidFill>
              </a:rPr>
              <a:t>của</a:t>
            </a:r>
            <a:r>
              <a:rPr lang="en-US" sz="5800">
                <a:solidFill>
                  <a:schemeClr val="accent2">
                    <a:lumMod val="60000"/>
                    <a:lumOff val="40000"/>
                  </a:schemeClr>
                </a:solidFill>
              </a:rPr>
              <a:t> </a:t>
            </a:r>
            <a:r>
              <a:rPr lang="en-US" sz="5800" err="1">
                <a:solidFill>
                  <a:schemeClr val="accent2">
                    <a:lumMod val="60000"/>
                    <a:lumOff val="40000"/>
                  </a:schemeClr>
                </a:solidFill>
              </a:rPr>
              <a:t>dự</a:t>
            </a:r>
            <a:r>
              <a:rPr lang="en-US" sz="5800">
                <a:solidFill>
                  <a:schemeClr val="accent2">
                    <a:lumMod val="60000"/>
                    <a:lumOff val="40000"/>
                  </a:schemeClr>
                </a:solidFill>
              </a:rPr>
              <a:t> </a:t>
            </a:r>
            <a:r>
              <a:rPr lang="en-US" sz="5800" err="1">
                <a:solidFill>
                  <a:schemeClr val="accent2">
                    <a:lumMod val="60000"/>
                    <a:lumOff val="40000"/>
                  </a:schemeClr>
                </a:solidFill>
              </a:rPr>
              <a:t>án</a:t>
            </a:r>
            <a:endParaRPr sz="6800">
              <a:solidFill>
                <a:schemeClr val="accent2">
                  <a:lumMod val="60000"/>
                  <a:lumOff val="40000"/>
                </a:schemeClr>
              </a:solidFill>
            </a:endParaRPr>
          </a:p>
        </p:txBody>
      </p:sp>
      <p:sp>
        <p:nvSpPr>
          <p:cNvPr id="459" name="Google Shape;459;p31"/>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a:t>
            </a:r>
            <a:r>
              <a:rPr lang="en-US" b="1" i="0">
                <a:ln>
                  <a:noFill/>
                </a:ln>
                <a:solidFill>
                  <a:schemeClr val="accent3"/>
                </a:solidFill>
                <a:latin typeface="Roboto Mono"/>
              </a:rPr>
              <a:t>3</a:t>
            </a:r>
            <a:endParaRPr b="1" i="0">
              <a:ln>
                <a:noFill/>
              </a:ln>
              <a:solidFill>
                <a:schemeClr val="accent3"/>
              </a:solidFill>
              <a:latin typeface="Roboto Mono"/>
            </a:endParaRPr>
          </a:p>
        </p:txBody>
      </p:sp>
    </p:spTree>
    <p:extLst>
      <p:ext uri="{BB962C8B-B14F-4D97-AF65-F5344CB8AC3E}">
        <p14:creationId xmlns:p14="http://schemas.microsoft.com/office/powerpoint/2010/main" val="13692790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8" name="Google Shape;458;p31"/>
          <p:cNvSpPr txBox="1">
            <a:spLocks noGrp="1"/>
          </p:cNvSpPr>
          <p:nvPr>
            <p:ph type="title"/>
          </p:nvPr>
        </p:nvSpPr>
        <p:spPr>
          <a:xfrm>
            <a:off x="1601542" y="1915065"/>
            <a:ext cx="6730800" cy="405442"/>
          </a:xfrm>
          <a:prstGeom prst="rect">
            <a:avLst/>
          </a:prstGeom>
        </p:spPr>
        <p:txBody>
          <a:bodyPr spcFirstLastPara="1" wrap="square" lIns="121900" tIns="121900" rIns="121900" bIns="121900" anchor="t" anchorCtr="0">
            <a:noAutofit/>
          </a:bodyPr>
          <a:lstStyle/>
          <a:p>
            <a:pPr lvl="0"/>
            <a:r>
              <a:rPr lang="en-US" sz="2400">
                <a:solidFill>
                  <a:srgbClr val="00B0F0"/>
                </a:solidFill>
              </a:rPr>
              <a:t>1. </a:t>
            </a:r>
            <a:r>
              <a:rPr lang="en-US" sz="2400" err="1">
                <a:solidFill>
                  <a:srgbClr val="00B0F0"/>
                </a:solidFill>
              </a:rPr>
              <a:t>Sơ</a:t>
            </a:r>
            <a:r>
              <a:rPr lang="en-US" sz="2400">
                <a:solidFill>
                  <a:srgbClr val="00B0F0"/>
                </a:solidFill>
              </a:rPr>
              <a:t> </a:t>
            </a:r>
            <a:r>
              <a:rPr lang="en-US" sz="2400" err="1">
                <a:solidFill>
                  <a:srgbClr val="00B0F0"/>
                </a:solidFill>
              </a:rPr>
              <a:t>đồ</a:t>
            </a:r>
            <a:r>
              <a:rPr lang="en-US" sz="2400">
                <a:solidFill>
                  <a:srgbClr val="00B0F0"/>
                </a:solidFill>
              </a:rPr>
              <a:t> </a:t>
            </a:r>
            <a:r>
              <a:rPr lang="en-US" sz="2400" err="1">
                <a:solidFill>
                  <a:srgbClr val="00B0F0"/>
                </a:solidFill>
              </a:rPr>
              <a:t>phân</a:t>
            </a:r>
            <a:r>
              <a:rPr lang="en-US" sz="2400">
                <a:solidFill>
                  <a:srgbClr val="00B0F0"/>
                </a:solidFill>
              </a:rPr>
              <a:t> </a:t>
            </a:r>
            <a:r>
              <a:rPr lang="en-US" sz="2400" err="1">
                <a:solidFill>
                  <a:srgbClr val="00B0F0"/>
                </a:solidFill>
              </a:rPr>
              <a:t>rã</a:t>
            </a:r>
            <a:r>
              <a:rPr lang="en-US" sz="2400">
                <a:solidFill>
                  <a:srgbClr val="00B0F0"/>
                </a:solidFill>
              </a:rPr>
              <a:t> </a:t>
            </a:r>
            <a:r>
              <a:rPr lang="en-US" sz="2400" err="1">
                <a:solidFill>
                  <a:srgbClr val="00B0F0"/>
                </a:solidFill>
              </a:rPr>
              <a:t>chức</a:t>
            </a:r>
            <a:r>
              <a:rPr lang="en-US" sz="2400">
                <a:solidFill>
                  <a:srgbClr val="00B0F0"/>
                </a:solidFill>
              </a:rPr>
              <a:t> </a:t>
            </a:r>
            <a:r>
              <a:rPr lang="en-US" sz="2400" err="1">
                <a:solidFill>
                  <a:srgbClr val="00B0F0"/>
                </a:solidFill>
              </a:rPr>
              <a:t>năng</a:t>
            </a:r>
            <a:endParaRPr sz="2400">
              <a:solidFill>
                <a:srgbClr val="00B0F0"/>
              </a:solidFill>
            </a:endParaRPr>
          </a:p>
        </p:txBody>
      </p:sp>
      <p:sp>
        <p:nvSpPr>
          <p:cNvPr id="5" name="Google Shape;458;p31"/>
          <p:cNvSpPr txBox="1">
            <a:spLocks/>
          </p:cNvSpPr>
          <p:nvPr/>
        </p:nvSpPr>
        <p:spPr>
          <a:xfrm>
            <a:off x="1724296" y="1461650"/>
            <a:ext cx="6122127" cy="523246"/>
          </a:xfrm>
          <a:prstGeom prst="rect">
            <a:avLst/>
          </a:prstGeom>
        </p:spPr>
        <p:txBody>
          <a:bodyPr numCol="1">
            <a:prstTxWarp prst="textPlain">
              <a:avLst/>
            </a:prstTxWarp>
          </a:bodyPr>
          <a:lstStyle>
            <a:defPPr marR="0" lvl="0" algn="l" rtl="0">
              <a:lnSpc>
                <a:spcPct val="100000"/>
              </a:lnSpc>
              <a:spcBef>
                <a:spcPts val="0"/>
              </a:spcBef>
              <a:spcAft>
                <a:spcPts val="0"/>
              </a:spcAft>
            </a:defPPr>
            <a:lvl1pPr algn="ctr">
              <a:defRPr b="1">
                <a:ln>
                  <a:noFill/>
                </a:ln>
                <a:solidFill>
                  <a:schemeClr val="accent3"/>
                </a:solidFill>
                <a:latin typeface="Roboto Mono"/>
              </a:defRPr>
            </a:lvl1pPr>
          </a:lstStyle>
          <a:p>
            <a:r>
              <a:rPr lang="en-US"/>
              <a:t>3. </a:t>
            </a:r>
            <a:r>
              <a:rPr lang="en-US" err="1">
                <a:solidFill>
                  <a:schemeClr val="accent2">
                    <a:lumMod val="60000"/>
                    <a:lumOff val="40000"/>
                  </a:schemeClr>
                </a:solidFill>
              </a:rPr>
              <a:t>Tài</a:t>
            </a:r>
            <a:r>
              <a:rPr lang="en-US">
                <a:solidFill>
                  <a:schemeClr val="accent2">
                    <a:lumMod val="60000"/>
                    <a:lumOff val="40000"/>
                  </a:schemeClr>
                </a:solidFill>
              </a:rPr>
              <a:t> </a:t>
            </a:r>
            <a:r>
              <a:rPr lang="en-US" err="1">
                <a:solidFill>
                  <a:schemeClr val="accent2">
                    <a:lumMod val="60000"/>
                    <a:lumOff val="40000"/>
                  </a:schemeClr>
                </a:solidFill>
              </a:rPr>
              <a:t>liệu</a:t>
            </a:r>
            <a:r>
              <a:rPr lang="en-US">
                <a:solidFill>
                  <a:schemeClr val="accent2">
                    <a:lumMod val="60000"/>
                    <a:lumOff val="40000"/>
                  </a:schemeClr>
                </a:solidFill>
              </a:rPr>
              <a:t> </a:t>
            </a:r>
            <a:r>
              <a:rPr lang="en-US" err="1">
                <a:solidFill>
                  <a:schemeClr val="accent2">
                    <a:lumMod val="60000"/>
                    <a:lumOff val="40000"/>
                  </a:schemeClr>
                </a:solidFill>
              </a:rPr>
              <a:t>của</a:t>
            </a:r>
            <a:r>
              <a:rPr lang="en-US">
                <a:solidFill>
                  <a:schemeClr val="accent2">
                    <a:lumMod val="60000"/>
                    <a:lumOff val="40000"/>
                  </a:schemeClr>
                </a:solidFill>
              </a:rPr>
              <a:t> </a:t>
            </a:r>
            <a:r>
              <a:rPr lang="en-US" err="1">
                <a:solidFill>
                  <a:schemeClr val="accent2">
                    <a:lumMod val="60000"/>
                    <a:lumOff val="40000"/>
                  </a:schemeClr>
                </a:solidFill>
              </a:rPr>
              <a:t>dự</a:t>
            </a:r>
            <a:r>
              <a:rPr lang="en-US">
                <a:solidFill>
                  <a:schemeClr val="accent2">
                    <a:lumMod val="60000"/>
                    <a:lumOff val="40000"/>
                  </a:schemeClr>
                </a:solidFill>
              </a:rPr>
              <a:t> </a:t>
            </a:r>
            <a:r>
              <a:rPr lang="en-US" err="1">
                <a:solidFill>
                  <a:schemeClr val="accent2">
                    <a:lumMod val="60000"/>
                    <a:lumOff val="40000"/>
                  </a:schemeClr>
                </a:solidFill>
              </a:rPr>
              <a:t>án</a:t>
            </a:r>
            <a:endParaRPr lang="en-US">
              <a:solidFill>
                <a:schemeClr val="accent2">
                  <a:lumMod val="60000"/>
                  <a:lumOff val="40000"/>
                </a:schemeClr>
              </a:solidFill>
            </a:endParaRPr>
          </a:p>
        </p:txBody>
      </p:sp>
      <p:pic>
        <p:nvPicPr>
          <p:cNvPr id="3" name="Picture 2"/>
          <p:cNvPicPr>
            <a:picLocks noChangeAspect="1"/>
          </p:cNvPicPr>
          <p:nvPr/>
        </p:nvPicPr>
        <p:blipFill>
          <a:blip r:embed="rId3"/>
          <a:stretch>
            <a:fillRect/>
          </a:stretch>
        </p:blipFill>
        <p:spPr>
          <a:xfrm>
            <a:off x="4143103" y="2431378"/>
            <a:ext cx="2466704" cy="3200699"/>
          </a:xfrm>
          <a:prstGeom prst="rect">
            <a:avLst/>
          </a:prstGeom>
        </p:spPr>
      </p:pic>
    </p:spTree>
    <p:extLst>
      <p:ext uri="{BB962C8B-B14F-4D97-AF65-F5344CB8AC3E}">
        <p14:creationId xmlns:p14="http://schemas.microsoft.com/office/powerpoint/2010/main" val="1842741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607</TotalTime>
  <Words>652</Words>
  <Application>Microsoft Office PowerPoint</Application>
  <PresentationFormat>Widescreen</PresentationFormat>
  <Paragraphs>84</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Roboto Mono</vt:lpstr>
      <vt:lpstr>Aldrich</vt:lpstr>
      <vt:lpstr>Abril Fatface</vt:lpstr>
      <vt:lpstr>Arial</vt:lpstr>
      <vt:lpstr>Calibri</vt:lpstr>
      <vt:lpstr>Roboto</vt:lpstr>
      <vt:lpstr>SlidesMania</vt:lpstr>
      <vt:lpstr>Ứng dụng Quản lý cửa hàng vật tư nông nghiệp      NHÓM 1 – ART GROUP</vt:lpstr>
      <vt:lpstr>Hello!   We’re ART Group</vt:lpstr>
      <vt:lpstr>06</vt:lpstr>
      <vt:lpstr>GIỚI THIỆU TỔNG QUAN VỀ DỰ ÁN </vt:lpstr>
      <vt:lpstr>THÔNG TIN DỰ ÁN</vt:lpstr>
      <vt:lpstr>KHẢO SÁT YÊU CẦU</vt:lpstr>
      <vt:lpstr>KHẢO SÁT YÊU CẦU</vt:lpstr>
      <vt:lpstr>Tài liệu của dự án</vt:lpstr>
      <vt:lpstr>1. Sơ đồ phân rã chức năng</vt:lpstr>
      <vt:lpstr>1. Sơ đồ phân rã chức năng</vt:lpstr>
      <vt:lpstr>2. Sơ đồ triển khai</vt:lpstr>
      <vt:lpstr>3. Sơ đồ quan hệ ERD</vt:lpstr>
      <vt:lpstr>4. Sơ đồ phân rã chức năng</vt:lpstr>
      <vt:lpstr>5. Giao diện dự án</vt:lpstr>
      <vt:lpstr>Báo cáo dự án.</vt:lpstr>
      <vt:lpstr>1. Thiết kế giao diện ứng dụng</vt:lpstr>
      <vt:lpstr>1. Chức năng</vt:lpstr>
      <vt:lpstr>05. Tài liệu – kế hoạch kiểm tử </vt:lpstr>
      <vt:lpstr>Chạy ứng dụng QUẢN LÝ CỬA HÀNG VẬT TƯ NÔNG NGHIỆP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học ngôn ngữ kí hiệu</dc:title>
  <dc:creator>Tuan linh Phan</dc:creator>
  <cp:lastModifiedBy>Tran Phuc Vinh</cp:lastModifiedBy>
  <cp:revision>58</cp:revision>
  <dcterms:modified xsi:type="dcterms:W3CDTF">2025-01-15T02:35:32Z</dcterms:modified>
</cp:coreProperties>
</file>