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7E50-D9B6-4CE5-AFE9-522244DF3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B5EB8-7C8F-4D7D-AF47-FF944A559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83BC5-DD9A-4B8A-8A25-28E5F755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6A68-FD99-45E2-AA39-3CC4AAC2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9CF04-EFA2-4C67-AFFA-8AE47706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7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8A62-0641-4A21-929B-0892D3C2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31D7FD-2CAC-40DC-88DF-8ED6BA3F9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2FA1-A4EA-45FE-81B9-3350D130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AA496-4365-43DF-8486-C570B27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0CD2-A908-4567-A048-4C4A0696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1F43AC-DF58-4D16-BE09-FED90C69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5ED2A5-5C2E-4AFC-B5AC-62357629E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CF7C-ED3E-451D-B1B9-4EB62DD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FFE28-D876-44B6-900F-DA645E0F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C7FA-F63C-4A07-B261-BF315D6D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4DD4-54B4-425C-83A6-19EA7007A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2566-1BF4-4FDA-9C1F-936CC43ED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255C3-1D69-41EB-B20C-80A28FFA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54EDC-80E6-4BDF-82FE-35B025AD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789C9-39EF-4B00-BBEC-DF9C45A0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B1E7-AACD-4B01-8412-E1C222CD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50C53-A190-4A6D-8CA2-AB129BFE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CE2C8-3C82-4BB1-8C3E-8B5056E2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A604-01ED-487E-B2D5-3149B18A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23C2-A28D-4915-87B9-D8F3B486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8713-2710-4FA8-9F37-797E383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E1AA-58DC-491D-B3A8-EC4FB94586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A26D9-6E52-4FA3-8E67-8C905E21D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CBCEF-DF0B-42E0-AD6D-3CD5855B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2CCC-1035-4771-94D9-6363E0DD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4EC6C-A501-4816-9F77-52E9A990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A096-E790-4792-A97A-87C0FF2E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9EEDD-FAE2-4589-9C39-48D1E399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E3F1-D124-4673-971E-6C9603E13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5BAD6-1B8F-401B-8A2B-F6890B6D4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4AE5F-6A9B-44C5-BF92-6A50D6E04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6E9B3-4110-4486-96C9-115AC5C7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A1BB2-0F5C-4C79-9E1E-8C0EEB9A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D9DDFD-114F-4A0D-92F5-F02EDFC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5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EDC-6E69-4FAE-B00E-30BD24E1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9F4B9-A7F5-474A-AA13-5896BD3B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6C6F50-A11E-4EE7-BD53-DB67B9A1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3797B-657C-4E64-A3AB-EB9C69BE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132A4-C9DE-4B84-8010-9ED28BD7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B043D-2397-42AE-B4B8-8EC9CB59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EB3F-58C9-4642-9A22-9DDFD565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3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D437-89C5-400D-84F3-DE4B0615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DECB-6BF9-4BFC-BB5A-19CBBCE0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E28BB-E4BE-47F6-9B15-8EDF7C7D8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9A9B2-9229-4847-8730-5D94361E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BF62C-D4A1-4D64-8C1D-2C44F1A8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8F7AD-C552-49FD-85AA-5BA52B1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522A-7230-404D-8049-DD0CC3496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1799A-DEB9-4B02-926F-0CBEA5555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A4381-828F-453B-B67E-D91F553AC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4D547-F1E6-4E06-9244-FDE3A601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4F404-2A18-4DE2-996E-B3811B66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352BD-7ED1-4749-AA11-DF3AA6ED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7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4F373-C739-410E-A693-14DBD22B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A2CB3-6CC3-4F76-A978-2B36A54DD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1DBF-7D7C-4062-971D-0A4E25C72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10791-8A2A-4B0E-9CE7-F4E4813B079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01F31-917D-4B14-B5D5-B58A61A24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DDAE-393E-4E12-AC51-038A291C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197D6-75B9-449C-ADEB-E33FE745F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2BD65-6F25-4385-A5C6-09B791833095}"/>
              </a:ext>
            </a:extLst>
          </p:cNvPr>
          <p:cNvSpPr/>
          <p:nvPr/>
        </p:nvSpPr>
        <p:spPr>
          <a:xfrm>
            <a:off x="4676775" y="628650"/>
            <a:ext cx="6305550" cy="533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08BCD-39FC-43B1-9117-DE735803E0C6}"/>
              </a:ext>
            </a:extLst>
          </p:cNvPr>
          <p:cNvSpPr txBox="1"/>
          <p:nvPr/>
        </p:nvSpPr>
        <p:spPr>
          <a:xfrm>
            <a:off x="628481" y="319117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Giáo viên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4AAB6-847E-49F1-B268-ACFFAC3D9876}"/>
              </a:ext>
            </a:extLst>
          </p:cNvPr>
          <p:cNvSpPr txBox="1"/>
          <p:nvPr/>
        </p:nvSpPr>
        <p:spPr>
          <a:xfrm>
            <a:off x="5171387" y="361735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C0740-E1A4-42A9-9547-F265BEF04B0E}"/>
              </a:ext>
            </a:extLst>
          </p:cNvPr>
          <p:cNvSpPr txBox="1"/>
          <p:nvPr/>
        </p:nvSpPr>
        <p:spPr>
          <a:xfrm>
            <a:off x="3077768" y="36173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D264A8-5611-4152-8D67-A4D6AD0DD07C}"/>
              </a:ext>
            </a:extLst>
          </p:cNvPr>
          <p:cNvSpPr txBox="1"/>
          <p:nvPr/>
        </p:nvSpPr>
        <p:spPr>
          <a:xfrm>
            <a:off x="7394406" y="361735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1E74A-1F12-4E4B-A0F3-5DDA771A1CFB}"/>
              </a:ext>
            </a:extLst>
          </p:cNvPr>
          <p:cNvSpPr txBox="1"/>
          <p:nvPr/>
        </p:nvSpPr>
        <p:spPr>
          <a:xfrm>
            <a:off x="1704587" y="5507648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tổ bộ môn</a:t>
            </a:r>
          </a:p>
        </p:txBody>
      </p:sp>
      <p:pic>
        <p:nvPicPr>
          <p:cNvPr id="1026" name="Picture 2" descr="Internet photo3idea_studio Flat icon | Freepik">
            <a:extLst>
              <a:ext uri="{FF2B5EF4-FFF2-40B4-BE49-F238E27FC236}">
                <a16:creationId xmlns:a16="http://schemas.microsoft.com/office/drawing/2014/main" id="{B64A9D11-E8CF-440B-8DB9-D566CDC0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29" y="2560380"/>
            <a:ext cx="1146690" cy="114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A6F0DA-FE3F-46E6-87FE-0119EFB78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26" y="2044130"/>
            <a:ext cx="1384870" cy="138487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9088F4-9F3D-474E-B6A7-A15C941A2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648" y="405830"/>
            <a:ext cx="1384870" cy="13848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6FE0A81-5E68-4C49-8ED5-7F80F8D7AEFE}"/>
              </a:ext>
            </a:extLst>
          </p:cNvPr>
          <p:cNvSpPr txBox="1"/>
          <p:nvPr/>
        </p:nvSpPr>
        <p:spPr>
          <a:xfrm>
            <a:off x="2540293" y="1544717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Phó hiệu 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ởng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chuyên môn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DE44F00-40B8-41EE-9EBE-F1887E758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59" y="4362748"/>
            <a:ext cx="1384870" cy="1384870"/>
          </a:xfrm>
          <a:prstGeom prst="rect">
            <a:avLst/>
          </a:prstGeom>
        </p:spPr>
      </p:pic>
      <p:sp>
        <p:nvSpPr>
          <p:cNvPr id="32" name="AutoShape 6" descr="Hình ảnh Computer Icon PNG, Vector, PSD, và biểu tượng để tải về miễn phí |  pngtree">
            <a:extLst>
              <a:ext uri="{FF2B5EF4-FFF2-40B4-BE49-F238E27FC236}">
                <a16:creationId xmlns:a16="http://schemas.microsoft.com/office/drawing/2014/main" id="{C4FF32E0-7323-4F42-AA43-7008F80DC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EF55122-F436-4A58-9D61-4FBD7415E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721" y="2344995"/>
            <a:ext cx="1362075" cy="13620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193361-C19B-43B9-BDFB-C4537D053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96" y="2044130"/>
            <a:ext cx="1819281" cy="181928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2E4AFA2-87AC-4351-B4EA-44029E3CA2A7}"/>
              </a:ext>
            </a:extLst>
          </p:cNvPr>
          <p:cNvSpPr txBox="1"/>
          <p:nvPr/>
        </p:nvSpPr>
        <p:spPr>
          <a:xfrm>
            <a:off x="9395800" y="359456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CSDL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A429F03-8021-4CC9-94C3-725ABBF60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44" y="1982742"/>
            <a:ext cx="1819281" cy="181928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29F59C-FCAF-4ADF-B012-A1F4AD52F110}"/>
              </a:ext>
            </a:extLst>
          </p:cNvPr>
          <p:cNvCxnSpPr>
            <a:cxnSpLocks/>
            <a:stCxn id="35" idx="2"/>
            <a:endCxn id="1026" idx="0"/>
          </p:cNvCxnSpPr>
          <p:nvPr/>
        </p:nvCxnSpPr>
        <p:spPr>
          <a:xfrm>
            <a:off x="3410083" y="2191048"/>
            <a:ext cx="119091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507E01-9004-4917-8499-96CD195E3A8F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755729" y="2953770"/>
            <a:ext cx="1200100" cy="1799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0EBAA3-558E-45DE-9E20-9F521B20BFF7}"/>
              </a:ext>
            </a:extLst>
          </p:cNvPr>
          <p:cNvCxnSpPr>
            <a:cxnSpLocks/>
          </p:cNvCxnSpPr>
          <p:nvPr/>
        </p:nvCxnSpPr>
        <p:spPr>
          <a:xfrm flipV="1">
            <a:off x="2323906" y="3502297"/>
            <a:ext cx="825532" cy="1007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18AE7C-4D95-44CC-ADEF-EBC4FEF0164A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102519" y="3133725"/>
            <a:ext cx="11211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0D8773-E36D-4FE3-8C86-258876EB65AF}"/>
              </a:ext>
            </a:extLst>
          </p:cNvPr>
          <p:cNvCxnSpPr>
            <a:cxnSpLocks/>
          </p:cNvCxnSpPr>
          <p:nvPr/>
        </p:nvCxnSpPr>
        <p:spPr>
          <a:xfrm>
            <a:off x="6248400" y="3034222"/>
            <a:ext cx="11211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33C2800-D6DC-43A0-96DC-C435A301A82B}"/>
              </a:ext>
            </a:extLst>
          </p:cNvPr>
          <p:cNvCxnSpPr>
            <a:cxnSpLocks/>
          </p:cNvCxnSpPr>
          <p:nvPr/>
        </p:nvCxnSpPr>
        <p:spPr>
          <a:xfrm>
            <a:off x="8312878" y="2953770"/>
            <a:ext cx="9930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08B06DA-E52E-493E-A4B1-5A94D49D691B}"/>
              </a:ext>
            </a:extLst>
          </p:cNvPr>
          <p:cNvSpPr txBox="1"/>
          <p:nvPr/>
        </p:nvSpPr>
        <p:spPr>
          <a:xfrm>
            <a:off x="4751348" y="5259051"/>
            <a:ext cx="4230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lý kê khai quy mô giảng dạy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ờng trung học phổ thông</a:t>
            </a:r>
          </a:p>
        </p:txBody>
      </p:sp>
    </p:spTree>
    <p:extLst>
      <p:ext uri="{BB962C8B-B14F-4D97-AF65-F5344CB8AC3E}">
        <p14:creationId xmlns:p14="http://schemas.microsoft.com/office/powerpoint/2010/main" val="332413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 Swift 3</dc:creator>
  <cp:lastModifiedBy>Acer Swift 3</cp:lastModifiedBy>
  <cp:revision>3</cp:revision>
  <dcterms:created xsi:type="dcterms:W3CDTF">2025-08-07T11:49:25Z</dcterms:created>
  <dcterms:modified xsi:type="dcterms:W3CDTF">2025-08-07T12:07:01Z</dcterms:modified>
</cp:coreProperties>
</file>