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F5A2-5077-41F6-ACDF-2463FDAD2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C4670-F1AC-4739-9CBD-3005CC02C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19AD5-E6E5-4155-9741-129BF79E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409E-E7DD-4B0B-9387-4386E70CD3FB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45761-B2A4-432D-B066-365250A16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EADEE-04A3-4B0C-8431-7B5169C6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82E8-7FD4-4D5B-8090-40EB8316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9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A72C-A8DA-4D25-947B-9F18A402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18F63-14BD-49FA-A830-D3A626A5A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5EC6C-66BB-495A-BF0A-6DE55ACF8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409E-E7DD-4B0B-9387-4386E70CD3FB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96B4-8D9A-4CCE-907E-5F5DAFBF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6B899-0537-415A-8952-B3355DFC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82E8-7FD4-4D5B-8090-40EB8316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6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2C2741-CFA0-4DD0-A271-4BEBBE86B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C9501-D071-4B46-9CDB-EB42F75DF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FB1A4-AD1E-4835-A844-ABAAD3D18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409E-E7DD-4B0B-9387-4386E70CD3FB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2344C-B248-4BAD-9C14-06A504C2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58E68-ADC1-4AD7-9466-8C4869C0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82E8-7FD4-4D5B-8090-40EB8316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6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0F367-7412-40B3-A730-44C9D286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8020C-15EF-4626-9730-987568684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4A248-23E8-4EFD-9D7B-DE655BA0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409E-E7DD-4B0B-9387-4386E70CD3FB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A44C6-1D20-4BA0-9124-94F07F7C5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4FFA-A1D3-487C-88A9-FC1180D5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82E8-7FD4-4D5B-8090-40EB8316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4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21FB-CA0A-4FE2-8C69-C587DE71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6BCE0-C6FC-40CB-B7A0-F0695856A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34AF0-6EB9-491D-95D3-5FF93BBFA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409E-E7DD-4B0B-9387-4386E70CD3FB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BFC90-34A0-4AB2-8A84-D973DE58C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1C7FC-FC49-4545-B6D8-A7D26166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82E8-7FD4-4D5B-8090-40EB8316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2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0A41-1C3F-4EB0-AEB3-A1087760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30B19-A930-47AE-BA9C-BDEB22571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AC319-04D5-4407-8C81-31E26FE1D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5D61D-C77D-4AB1-9443-90674D0E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409E-E7DD-4B0B-9387-4386E70CD3FB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5AA6A-ACE6-47C6-90C8-0E23F1A1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F73D9-FC53-48E7-B188-1E5A60B8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82E8-7FD4-4D5B-8090-40EB8316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7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5B39-D98E-4CC0-83EC-C712021DE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3F3B6-8947-49E8-8714-4CFF50012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291A9-1DE7-40D4-ABCF-3605436D5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5E8A5B-8AF0-45C9-A07D-044D7CF99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F69E15-08FE-429E-8D18-F2F5717BB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469152-0350-43F7-A24D-EF21721F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409E-E7DD-4B0B-9387-4386E70CD3FB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80F61-A157-443A-8ED0-DA78D396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A1AC1-7534-4F65-85BD-D1735D92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82E8-7FD4-4D5B-8090-40EB8316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8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8CE5-C316-4B27-84C9-9F9326B2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84E2A-66D3-447D-9F95-14355CC4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409E-E7DD-4B0B-9387-4386E70CD3FB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60C6A-FE4D-400E-9717-52485201D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B2DD8-B005-42D1-8C06-CD3FDFE9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82E8-7FD4-4D5B-8090-40EB8316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2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2DD5F-F569-4731-9A26-9268A750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409E-E7DD-4B0B-9387-4386E70CD3FB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D9CAD-24E0-4C4C-A004-0B670C24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0DA75-3712-4518-A08A-51345D09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82E8-7FD4-4D5B-8090-40EB8316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8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D429-D87C-449B-A35B-9DA6FF3F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D628E-7454-447B-82F1-BC629D105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F2774-F200-4995-B5B7-9FAD84173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7106F-0E39-4608-BE4F-F25C5232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409E-E7DD-4B0B-9387-4386E70CD3FB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0BBD4-10A3-40D7-A9FD-7CCA1D4A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574F7-A3D8-424B-BED1-0888D2DF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82E8-7FD4-4D5B-8090-40EB8316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9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C3799-CF33-42D8-A41B-D2E939841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D858E-0EDB-472A-8655-D74450B9F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65169-7FB9-4B79-91C2-896388597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00BC8-1705-472B-8DE1-B530A50B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409E-E7DD-4B0B-9387-4386E70CD3FB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819E5-9E87-44FF-B088-3A654429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D48EC-2E6E-4882-ACDB-838420F8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82E8-7FD4-4D5B-8090-40EB8316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440961-A23F-4439-ADE9-2831DDDCD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87661-AEB2-44F1-BDA8-51414F38D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B2D52-C23E-47C2-A3FB-675F6A5EF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4409E-E7DD-4B0B-9387-4386E70CD3FB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D82DB-B1A6-45CB-A882-D28CC42B1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606CB-21D5-4404-A383-6A7C1632E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282E8-7FD4-4D5B-8090-40EB8316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52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B62FF0-42F6-404D-AB75-B0ABAEBA6B82}"/>
              </a:ext>
            </a:extLst>
          </p:cNvPr>
          <p:cNvCxnSpPr/>
          <p:nvPr/>
        </p:nvCxnSpPr>
        <p:spPr>
          <a:xfrm>
            <a:off x="3409950" y="247650"/>
            <a:ext cx="0" cy="6229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6A51660-F964-4100-A92C-4CC48EDE3275}"/>
              </a:ext>
            </a:extLst>
          </p:cNvPr>
          <p:cNvSpPr txBox="1"/>
          <p:nvPr/>
        </p:nvSpPr>
        <p:spPr>
          <a:xfrm>
            <a:off x="1333500" y="24765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Xin nghỉ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659ACB-52D6-4B92-BBD9-81D35B3DF879}"/>
              </a:ext>
            </a:extLst>
          </p:cNvPr>
          <p:cNvSpPr txBox="1"/>
          <p:nvPr/>
        </p:nvSpPr>
        <p:spPr>
          <a:xfrm>
            <a:off x="195127" y="605314"/>
            <a:ext cx="97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Từ ngày: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351AA2-DF27-403C-B14F-6620180E8471}"/>
              </a:ext>
            </a:extLst>
          </p:cNvPr>
          <p:cNvSpPr/>
          <p:nvPr/>
        </p:nvSpPr>
        <p:spPr>
          <a:xfrm>
            <a:off x="1400182" y="616982"/>
            <a:ext cx="1523993" cy="3576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AD682-101C-4324-B03A-0153594F4172}"/>
              </a:ext>
            </a:extLst>
          </p:cNvPr>
          <p:cNvSpPr txBox="1"/>
          <p:nvPr/>
        </p:nvSpPr>
        <p:spPr>
          <a:xfrm>
            <a:off x="195127" y="1119664"/>
            <a:ext cx="111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Đến ngày: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C2503A-04FE-4DE1-A66B-71C833E1429A}"/>
              </a:ext>
            </a:extLst>
          </p:cNvPr>
          <p:cNvSpPr/>
          <p:nvPr/>
        </p:nvSpPr>
        <p:spPr>
          <a:xfrm>
            <a:off x="1400181" y="1119664"/>
            <a:ext cx="1523993" cy="3576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E635B2-FA29-4F56-BE02-3715F1061D8A}"/>
              </a:ext>
            </a:extLst>
          </p:cNvPr>
          <p:cNvSpPr/>
          <p:nvPr/>
        </p:nvSpPr>
        <p:spPr>
          <a:xfrm>
            <a:off x="1802538" y="1591628"/>
            <a:ext cx="1247767" cy="3576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Xác nhận</a:t>
            </a:r>
          </a:p>
        </p:txBody>
      </p:sp>
    </p:spTree>
    <p:extLst>
      <p:ext uri="{BB962C8B-B14F-4D97-AF65-F5344CB8AC3E}">
        <p14:creationId xmlns:p14="http://schemas.microsoft.com/office/powerpoint/2010/main" val="120459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B62FF0-42F6-404D-AB75-B0ABAEBA6B82}"/>
              </a:ext>
            </a:extLst>
          </p:cNvPr>
          <p:cNvCxnSpPr/>
          <p:nvPr/>
        </p:nvCxnSpPr>
        <p:spPr>
          <a:xfrm>
            <a:off x="3409950" y="247650"/>
            <a:ext cx="0" cy="6229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6A51660-F964-4100-A92C-4CC48EDE3275}"/>
              </a:ext>
            </a:extLst>
          </p:cNvPr>
          <p:cNvSpPr txBox="1"/>
          <p:nvPr/>
        </p:nvSpPr>
        <p:spPr>
          <a:xfrm>
            <a:off x="1333500" y="24765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Xin nghỉ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659ACB-52D6-4B92-BBD9-81D35B3DF879}"/>
              </a:ext>
            </a:extLst>
          </p:cNvPr>
          <p:cNvSpPr txBox="1"/>
          <p:nvPr/>
        </p:nvSpPr>
        <p:spPr>
          <a:xfrm>
            <a:off x="195127" y="605314"/>
            <a:ext cx="97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Từ ngày: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351AA2-DF27-403C-B14F-6620180E8471}"/>
              </a:ext>
            </a:extLst>
          </p:cNvPr>
          <p:cNvSpPr/>
          <p:nvPr/>
        </p:nvSpPr>
        <p:spPr>
          <a:xfrm>
            <a:off x="1400182" y="616982"/>
            <a:ext cx="1523993" cy="3576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21/10/2024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AD682-101C-4324-B03A-0153594F4172}"/>
              </a:ext>
            </a:extLst>
          </p:cNvPr>
          <p:cNvSpPr txBox="1"/>
          <p:nvPr/>
        </p:nvSpPr>
        <p:spPr>
          <a:xfrm>
            <a:off x="195127" y="1119664"/>
            <a:ext cx="111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Đến ngày: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C2503A-04FE-4DE1-A66B-71C833E1429A}"/>
              </a:ext>
            </a:extLst>
          </p:cNvPr>
          <p:cNvSpPr/>
          <p:nvPr/>
        </p:nvSpPr>
        <p:spPr>
          <a:xfrm>
            <a:off x="1400181" y="1119664"/>
            <a:ext cx="1523993" cy="3576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23/10/2024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E635B2-FA29-4F56-BE02-3715F1061D8A}"/>
              </a:ext>
            </a:extLst>
          </p:cNvPr>
          <p:cNvSpPr/>
          <p:nvPr/>
        </p:nvSpPr>
        <p:spPr>
          <a:xfrm>
            <a:off x="1802538" y="1591628"/>
            <a:ext cx="1247767" cy="3576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Xác nhận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99859E-4C5E-4259-AEFF-8AB04ACD4F03}"/>
              </a:ext>
            </a:extLst>
          </p:cNvPr>
          <p:cNvSpPr/>
          <p:nvPr/>
        </p:nvSpPr>
        <p:spPr>
          <a:xfrm>
            <a:off x="75870" y="2298621"/>
            <a:ext cx="132431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21/10/2024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CA18B-17E5-4670-A788-6F02A72C6308}"/>
              </a:ext>
            </a:extLst>
          </p:cNvPr>
          <p:cNvSpPr/>
          <p:nvPr/>
        </p:nvSpPr>
        <p:spPr>
          <a:xfrm>
            <a:off x="1516452" y="2298621"/>
            <a:ext cx="132431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22/10/2024</a:t>
            </a:r>
          </a:p>
        </p:txBody>
      </p:sp>
    </p:spTree>
    <p:extLst>
      <p:ext uri="{BB962C8B-B14F-4D97-AF65-F5344CB8AC3E}">
        <p14:creationId xmlns:p14="http://schemas.microsoft.com/office/powerpoint/2010/main" val="266482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B62FF0-42F6-404D-AB75-B0ABAEBA6B82}"/>
              </a:ext>
            </a:extLst>
          </p:cNvPr>
          <p:cNvCxnSpPr/>
          <p:nvPr/>
        </p:nvCxnSpPr>
        <p:spPr>
          <a:xfrm>
            <a:off x="3409950" y="247650"/>
            <a:ext cx="0" cy="6229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6A51660-F964-4100-A92C-4CC48EDE3275}"/>
              </a:ext>
            </a:extLst>
          </p:cNvPr>
          <p:cNvSpPr txBox="1"/>
          <p:nvPr/>
        </p:nvSpPr>
        <p:spPr>
          <a:xfrm>
            <a:off x="1333500" y="24765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Xin nghỉ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659ACB-52D6-4B92-BBD9-81D35B3DF879}"/>
              </a:ext>
            </a:extLst>
          </p:cNvPr>
          <p:cNvSpPr txBox="1"/>
          <p:nvPr/>
        </p:nvSpPr>
        <p:spPr>
          <a:xfrm>
            <a:off x="195127" y="605314"/>
            <a:ext cx="97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Từ ngày: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351AA2-DF27-403C-B14F-6620180E8471}"/>
              </a:ext>
            </a:extLst>
          </p:cNvPr>
          <p:cNvSpPr/>
          <p:nvPr/>
        </p:nvSpPr>
        <p:spPr>
          <a:xfrm>
            <a:off x="1400182" y="616982"/>
            <a:ext cx="1523993" cy="3576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21/10/2024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AD682-101C-4324-B03A-0153594F4172}"/>
              </a:ext>
            </a:extLst>
          </p:cNvPr>
          <p:cNvSpPr txBox="1"/>
          <p:nvPr/>
        </p:nvSpPr>
        <p:spPr>
          <a:xfrm>
            <a:off x="195127" y="1119664"/>
            <a:ext cx="111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Đến ngày: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C2503A-04FE-4DE1-A66B-71C833E1429A}"/>
              </a:ext>
            </a:extLst>
          </p:cNvPr>
          <p:cNvSpPr/>
          <p:nvPr/>
        </p:nvSpPr>
        <p:spPr>
          <a:xfrm>
            <a:off x="1400181" y="1119664"/>
            <a:ext cx="1523993" cy="3576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23/10/2024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E635B2-FA29-4F56-BE02-3715F1061D8A}"/>
              </a:ext>
            </a:extLst>
          </p:cNvPr>
          <p:cNvSpPr/>
          <p:nvPr/>
        </p:nvSpPr>
        <p:spPr>
          <a:xfrm>
            <a:off x="1802538" y="1591628"/>
            <a:ext cx="1247767" cy="3576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Xác nhận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99859E-4C5E-4259-AEFF-8AB04ACD4F03}"/>
              </a:ext>
            </a:extLst>
          </p:cNvPr>
          <p:cNvSpPr/>
          <p:nvPr/>
        </p:nvSpPr>
        <p:spPr>
          <a:xfrm>
            <a:off x="75870" y="2298621"/>
            <a:ext cx="1324312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21/10/2024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CA18B-17E5-4670-A788-6F02A72C6308}"/>
              </a:ext>
            </a:extLst>
          </p:cNvPr>
          <p:cNvSpPr/>
          <p:nvPr/>
        </p:nvSpPr>
        <p:spPr>
          <a:xfrm>
            <a:off x="1516452" y="2298621"/>
            <a:ext cx="132431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22/10/2024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A49382-B6B3-4BDC-BF61-6A3EDA09526C}"/>
              </a:ext>
            </a:extLst>
          </p:cNvPr>
          <p:cNvSpPr/>
          <p:nvPr/>
        </p:nvSpPr>
        <p:spPr>
          <a:xfrm>
            <a:off x="4229101" y="228600"/>
            <a:ext cx="3324220" cy="2686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8671B5-E69B-4AAC-881D-FBE7EDEDD2A5}"/>
              </a:ext>
            </a:extLst>
          </p:cNvPr>
          <p:cNvSpPr txBox="1"/>
          <p:nvPr/>
        </p:nvSpPr>
        <p:spPr>
          <a:xfrm>
            <a:off x="5352405" y="42064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11A11 - Tin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714719-F672-4FC8-9C06-F7B2952FF5DD}"/>
              </a:ext>
            </a:extLst>
          </p:cNvPr>
          <p:cNvSpPr txBox="1"/>
          <p:nvPr/>
        </p:nvSpPr>
        <p:spPr>
          <a:xfrm>
            <a:off x="4302387" y="1159075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Tiết: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01A1A5-C13A-4E6C-AAE8-887685D7742B}"/>
              </a:ext>
            </a:extLst>
          </p:cNvPr>
          <p:cNvSpPr txBox="1"/>
          <p:nvPr/>
        </p:nvSpPr>
        <p:spPr>
          <a:xfrm>
            <a:off x="8639175" y="685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56F47-D964-4D5E-9EBF-87B862023A27}"/>
              </a:ext>
            </a:extLst>
          </p:cNvPr>
          <p:cNvSpPr txBox="1"/>
          <p:nvPr/>
        </p:nvSpPr>
        <p:spPr>
          <a:xfrm>
            <a:off x="4302387" y="1535789"/>
            <a:ext cx="117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Trạng thái: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B3D026-5B62-4D1D-984F-5058FC4E61B8}"/>
              </a:ext>
            </a:extLst>
          </p:cNvPr>
          <p:cNvSpPr/>
          <p:nvPr/>
        </p:nvSpPr>
        <p:spPr>
          <a:xfrm>
            <a:off x="5637844" y="1523942"/>
            <a:ext cx="1247767" cy="3576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Dạy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579BFE-C429-44A8-86F7-EEBF39C1EBCE}"/>
              </a:ext>
            </a:extLst>
          </p:cNvPr>
          <p:cNvGrpSpPr/>
          <p:nvPr/>
        </p:nvGrpSpPr>
        <p:grpSpPr>
          <a:xfrm>
            <a:off x="6531884" y="1635920"/>
            <a:ext cx="228599" cy="180975"/>
            <a:chOff x="7372350" y="4095750"/>
            <a:chExt cx="1828800" cy="9144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B5BCF44-52A2-4F8C-8E88-C4D6EBC21B83}"/>
                </a:ext>
              </a:extLst>
            </p:cNvPr>
            <p:cNvCxnSpPr/>
            <p:nvPr/>
          </p:nvCxnSpPr>
          <p:spPr>
            <a:xfrm>
              <a:off x="7372350" y="4095750"/>
              <a:ext cx="914400" cy="914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22F3B59-9156-42E8-9772-7361D2B6228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86750" y="4095750"/>
              <a:ext cx="914400" cy="914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AB71468-89D6-47C4-BEDA-4747FAA7477A}"/>
              </a:ext>
            </a:extLst>
          </p:cNvPr>
          <p:cNvSpPr/>
          <p:nvPr/>
        </p:nvSpPr>
        <p:spPr>
          <a:xfrm>
            <a:off x="8115425" y="222529"/>
            <a:ext cx="3324220" cy="2686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693634-D2FA-4696-95AC-26DFB5E73F8E}"/>
              </a:ext>
            </a:extLst>
          </p:cNvPr>
          <p:cNvSpPr txBox="1"/>
          <p:nvPr/>
        </p:nvSpPr>
        <p:spPr>
          <a:xfrm>
            <a:off x="9238729" y="414577"/>
            <a:ext cx="1408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11A12 - Toán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54EB7C-2CC3-4905-A223-AE5EEEE1E2ED}"/>
              </a:ext>
            </a:extLst>
          </p:cNvPr>
          <p:cNvSpPr txBox="1"/>
          <p:nvPr/>
        </p:nvSpPr>
        <p:spPr>
          <a:xfrm>
            <a:off x="8188711" y="1153004"/>
            <a:ext cx="89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Tiết: 34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7FB30A-756E-4B3E-BECE-96190F815791}"/>
              </a:ext>
            </a:extLst>
          </p:cNvPr>
          <p:cNvSpPr txBox="1"/>
          <p:nvPr/>
        </p:nvSpPr>
        <p:spPr>
          <a:xfrm>
            <a:off x="8188711" y="1529718"/>
            <a:ext cx="117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Trạng thái: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B09B8A-E3FD-4C34-8302-48A26BC727CE}"/>
              </a:ext>
            </a:extLst>
          </p:cNvPr>
          <p:cNvSpPr/>
          <p:nvPr/>
        </p:nvSpPr>
        <p:spPr>
          <a:xfrm>
            <a:off x="9524168" y="1517871"/>
            <a:ext cx="1247767" cy="3576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Dạy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B07233-F28A-44CB-9AFF-8426C530BE1B}"/>
              </a:ext>
            </a:extLst>
          </p:cNvPr>
          <p:cNvGrpSpPr/>
          <p:nvPr/>
        </p:nvGrpSpPr>
        <p:grpSpPr>
          <a:xfrm>
            <a:off x="10418208" y="1629849"/>
            <a:ext cx="228599" cy="180975"/>
            <a:chOff x="7372350" y="4095750"/>
            <a:chExt cx="1828800" cy="91440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97CD083-C287-4387-A6FA-4953734B2112}"/>
                </a:ext>
              </a:extLst>
            </p:cNvPr>
            <p:cNvCxnSpPr/>
            <p:nvPr/>
          </p:nvCxnSpPr>
          <p:spPr>
            <a:xfrm>
              <a:off x="7372350" y="4095750"/>
              <a:ext cx="914400" cy="914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B9776F-43CD-4E3C-823F-E03B41448B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86750" y="4095750"/>
              <a:ext cx="914400" cy="914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6D1CF10-E374-4EAA-9EA9-E3248C8599BD}"/>
              </a:ext>
            </a:extLst>
          </p:cNvPr>
          <p:cNvSpPr/>
          <p:nvPr/>
        </p:nvSpPr>
        <p:spPr>
          <a:xfrm>
            <a:off x="4229101" y="3106698"/>
            <a:ext cx="3324220" cy="2686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503DB4-11E6-404F-82CC-735A58D09933}"/>
              </a:ext>
            </a:extLst>
          </p:cNvPr>
          <p:cNvSpPr txBox="1"/>
          <p:nvPr/>
        </p:nvSpPr>
        <p:spPr>
          <a:xfrm>
            <a:off x="5352405" y="3298746"/>
            <a:ext cx="1408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11A11 - Toán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83875C-356C-4D31-A836-F62709EC7830}"/>
              </a:ext>
            </a:extLst>
          </p:cNvPr>
          <p:cNvSpPr txBox="1"/>
          <p:nvPr/>
        </p:nvSpPr>
        <p:spPr>
          <a:xfrm>
            <a:off x="4302387" y="4037173"/>
            <a:ext cx="89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Tiết: 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EF882D-ACD2-4B84-B893-B288B9CBD711}"/>
              </a:ext>
            </a:extLst>
          </p:cNvPr>
          <p:cNvSpPr txBox="1"/>
          <p:nvPr/>
        </p:nvSpPr>
        <p:spPr>
          <a:xfrm>
            <a:off x="4302387" y="4413887"/>
            <a:ext cx="117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Trạng thái: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7515EE-8D4F-4457-80FF-34A86B0139A1}"/>
              </a:ext>
            </a:extLst>
          </p:cNvPr>
          <p:cNvSpPr/>
          <p:nvPr/>
        </p:nvSpPr>
        <p:spPr>
          <a:xfrm>
            <a:off x="5637844" y="4402040"/>
            <a:ext cx="1247767" cy="3576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Dạy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7DF94B0-CFC7-47B3-8AC9-31FE9E732417}"/>
              </a:ext>
            </a:extLst>
          </p:cNvPr>
          <p:cNvGrpSpPr/>
          <p:nvPr/>
        </p:nvGrpSpPr>
        <p:grpSpPr>
          <a:xfrm>
            <a:off x="6531884" y="4514018"/>
            <a:ext cx="228599" cy="180975"/>
            <a:chOff x="7372350" y="4095750"/>
            <a:chExt cx="1828800" cy="9144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AEDF76-6800-4E5E-8753-3EB23BABBE6A}"/>
                </a:ext>
              </a:extLst>
            </p:cNvPr>
            <p:cNvCxnSpPr/>
            <p:nvPr/>
          </p:nvCxnSpPr>
          <p:spPr>
            <a:xfrm>
              <a:off x="7372350" y="4095750"/>
              <a:ext cx="914400" cy="914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E5E4F61-707F-4EA4-9D7E-6F175FA613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86750" y="4095750"/>
              <a:ext cx="914400" cy="914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0C83224-CBC0-4935-AC61-61F4218CF7B8}"/>
              </a:ext>
            </a:extLst>
          </p:cNvPr>
          <p:cNvSpPr txBox="1"/>
          <p:nvPr/>
        </p:nvSpPr>
        <p:spPr>
          <a:xfrm>
            <a:off x="4316923" y="79581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Thứ: Hai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71159F-817E-4B22-B35A-7526BAF3B3C9}"/>
              </a:ext>
            </a:extLst>
          </p:cNvPr>
          <p:cNvSpPr txBox="1"/>
          <p:nvPr/>
        </p:nvSpPr>
        <p:spPr>
          <a:xfrm>
            <a:off x="8189612" y="734736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Thứ: Ba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9E59F1-3CAD-4104-AB8C-2B7B4EB7D57A}"/>
              </a:ext>
            </a:extLst>
          </p:cNvPr>
          <p:cNvSpPr txBox="1"/>
          <p:nvPr/>
        </p:nvSpPr>
        <p:spPr>
          <a:xfrm>
            <a:off x="4316923" y="3671651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Thứ: Ba</a:t>
            </a:r>
          </a:p>
        </p:txBody>
      </p:sp>
    </p:spTree>
    <p:extLst>
      <p:ext uri="{BB962C8B-B14F-4D97-AF65-F5344CB8AC3E}">
        <p14:creationId xmlns:p14="http://schemas.microsoft.com/office/powerpoint/2010/main" val="28211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B62FF0-42F6-404D-AB75-B0ABAEBA6B82}"/>
              </a:ext>
            </a:extLst>
          </p:cNvPr>
          <p:cNvCxnSpPr/>
          <p:nvPr/>
        </p:nvCxnSpPr>
        <p:spPr>
          <a:xfrm>
            <a:off x="3409950" y="247650"/>
            <a:ext cx="0" cy="6229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6A51660-F964-4100-A92C-4CC48EDE3275}"/>
              </a:ext>
            </a:extLst>
          </p:cNvPr>
          <p:cNvSpPr txBox="1"/>
          <p:nvPr/>
        </p:nvSpPr>
        <p:spPr>
          <a:xfrm>
            <a:off x="1333500" y="24765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Xin nghỉ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659ACB-52D6-4B92-BBD9-81D35B3DF879}"/>
              </a:ext>
            </a:extLst>
          </p:cNvPr>
          <p:cNvSpPr txBox="1"/>
          <p:nvPr/>
        </p:nvSpPr>
        <p:spPr>
          <a:xfrm>
            <a:off x="195127" y="605314"/>
            <a:ext cx="97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Từ ngày: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351AA2-DF27-403C-B14F-6620180E8471}"/>
              </a:ext>
            </a:extLst>
          </p:cNvPr>
          <p:cNvSpPr/>
          <p:nvPr/>
        </p:nvSpPr>
        <p:spPr>
          <a:xfrm>
            <a:off x="1400182" y="616982"/>
            <a:ext cx="1523993" cy="3576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21/10/2024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AD682-101C-4324-B03A-0153594F4172}"/>
              </a:ext>
            </a:extLst>
          </p:cNvPr>
          <p:cNvSpPr txBox="1"/>
          <p:nvPr/>
        </p:nvSpPr>
        <p:spPr>
          <a:xfrm>
            <a:off x="195127" y="1119664"/>
            <a:ext cx="111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Đến ngày: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C2503A-04FE-4DE1-A66B-71C833E1429A}"/>
              </a:ext>
            </a:extLst>
          </p:cNvPr>
          <p:cNvSpPr/>
          <p:nvPr/>
        </p:nvSpPr>
        <p:spPr>
          <a:xfrm>
            <a:off x="1400181" y="1119664"/>
            <a:ext cx="1523993" cy="3576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23/10/2024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E635B2-FA29-4F56-BE02-3715F1061D8A}"/>
              </a:ext>
            </a:extLst>
          </p:cNvPr>
          <p:cNvSpPr/>
          <p:nvPr/>
        </p:nvSpPr>
        <p:spPr>
          <a:xfrm>
            <a:off x="1802538" y="1591628"/>
            <a:ext cx="1247767" cy="3576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Xác nhận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99859E-4C5E-4259-AEFF-8AB04ACD4F03}"/>
              </a:ext>
            </a:extLst>
          </p:cNvPr>
          <p:cNvSpPr/>
          <p:nvPr/>
        </p:nvSpPr>
        <p:spPr>
          <a:xfrm>
            <a:off x="75870" y="2298621"/>
            <a:ext cx="1324312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21/10/2024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CA18B-17E5-4670-A788-6F02A72C6308}"/>
              </a:ext>
            </a:extLst>
          </p:cNvPr>
          <p:cNvSpPr/>
          <p:nvPr/>
        </p:nvSpPr>
        <p:spPr>
          <a:xfrm>
            <a:off x="1516452" y="2298621"/>
            <a:ext cx="132431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22/10/2024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A49382-B6B3-4BDC-BF61-6A3EDA09526C}"/>
              </a:ext>
            </a:extLst>
          </p:cNvPr>
          <p:cNvSpPr/>
          <p:nvPr/>
        </p:nvSpPr>
        <p:spPr>
          <a:xfrm>
            <a:off x="3844023" y="253721"/>
            <a:ext cx="3778891" cy="28921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8671B5-E69B-4AAC-881D-FBE7EDEDD2A5}"/>
              </a:ext>
            </a:extLst>
          </p:cNvPr>
          <p:cNvSpPr txBox="1"/>
          <p:nvPr/>
        </p:nvSpPr>
        <p:spPr>
          <a:xfrm>
            <a:off x="4967328" y="445769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11A11 - Tin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714719-F672-4FC8-9C06-F7B2952FF5DD}"/>
              </a:ext>
            </a:extLst>
          </p:cNvPr>
          <p:cNvSpPr txBox="1"/>
          <p:nvPr/>
        </p:nvSpPr>
        <p:spPr>
          <a:xfrm>
            <a:off x="3917310" y="1184196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Tiết: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01A1A5-C13A-4E6C-AAE8-887685D7742B}"/>
              </a:ext>
            </a:extLst>
          </p:cNvPr>
          <p:cNvSpPr txBox="1"/>
          <p:nvPr/>
        </p:nvSpPr>
        <p:spPr>
          <a:xfrm>
            <a:off x="8433025" y="716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56F47-D964-4D5E-9EBF-87B862023A27}"/>
              </a:ext>
            </a:extLst>
          </p:cNvPr>
          <p:cNvSpPr txBox="1"/>
          <p:nvPr/>
        </p:nvSpPr>
        <p:spPr>
          <a:xfrm>
            <a:off x="3917310" y="1560910"/>
            <a:ext cx="117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Trạng thái: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B3D026-5B62-4D1D-984F-5058FC4E61B8}"/>
              </a:ext>
            </a:extLst>
          </p:cNvPr>
          <p:cNvSpPr/>
          <p:nvPr/>
        </p:nvSpPr>
        <p:spPr>
          <a:xfrm>
            <a:off x="5252767" y="1549063"/>
            <a:ext cx="1247767" cy="3576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Nghỉ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579BFE-C429-44A8-86F7-EEBF39C1EBCE}"/>
              </a:ext>
            </a:extLst>
          </p:cNvPr>
          <p:cNvGrpSpPr/>
          <p:nvPr/>
        </p:nvGrpSpPr>
        <p:grpSpPr>
          <a:xfrm>
            <a:off x="6146807" y="1661041"/>
            <a:ext cx="228599" cy="180975"/>
            <a:chOff x="7372350" y="4095750"/>
            <a:chExt cx="1828800" cy="9144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B5BCF44-52A2-4F8C-8E88-C4D6EBC21B83}"/>
                </a:ext>
              </a:extLst>
            </p:cNvPr>
            <p:cNvCxnSpPr/>
            <p:nvPr/>
          </p:nvCxnSpPr>
          <p:spPr>
            <a:xfrm>
              <a:off x="7372350" y="4095750"/>
              <a:ext cx="914400" cy="914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22F3B59-9156-42E8-9772-7361D2B6228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86750" y="4095750"/>
              <a:ext cx="914400" cy="914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AB71468-89D6-47C4-BEDA-4747FAA7477A}"/>
              </a:ext>
            </a:extLst>
          </p:cNvPr>
          <p:cNvSpPr/>
          <p:nvPr/>
        </p:nvSpPr>
        <p:spPr>
          <a:xfrm>
            <a:off x="7909274" y="253721"/>
            <a:ext cx="3778891" cy="28921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693634-D2FA-4696-95AC-26DFB5E73F8E}"/>
              </a:ext>
            </a:extLst>
          </p:cNvPr>
          <p:cNvSpPr txBox="1"/>
          <p:nvPr/>
        </p:nvSpPr>
        <p:spPr>
          <a:xfrm>
            <a:off x="9032579" y="445769"/>
            <a:ext cx="1408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11A12 - Toán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54EB7C-2CC3-4905-A223-AE5EEEE1E2ED}"/>
              </a:ext>
            </a:extLst>
          </p:cNvPr>
          <p:cNvSpPr txBox="1"/>
          <p:nvPr/>
        </p:nvSpPr>
        <p:spPr>
          <a:xfrm>
            <a:off x="7982561" y="1184196"/>
            <a:ext cx="89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Tiết: 34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7FB30A-756E-4B3E-BECE-96190F815791}"/>
              </a:ext>
            </a:extLst>
          </p:cNvPr>
          <p:cNvSpPr txBox="1"/>
          <p:nvPr/>
        </p:nvSpPr>
        <p:spPr>
          <a:xfrm>
            <a:off x="7982561" y="1560910"/>
            <a:ext cx="117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Trạng thái: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B09B8A-E3FD-4C34-8302-48A26BC727CE}"/>
              </a:ext>
            </a:extLst>
          </p:cNvPr>
          <p:cNvSpPr/>
          <p:nvPr/>
        </p:nvSpPr>
        <p:spPr>
          <a:xfrm>
            <a:off x="9318018" y="1549063"/>
            <a:ext cx="1247767" cy="3576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Dạy bù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B07233-F28A-44CB-9AFF-8426C530BE1B}"/>
              </a:ext>
            </a:extLst>
          </p:cNvPr>
          <p:cNvGrpSpPr/>
          <p:nvPr/>
        </p:nvGrpSpPr>
        <p:grpSpPr>
          <a:xfrm>
            <a:off x="10212058" y="1661041"/>
            <a:ext cx="228599" cy="180975"/>
            <a:chOff x="7372350" y="4095750"/>
            <a:chExt cx="1828800" cy="91440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97CD083-C287-4387-A6FA-4953734B2112}"/>
                </a:ext>
              </a:extLst>
            </p:cNvPr>
            <p:cNvCxnSpPr/>
            <p:nvPr/>
          </p:nvCxnSpPr>
          <p:spPr>
            <a:xfrm>
              <a:off x="7372350" y="4095750"/>
              <a:ext cx="914400" cy="914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B9776F-43CD-4E3C-823F-E03B41448B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86750" y="4095750"/>
              <a:ext cx="914400" cy="914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6D1CF10-E374-4EAA-9EA9-E3248C8599BD}"/>
              </a:ext>
            </a:extLst>
          </p:cNvPr>
          <p:cNvSpPr/>
          <p:nvPr/>
        </p:nvSpPr>
        <p:spPr>
          <a:xfrm>
            <a:off x="3844023" y="3506985"/>
            <a:ext cx="3778891" cy="28921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503DB4-11E6-404F-82CC-735A58D09933}"/>
              </a:ext>
            </a:extLst>
          </p:cNvPr>
          <p:cNvSpPr txBox="1"/>
          <p:nvPr/>
        </p:nvSpPr>
        <p:spPr>
          <a:xfrm>
            <a:off x="4967328" y="3699033"/>
            <a:ext cx="1408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11A11 - Toán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83875C-356C-4D31-A836-F62709EC7830}"/>
              </a:ext>
            </a:extLst>
          </p:cNvPr>
          <p:cNvSpPr txBox="1"/>
          <p:nvPr/>
        </p:nvSpPr>
        <p:spPr>
          <a:xfrm>
            <a:off x="3917310" y="4437460"/>
            <a:ext cx="89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Tiết: 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EF882D-ACD2-4B84-B893-B288B9CBD711}"/>
              </a:ext>
            </a:extLst>
          </p:cNvPr>
          <p:cNvSpPr txBox="1"/>
          <p:nvPr/>
        </p:nvSpPr>
        <p:spPr>
          <a:xfrm>
            <a:off x="3917310" y="4814174"/>
            <a:ext cx="117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Trạng thái: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7515EE-8D4F-4457-80FF-34A86B0139A1}"/>
              </a:ext>
            </a:extLst>
          </p:cNvPr>
          <p:cNvSpPr/>
          <p:nvPr/>
        </p:nvSpPr>
        <p:spPr>
          <a:xfrm>
            <a:off x="5252767" y="4802327"/>
            <a:ext cx="1247767" cy="3576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Dạy thay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7DF94B0-CFC7-47B3-8AC9-31FE9E732417}"/>
              </a:ext>
            </a:extLst>
          </p:cNvPr>
          <p:cNvGrpSpPr/>
          <p:nvPr/>
        </p:nvGrpSpPr>
        <p:grpSpPr>
          <a:xfrm>
            <a:off x="6146807" y="4914305"/>
            <a:ext cx="228599" cy="180975"/>
            <a:chOff x="7372350" y="4095750"/>
            <a:chExt cx="1828800" cy="9144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AEDF76-6800-4E5E-8753-3EB23BABBE6A}"/>
                </a:ext>
              </a:extLst>
            </p:cNvPr>
            <p:cNvCxnSpPr/>
            <p:nvPr/>
          </p:nvCxnSpPr>
          <p:spPr>
            <a:xfrm>
              <a:off x="7372350" y="4095750"/>
              <a:ext cx="914400" cy="914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E5E4F61-707F-4EA4-9D7E-6F175FA613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86750" y="4095750"/>
              <a:ext cx="914400" cy="914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0C83224-CBC0-4935-AC61-61F4218CF7B8}"/>
              </a:ext>
            </a:extLst>
          </p:cNvPr>
          <p:cNvSpPr txBox="1"/>
          <p:nvPr/>
        </p:nvSpPr>
        <p:spPr>
          <a:xfrm>
            <a:off x="3931846" y="820935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Thứ: Hai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71159F-817E-4B22-B35A-7526BAF3B3C9}"/>
              </a:ext>
            </a:extLst>
          </p:cNvPr>
          <p:cNvSpPr txBox="1"/>
          <p:nvPr/>
        </p:nvSpPr>
        <p:spPr>
          <a:xfrm>
            <a:off x="7983462" y="765928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Thứ: Ba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9E59F1-3CAD-4104-AB8C-2B7B4EB7D57A}"/>
              </a:ext>
            </a:extLst>
          </p:cNvPr>
          <p:cNvSpPr txBox="1"/>
          <p:nvPr/>
        </p:nvSpPr>
        <p:spPr>
          <a:xfrm>
            <a:off x="3931846" y="4071938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Thứ: Ba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C8C6A-113A-490A-94C0-AFE6719AB03C}"/>
              </a:ext>
            </a:extLst>
          </p:cNvPr>
          <p:cNvSpPr txBox="1"/>
          <p:nvPr/>
        </p:nvSpPr>
        <p:spPr>
          <a:xfrm>
            <a:off x="3931846" y="2055789"/>
            <a:ext cx="1137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Đính kèm: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F2FF353-96A6-450C-B8CB-C1A8AE4B58E9}"/>
              </a:ext>
            </a:extLst>
          </p:cNvPr>
          <p:cNvSpPr/>
          <p:nvPr/>
        </p:nvSpPr>
        <p:spPr>
          <a:xfrm>
            <a:off x="5252766" y="2040193"/>
            <a:ext cx="1247767" cy="3576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Chọn tệp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2347D4-444C-41A4-85D5-AAE6EC0B95E9}"/>
              </a:ext>
            </a:extLst>
          </p:cNvPr>
          <p:cNvSpPr txBox="1"/>
          <p:nvPr/>
        </p:nvSpPr>
        <p:spPr>
          <a:xfrm>
            <a:off x="7982561" y="1949529"/>
            <a:ext cx="71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Ngày: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BCD0CD-E299-4A5D-A3C9-EC1AD7FD7168}"/>
              </a:ext>
            </a:extLst>
          </p:cNvPr>
          <p:cNvSpPr txBox="1"/>
          <p:nvPr/>
        </p:nvSpPr>
        <p:spPr>
          <a:xfrm>
            <a:off x="8014321" y="2382324"/>
            <a:ext cx="13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Giờ bắt đầu: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2AAF751-252B-45B4-90FF-E4A4791F6271}"/>
              </a:ext>
            </a:extLst>
          </p:cNvPr>
          <p:cNvSpPr/>
          <p:nvPr/>
        </p:nvSpPr>
        <p:spPr>
          <a:xfrm>
            <a:off x="8767324" y="1961197"/>
            <a:ext cx="1523993" cy="3576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25/10/2024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545A7E3-6126-4C21-97F0-F69A7CE3EB91}"/>
              </a:ext>
            </a:extLst>
          </p:cNvPr>
          <p:cNvSpPr/>
          <p:nvPr/>
        </p:nvSpPr>
        <p:spPr>
          <a:xfrm>
            <a:off x="9386618" y="2403928"/>
            <a:ext cx="700000" cy="3227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8:00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B4B95C0-52B7-429C-A502-C0F41B8A5267}"/>
              </a:ext>
            </a:extLst>
          </p:cNvPr>
          <p:cNvSpPr txBox="1"/>
          <p:nvPr/>
        </p:nvSpPr>
        <p:spPr>
          <a:xfrm>
            <a:off x="7953851" y="276326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Hình thức:</a:t>
            </a:r>
          </a:p>
        </p:txBody>
      </p:sp>
      <p:sp>
        <p:nvSpPr>
          <p:cNvPr id="59" name="Circle: Hollow 58">
            <a:extLst>
              <a:ext uri="{FF2B5EF4-FFF2-40B4-BE49-F238E27FC236}">
                <a16:creationId xmlns:a16="http://schemas.microsoft.com/office/drawing/2014/main" id="{7796B8FA-11C0-4E5F-9BD2-68F312F0940E}"/>
              </a:ext>
            </a:extLst>
          </p:cNvPr>
          <p:cNvSpPr/>
          <p:nvPr/>
        </p:nvSpPr>
        <p:spPr>
          <a:xfrm flipH="1">
            <a:off x="9062382" y="2855594"/>
            <a:ext cx="184666" cy="184666"/>
          </a:xfrm>
          <a:prstGeom prst="don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13F8FCF-6A30-4E00-99D4-0B76715EF725}"/>
              </a:ext>
            </a:extLst>
          </p:cNvPr>
          <p:cNvSpPr txBox="1"/>
          <p:nvPr/>
        </p:nvSpPr>
        <p:spPr>
          <a:xfrm>
            <a:off x="9235822" y="2754036"/>
            <a:ext cx="81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Offline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6334E1-A53B-4FA5-B676-3EDD1482E605}"/>
              </a:ext>
            </a:extLst>
          </p:cNvPr>
          <p:cNvSpPr txBox="1"/>
          <p:nvPr/>
        </p:nvSpPr>
        <p:spPr>
          <a:xfrm>
            <a:off x="10370660" y="2763261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Online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BCB4DED-AAB0-4A1D-B15C-BDA391291119}"/>
              </a:ext>
            </a:extLst>
          </p:cNvPr>
          <p:cNvSpPr/>
          <p:nvPr/>
        </p:nvSpPr>
        <p:spPr>
          <a:xfrm>
            <a:off x="10217848" y="2846902"/>
            <a:ext cx="183600" cy="183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3F9FF3-3488-4311-81B5-C0F438D46B0F}"/>
              </a:ext>
            </a:extLst>
          </p:cNvPr>
          <p:cNvSpPr txBox="1"/>
          <p:nvPr/>
        </p:nvSpPr>
        <p:spPr>
          <a:xfrm>
            <a:off x="3917310" y="523732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Giáo viên: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5DD0F07-8C7C-4043-82A1-28AAD1E7BA5A}"/>
              </a:ext>
            </a:extLst>
          </p:cNvPr>
          <p:cNvSpPr/>
          <p:nvPr/>
        </p:nvSpPr>
        <p:spPr>
          <a:xfrm>
            <a:off x="5082836" y="5237320"/>
            <a:ext cx="2390212" cy="3190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Nguyễn Văn A – GV001</a:t>
            </a:r>
          </a:p>
        </p:txBody>
      </p:sp>
    </p:spTree>
    <p:extLst>
      <p:ext uri="{BB962C8B-B14F-4D97-AF65-F5344CB8AC3E}">
        <p14:creationId xmlns:p14="http://schemas.microsoft.com/office/powerpoint/2010/main" val="4008166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158</Words>
  <Application>Microsoft Office PowerPoint</Application>
  <PresentationFormat>Widescreen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 Swift 3</dc:creator>
  <cp:lastModifiedBy>Acer Swift 3</cp:lastModifiedBy>
  <cp:revision>6</cp:revision>
  <dcterms:created xsi:type="dcterms:W3CDTF">2025-07-19T08:20:35Z</dcterms:created>
  <dcterms:modified xsi:type="dcterms:W3CDTF">2025-07-19T09:00:15Z</dcterms:modified>
</cp:coreProperties>
</file>