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accent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accent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1266015" y="1910179"/>
            <a:ext cx="4981575" cy="188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5551896" y="1924942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FC944-69A1-5842-90E6-680D8D56469A}"/>
              </a:ext>
            </a:extLst>
          </p:cNvPr>
          <p:cNvSpPr txBox="1"/>
          <p:nvPr/>
        </p:nvSpPr>
        <p:spPr>
          <a:xfrm>
            <a:off x="228599" y="1510069"/>
            <a:ext cx="369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accent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accent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633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Phúc Thịnh</cp:lastModifiedBy>
  <cp:revision>13</cp:revision>
  <dcterms:created xsi:type="dcterms:W3CDTF">2023-10-07T01:44:58Z</dcterms:created>
  <dcterms:modified xsi:type="dcterms:W3CDTF">2024-09-16T10:01:12Z</dcterms:modified>
</cp:coreProperties>
</file>