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Fira Sans Black"/>
      <p:bold r:id="rId39"/>
      <p:boldItalic r:id="rId40"/>
    </p:embeddedFont>
    <p:embeddedFont>
      <p:font typeface="Fira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io0LzsUcAyl4+Y2RDHFjZYP+dr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BCEE28-6DF7-43A2-9C10-F2219B12363A}">
  <a:tblStyle styleId="{47BCEE28-6DF7-43A2-9C10-F2219B12363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Black-boldItalic.fntdata"/><Relationship Id="rId20" Type="http://schemas.openxmlformats.org/officeDocument/2006/relationships/slide" Target="slides/slide15.xml"/><Relationship Id="rId42" Type="http://schemas.openxmlformats.org/officeDocument/2006/relationships/font" Target="fonts/FiraSans-bold.fntdata"/><Relationship Id="rId41" Type="http://schemas.openxmlformats.org/officeDocument/2006/relationships/font" Target="fonts/FiraSans-regular.fntdata"/><Relationship Id="rId22" Type="http://schemas.openxmlformats.org/officeDocument/2006/relationships/slide" Target="slides/slide17.xml"/><Relationship Id="rId44" Type="http://schemas.openxmlformats.org/officeDocument/2006/relationships/font" Target="fonts/FiraSans-boldItalic.fntdata"/><Relationship Id="rId21" Type="http://schemas.openxmlformats.org/officeDocument/2006/relationships/slide" Target="slides/slide16.xml"/><Relationship Id="rId43" Type="http://schemas.openxmlformats.org/officeDocument/2006/relationships/font" Target="fonts/Fira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FiraSansBlack-bold.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7" name="Google Shape;9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0" name="Google Shape;10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6" name="Google Shape;105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8" name="Google Shape;10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1" name="Google Shape;116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2e3039a06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0" name="Google Shape;1230;g2e3039a06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2e3039a06c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g2e3039a06c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e3039a06c8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2" name="Google Shape;1242;g2e3039a06c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2e3039a06c8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8" name="Google Shape;1248;g2e3039a06c8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2e3039a06c8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4" name="Google Shape;1254;g2e3039a06c8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e3039a06c8_4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0" name="Google Shape;1260;g2e3039a06c8_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6" name="Google Shape;126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9"/>
          <p:cNvSpPr txBox="1"/>
          <p:nvPr>
            <p:ph type="ctrTitle"/>
          </p:nvPr>
        </p:nvSpPr>
        <p:spPr>
          <a:xfrm>
            <a:off x="4766850" y="1445000"/>
            <a:ext cx="3567000" cy="142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0" name="Google Shape;10;p29"/>
          <p:cNvSpPr txBox="1"/>
          <p:nvPr>
            <p:ph idx="1" type="subTitle"/>
          </p:nvPr>
        </p:nvSpPr>
        <p:spPr>
          <a:xfrm>
            <a:off x="4766850" y="2905900"/>
            <a:ext cx="35670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3" name="Google Shape;4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0"/>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ra Sans"/>
              <a:buNone/>
              <a:defRPr b="1">
                <a:latin typeface="Fira Sans"/>
                <a:ea typeface="Fira Sans"/>
                <a:cs typeface="Fira Sans"/>
                <a:sym typeface="Fira Sans"/>
              </a:defRPr>
            </a:lvl1pPr>
            <a:lvl2pPr lvl="1" algn="ctr">
              <a:lnSpc>
                <a:spcPct val="100000"/>
              </a:lnSpc>
              <a:spcBef>
                <a:spcPts val="0"/>
              </a:spcBef>
              <a:spcAft>
                <a:spcPts val="0"/>
              </a:spcAft>
              <a:buSzPts val="2800"/>
              <a:buFont typeface="Fira Sans"/>
              <a:buNone/>
              <a:defRPr b="1">
                <a:latin typeface="Fira Sans"/>
                <a:ea typeface="Fira Sans"/>
                <a:cs typeface="Fira Sans"/>
                <a:sym typeface="Fira Sans"/>
              </a:defRPr>
            </a:lvl2pPr>
            <a:lvl3pPr lvl="2" algn="ctr">
              <a:lnSpc>
                <a:spcPct val="100000"/>
              </a:lnSpc>
              <a:spcBef>
                <a:spcPts val="0"/>
              </a:spcBef>
              <a:spcAft>
                <a:spcPts val="0"/>
              </a:spcAft>
              <a:buSzPts val="2800"/>
              <a:buFont typeface="Fira Sans"/>
              <a:buNone/>
              <a:defRPr b="1">
                <a:latin typeface="Fira Sans"/>
                <a:ea typeface="Fira Sans"/>
                <a:cs typeface="Fira Sans"/>
                <a:sym typeface="Fira Sans"/>
              </a:defRPr>
            </a:lvl3pPr>
            <a:lvl4pPr lvl="3" algn="ctr">
              <a:lnSpc>
                <a:spcPct val="100000"/>
              </a:lnSpc>
              <a:spcBef>
                <a:spcPts val="0"/>
              </a:spcBef>
              <a:spcAft>
                <a:spcPts val="0"/>
              </a:spcAft>
              <a:buSzPts val="2800"/>
              <a:buFont typeface="Fira Sans"/>
              <a:buNone/>
              <a:defRPr b="1">
                <a:latin typeface="Fira Sans"/>
                <a:ea typeface="Fira Sans"/>
                <a:cs typeface="Fira Sans"/>
                <a:sym typeface="Fira Sans"/>
              </a:defRPr>
            </a:lvl4pPr>
            <a:lvl5pPr lvl="4" algn="ctr">
              <a:lnSpc>
                <a:spcPct val="100000"/>
              </a:lnSpc>
              <a:spcBef>
                <a:spcPts val="0"/>
              </a:spcBef>
              <a:spcAft>
                <a:spcPts val="0"/>
              </a:spcAft>
              <a:buSzPts val="2800"/>
              <a:buFont typeface="Fira Sans"/>
              <a:buNone/>
              <a:defRPr b="1">
                <a:latin typeface="Fira Sans"/>
                <a:ea typeface="Fira Sans"/>
                <a:cs typeface="Fira Sans"/>
                <a:sym typeface="Fira Sans"/>
              </a:defRPr>
            </a:lvl5pPr>
            <a:lvl6pPr lvl="5" algn="ctr">
              <a:lnSpc>
                <a:spcPct val="100000"/>
              </a:lnSpc>
              <a:spcBef>
                <a:spcPts val="0"/>
              </a:spcBef>
              <a:spcAft>
                <a:spcPts val="0"/>
              </a:spcAft>
              <a:buSzPts val="2800"/>
              <a:buFont typeface="Fira Sans"/>
              <a:buNone/>
              <a:defRPr b="1">
                <a:latin typeface="Fira Sans"/>
                <a:ea typeface="Fira Sans"/>
                <a:cs typeface="Fira Sans"/>
                <a:sym typeface="Fira Sans"/>
              </a:defRPr>
            </a:lvl6pPr>
            <a:lvl7pPr lvl="6" algn="ctr">
              <a:lnSpc>
                <a:spcPct val="100000"/>
              </a:lnSpc>
              <a:spcBef>
                <a:spcPts val="0"/>
              </a:spcBef>
              <a:spcAft>
                <a:spcPts val="0"/>
              </a:spcAft>
              <a:buSzPts val="2800"/>
              <a:buFont typeface="Fira Sans"/>
              <a:buNone/>
              <a:defRPr b="1">
                <a:latin typeface="Fira Sans"/>
                <a:ea typeface="Fira Sans"/>
                <a:cs typeface="Fira Sans"/>
                <a:sym typeface="Fira Sans"/>
              </a:defRPr>
            </a:lvl7pPr>
            <a:lvl8pPr lvl="7" algn="ctr">
              <a:lnSpc>
                <a:spcPct val="100000"/>
              </a:lnSpc>
              <a:spcBef>
                <a:spcPts val="0"/>
              </a:spcBef>
              <a:spcAft>
                <a:spcPts val="0"/>
              </a:spcAft>
              <a:buSzPts val="2800"/>
              <a:buFont typeface="Fira Sans"/>
              <a:buNone/>
              <a:defRPr b="1">
                <a:latin typeface="Fira Sans"/>
                <a:ea typeface="Fira Sans"/>
                <a:cs typeface="Fira Sans"/>
                <a:sym typeface="Fira Sans"/>
              </a:defRPr>
            </a:lvl8pPr>
            <a:lvl9pPr lvl="8" algn="ctr">
              <a:lnSpc>
                <a:spcPct val="100000"/>
              </a:lnSpc>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2"/>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1pPr>
            <a:lvl2pPr lvl="1"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2pPr>
            <a:lvl3pPr lvl="2"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3pPr>
            <a:lvl4pPr lvl="3"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4pPr>
            <a:lvl5pPr lvl="4"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5pPr>
            <a:lvl6pPr lvl="5"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6pPr>
            <a:lvl7pPr lvl="6"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7pPr>
            <a:lvl8pPr lvl="7"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8pPr>
            <a:lvl9pPr lvl="8" algn="l">
              <a:lnSpc>
                <a:spcPct val="100000"/>
              </a:lnSpc>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8" name="Google Shape;18;p32"/>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Fira Sans"/>
              <a:buChar char="●"/>
              <a:defRPr>
                <a:latin typeface="Fira Sans"/>
                <a:ea typeface="Fira Sans"/>
                <a:cs typeface="Fira Sans"/>
                <a:sym typeface="Fira Sans"/>
              </a:defRPr>
            </a:lvl1pPr>
            <a:lvl2pPr indent="-317500" lvl="1" marL="914400" algn="l">
              <a:lnSpc>
                <a:spcPct val="115000"/>
              </a:lnSpc>
              <a:spcBef>
                <a:spcPts val="1600"/>
              </a:spcBef>
              <a:spcAft>
                <a:spcPts val="0"/>
              </a:spcAft>
              <a:buSzPts val="1400"/>
              <a:buFont typeface="Fira Sans"/>
              <a:buChar char="○"/>
              <a:defRPr>
                <a:latin typeface="Fira Sans"/>
                <a:ea typeface="Fira Sans"/>
                <a:cs typeface="Fira Sans"/>
                <a:sym typeface="Fira Sans"/>
              </a:defRPr>
            </a:lvl2pPr>
            <a:lvl3pPr indent="-317500" lvl="2" marL="1371600" algn="l">
              <a:lnSpc>
                <a:spcPct val="115000"/>
              </a:lnSpc>
              <a:spcBef>
                <a:spcPts val="1600"/>
              </a:spcBef>
              <a:spcAft>
                <a:spcPts val="0"/>
              </a:spcAft>
              <a:buSzPts val="1400"/>
              <a:buFont typeface="Fira Sans"/>
              <a:buChar char="■"/>
              <a:defRPr>
                <a:latin typeface="Fira Sans"/>
                <a:ea typeface="Fira Sans"/>
                <a:cs typeface="Fira Sans"/>
                <a:sym typeface="Fira Sans"/>
              </a:defRPr>
            </a:lvl3pPr>
            <a:lvl4pPr indent="-317500" lvl="3" marL="1828800" algn="l">
              <a:lnSpc>
                <a:spcPct val="115000"/>
              </a:lnSpc>
              <a:spcBef>
                <a:spcPts val="1600"/>
              </a:spcBef>
              <a:spcAft>
                <a:spcPts val="0"/>
              </a:spcAft>
              <a:buSzPts val="1400"/>
              <a:buFont typeface="Fira Sans"/>
              <a:buChar char="●"/>
              <a:defRPr>
                <a:latin typeface="Fira Sans"/>
                <a:ea typeface="Fira Sans"/>
                <a:cs typeface="Fira Sans"/>
                <a:sym typeface="Fira Sans"/>
              </a:defRPr>
            </a:lvl4pPr>
            <a:lvl5pPr indent="-317500" lvl="4" marL="2286000" algn="l">
              <a:lnSpc>
                <a:spcPct val="115000"/>
              </a:lnSpc>
              <a:spcBef>
                <a:spcPts val="1600"/>
              </a:spcBef>
              <a:spcAft>
                <a:spcPts val="0"/>
              </a:spcAft>
              <a:buSzPts val="1400"/>
              <a:buFont typeface="Fira Sans"/>
              <a:buChar char="○"/>
              <a:defRPr>
                <a:latin typeface="Fira Sans"/>
                <a:ea typeface="Fira Sans"/>
                <a:cs typeface="Fira Sans"/>
                <a:sym typeface="Fira Sans"/>
              </a:defRPr>
            </a:lvl5pPr>
            <a:lvl6pPr indent="-317500" lvl="5" marL="2743200" algn="l">
              <a:lnSpc>
                <a:spcPct val="115000"/>
              </a:lnSpc>
              <a:spcBef>
                <a:spcPts val="1600"/>
              </a:spcBef>
              <a:spcAft>
                <a:spcPts val="0"/>
              </a:spcAft>
              <a:buSzPts val="1400"/>
              <a:buFont typeface="Fira Sans"/>
              <a:buChar char="■"/>
              <a:defRPr>
                <a:latin typeface="Fira Sans"/>
                <a:ea typeface="Fira Sans"/>
                <a:cs typeface="Fira Sans"/>
                <a:sym typeface="Fira Sans"/>
              </a:defRPr>
            </a:lvl6pPr>
            <a:lvl7pPr indent="-317500" lvl="6" marL="3200400" algn="l">
              <a:lnSpc>
                <a:spcPct val="115000"/>
              </a:lnSpc>
              <a:spcBef>
                <a:spcPts val="1600"/>
              </a:spcBef>
              <a:spcAft>
                <a:spcPts val="0"/>
              </a:spcAft>
              <a:buSzPts val="1400"/>
              <a:buFont typeface="Fira Sans"/>
              <a:buChar char="●"/>
              <a:defRPr>
                <a:latin typeface="Fira Sans"/>
                <a:ea typeface="Fira Sans"/>
                <a:cs typeface="Fira Sans"/>
                <a:sym typeface="Fira Sans"/>
              </a:defRPr>
            </a:lvl7pPr>
            <a:lvl8pPr indent="-317500" lvl="7" marL="3657600" algn="l">
              <a:lnSpc>
                <a:spcPct val="115000"/>
              </a:lnSpc>
              <a:spcBef>
                <a:spcPts val="1600"/>
              </a:spcBef>
              <a:spcAft>
                <a:spcPts val="0"/>
              </a:spcAft>
              <a:buSzPts val="1400"/>
              <a:buFont typeface="Fira Sans"/>
              <a:buChar char="○"/>
              <a:defRPr>
                <a:latin typeface="Fira Sans"/>
                <a:ea typeface="Fira Sans"/>
                <a:cs typeface="Fira Sans"/>
                <a:sym typeface="Fira Sans"/>
              </a:defRPr>
            </a:lvl8pPr>
            <a:lvl9pPr indent="-317500" lvl="8" marL="4114800" algn="l">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33"/>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9" name="Google Shape;3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1pPr>
            <a:lvl2pPr lvl="1"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2pPr>
            <a:lvl3pPr lvl="2"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3pPr>
            <a:lvl4pPr lvl="3"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4pPr>
            <a:lvl5pPr lvl="4"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5pPr>
            <a:lvl6pPr lvl="5"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6pPr>
            <a:lvl7pPr lvl="6"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7pPr>
            <a:lvl8pPr lvl="7"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8pPr>
            <a:lvl9pPr lvl="8" marR="0" rtl="0" algn="l">
              <a:lnSpc>
                <a:spcPct val="100000"/>
              </a:lnSpc>
              <a:spcBef>
                <a:spcPts val="0"/>
              </a:spcBef>
              <a:spcAft>
                <a:spcPts val="0"/>
              </a:spcAft>
              <a:buClr>
                <a:schemeClr val="dk1"/>
              </a:buClr>
              <a:buSzPts val="2800"/>
              <a:buFont typeface="Fira Sans"/>
              <a:buNone/>
              <a:defRPr b="1" i="0" sz="2800" u="none" cap="none" strike="noStrike">
                <a:solidFill>
                  <a:schemeClr val="dk1"/>
                </a:solidFill>
                <a:latin typeface="Fira Sans"/>
                <a:ea typeface="Fira Sans"/>
                <a:cs typeface="Fira Sans"/>
                <a:sym typeface="Fira Sans"/>
              </a:defRPr>
            </a:lvl9pPr>
          </a:lstStyle>
          <a:p/>
        </p:txBody>
      </p:sp>
      <p:sp>
        <p:nvSpPr>
          <p:cNvPr id="7" name="Google Shape;7;p28"/>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Fira Sans"/>
              <a:buChar char="●"/>
              <a:defRPr b="0" i="0" sz="1800" u="none" cap="none" strike="noStrike">
                <a:solidFill>
                  <a:schemeClr val="dk1"/>
                </a:solidFill>
                <a:latin typeface="Fira Sans"/>
                <a:ea typeface="Fira Sans"/>
                <a:cs typeface="Fira Sans"/>
                <a:sym typeface="Fira Sans"/>
              </a:defRPr>
            </a:lvl1pPr>
            <a:lvl2pPr indent="-317500" lvl="1" marL="9144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2pPr>
            <a:lvl3pPr indent="-317500" lvl="2" marL="13716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3pPr>
            <a:lvl4pPr indent="-317500" lvl="3" marL="18288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4pPr>
            <a:lvl5pPr indent="-317500" lvl="4" marL="22860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5pPr>
            <a:lvl6pPr indent="-317500" lvl="5" marL="27432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6pPr>
            <a:lvl7pPr indent="-317500" lvl="6" marL="32004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7pPr>
            <a:lvl8pPr indent="-317500" lvl="7" marL="3657600" marR="0" rtl="0" algn="l">
              <a:lnSpc>
                <a:spcPct val="115000"/>
              </a:lnSpc>
              <a:spcBef>
                <a:spcPts val="1600"/>
              </a:spcBef>
              <a:spcAft>
                <a:spcPts val="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8pPr>
            <a:lvl9pPr indent="-317500" lvl="8" marL="4114800" marR="0" rtl="0" algn="l">
              <a:lnSpc>
                <a:spcPct val="115000"/>
              </a:lnSpc>
              <a:spcBef>
                <a:spcPts val="1600"/>
              </a:spcBef>
              <a:spcAft>
                <a:spcPts val="1600"/>
              </a:spcAft>
              <a:buClr>
                <a:schemeClr val="dk1"/>
              </a:buClr>
              <a:buSzPts val="1400"/>
              <a:buFont typeface="Fira Sans"/>
              <a:buChar char="■"/>
              <a:defRPr b="0" i="0" sz="1400" u="none" cap="none" strike="noStrike">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810322" y="813500"/>
            <a:ext cx="7516094" cy="142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US"/>
              <a:t>Xây dựng và triển khai kịch bản tấn công crack password wifi</a:t>
            </a:r>
            <a:endParaRPr/>
          </a:p>
        </p:txBody>
      </p:sp>
      <p:sp>
        <p:nvSpPr>
          <p:cNvPr id="51" name="Google Shape;51;p1"/>
          <p:cNvSpPr txBox="1"/>
          <p:nvPr>
            <p:ph idx="1" type="subTitle"/>
          </p:nvPr>
        </p:nvSpPr>
        <p:spPr>
          <a:xfrm>
            <a:off x="4766850" y="2475572"/>
            <a:ext cx="3567000" cy="101104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200"/>
              <a:buNone/>
            </a:pPr>
            <a:r>
              <a:rPr lang="en-US"/>
              <a:t>Nhóm 17</a:t>
            </a:r>
            <a:endParaRPr/>
          </a:p>
          <a:p>
            <a:pPr indent="0" lvl="0" marL="0" rtl="0" algn="ctr">
              <a:lnSpc>
                <a:spcPct val="100000"/>
              </a:lnSpc>
              <a:spcBef>
                <a:spcPts val="0"/>
              </a:spcBef>
              <a:spcAft>
                <a:spcPts val="0"/>
              </a:spcAft>
              <a:buSzPts val="2200"/>
              <a:buNone/>
            </a:pPr>
            <a:r>
              <a:rPr lang="en-US"/>
              <a:t>GVHD: Lê Anh Tuấn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0"/>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Mã hóa -WEP </a:t>
            </a:r>
            <a:endParaRPr/>
          </a:p>
        </p:txBody>
      </p:sp>
      <p:pic>
        <p:nvPicPr>
          <p:cNvPr descr="Schematics of the Wired Equivalent Privacy (WEP) protocol used to... |  Download Scientific Diagram" id="515" name="Google Shape;515;p10"/>
          <p:cNvPicPr preferRelativeResize="0"/>
          <p:nvPr/>
        </p:nvPicPr>
        <p:blipFill rotWithShape="1">
          <a:blip r:embed="rId3">
            <a:alphaModFix/>
          </a:blip>
          <a:srcRect b="0" l="0" r="0" t="0"/>
          <a:stretch/>
        </p:blipFill>
        <p:spPr>
          <a:xfrm>
            <a:off x="276685" y="1255469"/>
            <a:ext cx="4441619" cy="3121459"/>
          </a:xfrm>
          <a:prstGeom prst="rect">
            <a:avLst/>
          </a:prstGeom>
          <a:noFill/>
          <a:ln>
            <a:noFill/>
          </a:ln>
        </p:spPr>
      </p:pic>
      <p:sp>
        <p:nvSpPr>
          <p:cNvPr id="516" name="Google Shape;516;p10"/>
          <p:cNvSpPr txBox="1"/>
          <p:nvPr/>
        </p:nvSpPr>
        <p:spPr>
          <a:xfrm>
            <a:off x="5010912" y="1255469"/>
            <a:ext cx="3856403" cy="35394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Mỗi packet được mã đều được kèm theo 1 vecto (thường là 24 bit)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Bằng cách kết hợp vecto với khóa chung để tạo ra khóa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Phép toán XOR (hoặc AND) được sử dụng giữa khóa và plain text để tạo ra dữ liệu mã hóa</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Dữ liệu được gửi đến thiết bị nhận</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Tại thiết bị nhận, vector khởi tạo và key được dùng để giải mã dữ liệu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WEP không cung cấp kiểm tra tính toàn vẹn của dữ liệu được truyền</a:t>
            </a:r>
            <a:endParaRPr b="1"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Lỗ hổng bảo mật của WEP</a:t>
            </a:r>
            <a:endParaRPr/>
          </a:p>
        </p:txBody>
      </p:sp>
      <p:grpSp>
        <p:nvGrpSpPr>
          <p:cNvPr id="522" name="Google Shape;522;p11"/>
          <p:cNvGrpSpPr/>
          <p:nvPr/>
        </p:nvGrpSpPr>
        <p:grpSpPr>
          <a:xfrm>
            <a:off x="4590600" y="2297159"/>
            <a:ext cx="3894574" cy="547591"/>
            <a:chOff x="4590600" y="2297159"/>
            <a:chExt cx="3894574" cy="547591"/>
          </a:xfrm>
        </p:grpSpPr>
        <p:sp>
          <p:nvSpPr>
            <p:cNvPr id="523" name="Google Shape;523;p11"/>
            <p:cNvSpPr/>
            <p:nvPr/>
          </p:nvSpPr>
          <p:spPr>
            <a:xfrm>
              <a:off x="5060551" y="2298150"/>
              <a:ext cx="3424623"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MÃ HÓA YẾU: RC4, IV</a:t>
              </a:r>
              <a:endParaRPr b="0" i="0" sz="1200" u="none" cap="none" strike="noStrike">
                <a:solidFill>
                  <a:schemeClr val="dk1"/>
                </a:solidFill>
                <a:latin typeface="Fira Sans"/>
                <a:ea typeface="Fira Sans"/>
                <a:cs typeface="Fira Sans"/>
                <a:sym typeface="Fira Sans"/>
              </a:endParaRPr>
            </a:p>
          </p:txBody>
        </p:sp>
        <p:sp>
          <p:nvSpPr>
            <p:cNvPr id="524" name="Google Shape;524;p11"/>
            <p:cNvSpPr/>
            <p:nvPr/>
          </p:nvSpPr>
          <p:spPr>
            <a:xfrm>
              <a:off x="4590600" y="2297159"/>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1</a:t>
              </a:r>
              <a:endParaRPr b="1" i="0" sz="1400" u="none" cap="none" strike="noStrike">
                <a:solidFill>
                  <a:schemeClr val="lt1"/>
                </a:solidFill>
                <a:latin typeface="Fira Sans"/>
                <a:ea typeface="Fira Sans"/>
                <a:cs typeface="Fira Sans"/>
                <a:sym typeface="Fira Sans"/>
              </a:endParaRPr>
            </a:p>
          </p:txBody>
        </p:sp>
      </p:grpSp>
      <p:grpSp>
        <p:nvGrpSpPr>
          <p:cNvPr id="525" name="Google Shape;525;p11"/>
          <p:cNvGrpSpPr/>
          <p:nvPr/>
        </p:nvGrpSpPr>
        <p:grpSpPr>
          <a:xfrm>
            <a:off x="4590600" y="3114189"/>
            <a:ext cx="3894575" cy="548787"/>
            <a:chOff x="4590600" y="3114189"/>
            <a:chExt cx="3894575" cy="548787"/>
          </a:xfrm>
        </p:grpSpPr>
        <p:sp>
          <p:nvSpPr>
            <p:cNvPr id="526" name="Google Shape;526;p11"/>
            <p:cNvSpPr/>
            <p:nvPr/>
          </p:nvSpPr>
          <p:spPr>
            <a:xfrm>
              <a:off x="5060551" y="3116376"/>
              <a:ext cx="3424624"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QUẢN LÝ KHÓA KHÔNG AN TOÀN</a:t>
              </a:r>
              <a:endParaRPr b="0" i="0" sz="1200" u="none" cap="none" strike="noStrike">
                <a:solidFill>
                  <a:schemeClr val="dk1"/>
                </a:solidFill>
                <a:latin typeface="Fira Sans"/>
                <a:ea typeface="Fira Sans"/>
                <a:cs typeface="Fira Sans"/>
                <a:sym typeface="Fira Sans"/>
              </a:endParaRPr>
            </a:p>
          </p:txBody>
        </p:sp>
        <p:sp>
          <p:nvSpPr>
            <p:cNvPr id="527" name="Google Shape;527;p11"/>
            <p:cNvSpPr/>
            <p:nvPr/>
          </p:nvSpPr>
          <p:spPr>
            <a:xfrm>
              <a:off x="4590600" y="3114189"/>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2</a:t>
              </a:r>
              <a:endParaRPr b="1" i="0" sz="1400" u="none" cap="none" strike="noStrike">
                <a:solidFill>
                  <a:schemeClr val="lt1"/>
                </a:solidFill>
                <a:latin typeface="Fira Sans"/>
                <a:ea typeface="Fira Sans"/>
                <a:cs typeface="Fira Sans"/>
                <a:sym typeface="Fira Sans"/>
              </a:endParaRPr>
            </a:p>
          </p:txBody>
        </p:sp>
      </p:grpSp>
      <p:grpSp>
        <p:nvGrpSpPr>
          <p:cNvPr id="528" name="Google Shape;528;p11"/>
          <p:cNvGrpSpPr/>
          <p:nvPr/>
        </p:nvGrpSpPr>
        <p:grpSpPr>
          <a:xfrm>
            <a:off x="4590600" y="3930117"/>
            <a:ext cx="3894575" cy="549908"/>
            <a:chOff x="4590600" y="3930117"/>
            <a:chExt cx="3894575" cy="549908"/>
          </a:xfrm>
        </p:grpSpPr>
        <p:sp>
          <p:nvSpPr>
            <p:cNvPr id="529" name="Google Shape;529;p11"/>
            <p:cNvSpPr/>
            <p:nvPr/>
          </p:nvSpPr>
          <p:spPr>
            <a:xfrm>
              <a:off x="5060551" y="3933425"/>
              <a:ext cx="3424624"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XÁC THỰC YẾU: OSA và SKA</a:t>
              </a:r>
              <a:endParaRPr b="0" i="0" sz="1200" u="none" cap="none" strike="noStrike">
                <a:solidFill>
                  <a:schemeClr val="dk1"/>
                </a:solidFill>
                <a:latin typeface="Fira Sans"/>
                <a:ea typeface="Fira Sans"/>
                <a:cs typeface="Fira Sans"/>
                <a:sym typeface="Fira Sans"/>
              </a:endParaRPr>
            </a:p>
          </p:txBody>
        </p:sp>
        <p:sp>
          <p:nvSpPr>
            <p:cNvPr id="530" name="Google Shape;530;p11"/>
            <p:cNvSpPr/>
            <p:nvPr/>
          </p:nvSpPr>
          <p:spPr>
            <a:xfrm>
              <a:off x="4590600" y="393011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3</a:t>
              </a:r>
              <a:endParaRPr b="1" i="0" sz="1400" u="none" cap="none" strike="noStrike">
                <a:solidFill>
                  <a:schemeClr val="lt1"/>
                </a:solidFill>
                <a:latin typeface="Fira Sans"/>
                <a:ea typeface="Fira Sans"/>
                <a:cs typeface="Fira Sans"/>
                <a:sym typeface="Fira Sans"/>
              </a:endParaRPr>
            </a:p>
          </p:txBody>
        </p:sp>
      </p:grpSp>
      <p:sp>
        <p:nvSpPr>
          <p:cNvPr id="531" name="Google Shape;531;p11"/>
          <p:cNvSpPr/>
          <p:nvPr/>
        </p:nvSpPr>
        <p:spPr>
          <a:xfrm>
            <a:off x="4295881" y="1466850"/>
            <a:ext cx="4267619" cy="546600"/>
          </a:xfrm>
          <a:prstGeom prst="roundRect">
            <a:avLst>
              <a:gd fmla="val 16667" name="adj"/>
            </a:avLst>
          </a:prstGeom>
          <a:noFill/>
          <a:ln>
            <a:noFill/>
          </a:ln>
        </p:spPr>
        <p:txBody>
          <a:bodyPr anchorCtr="0" anchor="ctr" bIns="91425" lIns="182875" spcFirstLastPara="1" rIns="137150"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400" u="none" cap="none" strike="noStrike">
                <a:solidFill>
                  <a:schemeClr val="dk1"/>
                </a:solidFill>
                <a:latin typeface="Fira Sans"/>
                <a:ea typeface="Fira Sans"/>
                <a:cs typeface="Fira Sans"/>
                <a:sym typeface="Fira Sans"/>
              </a:rPr>
              <a:t>WEP bị xem là không an toàn và được khuyến nghị không nên sử dụng từ những năm 2000</a:t>
            </a:r>
            <a:endParaRPr b="0" i="0" sz="1400" u="none" cap="none" strike="noStrike">
              <a:solidFill>
                <a:schemeClr val="dk1"/>
              </a:solidFill>
              <a:latin typeface="Fira Sans"/>
              <a:ea typeface="Fira Sans"/>
              <a:cs typeface="Fira Sans"/>
              <a:sym typeface="Fira Sans"/>
            </a:endParaRPr>
          </a:p>
        </p:txBody>
      </p:sp>
      <p:grpSp>
        <p:nvGrpSpPr>
          <p:cNvPr id="532" name="Google Shape;532;p11"/>
          <p:cNvGrpSpPr/>
          <p:nvPr/>
        </p:nvGrpSpPr>
        <p:grpSpPr>
          <a:xfrm>
            <a:off x="-1006072" y="1271750"/>
            <a:ext cx="4357952" cy="5991286"/>
            <a:chOff x="-1006072" y="1271750"/>
            <a:chExt cx="4357952" cy="5991286"/>
          </a:xfrm>
        </p:grpSpPr>
        <p:sp>
          <p:nvSpPr>
            <p:cNvPr id="533" name="Google Shape;533;p11"/>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1"/>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1"/>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1"/>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1"/>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1"/>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1"/>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1"/>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1"/>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1"/>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1"/>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1"/>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1"/>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1"/>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1"/>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1"/>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1"/>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1"/>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1"/>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1"/>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1"/>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1"/>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1"/>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1"/>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1"/>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1"/>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1"/>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1"/>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1"/>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1"/>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1"/>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1"/>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1"/>
            <p:cNvSpPr/>
            <p:nvPr/>
          </p:nvSpPr>
          <p:spPr>
            <a:xfrm>
              <a:off x="2445166" y="3074374"/>
              <a:ext cx="10704" cy="53317"/>
            </a:xfrm>
            <a:custGeom>
              <a:rect b="b" l="l" r="r" t="t"/>
              <a:pathLst>
                <a:path extrusionOk="0" fill="none" h="1310" w="263">
                  <a:moveTo>
                    <a:pt x="1" y="0"/>
                  </a:moveTo>
                  <a:lnTo>
                    <a:pt x="263" y="131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1"/>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1"/>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1"/>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1"/>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1"/>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1"/>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1"/>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1"/>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1"/>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1"/>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
            <p:cNvSpPr/>
            <p:nvPr/>
          </p:nvSpPr>
          <p:spPr>
            <a:xfrm>
              <a:off x="2043946" y="2952235"/>
              <a:ext cx="11640" cy="45625"/>
            </a:xfrm>
            <a:custGeom>
              <a:rect b="b" l="l" r="r" t="t"/>
              <a:pathLst>
                <a:path extrusionOk="0" fill="none" h="1121" w="286">
                  <a:moveTo>
                    <a:pt x="286" y="1120"/>
                  </a:moveTo>
                  <a:lnTo>
                    <a:pt x="0"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1"/>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1"/>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1"/>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1"/>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1"/>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1"/>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1"/>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1"/>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1"/>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1"/>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1"/>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1"/>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1"/>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1"/>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2"/>
          <p:cNvSpPr txBox="1"/>
          <p:nvPr>
            <p:ph type="title"/>
          </p:nvPr>
        </p:nvSpPr>
        <p:spPr>
          <a:xfrm>
            <a:off x="457200" y="819193"/>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Wi-Fi Protected Access - WPA</a:t>
            </a:r>
            <a:endParaRPr/>
          </a:p>
        </p:txBody>
      </p:sp>
      <p:grpSp>
        <p:nvGrpSpPr>
          <p:cNvPr id="615" name="Google Shape;615;p12"/>
          <p:cNvGrpSpPr/>
          <p:nvPr/>
        </p:nvGrpSpPr>
        <p:grpSpPr>
          <a:xfrm>
            <a:off x="457200" y="2401433"/>
            <a:ext cx="8229656" cy="1350175"/>
            <a:chOff x="457200" y="1329875"/>
            <a:chExt cx="8229656" cy="1350175"/>
          </a:xfrm>
        </p:grpSpPr>
        <p:sp>
          <p:nvSpPr>
            <p:cNvPr id="616" name="Google Shape;616;p12"/>
            <p:cNvSpPr/>
            <p:nvPr/>
          </p:nvSpPr>
          <p:spPr>
            <a:xfrm>
              <a:off x="457200" y="2520800"/>
              <a:ext cx="8229656" cy="159250"/>
            </a:xfrm>
            <a:custGeom>
              <a:rect b="b" l="l" r="r" t="t"/>
              <a:pathLst>
                <a:path extrusionOk="0" h="6370" w="18125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
            <p:cNvSpPr/>
            <p:nvPr/>
          </p:nvSpPr>
          <p:spPr>
            <a:xfrm>
              <a:off x="2752863" y="1811175"/>
              <a:ext cx="1001350" cy="772450"/>
            </a:xfrm>
            <a:custGeom>
              <a:rect b="b" l="l" r="r" t="t"/>
              <a:pathLst>
                <a:path extrusionOk="0" h="30898" w="40054">
                  <a:moveTo>
                    <a:pt x="1" y="1"/>
                  </a:moveTo>
                  <a:lnTo>
                    <a:pt x="1" y="30897"/>
                  </a:lnTo>
                  <a:lnTo>
                    <a:pt x="40053" y="30897"/>
                  </a:lnTo>
                  <a:lnTo>
                    <a:pt x="40053" y="1"/>
                  </a:lnTo>
                  <a:close/>
                </a:path>
              </a:pathLst>
            </a:custGeom>
            <a:solidFill>
              <a:srgbClr val="FDF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
            <p:cNvSpPr/>
            <p:nvPr/>
          </p:nvSpPr>
          <p:spPr>
            <a:xfrm>
              <a:off x="2752863" y="1811175"/>
              <a:ext cx="1001350" cy="89325"/>
            </a:xfrm>
            <a:custGeom>
              <a:rect b="b" l="l" r="r" t="t"/>
              <a:pathLst>
                <a:path extrusionOk="0" h="3573" w="40054">
                  <a:moveTo>
                    <a:pt x="1" y="1"/>
                  </a:moveTo>
                  <a:lnTo>
                    <a:pt x="1" y="3573"/>
                  </a:lnTo>
                  <a:lnTo>
                    <a:pt x="40053" y="3573"/>
                  </a:lnTo>
                  <a:lnTo>
                    <a:pt x="400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
            <p:cNvSpPr/>
            <p:nvPr/>
          </p:nvSpPr>
          <p:spPr>
            <a:xfrm>
              <a:off x="2795138" y="1837375"/>
              <a:ext cx="37225" cy="37225"/>
            </a:xfrm>
            <a:custGeom>
              <a:rect b="b" l="l" r="r" t="t"/>
              <a:pathLst>
                <a:path extrusionOk="0" h="1489" w="1489">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
            <p:cNvSpPr/>
            <p:nvPr/>
          </p:nvSpPr>
          <p:spPr>
            <a:xfrm>
              <a:off x="2875213" y="1837375"/>
              <a:ext cx="37225" cy="37225"/>
            </a:xfrm>
            <a:custGeom>
              <a:rect b="b" l="l" r="r" t="t"/>
              <a:pathLst>
                <a:path extrusionOk="0" h="1489" w="1489">
                  <a:moveTo>
                    <a:pt x="750" y="0"/>
                  </a:moveTo>
                  <a:cubicBezTo>
                    <a:pt x="333" y="0"/>
                    <a:pt x="0" y="334"/>
                    <a:pt x="0" y="739"/>
                  </a:cubicBezTo>
                  <a:cubicBezTo>
                    <a:pt x="0" y="1155"/>
                    <a:pt x="333" y="1489"/>
                    <a:pt x="750" y="1489"/>
                  </a:cubicBezTo>
                  <a:cubicBezTo>
                    <a:pt x="1155" y="1489"/>
                    <a:pt x="1488" y="1155"/>
                    <a:pt x="1488" y="739"/>
                  </a:cubicBezTo>
                  <a:cubicBezTo>
                    <a:pt x="1488"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
            <p:cNvSpPr/>
            <p:nvPr/>
          </p:nvSpPr>
          <p:spPr>
            <a:xfrm>
              <a:off x="2955563" y="1837375"/>
              <a:ext cx="37225" cy="37225"/>
            </a:xfrm>
            <a:custGeom>
              <a:rect b="b" l="l" r="r" t="t"/>
              <a:pathLst>
                <a:path extrusionOk="0" h="1489" w="1489">
                  <a:moveTo>
                    <a:pt x="739" y="0"/>
                  </a:moveTo>
                  <a:cubicBezTo>
                    <a:pt x="334" y="0"/>
                    <a:pt x="1" y="334"/>
                    <a:pt x="1" y="739"/>
                  </a:cubicBezTo>
                  <a:cubicBezTo>
                    <a:pt x="1" y="1155"/>
                    <a:pt x="334" y="1489"/>
                    <a:pt x="739" y="1489"/>
                  </a:cubicBezTo>
                  <a:cubicBezTo>
                    <a:pt x="1156" y="1489"/>
                    <a:pt x="1489" y="1155"/>
                    <a:pt x="1489" y="739"/>
                  </a:cubicBezTo>
                  <a:cubicBezTo>
                    <a:pt x="1489" y="334"/>
                    <a:pt x="1156" y="0"/>
                    <a:pt x="739"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a:off x="2806738" y="1954650"/>
              <a:ext cx="892700" cy="194100"/>
            </a:xfrm>
            <a:custGeom>
              <a:rect b="b" l="l" r="r" t="t"/>
              <a:pathLst>
                <a:path extrusionOk="0" h="7764" w="35708">
                  <a:moveTo>
                    <a:pt x="1" y="0"/>
                  </a:moveTo>
                  <a:lnTo>
                    <a:pt x="1" y="7763"/>
                  </a:lnTo>
                  <a:lnTo>
                    <a:pt x="35707" y="7763"/>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a:off x="2806738" y="2187125"/>
              <a:ext cx="331625" cy="187850"/>
            </a:xfrm>
            <a:custGeom>
              <a:rect b="b" l="l" r="r" t="t"/>
              <a:pathLst>
                <a:path extrusionOk="0" h="7514" w="13265">
                  <a:moveTo>
                    <a:pt x="1" y="0"/>
                  </a:moveTo>
                  <a:lnTo>
                    <a:pt x="1" y="7513"/>
                  </a:lnTo>
                  <a:lnTo>
                    <a:pt x="13264" y="7513"/>
                  </a:lnTo>
                  <a:lnTo>
                    <a:pt x="132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a:off x="3177013" y="2187125"/>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a:off x="3177013" y="2258550"/>
              <a:ext cx="522725" cy="25625"/>
            </a:xfrm>
            <a:custGeom>
              <a:rect b="b" l="l" r="r" t="t"/>
              <a:pathLst>
                <a:path extrusionOk="0" h="1025" w="20909">
                  <a:moveTo>
                    <a:pt x="1" y="1"/>
                  </a:moveTo>
                  <a:lnTo>
                    <a:pt x="1" y="1025"/>
                  </a:lnTo>
                  <a:lnTo>
                    <a:pt x="20908" y="1025"/>
                  </a:lnTo>
                  <a:lnTo>
                    <a:pt x="20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
            <p:cNvSpPr/>
            <p:nvPr/>
          </p:nvSpPr>
          <p:spPr>
            <a:xfrm>
              <a:off x="3177013" y="2330000"/>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
            <p:cNvSpPr/>
            <p:nvPr/>
          </p:nvSpPr>
          <p:spPr>
            <a:xfrm>
              <a:off x="2806738" y="2413325"/>
              <a:ext cx="892700" cy="25325"/>
            </a:xfrm>
            <a:custGeom>
              <a:rect b="b" l="l" r="r" t="t"/>
              <a:pathLst>
                <a:path extrusionOk="0" h="1013" w="35708">
                  <a:moveTo>
                    <a:pt x="1" y="1"/>
                  </a:moveTo>
                  <a:lnTo>
                    <a:pt x="1" y="1013"/>
                  </a:lnTo>
                  <a:lnTo>
                    <a:pt x="35707" y="1013"/>
                  </a:lnTo>
                  <a:lnTo>
                    <a:pt x="357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2806738" y="2484775"/>
              <a:ext cx="892700" cy="25625"/>
            </a:xfrm>
            <a:custGeom>
              <a:rect b="b" l="l" r="r" t="t"/>
              <a:pathLst>
                <a:path extrusionOk="0" h="1025" w="35708">
                  <a:moveTo>
                    <a:pt x="1" y="0"/>
                  </a:moveTo>
                  <a:lnTo>
                    <a:pt x="1" y="1024"/>
                  </a:lnTo>
                  <a:lnTo>
                    <a:pt x="35707" y="1024"/>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5390088" y="1900475"/>
              <a:ext cx="1049275" cy="683150"/>
            </a:xfrm>
            <a:custGeom>
              <a:rect b="b" l="l" r="r" t="t"/>
              <a:pathLst>
                <a:path extrusionOk="0" h="27326" w="41971">
                  <a:moveTo>
                    <a:pt x="1" y="1"/>
                  </a:moveTo>
                  <a:lnTo>
                    <a:pt x="1" y="27325"/>
                  </a:lnTo>
                  <a:lnTo>
                    <a:pt x="41970" y="27325"/>
                  </a:lnTo>
                  <a:lnTo>
                    <a:pt x="419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2"/>
            <p:cNvSpPr/>
            <p:nvPr/>
          </p:nvSpPr>
          <p:spPr>
            <a:xfrm>
              <a:off x="5390088" y="2165975"/>
              <a:ext cx="1049275" cy="417950"/>
            </a:xfrm>
            <a:custGeom>
              <a:rect b="b" l="l" r="r" t="t"/>
              <a:pathLst>
                <a:path extrusionOk="0" h="16718" w="41971">
                  <a:moveTo>
                    <a:pt x="12764" y="1"/>
                  </a:moveTo>
                  <a:lnTo>
                    <a:pt x="1" y="16717"/>
                  </a:lnTo>
                  <a:lnTo>
                    <a:pt x="41970" y="16717"/>
                  </a:lnTo>
                  <a:lnTo>
                    <a:pt x="29183" y="1"/>
                  </a:lnTo>
                  <a:close/>
                </a:path>
              </a:pathLst>
            </a:custGeom>
            <a:solidFill>
              <a:srgbClr val="FDF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
            <p:cNvSpPr/>
            <p:nvPr/>
          </p:nvSpPr>
          <p:spPr>
            <a:xfrm>
              <a:off x="5390088" y="1900775"/>
              <a:ext cx="1049275" cy="435500"/>
            </a:xfrm>
            <a:custGeom>
              <a:rect b="b" l="l" r="r" t="t"/>
              <a:pathLst>
                <a:path extrusionOk="0" h="17420" w="41971">
                  <a:moveTo>
                    <a:pt x="1" y="0"/>
                  </a:moveTo>
                  <a:lnTo>
                    <a:pt x="20980" y="17419"/>
                  </a:lnTo>
                  <a:lnTo>
                    <a:pt x="419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6314613" y="1631100"/>
              <a:ext cx="575100" cy="646525"/>
            </a:xfrm>
            <a:custGeom>
              <a:rect b="b" l="l" r="r" t="t"/>
              <a:pathLst>
                <a:path extrusionOk="0" h="25861" w="23004">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6419688" y="1749850"/>
              <a:ext cx="364050" cy="408725"/>
            </a:xfrm>
            <a:custGeom>
              <a:rect b="b" l="l" r="r" t="t"/>
              <a:pathLst>
                <a:path extrusionOk="0" h="16349" w="14562">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2"/>
            <p:cNvSpPr/>
            <p:nvPr/>
          </p:nvSpPr>
          <p:spPr>
            <a:xfrm>
              <a:off x="6503513" y="1865200"/>
              <a:ext cx="235850" cy="207500"/>
            </a:xfrm>
            <a:custGeom>
              <a:rect b="b" l="l" r="r" t="t"/>
              <a:pathLst>
                <a:path extrusionOk="0" h="8300" w="9434">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2"/>
            <p:cNvSpPr/>
            <p:nvPr/>
          </p:nvSpPr>
          <p:spPr>
            <a:xfrm>
              <a:off x="2306388" y="1600450"/>
              <a:ext cx="587900" cy="707550"/>
            </a:xfrm>
            <a:custGeom>
              <a:rect b="b" l="l" r="r" t="t"/>
              <a:pathLst>
                <a:path extrusionOk="0" h="28302" w="23516">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2"/>
            <p:cNvSpPr/>
            <p:nvPr/>
          </p:nvSpPr>
          <p:spPr>
            <a:xfrm>
              <a:off x="2398663" y="1711750"/>
              <a:ext cx="403350" cy="485525"/>
            </a:xfrm>
            <a:custGeom>
              <a:rect b="b" l="l" r="r" t="t"/>
              <a:pathLst>
                <a:path extrusionOk="0" h="19421" w="16134">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2"/>
            <p:cNvSpPr/>
            <p:nvPr/>
          </p:nvSpPr>
          <p:spPr>
            <a:xfrm>
              <a:off x="2466763" y="1826150"/>
              <a:ext cx="266850" cy="234425"/>
            </a:xfrm>
            <a:custGeom>
              <a:rect b="b" l="l" r="r" t="t"/>
              <a:pathLst>
                <a:path extrusionOk="0" h="9377" w="10674">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2"/>
            <p:cNvSpPr/>
            <p:nvPr/>
          </p:nvSpPr>
          <p:spPr>
            <a:xfrm>
              <a:off x="3753588" y="1479600"/>
              <a:ext cx="1636525" cy="1104325"/>
            </a:xfrm>
            <a:custGeom>
              <a:rect b="b" l="l" r="r" t="t"/>
              <a:pathLst>
                <a:path extrusionOk="0" h="44173" w="65461">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2"/>
            <p:cNvSpPr/>
            <p:nvPr/>
          </p:nvSpPr>
          <p:spPr>
            <a:xfrm>
              <a:off x="3821463" y="1545675"/>
              <a:ext cx="1500800" cy="972175"/>
            </a:xfrm>
            <a:custGeom>
              <a:rect b="b" l="l" r="r" t="t"/>
              <a:pathLst>
                <a:path extrusionOk="0" h="38887" w="60032">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3530038" y="2478525"/>
              <a:ext cx="2083625" cy="105700"/>
            </a:xfrm>
            <a:custGeom>
              <a:rect b="b" l="l" r="r" t="t"/>
              <a:pathLst>
                <a:path extrusionOk="0" h="4228" w="83345">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4307813" y="2478525"/>
              <a:ext cx="528675" cy="44675"/>
            </a:xfrm>
            <a:custGeom>
              <a:rect b="b" l="l" r="r" t="t"/>
              <a:pathLst>
                <a:path extrusionOk="0" h="1787" w="21147">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4356938" y="1657875"/>
              <a:ext cx="429250" cy="708750"/>
            </a:xfrm>
            <a:custGeom>
              <a:rect b="b" l="l" r="r" t="t"/>
              <a:pathLst>
                <a:path extrusionOk="0" h="28350" w="1717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4467063" y="2032050"/>
              <a:ext cx="209875" cy="276825"/>
            </a:xfrm>
            <a:custGeom>
              <a:rect b="b" l="l" r="r" t="t"/>
              <a:pathLst>
                <a:path extrusionOk="0" h="11073" w="8395">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5500838" y="1563825"/>
              <a:ext cx="55975" cy="65500"/>
            </a:xfrm>
            <a:custGeom>
              <a:rect b="b" l="l" r="r" t="t"/>
              <a:pathLst>
                <a:path extrusionOk="0" h="2620" w="2239">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5716638" y="1329875"/>
              <a:ext cx="103900" cy="121475"/>
            </a:xfrm>
            <a:custGeom>
              <a:rect b="b" l="l" r="r" t="t"/>
              <a:pathLst>
                <a:path extrusionOk="0" h="4859" w="4156">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5974688" y="1417075"/>
              <a:ext cx="209875" cy="244400"/>
            </a:xfrm>
            <a:custGeom>
              <a:rect b="b" l="l" r="r" t="t"/>
              <a:pathLst>
                <a:path extrusionOk="0" h="9776" w="8395">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6804263" y="2233550"/>
              <a:ext cx="103600" cy="121475"/>
            </a:xfrm>
            <a:custGeom>
              <a:rect b="b" l="l" r="r" t="t"/>
              <a:pathLst>
                <a:path extrusionOk="0" h="4859" w="4144">
                  <a:moveTo>
                    <a:pt x="2060" y="1"/>
                  </a:moveTo>
                  <a:lnTo>
                    <a:pt x="1310" y="1548"/>
                  </a:lnTo>
                  <a:lnTo>
                    <a:pt x="1" y="2429"/>
                  </a:lnTo>
                  <a:lnTo>
                    <a:pt x="1310" y="3311"/>
                  </a:lnTo>
                  <a:lnTo>
                    <a:pt x="2060" y="4858"/>
                  </a:lnTo>
                  <a:lnTo>
                    <a:pt x="2834" y="3311"/>
                  </a:lnTo>
                  <a:lnTo>
                    <a:pt x="4144" y="2429"/>
                  </a:lnTo>
                  <a:lnTo>
                    <a:pt x="2834" y="1548"/>
                  </a:lnTo>
                  <a:lnTo>
                    <a:pt x="206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7023638" y="2013000"/>
              <a:ext cx="55975" cy="65200"/>
            </a:xfrm>
            <a:custGeom>
              <a:rect b="b" l="l" r="r" t="t"/>
              <a:pathLst>
                <a:path extrusionOk="0" h="2608" w="2239">
                  <a:moveTo>
                    <a:pt x="1120" y="0"/>
                  </a:moveTo>
                  <a:lnTo>
                    <a:pt x="703" y="834"/>
                  </a:lnTo>
                  <a:lnTo>
                    <a:pt x="0" y="1298"/>
                  </a:lnTo>
                  <a:lnTo>
                    <a:pt x="703" y="1774"/>
                  </a:lnTo>
                  <a:lnTo>
                    <a:pt x="1120" y="2608"/>
                  </a:lnTo>
                  <a:lnTo>
                    <a:pt x="1524" y="1774"/>
                  </a:lnTo>
                  <a:lnTo>
                    <a:pt x="2239" y="1298"/>
                  </a:lnTo>
                  <a:lnTo>
                    <a:pt x="1524" y="834"/>
                  </a:lnTo>
                  <a:lnTo>
                    <a:pt x="11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6828088" y="1385225"/>
              <a:ext cx="55675" cy="65525"/>
            </a:xfrm>
            <a:custGeom>
              <a:rect b="b" l="l" r="r" t="t"/>
              <a:pathLst>
                <a:path extrusionOk="0" h="2621" w="2227">
                  <a:moveTo>
                    <a:pt x="1107" y="1"/>
                  </a:moveTo>
                  <a:lnTo>
                    <a:pt x="714" y="834"/>
                  </a:lnTo>
                  <a:lnTo>
                    <a:pt x="0" y="1311"/>
                  </a:lnTo>
                  <a:lnTo>
                    <a:pt x="714" y="1787"/>
                  </a:lnTo>
                  <a:lnTo>
                    <a:pt x="1107" y="2620"/>
                  </a:lnTo>
                  <a:lnTo>
                    <a:pt x="1524" y="1787"/>
                  </a:lnTo>
                  <a:lnTo>
                    <a:pt x="2227" y="1311"/>
                  </a:lnTo>
                  <a:lnTo>
                    <a:pt x="1524" y="834"/>
                  </a:lnTo>
                  <a:lnTo>
                    <a:pt x="11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3586888" y="1563825"/>
              <a:ext cx="56000" cy="65500"/>
            </a:xfrm>
            <a:custGeom>
              <a:rect b="b" l="l" r="r" t="t"/>
              <a:pathLst>
                <a:path extrusionOk="0" h="2620" w="224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3323163" y="1329875"/>
              <a:ext cx="103925" cy="121475"/>
            </a:xfrm>
            <a:custGeom>
              <a:rect b="b" l="l" r="r" t="t"/>
              <a:pathLst>
                <a:path extrusionOk="0" h="4859" w="4157">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2959438" y="1417075"/>
              <a:ext cx="209875" cy="244400"/>
            </a:xfrm>
            <a:custGeom>
              <a:rect b="b" l="l" r="r" t="t"/>
              <a:pathLst>
                <a:path extrusionOk="0" h="9776" w="8395">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2235838" y="2233550"/>
              <a:ext cx="103900" cy="121475"/>
            </a:xfrm>
            <a:custGeom>
              <a:rect b="b" l="l" r="r" t="t"/>
              <a:pathLst>
                <a:path extrusionOk="0" h="4859" w="4156">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2064388" y="2013000"/>
              <a:ext cx="55675" cy="65200"/>
            </a:xfrm>
            <a:custGeom>
              <a:rect b="b" l="l" r="r" t="t"/>
              <a:pathLst>
                <a:path extrusionOk="0" h="2608" w="2227">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2259638" y="1385225"/>
              <a:ext cx="56300" cy="65525"/>
            </a:xfrm>
            <a:custGeom>
              <a:rect b="b" l="l" r="r" t="t"/>
              <a:pathLst>
                <a:path extrusionOk="0" h="2621" w="2252">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3"/>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Wi-Fi Protected Access - WPA</a:t>
            </a:r>
            <a:endParaRPr/>
          </a:p>
        </p:txBody>
      </p:sp>
      <p:grpSp>
        <p:nvGrpSpPr>
          <p:cNvPr id="661" name="Google Shape;661;p13"/>
          <p:cNvGrpSpPr/>
          <p:nvPr/>
        </p:nvGrpSpPr>
        <p:grpSpPr>
          <a:xfrm>
            <a:off x="1341530" y="2786289"/>
            <a:ext cx="2257786" cy="351533"/>
            <a:chOff x="1341530" y="2712139"/>
            <a:chExt cx="2257786" cy="351533"/>
          </a:xfrm>
        </p:grpSpPr>
        <p:sp>
          <p:nvSpPr>
            <p:cNvPr id="662" name="Google Shape;662;p13"/>
            <p:cNvSpPr/>
            <p:nvPr/>
          </p:nvSpPr>
          <p:spPr>
            <a:xfrm>
              <a:off x="1370850" y="2734875"/>
              <a:ext cx="2200310" cy="294494"/>
            </a:xfrm>
            <a:custGeom>
              <a:rect b="b" l="l" r="r" t="t"/>
              <a:pathLst>
                <a:path extrusionOk="0" fill="none" h="11479" w="47971">
                  <a:moveTo>
                    <a:pt x="0" y="11478"/>
                  </a:moveTo>
                  <a:lnTo>
                    <a:pt x="0" y="4584"/>
                  </a:lnTo>
                  <a:cubicBezTo>
                    <a:pt x="0" y="3584"/>
                    <a:pt x="810" y="2775"/>
                    <a:pt x="1798" y="2775"/>
                  </a:cubicBezTo>
                  <a:lnTo>
                    <a:pt x="47078" y="2775"/>
                  </a:lnTo>
                  <a:cubicBezTo>
                    <a:pt x="47578" y="2775"/>
                    <a:pt x="47971" y="2382"/>
                    <a:pt x="47971" y="1882"/>
                  </a:cubicBezTo>
                  <a:lnTo>
                    <a:pt x="4797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3"/>
            <p:cNvSpPr/>
            <p:nvPr/>
          </p:nvSpPr>
          <p:spPr>
            <a:xfrm>
              <a:off x="3542942" y="2712139"/>
              <a:ext cx="56374" cy="45061"/>
            </a:xfrm>
            <a:custGeom>
              <a:rect b="b" l="l" r="r" t="t"/>
              <a:pathLst>
                <a:path extrusionOk="0" h="1199" w="1500">
                  <a:moveTo>
                    <a:pt x="801" y="1"/>
                  </a:moveTo>
                  <a:cubicBezTo>
                    <a:pt x="306" y="1"/>
                    <a:pt x="0" y="634"/>
                    <a:pt x="389" y="1022"/>
                  </a:cubicBezTo>
                  <a:cubicBezTo>
                    <a:pt x="512" y="1145"/>
                    <a:pt x="659" y="1198"/>
                    <a:pt x="803" y="1198"/>
                  </a:cubicBezTo>
                  <a:cubicBezTo>
                    <a:pt x="1161" y="1198"/>
                    <a:pt x="1499" y="867"/>
                    <a:pt x="1389" y="451"/>
                  </a:cubicBezTo>
                  <a:cubicBezTo>
                    <a:pt x="1341" y="236"/>
                    <a:pt x="1175" y="70"/>
                    <a:pt x="960" y="22"/>
                  </a:cubicBezTo>
                  <a:cubicBezTo>
                    <a:pt x="906" y="8"/>
                    <a:pt x="852" y="1"/>
                    <a:pt x="8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3"/>
            <p:cNvSpPr/>
            <p:nvPr/>
          </p:nvSpPr>
          <p:spPr>
            <a:xfrm>
              <a:off x="1341530"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13"/>
          <p:cNvGrpSpPr/>
          <p:nvPr/>
        </p:nvGrpSpPr>
        <p:grpSpPr>
          <a:xfrm>
            <a:off x="2942467" y="2786289"/>
            <a:ext cx="1213681" cy="351533"/>
            <a:chOff x="2984242" y="2712139"/>
            <a:chExt cx="1213681" cy="351533"/>
          </a:xfrm>
        </p:grpSpPr>
        <p:sp>
          <p:nvSpPr>
            <p:cNvPr id="666" name="Google Shape;666;p13"/>
            <p:cNvSpPr/>
            <p:nvPr/>
          </p:nvSpPr>
          <p:spPr>
            <a:xfrm>
              <a:off x="3013950" y="2734875"/>
              <a:ext cx="1156002" cy="294494"/>
            </a:xfrm>
            <a:custGeom>
              <a:rect b="b" l="l" r="r" t="t"/>
              <a:pathLst>
                <a:path extrusionOk="0" fill="none" h="11479" w="24111">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3"/>
            <p:cNvSpPr/>
            <p:nvPr/>
          </p:nvSpPr>
          <p:spPr>
            <a:xfrm>
              <a:off x="2984242" y="3018498"/>
              <a:ext cx="61072" cy="45174"/>
            </a:xfrm>
            <a:custGeom>
              <a:rect b="b" l="l" r="r" t="t"/>
              <a:pathLst>
                <a:path extrusionOk="0" h="1202" w="1625">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3"/>
            <p:cNvSpPr/>
            <p:nvPr/>
          </p:nvSpPr>
          <p:spPr>
            <a:xfrm>
              <a:off x="4142000" y="2712139"/>
              <a:ext cx="55923" cy="45061"/>
            </a:xfrm>
            <a:custGeom>
              <a:rect b="b" l="l" r="r" t="t"/>
              <a:pathLst>
                <a:path extrusionOk="0" h="1199" w="1488">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13"/>
          <p:cNvGrpSpPr/>
          <p:nvPr/>
        </p:nvGrpSpPr>
        <p:grpSpPr>
          <a:xfrm>
            <a:off x="4541379" y="2786389"/>
            <a:ext cx="61447" cy="351533"/>
            <a:chOff x="4544192" y="2712139"/>
            <a:chExt cx="61447" cy="351533"/>
          </a:xfrm>
        </p:grpSpPr>
        <p:sp>
          <p:nvSpPr>
            <p:cNvPr id="670" name="Google Shape;670;p13"/>
            <p:cNvSpPr/>
            <p:nvPr/>
          </p:nvSpPr>
          <p:spPr>
            <a:xfrm>
              <a:off x="4575795" y="2734875"/>
              <a:ext cx="38" cy="294494"/>
            </a:xfrm>
            <a:custGeom>
              <a:rect b="b" l="l" r="r" t="t"/>
              <a:pathLst>
                <a:path extrusionOk="0" fill="none" h="11479" w="1">
                  <a:moveTo>
                    <a:pt x="0" y="11478"/>
                  </a:moveTo>
                  <a:lnTo>
                    <a:pt x="0"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3"/>
            <p:cNvSpPr/>
            <p:nvPr/>
          </p:nvSpPr>
          <p:spPr>
            <a:xfrm>
              <a:off x="4544192" y="3018498"/>
              <a:ext cx="61447" cy="45174"/>
            </a:xfrm>
            <a:custGeom>
              <a:rect b="b" l="l" r="r" t="t"/>
              <a:pathLst>
                <a:path extrusionOk="0" h="1202" w="1635">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3"/>
            <p:cNvSpPr/>
            <p:nvPr/>
          </p:nvSpPr>
          <p:spPr>
            <a:xfrm>
              <a:off x="4545507"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13"/>
          <p:cNvGrpSpPr/>
          <p:nvPr/>
        </p:nvGrpSpPr>
        <p:grpSpPr>
          <a:xfrm>
            <a:off x="5018400" y="2786289"/>
            <a:ext cx="1183934" cy="351533"/>
            <a:chOff x="4977138" y="2712139"/>
            <a:chExt cx="1183934" cy="351533"/>
          </a:xfrm>
        </p:grpSpPr>
        <p:sp>
          <p:nvSpPr>
            <p:cNvPr id="674" name="Google Shape;674;p13"/>
            <p:cNvSpPr/>
            <p:nvPr/>
          </p:nvSpPr>
          <p:spPr>
            <a:xfrm>
              <a:off x="5005825" y="2734875"/>
              <a:ext cx="1124429" cy="294494"/>
            </a:xfrm>
            <a:custGeom>
              <a:rect b="b" l="l" r="r" t="t"/>
              <a:pathLst>
                <a:path extrusionOk="0" fill="none" h="11479" w="23766">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3"/>
            <p:cNvSpPr/>
            <p:nvPr/>
          </p:nvSpPr>
          <p:spPr>
            <a:xfrm>
              <a:off x="6099625"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3"/>
            <p:cNvSpPr/>
            <p:nvPr/>
          </p:nvSpPr>
          <p:spPr>
            <a:xfrm>
              <a:off x="4977138"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7" name="Google Shape;677;p13"/>
          <p:cNvGrpSpPr/>
          <p:nvPr/>
        </p:nvGrpSpPr>
        <p:grpSpPr>
          <a:xfrm>
            <a:off x="5547759" y="2786289"/>
            <a:ext cx="2253863" cy="351533"/>
            <a:chOff x="5547759" y="2712139"/>
            <a:chExt cx="2253863" cy="351533"/>
          </a:xfrm>
        </p:grpSpPr>
        <p:sp>
          <p:nvSpPr>
            <p:cNvPr id="678" name="Google Shape;678;p13"/>
            <p:cNvSpPr/>
            <p:nvPr/>
          </p:nvSpPr>
          <p:spPr>
            <a:xfrm>
              <a:off x="5578625" y="2734875"/>
              <a:ext cx="2194219" cy="294494"/>
            </a:xfrm>
            <a:custGeom>
              <a:rect b="b" l="l" r="r" t="t"/>
              <a:pathLst>
                <a:path extrusionOk="0" fill="none" h="11479" w="47376">
                  <a:moveTo>
                    <a:pt x="47375" y="11478"/>
                  </a:moveTo>
                  <a:lnTo>
                    <a:pt x="47375" y="4584"/>
                  </a:lnTo>
                  <a:cubicBezTo>
                    <a:pt x="47375" y="3584"/>
                    <a:pt x="46566" y="2775"/>
                    <a:pt x="45577" y="2775"/>
                  </a:cubicBezTo>
                  <a:lnTo>
                    <a:pt x="893" y="2775"/>
                  </a:lnTo>
                  <a:cubicBezTo>
                    <a:pt x="393" y="2775"/>
                    <a:pt x="0" y="2382"/>
                    <a:pt x="0" y="1882"/>
                  </a:cubicBezTo>
                  <a:lnTo>
                    <a:pt x="0"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a:off x="7740175" y="3018498"/>
              <a:ext cx="61447" cy="45174"/>
            </a:xfrm>
            <a:custGeom>
              <a:rect b="b" l="l" r="r" t="t"/>
              <a:pathLst>
                <a:path extrusionOk="0" h="1202" w="1635">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a:off x="5547759" y="2712139"/>
              <a:ext cx="56036" cy="45061"/>
            </a:xfrm>
            <a:custGeom>
              <a:rect b="b" l="l" r="r" t="t"/>
              <a:pathLst>
                <a:path extrusionOk="0" h="1199" w="1491">
                  <a:moveTo>
                    <a:pt x="789" y="1"/>
                  </a:moveTo>
                  <a:cubicBezTo>
                    <a:pt x="296" y="1"/>
                    <a:pt x="0" y="634"/>
                    <a:pt x="389" y="1022"/>
                  </a:cubicBezTo>
                  <a:cubicBezTo>
                    <a:pt x="511" y="1145"/>
                    <a:pt x="658" y="1198"/>
                    <a:pt x="800" y="1198"/>
                  </a:cubicBezTo>
                  <a:cubicBezTo>
                    <a:pt x="1156" y="1198"/>
                    <a:pt x="1491" y="867"/>
                    <a:pt x="1389" y="451"/>
                  </a:cubicBezTo>
                  <a:cubicBezTo>
                    <a:pt x="1329" y="236"/>
                    <a:pt x="1163" y="70"/>
                    <a:pt x="948" y="22"/>
                  </a:cubicBezTo>
                  <a:cubicBezTo>
                    <a:pt x="894" y="8"/>
                    <a:pt x="840" y="1"/>
                    <a:pt x="78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13"/>
          <p:cNvGrpSpPr/>
          <p:nvPr/>
        </p:nvGrpSpPr>
        <p:grpSpPr>
          <a:xfrm>
            <a:off x="4331024" y="3211248"/>
            <a:ext cx="482409" cy="568323"/>
            <a:chOff x="4331024" y="3137098"/>
            <a:chExt cx="482409" cy="568323"/>
          </a:xfrm>
        </p:grpSpPr>
        <p:sp>
          <p:nvSpPr>
            <p:cNvPr id="682" name="Google Shape;682;p13"/>
            <p:cNvSpPr/>
            <p:nvPr/>
          </p:nvSpPr>
          <p:spPr>
            <a:xfrm>
              <a:off x="4331024" y="3137098"/>
              <a:ext cx="482409" cy="568323"/>
            </a:xfrm>
            <a:custGeom>
              <a:rect b="b" l="l" r="r" t="t"/>
              <a:pathLst>
                <a:path extrusionOk="0" h="15122" w="12836">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3"/>
            <p:cNvSpPr/>
            <p:nvPr/>
          </p:nvSpPr>
          <p:spPr>
            <a:xfrm>
              <a:off x="4358760" y="3172539"/>
              <a:ext cx="426486" cy="500336"/>
            </a:xfrm>
            <a:custGeom>
              <a:rect b="b" l="l" r="r" t="t"/>
              <a:pathLst>
                <a:path extrusionOk="0" h="13313" w="11348">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3"/>
            <p:cNvSpPr/>
            <p:nvPr/>
          </p:nvSpPr>
          <p:spPr>
            <a:xfrm>
              <a:off x="4365036" y="3180619"/>
              <a:ext cx="413934" cy="484626"/>
            </a:xfrm>
            <a:custGeom>
              <a:rect b="b" l="l" r="r" t="t"/>
              <a:pathLst>
                <a:path extrusionOk="0" h="12895" w="11014">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3"/>
            <p:cNvSpPr/>
            <p:nvPr/>
          </p:nvSpPr>
          <p:spPr>
            <a:xfrm>
              <a:off x="4507323" y="3279047"/>
              <a:ext cx="129810" cy="129810"/>
            </a:xfrm>
            <a:custGeom>
              <a:rect b="b" l="l" r="r" t="t"/>
              <a:pathLst>
                <a:path extrusionOk="0" h="3454" w="3454">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4446477" y="3405700"/>
              <a:ext cx="251051" cy="100270"/>
            </a:xfrm>
            <a:custGeom>
              <a:rect b="b" l="l" r="r" t="t"/>
              <a:pathLst>
                <a:path extrusionOk="0" h="2668" w="668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13"/>
          <p:cNvGrpSpPr/>
          <p:nvPr/>
        </p:nvGrpSpPr>
        <p:grpSpPr>
          <a:xfrm>
            <a:off x="2732240" y="3211248"/>
            <a:ext cx="481507" cy="566970"/>
            <a:chOff x="2774016" y="3137098"/>
            <a:chExt cx="481507" cy="566970"/>
          </a:xfrm>
        </p:grpSpPr>
        <p:sp>
          <p:nvSpPr>
            <p:cNvPr id="688" name="Google Shape;688;p13"/>
            <p:cNvSpPr/>
            <p:nvPr/>
          </p:nvSpPr>
          <p:spPr>
            <a:xfrm>
              <a:off x="2774016" y="3137098"/>
              <a:ext cx="481507" cy="566970"/>
            </a:xfrm>
            <a:custGeom>
              <a:rect b="b" l="l" r="r" t="t"/>
              <a:pathLst>
                <a:path extrusionOk="0" h="15086" w="12812">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2801751" y="3172539"/>
              <a:ext cx="426035" cy="499434"/>
            </a:xfrm>
            <a:custGeom>
              <a:rect b="b" l="l" r="r" t="t"/>
              <a:pathLst>
                <a:path extrusionOk="0" h="13289" w="11336">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2808479" y="3180168"/>
              <a:ext cx="412581" cy="484175"/>
            </a:xfrm>
            <a:custGeom>
              <a:rect b="b" l="l" r="r" t="t"/>
              <a:pathLst>
                <a:path extrusionOk="0" h="12883" w="10978">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3"/>
            <p:cNvSpPr/>
            <p:nvPr/>
          </p:nvSpPr>
          <p:spPr>
            <a:xfrm>
              <a:off x="2913184" y="3378829"/>
              <a:ext cx="203171" cy="135635"/>
            </a:xfrm>
            <a:custGeom>
              <a:rect b="b" l="l" r="r" t="t"/>
              <a:pathLst>
                <a:path extrusionOk="0" h="3609" w="5406">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3"/>
            <p:cNvSpPr/>
            <p:nvPr/>
          </p:nvSpPr>
          <p:spPr>
            <a:xfrm>
              <a:off x="2949000" y="3304115"/>
              <a:ext cx="131576" cy="74752"/>
            </a:xfrm>
            <a:custGeom>
              <a:rect b="b" l="l" r="r" t="t"/>
              <a:pathLst>
                <a:path extrusionOk="0" h="1989" w="3501">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3079185" y="3405249"/>
              <a:ext cx="51488" cy="109215"/>
            </a:xfrm>
            <a:custGeom>
              <a:rect b="b" l="l" r="r" t="t"/>
              <a:pathLst>
                <a:path extrusionOk="0" h="2906" w="137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3"/>
            <p:cNvSpPr/>
            <p:nvPr/>
          </p:nvSpPr>
          <p:spPr>
            <a:xfrm>
              <a:off x="3050999" y="3348425"/>
              <a:ext cx="107899" cy="69377"/>
            </a:xfrm>
            <a:custGeom>
              <a:rect b="b" l="l" r="r" t="t"/>
              <a:pathLst>
                <a:path extrusionOk="0" h="1846" w="2871">
                  <a:moveTo>
                    <a:pt x="1441" y="0"/>
                  </a:moveTo>
                  <a:lnTo>
                    <a:pt x="1" y="1846"/>
                  </a:lnTo>
                  <a:lnTo>
                    <a:pt x="2870" y="1846"/>
                  </a:lnTo>
                  <a:lnTo>
                    <a:pt x="14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13"/>
          <p:cNvGrpSpPr/>
          <p:nvPr/>
        </p:nvGrpSpPr>
        <p:grpSpPr>
          <a:xfrm>
            <a:off x="5930609" y="3211248"/>
            <a:ext cx="481094" cy="566970"/>
            <a:chOff x="5889348" y="3137098"/>
            <a:chExt cx="481094" cy="566970"/>
          </a:xfrm>
        </p:grpSpPr>
        <p:sp>
          <p:nvSpPr>
            <p:cNvPr id="696" name="Google Shape;696;p13"/>
            <p:cNvSpPr/>
            <p:nvPr/>
          </p:nvSpPr>
          <p:spPr>
            <a:xfrm>
              <a:off x="5889348" y="3137098"/>
              <a:ext cx="481094" cy="566970"/>
            </a:xfrm>
            <a:custGeom>
              <a:rect b="b" l="l" r="r" t="t"/>
              <a:pathLst>
                <a:path extrusionOk="0" h="15086" w="12801">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3"/>
            <p:cNvSpPr/>
            <p:nvPr/>
          </p:nvSpPr>
          <p:spPr>
            <a:xfrm>
              <a:off x="5917121" y="3172539"/>
              <a:ext cx="425547" cy="499434"/>
            </a:xfrm>
            <a:custGeom>
              <a:rect b="b" l="l" r="r" t="t"/>
              <a:pathLst>
                <a:path extrusionOk="0" h="13289" w="11323">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3"/>
            <p:cNvSpPr/>
            <p:nvPr/>
          </p:nvSpPr>
          <p:spPr>
            <a:xfrm>
              <a:off x="5923360" y="3180168"/>
              <a:ext cx="413069" cy="484175"/>
            </a:xfrm>
            <a:custGeom>
              <a:rect b="b" l="l" r="r" t="t"/>
              <a:pathLst>
                <a:path extrusionOk="0" h="12883" w="10991">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3"/>
            <p:cNvSpPr/>
            <p:nvPr/>
          </p:nvSpPr>
          <p:spPr>
            <a:xfrm>
              <a:off x="5983792" y="3305017"/>
              <a:ext cx="140521" cy="55058"/>
            </a:xfrm>
            <a:custGeom>
              <a:rect b="b" l="l" r="r" t="t"/>
              <a:pathLst>
                <a:path extrusionOk="0" h="1465" w="3739">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3"/>
            <p:cNvSpPr/>
            <p:nvPr/>
          </p:nvSpPr>
          <p:spPr>
            <a:xfrm>
              <a:off x="5983792" y="3366765"/>
              <a:ext cx="70279" cy="55058"/>
            </a:xfrm>
            <a:custGeom>
              <a:rect b="b" l="l" r="r" t="t"/>
              <a:pathLst>
                <a:path extrusionOk="0" h="1465" w="1870">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3"/>
            <p:cNvSpPr/>
            <p:nvPr/>
          </p:nvSpPr>
          <p:spPr>
            <a:xfrm>
              <a:off x="6205717" y="3366765"/>
              <a:ext cx="70279" cy="55058"/>
            </a:xfrm>
            <a:custGeom>
              <a:rect b="b" l="l" r="r" t="t"/>
              <a:pathLst>
                <a:path extrusionOk="0" h="1465" w="1870">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3"/>
            <p:cNvSpPr/>
            <p:nvPr/>
          </p:nvSpPr>
          <p:spPr>
            <a:xfrm>
              <a:off x="6062077" y="3366765"/>
              <a:ext cx="135184" cy="55058"/>
            </a:xfrm>
            <a:custGeom>
              <a:rect b="b" l="l" r="r" t="t"/>
              <a:pathLst>
                <a:path extrusionOk="0" h="1465" w="3597">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3"/>
            <p:cNvSpPr/>
            <p:nvPr/>
          </p:nvSpPr>
          <p:spPr>
            <a:xfrm>
              <a:off x="6135475" y="3305017"/>
              <a:ext cx="140521" cy="55058"/>
            </a:xfrm>
            <a:custGeom>
              <a:rect b="b" l="l" r="r" t="t"/>
              <a:pathLst>
                <a:path extrusionOk="0" h="1465" w="3739">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3"/>
            <p:cNvSpPr/>
            <p:nvPr/>
          </p:nvSpPr>
          <p:spPr>
            <a:xfrm>
              <a:off x="5983792" y="3428513"/>
              <a:ext cx="140521" cy="55058"/>
            </a:xfrm>
            <a:custGeom>
              <a:rect b="b" l="l" r="r" t="t"/>
              <a:pathLst>
                <a:path extrusionOk="0" h="1465" w="3739">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3"/>
            <p:cNvSpPr/>
            <p:nvPr/>
          </p:nvSpPr>
          <p:spPr>
            <a:xfrm>
              <a:off x="6135475" y="3428513"/>
              <a:ext cx="140521" cy="55058"/>
            </a:xfrm>
            <a:custGeom>
              <a:rect b="b" l="l" r="r" t="t"/>
              <a:pathLst>
                <a:path extrusionOk="0" h="1465" w="3739">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3"/>
            <p:cNvSpPr/>
            <p:nvPr/>
          </p:nvSpPr>
          <p:spPr>
            <a:xfrm>
              <a:off x="6218683" y="3366765"/>
              <a:ext cx="88657" cy="123985"/>
            </a:xfrm>
            <a:custGeom>
              <a:rect b="b" l="l" r="r" t="t"/>
              <a:pathLst>
                <a:path extrusionOk="0" h="3299" w="2359">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6236610" y="3415547"/>
              <a:ext cx="52803" cy="81441"/>
            </a:xfrm>
            <a:custGeom>
              <a:rect b="b" l="l" r="r" t="t"/>
              <a:pathLst>
                <a:path extrusionOk="0" h="2167" w="1405">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3"/>
            <p:cNvSpPr/>
            <p:nvPr/>
          </p:nvSpPr>
          <p:spPr>
            <a:xfrm>
              <a:off x="6183806" y="3415547"/>
              <a:ext cx="52841" cy="74301"/>
            </a:xfrm>
            <a:custGeom>
              <a:rect b="b" l="l" r="r" t="t"/>
              <a:pathLst>
                <a:path extrusionOk="0" h="1977" w="1406">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3"/>
            <p:cNvSpPr/>
            <p:nvPr/>
          </p:nvSpPr>
          <p:spPr>
            <a:xfrm>
              <a:off x="6196772" y="3452678"/>
              <a:ext cx="26420" cy="41641"/>
            </a:xfrm>
            <a:custGeom>
              <a:rect b="b" l="l" r="r" t="t"/>
              <a:pathLst>
                <a:path extrusionOk="0" h="1108" w="703">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3"/>
            <p:cNvSpPr/>
            <p:nvPr/>
          </p:nvSpPr>
          <p:spPr>
            <a:xfrm>
              <a:off x="5953802" y="3394501"/>
              <a:ext cx="42092" cy="89071"/>
            </a:xfrm>
            <a:custGeom>
              <a:rect b="b" l="l" r="r" t="t"/>
              <a:pathLst>
                <a:path extrusionOk="0" h="2370" w="1120">
                  <a:moveTo>
                    <a:pt x="0" y="0"/>
                  </a:moveTo>
                  <a:lnTo>
                    <a:pt x="0" y="1251"/>
                  </a:lnTo>
                  <a:cubicBezTo>
                    <a:pt x="0" y="1870"/>
                    <a:pt x="500" y="2370"/>
                    <a:pt x="1120" y="2370"/>
                  </a:cubicBez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3"/>
            <p:cNvSpPr/>
            <p:nvPr/>
          </p:nvSpPr>
          <p:spPr>
            <a:xfrm>
              <a:off x="5930989" y="3347974"/>
              <a:ext cx="88169" cy="56411"/>
            </a:xfrm>
            <a:custGeom>
              <a:rect b="b" l="l" r="r" t="t"/>
              <a:pathLst>
                <a:path extrusionOk="0" h="1501" w="2346">
                  <a:moveTo>
                    <a:pt x="1167" y="0"/>
                  </a:moveTo>
                  <a:lnTo>
                    <a:pt x="0" y="1500"/>
                  </a:lnTo>
                  <a:lnTo>
                    <a:pt x="2346" y="1500"/>
                  </a:lnTo>
                  <a:lnTo>
                    <a:pt x="11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13"/>
          <p:cNvGrpSpPr/>
          <p:nvPr/>
        </p:nvGrpSpPr>
        <p:grpSpPr>
          <a:xfrm>
            <a:off x="7530045" y="3211248"/>
            <a:ext cx="482409" cy="568323"/>
            <a:chOff x="7447258" y="3137098"/>
            <a:chExt cx="482409" cy="568323"/>
          </a:xfrm>
        </p:grpSpPr>
        <p:sp>
          <p:nvSpPr>
            <p:cNvPr id="713" name="Google Shape;713;p13"/>
            <p:cNvSpPr/>
            <p:nvPr/>
          </p:nvSpPr>
          <p:spPr>
            <a:xfrm>
              <a:off x="7447258" y="3137098"/>
              <a:ext cx="482409" cy="568323"/>
            </a:xfrm>
            <a:custGeom>
              <a:rect b="b" l="l" r="r" t="t"/>
              <a:pathLst>
                <a:path extrusionOk="0" h="15122" w="12836">
                  <a:moveTo>
                    <a:pt x="6422" y="0"/>
                  </a:moveTo>
                  <a:cubicBezTo>
                    <a:pt x="6346" y="0"/>
                    <a:pt x="6269" y="9"/>
                    <a:pt x="6192" y="27"/>
                  </a:cubicBezTo>
                  <a:lnTo>
                    <a:pt x="762" y="1265"/>
                  </a:lnTo>
                  <a:cubicBezTo>
                    <a:pt x="755" y="1265"/>
                    <a:pt x="747" y="1265"/>
                    <a:pt x="740" y="1265"/>
                  </a:cubicBezTo>
                  <a:cubicBezTo>
                    <a:pt x="345" y="1265"/>
                    <a:pt x="24" y="1571"/>
                    <a:pt x="0" y="1968"/>
                  </a:cubicBezTo>
                  <a:lnTo>
                    <a:pt x="0" y="5266"/>
                  </a:lnTo>
                  <a:cubicBezTo>
                    <a:pt x="0" y="6576"/>
                    <a:pt x="203" y="7873"/>
                    <a:pt x="584" y="9124"/>
                  </a:cubicBezTo>
                  <a:cubicBezTo>
                    <a:pt x="1143" y="10886"/>
                    <a:pt x="2120" y="12564"/>
                    <a:pt x="3632" y="13743"/>
                  </a:cubicBezTo>
                  <a:cubicBezTo>
                    <a:pt x="4441" y="14374"/>
                    <a:pt x="5370" y="14839"/>
                    <a:pt x="6358" y="15112"/>
                  </a:cubicBezTo>
                  <a:cubicBezTo>
                    <a:pt x="6388" y="15118"/>
                    <a:pt x="6418" y="15121"/>
                    <a:pt x="6448" y="15121"/>
                  </a:cubicBezTo>
                  <a:cubicBezTo>
                    <a:pt x="6477" y="15121"/>
                    <a:pt x="6507" y="15118"/>
                    <a:pt x="6537" y="15112"/>
                  </a:cubicBezTo>
                  <a:cubicBezTo>
                    <a:pt x="11204" y="13791"/>
                    <a:pt x="12835" y="9040"/>
                    <a:pt x="12835" y="5266"/>
                  </a:cubicBezTo>
                  <a:lnTo>
                    <a:pt x="12835" y="1968"/>
                  </a:lnTo>
                  <a:cubicBezTo>
                    <a:pt x="12824" y="1571"/>
                    <a:pt x="12491" y="1265"/>
                    <a:pt x="12096" y="1265"/>
                  </a:cubicBezTo>
                  <a:cubicBezTo>
                    <a:pt x="12088" y="1265"/>
                    <a:pt x="12081" y="1265"/>
                    <a:pt x="12073" y="1265"/>
                  </a:cubicBezTo>
                  <a:lnTo>
                    <a:pt x="6644" y="27"/>
                  </a:lnTo>
                  <a:cubicBezTo>
                    <a:pt x="6573" y="9"/>
                    <a:pt x="6498" y="0"/>
                    <a:pt x="64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3"/>
            <p:cNvSpPr/>
            <p:nvPr/>
          </p:nvSpPr>
          <p:spPr>
            <a:xfrm>
              <a:off x="7474994" y="3172539"/>
              <a:ext cx="426486" cy="500336"/>
            </a:xfrm>
            <a:custGeom>
              <a:rect b="b" l="l" r="r" t="t"/>
              <a:pathLst>
                <a:path extrusionOk="0" h="13313" w="11348">
                  <a:moveTo>
                    <a:pt x="5680" y="1"/>
                  </a:moveTo>
                  <a:lnTo>
                    <a:pt x="572" y="977"/>
                  </a:lnTo>
                  <a:cubicBezTo>
                    <a:pt x="565" y="977"/>
                    <a:pt x="557" y="977"/>
                    <a:pt x="550" y="977"/>
                  </a:cubicBezTo>
                  <a:cubicBezTo>
                    <a:pt x="251"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3"/>
            <p:cNvSpPr/>
            <p:nvPr/>
          </p:nvSpPr>
          <p:spPr>
            <a:xfrm>
              <a:off x="7481721" y="3180619"/>
              <a:ext cx="413483" cy="484626"/>
            </a:xfrm>
            <a:custGeom>
              <a:rect b="b" l="l" r="r" t="t"/>
              <a:pathLst>
                <a:path extrusionOk="0" h="12895" w="11002">
                  <a:moveTo>
                    <a:pt x="10454" y="941"/>
                  </a:moveTo>
                  <a:cubicBezTo>
                    <a:pt x="10751" y="929"/>
                    <a:pt x="10990" y="1155"/>
                    <a:pt x="11002" y="1441"/>
                  </a:cubicBezTo>
                  <a:lnTo>
                    <a:pt x="11002" y="4358"/>
                  </a:lnTo>
                  <a:cubicBezTo>
                    <a:pt x="11002" y="7596"/>
                    <a:pt x="9597" y="11787"/>
                    <a:pt x="5548" y="12895"/>
                  </a:cubicBezTo>
                  <a:cubicBezTo>
                    <a:pt x="5537" y="12895"/>
                    <a:pt x="5525" y="12895"/>
                    <a:pt x="5501" y="12895"/>
                  </a:cubicBezTo>
                  <a:cubicBezTo>
                    <a:pt x="1453" y="11787"/>
                    <a:pt x="0" y="7596"/>
                    <a:pt x="0" y="4358"/>
                  </a:cubicBezTo>
                  <a:lnTo>
                    <a:pt x="0" y="1441"/>
                  </a:lnTo>
                  <a:cubicBezTo>
                    <a:pt x="12" y="1155"/>
                    <a:pt x="262" y="929"/>
                    <a:pt x="548" y="941"/>
                  </a:cubicBezTo>
                  <a:lnTo>
                    <a:pt x="5501" y="0"/>
                  </a:ln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3"/>
            <p:cNvSpPr/>
            <p:nvPr/>
          </p:nvSpPr>
          <p:spPr>
            <a:xfrm>
              <a:off x="7659336" y="3449973"/>
              <a:ext cx="58666" cy="58215"/>
            </a:xfrm>
            <a:custGeom>
              <a:rect b="b" l="l" r="r" t="t"/>
              <a:pathLst>
                <a:path extrusionOk="0" h="1549" w="1561">
                  <a:moveTo>
                    <a:pt x="787" y="1"/>
                  </a:moveTo>
                  <a:cubicBezTo>
                    <a:pt x="358" y="1"/>
                    <a:pt x="1" y="346"/>
                    <a:pt x="1" y="775"/>
                  </a:cubicBezTo>
                  <a:cubicBezTo>
                    <a:pt x="1" y="1203"/>
                    <a:pt x="358" y="1549"/>
                    <a:pt x="787" y="1549"/>
                  </a:cubicBezTo>
                  <a:cubicBezTo>
                    <a:pt x="1215" y="1549"/>
                    <a:pt x="1561" y="1203"/>
                    <a:pt x="1561" y="775"/>
                  </a:cubicBezTo>
                  <a:cubicBezTo>
                    <a:pt x="1561" y="346"/>
                    <a:pt x="1215" y="1"/>
                    <a:pt x="7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3"/>
            <p:cNvSpPr/>
            <p:nvPr/>
          </p:nvSpPr>
          <p:spPr>
            <a:xfrm>
              <a:off x="7611907" y="3397056"/>
              <a:ext cx="153525" cy="51187"/>
            </a:xfrm>
            <a:custGeom>
              <a:rect b="b" l="l" r="r" t="t"/>
              <a:pathLst>
                <a:path extrusionOk="0" h="1362" w="4085">
                  <a:moveTo>
                    <a:pt x="2047" y="1"/>
                  </a:moveTo>
                  <a:cubicBezTo>
                    <a:pt x="1308" y="1"/>
                    <a:pt x="566" y="284"/>
                    <a:pt x="1" y="849"/>
                  </a:cubicBezTo>
                  <a:lnTo>
                    <a:pt x="525" y="1361"/>
                  </a:lnTo>
                  <a:cubicBezTo>
                    <a:pt x="941" y="944"/>
                    <a:pt x="1492" y="736"/>
                    <a:pt x="2044" y="736"/>
                  </a:cubicBezTo>
                  <a:cubicBezTo>
                    <a:pt x="2596" y="736"/>
                    <a:pt x="3150" y="944"/>
                    <a:pt x="3573" y="1361"/>
                  </a:cubicBezTo>
                  <a:lnTo>
                    <a:pt x="4085" y="849"/>
                  </a:lnTo>
                  <a:cubicBezTo>
                    <a:pt x="3525" y="284"/>
                    <a:pt x="2787" y="1"/>
                    <a:pt x="20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3"/>
            <p:cNvSpPr/>
            <p:nvPr/>
          </p:nvSpPr>
          <p:spPr>
            <a:xfrm>
              <a:off x="7579699" y="3345493"/>
              <a:ext cx="217941" cy="64266"/>
            </a:xfrm>
            <a:custGeom>
              <a:rect b="b" l="l" r="r" t="t"/>
              <a:pathLst>
                <a:path extrusionOk="0" h="1710" w="5799">
                  <a:moveTo>
                    <a:pt x="2900" y="1"/>
                  </a:moveTo>
                  <a:cubicBezTo>
                    <a:pt x="1852" y="1"/>
                    <a:pt x="804" y="400"/>
                    <a:pt x="1" y="1197"/>
                  </a:cubicBezTo>
                  <a:lnTo>
                    <a:pt x="524" y="1709"/>
                  </a:lnTo>
                  <a:cubicBezTo>
                    <a:pt x="1179" y="1054"/>
                    <a:pt x="2040" y="727"/>
                    <a:pt x="2901" y="727"/>
                  </a:cubicBezTo>
                  <a:cubicBezTo>
                    <a:pt x="3763" y="727"/>
                    <a:pt x="4626" y="1054"/>
                    <a:pt x="5287" y="1709"/>
                  </a:cubicBezTo>
                  <a:lnTo>
                    <a:pt x="5799" y="1197"/>
                  </a:lnTo>
                  <a:cubicBezTo>
                    <a:pt x="4995" y="400"/>
                    <a:pt x="3948" y="1"/>
                    <a:pt x="29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3"/>
            <p:cNvSpPr/>
            <p:nvPr/>
          </p:nvSpPr>
          <p:spPr>
            <a:xfrm>
              <a:off x="7547941" y="3292126"/>
              <a:ext cx="281493" cy="77796"/>
            </a:xfrm>
            <a:custGeom>
              <a:rect b="b" l="l" r="r" t="t"/>
              <a:pathLst>
                <a:path extrusionOk="0" h="2070" w="7490">
                  <a:moveTo>
                    <a:pt x="3745" y="1"/>
                  </a:moveTo>
                  <a:cubicBezTo>
                    <a:pt x="2390" y="1"/>
                    <a:pt x="1036" y="516"/>
                    <a:pt x="0" y="1546"/>
                  </a:cubicBezTo>
                  <a:lnTo>
                    <a:pt x="512" y="2070"/>
                  </a:lnTo>
                  <a:cubicBezTo>
                    <a:pt x="1405" y="1177"/>
                    <a:pt x="2575" y="730"/>
                    <a:pt x="3745" y="730"/>
                  </a:cubicBezTo>
                  <a:cubicBezTo>
                    <a:pt x="4915" y="730"/>
                    <a:pt x="6084" y="1177"/>
                    <a:pt x="6977" y="2070"/>
                  </a:cubicBezTo>
                  <a:lnTo>
                    <a:pt x="7489" y="1546"/>
                  </a:lnTo>
                  <a:cubicBezTo>
                    <a:pt x="6453" y="516"/>
                    <a:pt x="5099" y="1"/>
                    <a:pt x="37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3"/>
            <p:cNvSpPr/>
            <p:nvPr/>
          </p:nvSpPr>
          <p:spPr>
            <a:xfrm>
              <a:off x="7709020" y="3439675"/>
              <a:ext cx="103389" cy="68964"/>
            </a:xfrm>
            <a:custGeom>
              <a:rect b="b" l="l" r="r" t="t"/>
              <a:pathLst>
                <a:path extrusionOk="0" h="1835" w="2751">
                  <a:moveTo>
                    <a:pt x="298" y="1"/>
                  </a:moveTo>
                  <a:cubicBezTo>
                    <a:pt x="131" y="1"/>
                    <a:pt x="1" y="120"/>
                    <a:pt x="1" y="287"/>
                  </a:cubicBezTo>
                  <a:lnTo>
                    <a:pt x="1" y="1537"/>
                  </a:lnTo>
                  <a:cubicBezTo>
                    <a:pt x="1" y="1704"/>
                    <a:pt x="131" y="1835"/>
                    <a:pt x="298" y="1835"/>
                  </a:cubicBezTo>
                  <a:lnTo>
                    <a:pt x="2465" y="1835"/>
                  </a:lnTo>
                  <a:cubicBezTo>
                    <a:pt x="2632" y="1835"/>
                    <a:pt x="2751" y="1704"/>
                    <a:pt x="2751" y="1537"/>
                  </a:cubicBezTo>
                  <a:lnTo>
                    <a:pt x="2751" y="287"/>
                  </a:lnTo>
                  <a:cubicBezTo>
                    <a:pt x="2751" y="120"/>
                    <a:pt x="2632" y="1"/>
                    <a:pt x="24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3"/>
            <p:cNvSpPr/>
            <p:nvPr/>
          </p:nvSpPr>
          <p:spPr>
            <a:xfrm>
              <a:off x="7727360" y="3401228"/>
              <a:ext cx="67160" cy="38484"/>
            </a:xfrm>
            <a:custGeom>
              <a:rect b="b" l="l" r="r" t="t"/>
              <a:pathLst>
                <a:path extrusionOk="0" h="1024" w="1787">
                  <a:moveTo>
                    <a:pt x="894" y="0"/>
                  </a:moveTo>
                  <a:cubicBezTo>
                    <a:pt x="405" y="0"/>
                    <a:pt x="1" y="405"/>
                    <a:pt x="1" y="893"/>
                  </a:cubicBezTo>
                  <a:lnTo>
                    <a:pt x="1" y="1024"/>
                  </a:lnTo>
                  <a:lnTo>
                    <a:pt x="251" y="1024"/>
                  </a:lnTo>
                  <a:lnTo>
                    <a:pt x="251" y="893"/>
                  </a:lnTo>
                  <a:cubicBezTo>
                    <a:pt x="251" y="464"/>
                    <a:pt x="572" y="250"/>
                    <a:pt x="894" y="250"/>
                  </a:cubicBezTo>
                  <a:cubicBezTo>
                    <a:pt x="1215" y="250"/>
                    <a:pt x="1537" y="464"/>
                    <a:pt x="1537" y="893"/>
                  </a:cubicBezTo>
                  <a:lnTo>
                    <a:pt x="1537" y="1024"/>
                  </a:lnTo>
                  <a:lnTo>
                    <a:pt x="1787" y="1024"/>
                  </a:lnTo>
                  <a:lnTo>
                    <a:pt x="1787" y="893"/>
                  </a:lnTo>
                  <a:cubicBezTo>
                    <a:pt x="1787" y="405"/>
                    <a:pt x="1394" y="0"/>
                    <a:pt x="8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2" name="Google Shape;722;p13"/>
          <p:cNvGrpSpPr/>
          <p:nvPr/>
        </p:nvGrpSpPr>
        <p:grpSpPr>
          <a:xfrm>
            <a:off x="2478056" y="1138634"/>
            <a:ext cx="4344951" cy="1560801"/>
            <a:chOff x="2478056" y="1138634"/>
            <a:chExt cx="4344951" cy="1560801"/>
          </a:xfrm>
        </p:grpSpPr>
        <p:sp>
          <p:nvSpPr>
            <p:cNvPr id="723" name="Google Shape;723;p13"/>
            <p:cNvSpPr/>
            <p:nvPr/>
          </p:nvSpPr>
          <p:spPr>
            <a:xfrm>
              <a:off x="3635672" y="1406673"/>
              <a:ext cx="1881605" cy="1219815"/>
            </a:xfrm>
            <a:custGeom>
              <a:rect b="b" l="l" r="r" t="t"/>
              <a:pathLst>
                <a:path extrusionOk="0" h="32457" w="50066">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3"/>
            <p:cNvSpPr/>
            <p:nvPr/>
          </p:nvSpPr>
          <p:spPr>
            <a:xfrm>
              <a:off x="3636086" y="1476463"/>
              <a:ext cx="1881192" cy="1150025"/>
            </a:xfrm>
            <a:custGeom>
              <a:rect b="b" l="l" r="r" t="t"/>
              <a:pathLst>
                <a:path extrusionOk="0" h="30600" w="50055">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3"/>
            <p:cNvSpPr/>
            <p:nvPr/>
          </p:nvSpPr>
          <p:spPr>
            <a:xfrm>
              <a:off x="3704110" y="1507807"/>
              <a:ext cx="1744730" cy="944185"/>
            </a:xfrm>
            <a:custGeom>
              <a:rect b="b" l="l" r="r" t="t"/>
              <a:pathLst>
                <a:path extrusionOk="0" h="25123" w="46424">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3"/>
            <p:cNvSpPr/>
            <p:nvPr/>
          </p:nvSpPr>
          <p:spPr>
            <a:xfrm>
              <a:off x="4420057" y="1911857"/>
              <a:ext cx="265859" cy="177239"/>
            </a:xfrm>
            <a:custGeom>
              <a:rect b="b" l="l" r="r" t="t"/>
              <a:pathLst>
                <a:path extrusionOk="0" h="4716" w="7074">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3"/>
            <p:cNvSpPr/>
            <p:nvPr/>
          </p:nvSpPr>
          <p:spPr>
            <a:xfrm>
              <a:off x="4467035" y="1814330"/>
              <a:ext cx="171865" cy="97564"/>
            </a:xfrm>
            <a:custGeom>
              <a:rect b="b" l="l" r="r" t="t"/>
              <a:pathLst>
                <a:path extrusionOk="0" h="2596" w="4573">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3"/>
            <p:cNvSpPr/>
            <p:nvPr/>
          </p:nvSpPr>
          <p:spPr>
            <a:xfrm>
              <a:off x="4286263" y="1645622"/>
              <a:ext cx="532544" cy="665173"/>
            </a:xfrm>
            <a:custGeom>
              <a:rect b="b" l="l" r="r" t="t"/>
              <a:pathLst>
                <a:path extrusionOk="0" h="17699" w="1417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3"/>
            <p:cNvSpPr/>
            <p:nvPr/>
          </p:nvSpPr>
          <p:spPr>
            <a:xfrm>
              <a:off x="3394017" y="2522196"/>
              <a:ext cx="2327334" cy="177239"/>
            </a:xfrm>
            <a:custGeom>
              <a:rect b="b" l="l" r="r" t="t"/>
              <a:pathLst>
                <a:path extrusionOk="0" h="4716" w="61926">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3"/>
            <p:cNvSpPr/>
            <p:nvPr/>
          </p:nvSpPr>
          <p:spPr>
            <a:xfrm>
              <a:off x="3412808" y="2522196"/>
              <a:ext cx="2327334" cy="177239"/>
            </a:xfrm>
            <a:custGeom>
              <a:rect b="b" l="l" r="r" t="t"/>
              <a:pathLst>
                <a:path extrusionOk="0" h="4716" w="61926">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3"/>
            <p:cNvSpPr/>
            <p:nvPr/>
          </p:nvSpPr>
          <p:spPr>
            <a:xfrm>
              <a:off x="3412808" y="2522196"/>
              <a:ext cx="2102703" cy="137853"/>
            </a:xfrm>
            <a:custGeom>
              <a:rect b="b" l="l" r="r" t="t"/>
              <a:pathLst>
                <a:path extrusionOk="0" h="3668" w="55949">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3"/>
            <p:cNvSpPr/>
            <p:nvPr/>
          </p:nvSpPr>
          <p:spPr>
            <a:xfrm>
              <a:off x="4986575" y="1260364"/>
              <a:ext cx="673892" cy="673892"/>
            </a:xfrm>
            <a:custGeom>
              <a:rect b="b" l="l" r="r" t="t"/>
              <a:pathLst>
                <a:path extrusionOk="0" h="17931" w="17931">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3"/>
            <p:cNvSpPr/>
            <p:nvPr/>
          </p:nvSpPr>
          <p:spPr>
            <a:xfrm>
              <a:off x="5020550" y="1315385"/>
              <a:ext cx="584896" cy="584896"/>
            </a:xfrm>
            <a:custGeom>
              <a:rect b="b" l="l" r="r" t="t"/>
              <a:pathLst>
                <a:path extrusionOk="0" h="15563" w="15563">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3"/>
            <p:cNvSpPr/>
            <p:nvPr/>
          </p:nvSpPr>
          <p:spPr>
            <a:xfrm>
              <a:off x="5159267" y="1417872"/>
              <a:ext cx="287318" cy="245639"/>
            </a:xfrm>
            <a:custGeom>
              <a:rect b="b" l="l" r="r" t="t"/>
              <a:pathLst>
                <a:path extrusionOk="0" h="6536" w="7645">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3"/>
            <p:cNvSpPr/>
            <p:nvPr/>
          </p:nvSpPr>
          <p:spPr>
            <a:xfrm>
              <a:off x="5100676" y="1668886"/>
              <a:ext cx="445240" cy="209222"/>
            </a:xfrm>
            <a:custGeom>
              <a:rect b="b" l="l" r="r" t="t"/>
              <a:pathLst>
                <a:path extrusionOk="0" h="5567" w="11847">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3"/>
            <p:cNvSpPr/>
            <p:nvPr/>
          </p:nvSpPr>
          <p:spPr>
            <a:xfrm>
              <a:off x="5198653" y="1498411"/>
              <a:ext cx="248383" cy="84824"/>
            </a:xfrm>
            <a:custGeom>
              <a:rect b="b" l="l" r="r" t="t"/>
              <a:pathLst>
                <a:path extrusionOk="0" h="2257" w="6609">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3"/>
            <p:cNvSpPr/>
            <p:nvPr/>
          </p:nvSpPr>
          <p:spPr>
            <a:xfrm>
              <a:off x="5031750" y="1438881"/>
              <a:ext cx="448848" cy="449299"/>
            </a:xfrm>
            <a:custGeom>
              <a:rect b="b" l="l" r="r" t="t"/>
              <a:pathLst>
                <a:path extrusionOk="0" h="11955" w="11943">
                  <a:moveTo>
                    <a:pt x="1036" y="1"/>
                  </a:moveTo>
                  <a:lnTo>
                    <a:pt x="1" y="1037"/>
                  </a:lnTo>
                  <a:lnTo>
                    <a:pt x="10907" y="11955"/>
                  </a:lnTo>
                  <a:lnTo>
                    <a:pt x="11943" y="10919"/>
                  </a:lnTo>
                  <a:lnTo>
                    <a:pt x="10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3"/>
            <p:cNvSpPr/>
            <p:nvPr/>
          </p:nvSpPr>
          <p:spPr>
            <a:xfrm>
              <a:off x="4139579" y="1290543"/>
              <a:ext cx="56148" cy="44911"/>
            </a:xfrm>
            <a:custGeom>
              <a:rect b="b" l="l" r="r" t="t"/>
              <a:pathLst>
                <a:path extrusionOk="0" h="1195" w="1494">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3"/>
            <p:cNvSpPr/>
            <p:nvPr/>
          </p:nvSpPr>
          <p:spPr>
            <a:xfrm>
              <a:off x="4342261" y="1290543"/>
              <a:ext cx="56036" cy="44911"/>
            </a:xfrm>
            <a:custGeom>
              <a:rect b="b" l="l" r="r" t="t"/>
              <a:pathLst>
                <a:path extrusionOk="0" h="1195" w="1491">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3"/>
            <p:cNvSpPr/>
            <p:nvPr/>
          </p:nvSpPr>
          <p:spPr>
            <a:xfrm>
              <a:off x="4544530" y="1290543"/>
              <a:ext cx="56148" cy="44911"/>
            </a:xfrm>
            <a:custGeom>
              <a:rect b="b" l="l" r="r" t="t"/>
              <a:pathLst>
                <a:path extrusionOk="0" h="1195" w="1494">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3"/>
            <p:cNvSpPr/>
            <p:nvPr/>
          </p:nvSpPr>
          <p:spPr>
            <a:xfrm>
              <a:off x="4746799" y="1290543"/>
              <a:ext cx="56148" cy="44911"/>
            </a:xfrm>
            <a:custGeom>
              <a:rect b="b" l="l" r="r" t="t"/>
              <a:pathLst>
                <a:path extrusionOk="0" h="1195" w="1494">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3"/>
            <p:cNvSpPr/>
            <p:nvPr/>
          </p:nvSpPr>
          <p:spPr>
            <a:xfrm>
              <a:off x="4169945"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3"/>
            <p:cNvSpPr/>
            <p:nvPr/>
          </p:nvSpPr>
          <p:spPr>
            <a:xfrm>
              <a:off x="4372628"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3"/>
            <p:cNvSpPr/>
            <p:nvPr/>
          </p:nvSpPr>
          <p:spPr>
            <a:xfrm>
              <a:off x="4574897"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3"/>
            <p:cNvSpPr/>
            <p:nvPr/>
          </p:nvSpPr>
          <p:spPr>
            <a:xfrm>
              <a:off x="4777579"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3"/>
            <p:cNvSpPr/>
            <p:nvPr/>
          </p:nvSpPr>
          <p:spPr>
            <a:xfrm>
              <a:off x="4979848"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4949068" y="1290543"/>
              <a:ext cx="56111" cy="44911"/>
            </a:xfrm>
            <a:custGeom>
              <a:rect b="b" l="l" r="r" t="t"/>
              <a:pathLst>
                <a:path extrusionOk="0" h="1195" w="1493">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3304533" y="2202707"/>
              <a:ext cx="75203" cy="75203"/>
            </a:xfrm>
            <a:custGeom>
              <a:rect b="b" l="l" r="r" t="t"/>
              <a:pathLst>
                <a:path extrusionOk="0" h="2001" w="2001">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3243687" y="2135247"/>
              <a:ext cx="196895" cy="65732"/>
            </a:xfrm>
            <a:custGeom>
              <a:rect b="b" l="l" r="r" t="t"/>
              <a:pathLst>
                <a:path extrusionOk="0" h="1749" w="5239">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p:nvPr/>
          </p:nvSpPr>
          <p:spPr>
            <a:xfrm>
              <a:off x="3202497" y="2068576"/>
              <a:ext cx="279727" cy="83170"/>
            </a:xfrm>
            <a:custGeom>
              <a:rect b="b" l="l" r="r" t="t"/>
              <a:pathLst>
                <a:path extrusionOk="0" h="2213" w="7443">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3"/>
            <p:cNvSpPr/>
            <p:nvPr/>
          </p:nvSpPr>
          <p:spPr>
            <a:xfrm>
              <a:off x="3161344" y="1999912"/>
              <a:ext cx="361581" cy="99932"/>
            </a:xfrm>
            <a:custGeom>
              <a:rect b="b" l="l" r="r" t="t"/>
              <a:pathLst>
                <a:path extrusionOk="0" h="2659" w="9621">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3"/>
            <p:cNvSpPr/>
            <p:nvPr/>
          </p:nvSpPr>
          <p:spPr>
            <a:xfrm>
              <a:off x="6208157" y="2302940"/>
              <a:ext cx="44310" cy="44347"/>
            </a:xfrm>
            <a:custGeom>
              <a:rect b="b" l="l" r="r" t="t"/>
              <a:pathLst>
                <a:path extrusionOk="0" h="1180" w="1179">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6172341" y="2263103"/>
              <a:ext cx="116393" cy="38973"/>
            </a:xfrm>
            <a:custGeom>
              <a:rect b="b" l="l" r="r" t="t"/>
              <a:pathLst>
                <a:path extrusionOk="0" h="1037" w="3097">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6147724" y="2223979"/>
              <a:ext cx="165175" cy="49008"/>
            </a:xfrm>
            <a:custGeom>
              <a:rect b="b" l="l" r="r" t="t"/>
              <a:pathLst>
                <a:path extrusionOk="0" h="1304" w="4395">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6123559" y="2183014"/>
              <a:ext cx="213920" cy="59117"/>
            </a:xfrm>
            <a:custGeom>
              <a:rect b="b" l="l" r="r" t="t"/>
              <a:pathLst>
                <a:path extrusionOk="0" h="1573" w="5692">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3003835" y="1748974"/>
              <a:ext cx="168745" cy="172316"/>
            </a:xfrm>
            <a:custGeom>
              <a:rect b="b" l="l" r="r" t="t"/>
              <a:pathLst>
                <a:path extrusionOk="0" h="4585" w="449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3"/>
            <p:cNvSpPr/>
            <p:nvPr/>
          </p:nvSpPr>
          <p:spPr>
            <a:xfrm>
              <a:off x="6058691" y="1739578"/>
              <a:ext cx="134282" cy="134282"/>
            </a:xfrm>
            <a:custGeom>
              <a:rect b="b" l="l" r="r" t="t"/>
              <a:pathLst>
                <a:path extrusionOk="0" h="3573" w="3573">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5995590" y="1870253"/>
              <a:ext cx="260484" cy="104291"/>
            </a:xfrm>
            <a:custGeom>
              <a:rect b="b" l="l" r="r" t="t"/>
              <a:pathLst>
                <a:path extrusionOk="0" h="2775" w="6931">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5632694" y="2076092"/>
              <a:ext cx="298969" cy="292392"/>
            </a:xfrm>
            <a:custGeom>
              <a:rect b="b" l="l" r="r" t="t"/>
              <a:pathLst>
                <a:path extrusionOk="0" h="7780" w="7955">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2861999" y="2126979"/>
              <a:ext cx="174984" cy="171000"/>
            </a:xfrm>
            <a:custGeom>
              <a:rect b="b" l="l" r="r" t="t"/>
              <a:pathLst>
                <a:path extrusionOk="0" h="4550" w="4656">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5964735" y="2430194"/>
              <a:ext cx="361581" cy="214220"/>
            </a:xfrm>
            <a:custGeom>
              <a:rect b="b" l="l" r="r" t="t"/>
              <a:pathLst>
                <a:path extrusionOk="0" h="5700" w="9621">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3196709" y="1544525"/>
              <a:ext cx="255974" cy="153938"/>
            </a:xfrm>
            <a:custGeom>
              <a:rect b="b" l="l" r="r" t="t"/>
              <a:pathLst>
                <a:path extrusionOk="0" h="4096" w="6811">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2917471" y="2500286"/>
              <a:ext cx="170963" cy="146008"/>
            </a:xfrm>
            <a:custGeom>
              <a:rect b="b" l="l" r="r" t="t"/>
              <a:pathLst>
                <a:path extrusionOk="0" h="3885" w="4549">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3058443" y="2550195"/>
              <a:ext cx="327118" cy="87943"/>
            </a:xfrm>
            <a:custGeom>
              <a:rect b="b" l="l" r="r" t="t"/>
              <a:pathLst>
                <a:path extrusionOk="0" h="2340" w="8704">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6476158" y="2493709"/>
              <a:ext cx="346849" cy="113274"/>
            </a:xfrm>
            <a:custGeom>
              <a:rect b="b" l="l" r="r" t="t"/>
              <a:pathLst>
                <a:path extrusionOk="0" h="3014" w="9229">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2478056" y="2335599"/>
              <a:ext cx="234515" cy="294496"/>
            </a:xfrm>
            <a:custGeom>
              <a:rect b="b" l="l" r="r" t="t"/>
              <a:pathLst>
                <a:path extrusionOk="0" h="7836" w="624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p:cNvSpPr/>
            <p:nvPr/>
          </p:nvSpPr>
          <p:spPr>
            <a:xfrm>
              <a:off x="2523268" y="2406104"/>
              <a:ext cx="144542" cy="142024"/>
            </a:xfrm>
            <a:custGeom>
              <a:rect b="b" l="l" r="r" t="t"/>
              <a:pathLst>
                <a:path extrusionOk="0" h="3779" w="3846">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p:cNvSpPr/>
            <p:nvPr/>
          </p:nvSpPr>
          <p:spPr>
            <a:xfrm>
              <a:off x="5762917" y="1450982"/>
              <a:ext cx="219745" cy="276119"/>
            </a:xfrm>
            <a:custGeom>
              <a:rect b="b" l="l" r="r" t="t"/>
              <a:pathLst>
                <a:path extrusionOk="0" h="7347" w="5847">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3"/>
            <p:cNvSpPr/>
            <p:nvPr/>
          </p:nvSpPr>
          <p:spPr>
            <a:xfrm>
              <a:off x="5804972" y="1516977"/>
              <a:ext cx="136086" cy="133380"/>
            </a:xfrm>
            <a:custGeom>
              <a:rect b="b" l="l" r="r" t="t"/>
              <a:pathLst>
                <a:path extrusionOk="0" h="3549" w="3621">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0" name="Google Shape;770;p13"/>
          <p:cNvGrpSpPr/>
          <p:nvPr/>
        </p:nvGrpSpPr>
        <p:grpSpPr>
          <a:xfrm>
            <a:off x="494416" y="3846324"/>
            <a:ext cx="1781906" cy="1015437"/>
            <a:chOff x="536191" y="3846324"/>
            <a:chExt cx="1781906" cy="1015437"/>
          </a:xfrm>
        </p:grpSpPr>
        <p:sp>
          <p:nvSpPr>
            <p:cNvPr id="771" name="Google Shape;771;p13"/>
            <p:cNvSpPr txBox="1"/>
            <p:nvPr/>
          </p:nvSpPr>
          <p:spPr>
            <a:xfrm>
              <a:off x="536191" y="3846324"/>
              <a:ext cx="1781906"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Fira Sans"/>
                  <a:ea typeface="Fira Sans"/>
                  <a:cs typeface="Fira Sans"/>
                  <a:sym typeface="Fira Sans"/>
                </a:rPr>
                <a:t>WPA-EAP</a:t>
              </a:r>
              <a:endParaRPr b="1" i="0" sz="1400" u="none" cap="none" strike="noStrike">
                <a:solidFill>
                  <a:schemeClr val="accent2"/>
                </a:solidFill>
                <a:latin typeface="Fira Sans"/>
                <a:ea typeface="Fira Sans"/>
                <a:cs typeface="Fira Sans"/>
                <a:sym typeface="Fira Sans"/>
              </a:endParaRPr>
            </a:p>
          </p:txBody>
        </p:sp>
        <p:sp>
          <p:nvSpPr>
            <p:cNvPr id="772" name="Google Shape;772;p13"/>
            <p:cNvSpPr txBox="1"/>
            <p:nvPr/>
          </p:nvSpPr>
          <p:spPr>
            <a:xfrm>
              <a:off x="543510" y="4195839"/>
              <a:ext cx="1720960" cy="665922"/>
            </a:xfrm>
            <a:prstGeom prst="rect">
              <a:avLst/>
            </a:prstGeom>
            <a:noFill/>
            <a:ln>
              <a:noFill/>
            </a:ln>
          </p:spPr>
          <p:txBody>
            <a:bodyPr anchorCtr="0" anchor="ctr" bIns="91425" lIns="182875" spcFirstLastPara="1" rIns="182875" wrap="square" tIns="91425">
              <a:noAutofit/>
            </a:bodyPr>
            <a:lstStyle/>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Fira Sans"/>
                  <a:ea typeface="Fira Sans"/>
                  <a:cs typeface="Fira Sans"/>
                  <a:sym typeface="Fira Sans"/>
                </a:rPr>
                <a:t>Hệ thống mạng vừa và lớn</a:t>
              </a:r>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Fira Sans"/>
                  <a:ea typeface="Fira Sans"/>
                  <a:cs typeface="Fira Sans"/>
                  <a:sym typeface="Fira Sans"/>
                </a:rPr>
                <a:t>User-by-user</a:t>
              </a:r>
              <a:endParaRPr b="0" i="0" sz="1200" u="none" cap="none" strike="noStrike">
                <a:solidFill>
                  <a:srgbClr val="000000"/>
                </a:solidFill>
                <a:latin typeface="Fira Sans"/>
                <a:ea typeface="Fira Sans"/>
                <a:cs typeface="Fira Sans"/>
                <a:sym typeface="Fira Sans"/>
              </a:endParaRPr>
            </a:p>
          </p:txBody>
        </p:sp>
      </p:grpSp>
      <p:grpSp>
        <p:nvGrpSpPr>
          <p:cNvPr id="773" name="Google Shape;773;p13"/>
          <p:cNvGrpSpPr/>
          <p:nvPr/>
        </p:nvGrpSpPr>
        <p:grpSpPr>
          <a:xfrm>
            <a:off x="2184764" y="3862440"/>
            <a:ext cx="1720960" cy="938160"/>
            <a:chOff x="2258875" y="3862440"/>
            <a:chExt cx="1720960" cy="938160"/>
          </a:xfrm>
        </p:grpSpPr>
        <p:sp>
          <p:nvSpPr>
            <p:cNvPr id="774" name="Google Shape;774;p13"/>
            <p:cNvSpPr txBox="1"/>
            <p:nvPr/>
          </p:nvSpPr>
          <p:spPr>
            <a:xfrm>
              <a:off x="2258875" y="3862440"/>
              <a:ext cx="1636375"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Fira Sans"/>
                  <a:ea typeface="Fira Sans"/>
                  <a:cs typeface="Fira Sans"/>
                  <a:sym typeface="Fira Sans"/>
                </a:rPr>
                <a:t>WPA-PSK</a:t>
              </a:r>
              <a:endParaRPr b="1" i="0" sz="1400" u="none" cap="none" strike="noStrike">
                <a:solidFill>
                  <a:schemeClr val="accent3"/>
                </a:solidFill>
                <a:latin typeface="Fira Sans"/>
                <a:ea typeface="Fira Sans"/>
                <a:cs typeface="Fira Sans"/>
                <a:sym typeface="Fira Sans"/>
              </a:endParaRPr>
            </a:p>
          </p:txBody>
        </p:sp>
        <p:sp>
          <p:nvSpPr>
            <p:cNvPr id="775" name="Google Shape;775;p13"/>
            <p:cNvSpPr txBox="1"/>
            <p:nvPr/>
          </p:nvSpPr>
          <p:spPr>
            <a:xfrm>
              <a:off x="2258875" y="4257000"/>
              <a:ext cx="1720960" cy="543600"/>
            </a:xfrm>
            <a:prstGeom prst="rect">
              <a:avLst/>
            </a:prstGeom>
            <a:noFill/>
            <a:ln>
              <a:noFill/>
            </a:ln>
          </p:spPr>
          <p:txBody>
            <a:bodyPr anchorCtr="0" anchor="ctr" bIns="91425" lIns="182875" spcFirstLastPara="1" rIns="18287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Hệ thống mạng nhỏ hoặc phạm vi gia đình</a:t>
              </a:r>
              <a:endParaRPr b="0" i="0" sz="1200" u="none" cap="none" strike="noStrike">
                <a:solidFill>
                  <a:srgbClr val="000000"/>
                </a:solidFill>
                <a:latin typeface="Fira Sans"/>
                <a:ea typeface="Fira Sans"/>
                <a:cs typeface="Fira Sans"/>
                <a:sym typeface="Fira Sans"/>
              </a:endParaRPr>
            </a:p>
          </p:txBody>
        </p:sp>
      </p:grpSp>
      <p:grpSp>
        <p:nvGrpSpPr>
          <p:cNvPr id="776" name="Google Shape;776;p13"/>
          <p:cNvGrpSpPr/>
          <p:nvPr/>
        </p:nvGrpSpPr>
        <p:grpSpPr>
          <a:xfrm>
            <a:off x="3821138" y="3852900"/>
            <a:ext cx="1941779" cy="1047590"/>
            <a:chOff x="3842741" y="3852900"/>
            <a:chExt cx="1941779" cy="1047590"/>
          </a:xfrm>
        </p:grpSpPr>
        <p:sp>
          <p:nvSpPr>
            <p:cNvPr id="777" name="Google Shape;777;p13"/>
            <p:cNvSpPr txBox="1"/>
            <p:nvPr/>
          </p:nvSpPr>
          <p:spPr>
            <a:xfrm>
              <a:off x="3897403" y="3852900"/>
              <a:ext cx="1349400"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4"/>
                  </a:solidFill>
                  <a:latin typeface="Fira Sans"/>
                  <a:ea typeface="Fira Sans"/>
                  <a:cs typeface="Fira Sans"/>
                  <a:sym typeface="Fira Sans"/>
                </a:rPr>
                <a:t>TKIP</a:t>
              </a:r>
              <a:endParaRPr b="1" i="0" sz="1400" u="none" cap="none" strike="noStrike">
                <a:solidFill>
                  <a:schemeClr val="accent4"/>
                </a:solidFill>
                <a:latin typeface="Fira Sans"/>
                <a:ea typeface="Fira Sans"/>
                <a:cs typeface="Fira Sans"/>
                <a:sym typeface="Fira Sans"/>
              </a:endParaRPr>
            </a:p>
          </p:txBody>
        </p:sp>
        <p:sp>
          <p:nvSpPr>
            <p:cNvPr id="778" name="Google Shape;778;p13"/>
            <p:cNvSpPr txBox="1"/>
            <p:nvPr/>
          </p:nvSpPr>
          <p:spPr>
            <a:xfrm flipH="1">
              <a:off x="3842741" y="4356890"/>
              <a:ext cx="1941779" cy="543600"/>
            </a:xfrm>
            <a:prstGeom prst="rect">
              <a:avLst/>
            </a:prstGeom>
            <a:noFill/>
            <a:ln>
              <a:noFill/>
            </a:ln>
          </p:spPr>
          <p:txBody>
            <a:bodyPr anchorCtr="0" anchor="ctr" bIns="91425" lIns="182875" spcFirstLastPara="1" rIns="182875" wrap="square" tIns="91425">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Fira Sans"/>
                  <a:ea typeface="Fira Sans"/>
                  <a:cs typeface="Fira Sans"/>
                  <a:sym typeface="Fira Sans"/>
                </a:rPr>
                <a:t>1 khóa/1 section truyền</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Fira Sans"/>
                  <a:ea typeface="Fira Sans"/>
                  <a:cs typeface="Fira Sans"/>
                  <a:sym typeface="Fira Sans"/>
                </a:rPr>
                <a:t>Tự động thay đổi khóa</a:t>
              </a:r>
              <a:endParaRPr b="0" i="0" sz="1200" u="none" cap="none" strike="noStrike">
                <a:solidFill>
                  <a:srgbClr val="000000"/>
                </a:solidFill>
                <a:latin typeface="Fira Sans"/>
                <a:ea typeface="Fira Sans"/>
                <a:cs typeface="Fira Sans"/>
                <a:sym typeface="Fira Sans"/>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p:txBody>
        </p:sp>
      </p:grpSp>
      <p:grpSp>
        <p:nvGrpSpPr>
          <p:cNvPr id="779" name="Google Shape;779;p13"/>
          <p:cNvGrpSpPr/>
          <p:nvPr/>
        </p:nvGrpSpPr>
        <p:grpSpPr>
          <a:xfrm>
            <a:off x="5307495" y="3862440"/>
            <a:ext cx="1720959" cy="947675"/>
            <a:chOff x="5188238" y="3852925"/>
            <a:chExt cx="1720959" cy="947675"/>
          </a:xfrm>
        </p:grpSpPr>
        <p:sp>
          <p:nvSpPr>
            <p:cNvPr id="780" name="Google Shape;780;p13"/>
            <p:cNvSpPr txBox="1"/>
            <p:nvPr/>
          </p:nvSpPr>
          <p:spPr>
            <a:xfrm>
              <a:off x="5292272" y="3852925"/>
              <a:ext cx="1521624"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5"/>
                  </a:solidFill>
                  <a:latin typeface="Fira Sans"/>
                  <a:ea typeface="Fira Sans"/>
                  <a:cs typeface="Fira Sans"/>
                  <a:sym typeface="Fira Sans"/>
                </a:rPr>
                <a:t>MIC</a:t>
              </a:r>
              <a:endParaRPr b="1" i="0" sz="1400" u="none" cap="none" strike="noStrike">
                <a:solidFill>
                  <a:schemeClr val="accent5"/>
                </a:solidFill>
                <a:latin typeface="Fira Sans"/>
                <a:ea typeface="Fira Sans"/>
                <a:cs typeface="Fira Sans"/>
                <a:sym typeface="Fira Sans"/>
              </a:endParaRPr>
            </a:p>
          </p:txBody>
        </p:sp>
        <p:sp>
          <p:nvSpPr>
            <p:cNvPr id="781" name="Google Shape;781;p13"/>
            <p:cNvSpPr txBox="1"/>
            <p:nvPr/>
          </p:nvSpPr>
          <p:spPr>
            <a:xfrm flipH="1">
              <a:off x="5188238" y="4257000"/>
              <a:ext cx="1720959"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Tính toàn vẹn</a:t>
              </a:r>
              <a:endParaRPr b="0" i="0" sz="1200" u="none" cap="none" strike="noStrike">
                <a:solidFill>
                  <a:srgbClr val="000000"/>
                </a:solidFill>
                <a:latin typeface="Fira Sans"/>
                <a:ea typeface="Fira Sans"/>
                <a:cs typeface="Fira Sans"/>
                <a:sym typeface="Fira Sans"/>
              </a:endParaRPr>
            </a:p>
          </p:txBody>
        </p:sp>
      </p:grpSp>
      <p:grpSp>
        <p:nvGrpSpPr>
          <p:cNvPr id="782" name="Google Shape;782;p13"/>
          <p:cNvGrpSpPr/>
          <p:nvPr/>
        </p:nvGrpSpPr>
        <p:grpSpPr>
          <a:xfrm>
            <a:off x="7088400" y="3853000"/>
            <a:ext cx="1367100" cy="947600"/>
            <a:chOff x="7005613" y="3853000"/>
            <a:chExt cx="1367100" cy="947600"/>
          </a:xfrm>
        </p:grpSpPr>
        <p:sp>
          <p:nvSpPr>
            <p:cNvPr id="783" name="Google Shape;783;p13"/>
            <p:cNvSpPr txBox="1"/>
            <p:nvPr/>
          </p:nvSpPr>
          <p:spPr>
            <a:xfrm>
              <a:off x="7005613" y="3853000"/>
              <a:ext cx="1367100"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6"/>
                  </a:solidFill>
                  <a:latin typeface="Fira Sans"/>
                  <a:ea typeface="Fira Sans"/>
                  <a:cs typeface="Fira Sans"/>
                  <a:sym typeface="Fira Sans"/>
                </a:rPr>
                <a:t>Độ dài khóa</a:t>
              </a:r>
              <a:endParaRPr b="1" i="0" sz="1400" u="none" cap="none" strike="noStrike">
                <a:solidFill>
                  <a:schemeClr val="accent6"/>
                </a:solidFill>
                <a:latin typeface="Fira Sans"/>
                <a:ea typeface="Fira Sans"/>
                <a:cs typeface="Fira Sans"/>
                <a:sym typeface="Fira Sans"/>
              </a:endParaRPr>
            </a:p>
          </p:txBody>
        </p:sp>
        <p:sp>
          <p:nvSpPr>
            <p:cNvPr id="784" name="Google Shape;784;p13"/>
            <p:cNvSpPr txBox="1"/>
            <p:nvPr/>
          </p:nvSpPr>
          <p:spPr>
            <a:xfrm flipH="1">
              <a:off x="7005913" y="4257000"/>
              <a:ext cx="1366500"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Fira Sans"/>
                  <a:ea typeface="Fira Sans"/>
                  <a:cs typeface="Fira Sans"/>
                  <a:sym typeface="Fira Sans"/>
                </a:rPr>
                <a:t>40-bit</a:t>
              </a:r>
              <a:endParaRPr b="0" i="0" sz="1200" u="none" cap="none" strike="noStrike">
                <a:solidFill>
                  <a:srgbClr val="000000"/>
                </a:solidFill>
                <a:latin typeface="Fira Sans"/>
                <a:ea typeface="Fira Sans"/>
                <a:cs typeface="Fira Sans"/>
                <a:sym typeface="Fira Sans"/>
              </a:endParaRPr>
            </a:p>
          </p:txBody>
        </p:sp>
      </p:grpSp>
      <p:grpSp>
        <p:nvGrpSpPr>
          <p:cNvPr id="785" name="Google Shape;785;p13"/>
          <p:cNvGrpSpPr/>
          <p:nvPr/>
        </p:nvGrpSpPr>
        <p:grpSpPr>
          <a:xfrm>
            <a:off x="1129639" y="3211248"/>
            <a:ext cx="482409" cy="568323"/>
            <a:chOff x="1214339" y="3211248"/>
            <a:chExt cx="482409" cy="568323"/>
          </a:xfrm>
        </p:grpSpPr>
        <p:sp>
          <p:nvSpPr>
            <p:cNvPr id="786" name="Google Shape;786;p13"/>
            <p:cNvSpPr/>
            <p:nvPr/>
          </p:nvSpPr>
          <p:spPr>
            <a:xfrm>
              <a:off x="1214339" y="3211248"/>
              <a:ext cx="482409" cy="568323"/>
            </a:xfrm>
            <a:custGeom>
              <a:rect b="b" l="l" r="r" t="t"/>
              <a:pathLst>
                <a:path extrusionOk="0" h="15122" w="12836">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3"/>
            <p:cNvSpPr/>
            <p:nvPr/>
          </p:nvSpPr>
          <p:spPr>
            <a:xfrm>
              <a:off x="1242075" y="3246689"/>
              <a:ext cx="426937" cy="500336"/>
            </a:xfrm>
            <a:custGeom>
              <a:rect b="b" l="l" r="r" t="t"/>
              <a:pathLst>
                <a:path extrusionOk="0" h="13313" w="1136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3"/>
            <p:cNvSpPr/>
            <p:nvPr/>
          </p:nvSpPr>
          <p:spPr>
            <a:xfrm>
              <a:off x="1248351" y="3254769"/>
              <a:ext cx="413934" cy="484626"/>
            </a:xfrm>
            <a:custGeom>
              <a:rect b="b" l="l" r="r" t="t"/>
              <a:pathLst>
                <a:path extrusionOk="0" h="12895" w="11014">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3"/>
            <p:cNvSpPr/>
            <p:nvPr/>
          </p:nvSpPr>
          <p:spPr>
            <a:xfrm>
              <a:off x="1320848" y="3334406"/>
              <a:ext cx="267174" cy="261837"/>
            </a:xfrm>
            <a:custGeom>
              <a:rect b="b" l="l" r="r" t="t"/>
              <a:pathLst>
                <a:path extrusionOk="0" h="6967" w="7109">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4"/>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Quá trình xác thực - WPA</a:t>
            </a:r>
            <a:endParaRPr/>
          </a:p>
        </p:txBody>
      </p:sp>
      <p:sp>
        <p:nvSpPr>
          <p:cNvPr id="795" name="Google Shape;795;p14"/>
          <p:cNvSpPr txBox="1"/>
          <p:nvPr/>
        </p:nvSpPr>
        <p:spPr>
          <a:xfrm>
            <a:off x="812255" y="1061894"/>
            <a:ext cx="7400544" cy="248580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600" u="none" cap="none" strike="noStrike">
                <a:solidFill>
                  <a:srgbClr val="000000"/>
                </a:solidFill>
                <a:latin typeface="Fira Sans"/>
                <a:ea typeface="Fira Sans"/>
                <a:cs typeface="Fira Sans"/>
                <a:sym typeface="Fira Sans"/>
              </a:rPr>
              <a:t>Hoạt động với 2 chế độ : </a:t>
            </a:r>
            <a:r>
              <a:rPr b="1" i="0" lang="en-US" sz="1600" u="none" cap="none" strike="noStrike">
                <a:solidFill>
                  <a:srgbClr val="000000"/>
                </a:solidFill>
                <a:latin typeface="Fira Sans"/>
                <a:ea typeface="Fira Sans"/>
                <a:cs typeface="Fira Sans"/>
                <a:sym typeface="Fira Sans"/>
              </a:rPr>
              <a:t>PSK</a:t>
            </a:r>
            <a:r>
              <a:rPr b="0" i="0" lang="en-US" sz="1600" u="none" cap="none" strike="noStrike">
                <a:solidFill>
                  <a:srgbClr val="000000"/>
                </a:solidFill>
                <a:latin typeface="Fira Sans"/>
                <a:ea typeface="Fira Sans"/>
                <a:cs typeface="Fira Sans"/>
                <a:sym typeface="Fira Sans"/>
              </a:rPr>
              <a:t> và </a:t>
            </a:r>
            <a:r>
              <a:rPr b="1" i="0" lang="en-US" sz="1600" u="none" cap="none" strike="noStrike">
                <a:solidFill>
                  <a:srgbClr val="000000"/>
                </a:solidFill>
                <a:latin typeface="Fira Sans"/>
                <a:ea typeface="Fira Sans"/>
                <a:cs typeface="Fira Sans"/>
                <a:sym typeface="Fira Sans"/>
              </a:rPr>
              <a:t>EAP</a:t>
            </a:r>
            <a:endParaRPr/>
          </a:p>
          <a:p>
            <a:pPr indent="-285750" lvl="0" marL="285750" marR="0" rtl="0" algn="l">
              <a:lnSpc>
                <a:spcPct val="2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a:ea typeface="Fira Sans"/>
                <a:cs typeface="Fira Sans"/>
                <a:sym typeface="Fira Sans"/>
              </a:rPr>
              <a:t>PSK</a:t>
            </a:r>
            <a:r>
              <a:rPr b="0" i="0" lang="en-US" sz="1600" u="none" cap="none" strike="noStrike">
                <a:solidFill>
                  <a:srgbClr val="000000"/>
                </a:solidFill>
                <a:latin typeface="Fira Sans"/>
                <a:ea typeface="Fira Sans"/>
                <a:cs typeface="Fira Sans"/>
                <a:sym typeface="Fira Sans"/>
              </a:rPr>
              <a:t>: dùng cho quy mô nhỏ như hộ gia đình, sử dụng 1 khóa công khai có kích thước … cho tất cả người dùng</a:t>
            </a:r>
            <a:endParaRPr b="0" i="0" sz="1600" u="none" cap="none" strike="noStrike">
              <a:solidFill>
                <a:srgbClr val="000000"/>
              </a:solidFill>
              <a:latin typeface="Fira Sans"/>
              <a:ea typeface="Fira Sans"/>
              <a:cs typeface="Fira Sans"/>
              <a:sym typeface="Fira Sans"/>
            </a:endParaRPr>
          </a:p>
          <a:p>
            <a:pPr indent="-285750" lvl="0" marL="285750" marR="0" rtl="0" algn="l">
              <a:lnSpc>
                <a:spcPct val="2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a:ea typeface="Fira Sans"/>
                <a:cs typeface="Fira Sans"/>
                <a:sym typeface="Fira Sans"/>
              </a:rPr>
              <a:t>EAP: </a:t>
            </a:r>
            <a:r>
              <a:rPr b="0" i="0" lang="en-US" sz="1600" u="none" cap="none" strike="noStrike">
                <a:solidFill>
                  <a:srgbClr val="000000"/>
                </a:solidFill>
                <a:latin typeface="Fira Sans"/>
                <a:ea typeface="Fira Sans"/>
                <a:cs typeface="Fira Sans"/>
                <a:sym typeface="Fira Sans"/>
              </a:rPr>
              <a:t>sử dụng cho các hệ thống mạng vừa và lớn, user sử dụng mã định danh để kết nối với mạng</a:t>
            </a:r>
            <a:endParaRPr b="1" i="0" sz="1600" u="none" cap="none" strike="noStrike">
              <a:solidFill>
                <a:srgbClr val="000000"/>
              </a:solidFill>
              <a:latin typeface="Fira Sans"/>
              <a:ea typeface="Fira Sans"/>
              <a:cs typeface="Fira Sans"/>
              <a:sym typeface="Fir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5"/>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Quá trình xác thực - WPA</a:t>
            </a:r>
            <a:endParaRPr/>
          </a:p>
        </p:txBody>
      </p:sp>
      <p:pic>
        <p:nvPicPr>
          <p:cNvPr descr="WPA | Computer Security" id="801" name="Google Shape;801;p15"/>
          <p:cNvPicPr preferRelativeResize="0"/>
          <p:nvPr/>
        </p:nvPicPr>
        <p:blipFill rotWithShape="1">
          <a:blip r:embed="rId3">
            <a:alphaModFix/>
          </a:blip>
          <a:srcRect b="0" l="0" r="0" t="0"/>
          <a:stretch/>
        </p:blipFill>
        <p:spPr>
          <a:xfrm>
            <a:off x="530352" y="647436"/>
            <a:ext cx="2701099" cy="4203439"/>
          </a:xfrm>
          <a:prstGeom prst="rect">
            <a:avLst/>
          </a:prstGeom>
          <a:noFill/>
          <a:ln>
            <a:noFill/>
          </a:ln>
        </p:spPr>
      </p:pic>
      <p:sp>
        <p:nvSpPr>
          <p:cNvPr id="802" name="Google Shape;802;p15"/>
          <p:cNvSpPr txBox="1"/>
          <p:nvPr/>
        </p:nvSpPr>
        <p:spPr>
          <a:xfrm>
            <a:off x="3913632" y="1048512"/>
            <a:ext cx="4700016" cy="361393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Client gửi một yêu cầu xác thực đến AP</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AP phản hồi bằng một thông báo xác thực</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Thiết bị client và AP xác định phương pháp xác thực cụ thể (mật khẩu, username-password,…)</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Client và AP gửi thông tin xác thực tới nhau</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AP xác thực thông tin nhận được từ client và phản hồi về việc xác thực có thành công hay không</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Sau khi xác thực thành công, client và AP thiết lập kết nối để truyền dữ liệu</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WPA sử dụng MIC để đảm bảo tính toàn vẹn của dữ liệu</a:t>
            </a:r>
            <a:endParaRPr b="0" i="0" sz="1400" u="none" cap="none" strike="noStrike">
              <a:solidFill>
                <a:srgbClr val="000000"/>
              </a:solidFill>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6"/>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Quá trình xác thực - WPA</a:t>
            </a:r>
            <a:endParaRPr/>
          </a:p>
        </p:txBody>
      </p:sp>
      <p:pic>
        <p:nvPicPr>
          <p:cNvPr descr="WPA encryption process. | Download Scientific Diagram" id="808" name="Google Shape;808;p16"/>
          <p:cNvPicPr preferRelativeResize="0"/>
          <p:nvPr/>
        </p:nvPicPr>
        <p:blipFill rotWithShape="1">
          <a:blip r:embed="rId3">
            <a:alphaModFix/>
          </a:blip>
          <a:srcRect b="0" l="0" r="0" t="0"/>
          <a:stretch/>
        </p:blipFill>
        <p:spPr>
          <a:xfrm>
            <a:off x="272923" y="1014919"/>
            <a:ext cx="4859909" cy="3774234"/>
          </a:xfrm>
          <a:prstGeom prst="rect">
            <a:avLst/>
          </a:prstGeom>
          <a:noFill/>
          <a:ln>
            <a:noFill/>
          </a:ln>
        </p:spPr>
      </p:pic>
      <p:sp>
        <p:nvSpPr>
          <p:cNvPr id="809" name="Google Shape;809;p16"/>
          <p:cNvSpPr txBox="1"/>
          <p:nvPr/>
        </p:nvSpPr>
        <p:spPr>
          <a:xfrm>
            <a:off x="5291327" y="1168388"/>
            <a:ext cx="3579600" cy="3216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TSC, </a:t>
            </a:r>
            <a:r>
              <a:rPr lang="en-US">
                <a:latin typeface="Fira Sans"/>
                <a:ea typeface="Fira Sans"/>
                <a:cs typeface="Fira Sans"/>
                <a:sym typeface="Fira Sans"/>
              </a:rPr>
              <a:t>địa</a:t>
            </a:r>
            <a:r>
              <a:rPr b="0" i="0" lang="en-US" sz="1400" u="none" cap="none" strike="noStrike">
                <a:solidFill>
                  <a:srgbClr val="000000"/>
                </a:solidFill>
                <a:latin typeface="Fira Sans"/>
                <a:ea typeface="Fira Sans"/>
                <a:cs typeface="Fira Sans"/>
                <a:sym typeface="Fira Sans"/>
              </a:rPr>
              <a:t> chỉ đích MAC và TK được nhập vào quá trình trộn khóa, tạo ra một khóa 128 bit</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Khóa này trở thành input của thuật toán RC4 để tạo ra keystream.</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Dữ liệu và MIC được xử lý bằng thuật toán Michael, kết quả là một MPDU</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Cuối cùng MPDU và ICV được trộn với Keystream bằng hàm XOR để tạo ra cipher text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7"/>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Lỗ hổng bảo mật của WPA</a:t>
            </a:r>
            <a:endParaRPr/>
          </a:p>
        </p:txBody>
      </p:sp>
      <p:grpSp>
        <p:nvGrpSpPr>
          <p:cNvPr id="815" name="Google Shape;815;p17"/>
          <p:cNvGrpSpPr/>
          <p:nvPr/>
        </p:nvGrpSpPr>
        <p:grpSpPr>
          <a:xfrm>
            <a:off x="4590600" y="2297159"/>
            <a:ext cx="3894574" cy="547591"/>
            <a:chOff x="4590600" y="2297159"/>
            <a:chExt cx="3894574" cy="547591"/>
          </a:xfrm>
        </p:grpSpPr>
        <p:sp>
          <p:nvSpPr>
            <p:cNvPr id="816" name="Google Shape;816;p17"/>
            <p:cNvSpPr/>
            <p:nvPr/>
          </p:nvSpPr>
          <p:spPr>
            <a:xfrm>
              <a:off x="5060551" y="2298150"/>
              <a:ext cx="3424623"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KÍCH THƯỚC KHÓA: WPA-PSK</a:t>
              </a:r>
              <a:endParaRPr b="0" i="0" sz="1200" u="none" cap="none" strike="noStrike">
                <a:solidFill>
                  <a:schemeClr val="dk1"/>
                </a:solidFill>
                <a:latin typeface="Fira Sans"/>
                <a:ea typeface="Fira Sans"/>
                <a:cs typeface="Fira Sans"/>
                <a:sym typeface="Fira Sans"/>
              </a:endParaRPr>
            </a:p>
          </p:txBody>
        </p:sp>
        <p:sp>
          <p:nvSpPr>
            <p:cNvPr id="817" name="Google Shape;817;p17"/>
            <p:cNvSpPr/>
            <p:nvPr/>
          </p:nvSpPr>
          <p:spPr>
            <a:xfrm>
              <a:off x="4590600" y="2297159"/>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1</a:t>
              </a:r>
              <a:endParaRPr b="1" i="0" sz="1400" u="none" cap="none" strike="noStrike">
                <a:solidFill>
                  <a:schemeClr val="lt1"/>
                </a:solidFill>
                <a:latin typeface="Fira Sans"/>
                <a:ea typeface="Fira Sans"/>
                <a:cs typeface="Fira Sans"/>
                <a:sym typeface="Fira Sans"/>
              </a:endParaRPr>
            </a:p>
          </p:txBody>
        </p:sp>
      </p:grpSp>
      <p:grpSp>
        <p:nvGrpSpPr>
          <p:cNvPr id="818" name="Google Shape;818;p17"/>
          <p:cNvGrpSpPr/>
          <p:nvPr/>
        </p:nvGrpSpPr>
        <p:grpSpPr>
          <a:xfrm>
            <a:off x="4590600" y="3114189"/>
            <a:ext cx="3894575" cy="548787"/>
            <a:chOff x="4590600" y="3114189"/>
            <a:chExt cx="3894575" cy="548787"/>
          </a:xfrm>
        </p:grpSpPr>
        <p:sp>
          <p:nvSpPr>
            <p:cNvPr id="819" name="Google Shape;819;p17"/>
            <p:cNvSpPr/>
            <p:nvPr/>
          </p:nvSpPr>
          <p:spPr>
            <a:xfrm>
              <a:off x="5060551" y="3116376"/>
              <a:ext cx="3424624"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TKIP: phục hồi mã hóa, chống tấn công giả mạo</a:t>
              </a:r>
              <a:endParaRPr b="0" i="0" sz="1200" u="none" cap="none" strike="noStrike">
                <a:solidFill>
                  <a:schemeClr val="dk1"/>
                </a:solidFill>
                <a:latin typeface="Fira Sans"/>
                <a:ea typeface="Fira Sans"/>
                <a:cs typeface="Fira Sans"/>
                <a:sym typeface="Fira Sans"/>
              </a:endParaRPr>
            </a:p>
          </p:txBody>
        </p:sp>
        <p:sp>
          <p:nvSpPr>
            <p:cNvPr id="820" name="Google Shape;820;p17"/>
            <p:cNvSpPr/>
            <p:nvPr/>
          </p:nvSpPr>
          <p:spPr>
            <a:xfrm>
              <a:off x="4590600" y="3114189"/>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2</a:t>
              </a:r>
              <a:endParaRPr b="1" i="0" sz="1400" u="none" cap="none" strike="noStrike">
                <a:solidFill>
                  <a:schemeClr val="lt1"/>
                </a:solidFill>
                <a:latin typeface="Fira Sans"/>
                <a:ea typeface="Fira Sans"/>
                <a:cs typeface="Fira Sans"/>
                <a:sym typeface="Fira Sans"/>
              </a:endParaRPr>
            </a:p>
          </p:txBody>
        </p:sp>
      </p:grpSp>
      <p:grpSp>
        <p:nvGrpSpPr>
          <p:cNvPr id="821" name="Google Shape;821;p17"/>
          <p:cNvGrpSpPr/>
          <p:nvPr/>
        </p:nvGrpSpPr>
        <p:grpSpPr>
          <a:xfrm>
            <a:off x="4590600" y="3930117"/>
            <a:ext cx="3894575" cy="549908"/>
            <a:chOff x="4590600" y="3930117"/>
            <a:chExt cx="3894575" cy="549908"/>
          </a:xfrm>
        </p:grpSpPr>
        <p:sp>
          <p:nvSpPr>
            <p:cNvPr id="822" name="Google Shape;822;p17"/>
            <p:cNvSpPr/>
            <p:nvPr/>
          </p:nvSpPr>
          <p:spPr>
            <a:xfrm>
              <a:off x="5060551" y="3933425"/>
              <a:ext cx="3424624"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KRACK: phục hồi khóa và dùng trong packet giả mạo</a:t>
              </a:r>
              <a:endParaRPr b="0" i="0" sz="1200" u="none" cap="none" strike="noStrike">
                <a:solidFill>
                  <a:schemeClr val="dk1"/>
                </a:solidFill>
                <a:latin typeface="Fira Sans"/>
                <a:ea typeface="Fira Sans"/>
                <a:cs typeface="Fira Sans"/>
                <a:sym typeface="Fira Sans"/>
              </a:endParaRPr>
            </a:p>
          </p:txBody>
        </p:sp>
        <p:sp>
          <p:nvSpPr>
            <p:cNvPr id="823" name="Google Shape;823;p17"/>
            <p:cNvSpPr/>
            <p:nvPr/>
          </p:nvSpPr>
          <p:spPr>
            <a:xfrm>
              <a:off x="4590600" y="393011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3</a:t>
              </a:r>
              <a:endParaRPr b="1" i="0" sz="1400" u="none" cap="none" strike="noStrike">
                <a:solidFill>
                  <a:schemeClr val="lt1"/>
                </a:solidFill>
                <a:latin typeface="Fira Sans"/>
                <a:ea typeface="Fira Sans"/>
                <a:cs typeface="Fira Sans"/>
                <a:sym typeface="Fira Sans"/>
              </a:endParaRPr>
            </a:p>
          </p:txBody>
        </p:sp>
      </p:grpSp>
      <p:sp>
        <p:nvSpPr>
          <p:cNvPr id="824" name="Google Shape;824;p17"/>
          <p:cNvSpPr/>
          <p:nvPr/>
        </p:nvSpPr>
        <p:spPr>
          <a:xfrm>
            <a:off x="4295881" y="1466850"/>
            <a:ext cx="4267619" cy="546600"/>
          </a:xfrm>
          <a:prstGeom prst="roundRect">
            <a:avLst>
              <a:gd fmla="val 16667" name="adj"/>
            </a:avLst>
          </a:prstGeom>
          <a:noFill/>
          <a:ln>
            <a:noFill/>
          </a:ln>
        </p:spPr>
        <p:txBody>
          <a:bodyPr anchorCtr="0" anchor="ctr" bIns="91425" lIns="182875" spcFirstLastPara="1" rIns="137150"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400" u="none" cap="none" strike="noStrike">
                <a:solidFill>
                  <a:schemeClr val="dk1"/>
                </a:solidFill>
                <a:latin typeface="Fira Sans"/>
                <a:ea typeface="Fira Sans"/>
                <a:cs typeface="Fira Sans"/>
                <a:sym typeface="Fira Sans"/>
              </a:rPr>
              <a:t>WPA là chuẩn mã hóa an toàn hơn so với WEP</a:t>
            </a:r>
            <a:endParaRPr b="0" i="0" sz="1400" u="none" cap="none" strike="noStrike">
              <a:solidFill>
                <a:schemeClr val="dk1"/>
              </a:solidFill>
              <a:latin typeface="Fira Sans"/>
              <a:ea typeface="Fira Sans"/>
              <a:cs typeface="Fira Sans"/>
              <a:sym typeface="Fira Sans"/>
            </a:endParaRPr>
          </a:p>
        </p:txBody>
      </p:sp>
      <p:grpSp>
        <p:nvGrpSpPr>
          <p:cNvPr id="825" name="Google Shape;825;p17"/>
          <p:cNvGrpSpPr/>
          <p:nvPr/>
        </p:nvGrpSpPr>
        <p:grpSpPr>
          <a:xfrm>
            <a:off x="-1006072" y="1271750"/>
            <a:ext cx="4357952" cy="5991286"/>
            <a:chOff x="-1006072" y="1271750"/>
            <a:chExt cx="4357952" cy="5991286"/>
          </a:xfrm>
        </p:grpSpPr>
        <p:sp>
          <p:nvSpPr>
            <p:cNvPr id="826" name="Google Shape;826;p17"/>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7"/>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7"/>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7"/>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7"/>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7"/>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7"/>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7"/>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7"/>
            <p:cNvSpPr/>
            <p:nvPr/>
          </p:nvSpPr>
          <p:spPr>
            <a:xfrm>
              <a:off x="2445166" y="3074374"/>
              <a:ext cx="10704" cy="53317"/>
            </a:xfrm>
            <a:custGeom>
              <a:rect b="b" l="l" r="r" t="t"/>
              <a:pathLst>
                <a:path extrusionOk="0" fill="none" h="1310" w="263">
                  <a:moveTo>
                    <a:pt x="1" y="0"/>
                  </a:moveTo>
                  <a:lnTo>
                    <a:pt x="263" y="131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7"/>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7"/>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7"/>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7"/>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7"/>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7"/>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7"/>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7"/>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7"/>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7"/>
            <p:cNvSpPr/>
            <p:nvPr/>
          </p:nvSpPr>
          <p:spPr>
            <a:xfrm>
              <a:off x="2043946" y="2952235"/>
              <a:ext cx="11640" cy="45625"/>
            </a:xfrm>
            <a:custGeom>
              <a:rect b="b" l="l" r="r" t="t"/>
              <a:pathLst>
                <a:path extrusionOk="0" fill="none" h="1121" w="286">
                  <a:moveTo>
                    <a:pt x="286" y="1120"/>
                  </a:moveTo>
                  <a:lnTo>
                    <a:pt x="0"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7"/>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7"/>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7"/>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7"/>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7"/>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7"/>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7"/>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7"/>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7"/>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7"/>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7"/>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7"/>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7"/>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7"/>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7"/>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8"/>
          <p:cNvSpPr txBox="1"/>
          <p:nvPr>
            <p:ph type="title"/>
          </p:nvPr>
        </p:nvSpPr>
        <p:spPr>
          <a:xfrm>
            <a:off x="457200" y="819193"/>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Wi-Fi Protected Access II – WPA2</a:t>
            </a:r>
            <a:endParaRPr/>
          </a:p>
        </p:txBody>
      </p:sp>
      <p:grpSp>
        <p:nvGrpSpPr>
          <p:cNvPr id="908" name="Google Shape;908;p18"/>
          <p:cNvGrpSpPr/>
          <p:nvPr/>
        </p:nvGrpSpPr>
        <p:grpSpPr>
          <a:xfrm>
            <a:off x="457200" y="2401433"/>
            <a:ext cx="8229656" cy="1350175"/>
            <a:chOff x="457200" y="1329875"/>
            <a:chExt cx="8229656" cy="1350175"/>
          </a:xfrm>
        </p:grpSpPr>
        <p:sp>
          <p:nvSpPr>
            <p:cNvPr id="909" name="Google Shape;909;p18"/>
            <p:cNvSpPr/>
            <p:nvPr/>
          </p:nvSpPr>
          <p:spPr>
            <a:xfrm>
              <a:off x="457200" y="2520800"/>
              <a:ext cx="8229656" cy="159250"/>
            </a:xfrm>
            <a:custGeom>
              <a:rect b="b" l="l" r="r" t="t"/>
              <a:pathLst>
                <a:path extrusionOk="0" h="6370" w="18125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8"/>
            <p:cNvSpPr/>
            <p:nvPr/>
          </p:nvSpPr>
          <p:spPr>
            <a:xfrm>
              <a:off x="2752863" y="1811175"/>
              <a:ext cx="1001350" cy="772450"/>
            </a:xfrm>
            <a:custGeom>
              <a:rect b="b" l="l" r="r" t="t"/>
              <a:pathLst>
                <a:path extrusionOk="0" h="30898" w="40054">
                  <a:moveTo>
                    <a:pt x="1" y="1"/>
                  </a:moveTo>
                  <a:lnTo>
                    <a:pt x="1" y="30897"/>
                  </a:lnTo>
                  <a:lnTo>
                    <a:pt x="40053" y="30897"/>
                  </a:lnTo>
                  <a:lnTo>
                    <a:pt x="40053" y="1"/>
                  </a:lnTo>
                  <a:close/>
                </a:path>
              </a:pathLst>
            </a:custGeom>
            <a:solidFill>
              <a:srgbClr val="FDF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8"/>
            <p:cNvSpPr/>
            <p:nvPr/>
          </p:nvSpPr>
          <p:spPr>
            <a:xfrm>
              <a:off x="2752863" y="1811175"/>
              <a:ext cx="1001350" cy="89325"/>
            </a:xfrm>
            <a:custGeom>
              <a:rect b="b" l="l" r="r" t="t"/>
              <a:pathLst>
                <a:path extrusionOk="0" h="3573" w="40054">
                  <a:moveTo>
                    <a:pt x="1" y="1"/>
                  </a:moveTo>
                  <a:lnTo>
                    <a:pt x="1" y="3573"/>
                  </a:lnTo>
                  <a:lnTo>
                    <a:pt x="40053" y="3573"/>
                  </a:lnTo>
                  <a:lnTo>
                    <a:pt x="400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8"/>
            <p:cNvSpPr/>
            <p:nvPr/>
          </p:nvSpPr>
          <p:spPr>
            <a:xfrm>
              <a:off x="2795138" y="1837375"/>
              <a:ext cx="37225" cy="37225"/>
            </a:xfrm>
            <a:custGeom>
              <a:rect b="b" l="l" r="r" t="t"/>
              <a:pathLst>
                <a:path extrusionOk="0" h="1489" w="1489">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8"/>
            <p:cNvSpPr/>
            <p:nvPr/>
          </p:nvSpPr>
          <p:spPr>
            <a:xfrm>
              <a:off x="2875213" y="1837375"/>
              <a:ext cx="37225" cy="37225"/>
            </a:xfrm>
            <a:custGeom>
              <a:rect b="b" l="l" r="r" t="t"/>
              <a:pathLst>
                <a:path extrusionOk="0" h="1489" w="1489">
                  <a:moveTo>
                    <a:pt x="750" y="0"/>
                  </a:moveTo>
                  <a:cubicBezTo>
                    <a:pt x="333" y="0"/>
                    <a:pt x="0" y="334"/>
                    <a:pt x="0" y="739"/>
                  </a:cubicBezTo>
                  <a:cubicBezTo>
                    <a:pt x="0" y="1155"/>
                    <a:pt x="333" y="1489"/>
                    <a:pt x="750" y="1489"/>
                  </a:cubicBezTo>
                  <a:cubicBezTo>
                    <a:pt x="1155" y="1489"/>
                    <a:pt x="1488" y="1155"/>
                    <a:pt x="1488" y="739"/>
                  </a:cubicBezTo>
                  <a:cubicBezTo>
                    <a:pt x="1488"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8"/>
            <p:cNvSpPr/>
            <p:nvPr/>
          </p:nvSpPr>
          <p:spPr>
            <a:xfrm>
              <a:off x="2955563" y="1837375"/>
              <a:ext cx="37225" cy="37225"/>
            </a:xfrm>
            <a:custGeom>
              <a:rect b="b" l="l" r="r" t="t"/>
              <a:pathLst>
                <a:path extrusionOk="0" h="1489" w="1489">
                  <a:moveTo>
                    <a:pt x="739" y="0"/>
                  </a:moveTo>
                  <a:cubicBezTo>
                    <a:pt x="334" y="0"/>
                    <a:pt x="1" y="334"/>
                    <a:pt x="1" y="739"/>
                  </a:cubicBezTo>
                  <a:cubicBezTo>
                    <a:pt x="1" y="1155"/>
                    <a:pt x="334" y="1489"/>
                    <a:pt x="739" y="1489"/>
                  </a:cubicBezTo>
                  <a:cubicBezTo>
                    <a:pt x="1156" y="1489"/>
                    <a:pt x="1489" y="1155"/>
                    <a:pt x="1489" y="739"/>
                  </a:cubicBezTo>
                  <a:cubicBezTo>
                    <a:pt x="1489" y="334"/>
                    <a:pt x="1156" y="0"/>
                    <a:pt x="739"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8"/>
            <p:cNvSpPr/>
            <p:nvPr/>
          </p:nvSpPr>
          <p:spPr>
            <a:xfrm>
              <a:off x="2806738" y="1954650"/>
              <a:ext cx="892700" cy="194100"/>
            </a:xfrm>
            <a:custGeom>
              <a:rect b="b" l="l" r="r" t="t"/>
              <a:pathLst>
                <a:path extrusionOk="0" h="7764" w="35708">
                  <a:moveTo>
                    <a:pt x="1" y="0"/>
                  </a:moveTo>
                  <a:lnTo>
                    <a:pt x="1" y="7763"/>
                  </a:lnTo>
                  <a:lnTo>
                    <a:pt x="35707" y="7763"/>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8"/>
            <p:cNvSpPr/>
            <p:nvPr/>
          </p:nvSpPr>
          <p:spPr>
            <a:xfrm>
              <a:off x="2806738" y="2187125"/>
              <a:ext cx="331625" cy="187850"/>
            </a:xfrm>
            <a:custGeom>
              <a:rect b="b" l="l" r="r" t="t"/>
              <a:pathLst>
                <a:path extrusionOk="0" h="7514" w="13265">
                  <a:moveTo>
                    <a:pt x="1" y="0"/>
                  </a:moveTo>
                  <a:lnTo>
                    <a:pt x="1" y="7513"/>
                  </a:lnTo>
                  <a:lnTo>
                    <a:pt x="13264" y="7513"/>
                  </a:lnTo>
                  <a:lnTo>
                    <a:pt x="132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8"/>
            <p:cNvSpPr/>
            <p:nvPr/>
          </p:nvSpPr>
          <p:spPr>
            <a:xfrm>
              <a:off x="3177013" y="2187125"/>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8"/>
            <p:cNvSpPr/>
            <p:nvPr/>
          </p:nvSpPr>
          <p:spPr>
            <a:xfrm>
              <a:off x="3177013" y="2258550"/>
              <a:ext cx="522725" cy="25625"/>
            </a:xfrm>
            <a:custGeom>
              <a:rect b="b" l="l" r="r" t="t"/>
              <a:pathLst>
                <a:path extrusionOk="0" h="1025" w="20909">
                  <a:moveTo>
                    <a:pt x="1" y="1"/>
                  </a:moveTo>
                  <a:lnTo>
                    <a:pt x="1" y="1025"/>
                  </a:lnTo>
                  <a:lnTo>
                    <a:pt x="20908" y="1025"/>
                  </a:lnTo>
                  <a:lnTo>
                    <a:pt x="20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8"/>
            <p:cNvSpPr/>
            <p:nvPr/>
          </p:nvSpPr>
          <p:spPr>
            <a:xfrm>
              <a:off x="3177013" y="2330000"/>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8"/>
            <p:cNvSpPr/>
            <p:nvPr/>
          </p:nvSpPr>
          <p:spPr>
            <a:xfrm>
              <a:off x="2806738" y="2413325"/>
              <a:ext cx="892700" cy="25325"/>
            </a:xfrm>
            <a:custGeom>
              <a:rect b="b" l="l" r="r" t="t"/>
              <a:pathLst>
                <a:path extrusionOk="0" h="1013" w="35708">
                  <a:moveTo>
                    <a:pt x="1" y="1"/>
                  </a:moveTo>
                  <a:lnTo>
                    <a:pt x="1" y="1013"/>
                  </a:lnTo>
                  <a:lnTo>
                    <a:pt x="35707" y="1013"/>
                  </a:lnTo>
                  <a:lnTo>
                    <a:pt x="357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8"/>
            <p:cNvSpPr/>
            <p:nvPr/>
          </p:nvSpPr>
          <p:spPr>
            <a:xfrm>
              <a:off x="2806738" y="2484775"/>
              <a:ext cx="892700" cy="25625"/>
            </a:xfrm>
            <a:custGeom>
              <a:rect b="b" l="l" r="r" t="t"/>
              <a:pathLst>
                <a:path extrusionOk="0" h="1025" w="35708">
                  <a:moveTo>
                    <a:pt x="1" y="0"/>
                  </a:moveTo>
                  <a:lnTo>
                    <a:pt x="1" y="1024"/>
                  </a:lnTo>
                  <a:lnTo>
                    <a:pt x="35707" y="1024"/>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8"/>
            <p:cNvSpPr/>
            <p:nvPr/>
          </p:nvSpPr>
          <p:spPr>
            <a:xfrm>
              <a:off x="5390088" y="1900475"/>
              <a:ext cx="1049275" cy="683150"/>
            </a:xfrm>
            <a:custGeom>
              <a:rect b="b" l="l" r="r" t="t"/>
              <a:pathLst>
                <a:path extrusionOk="0" h="27326" w="41971">
                  <a:moveTo>
                    <a:pt x="1" y="1"/>
                  </a:moveTo>
                  <a:lnTo>
                    <a:pt x="1" y="27325"/>
                  </a:lnTo>
                  <a:lnTo>
                    <a:pt x="41970" y="27325"/>
                  </a:lnTo>
                  <a:lnTo>
                    <a:pt x="419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8"/>
            <p:cNvSpPr/>
            <p:nvPr/>
          </p:nvSpPr>
          <p:spPr>
            <a:xfrm>
              <a:off x="5390088" y="2165975"/>
              <a:ext cx="1049275" cy="417950"/>
            </a:xfrm>
            <a:custGeom>
              <a:rect b="b" l="l" r="r" t="t"/>
              <a:pathLst>
                <a:path extrusionOk="0" h="16718" w="41971">
                  <a:moveTo>
                    <a:pt x="12764" y="1"/>
                  </a:moveTo>
                  <a:lnTo>
                    <a:pt x="1" y="16717"/>
                  </a:lnTo>
                  <a:lnTo>
                    <a:pt x="41970" y="16717"/>
                  </a:lnTo>
                  <a:lnTo>
                    <a:pt x="29183" y="1"/>
                  </a:lnTo>
                  <a:close/>
                </a:path>
              </a:pathLst>
            </a:custGeom>
            <a:solidFill>
              <a:srgbClr val="FDF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8"/>
            <p:cNvSpPr/>
            <p:nvPr/>
          </p:nvSpPr>
          <p:spPr>
            <a:xfrm>
              <a:off x="5390088" y="1900775"/>
              <a:ext cx="1049275" cy="435500"/>
            </a:xfrm>
            <a:custGeom>
              <a:rect b="b" l="l" r="r" t="t"/>
              <a:pathLst>
                <a:path extrusionOk="0" h="17420" w="41971">
                  <a:moveTo>
                    <a:pt x="1" y="0"/>
                  </a:moveTo>
                  <a:lnTo>
                    <a:pt x="20980" y="17419"/>
                  </a:lnTo>
                  <a:lnTo>
                    <a:pt x="419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8"/>
            <p:cNvSpPr/>
            <p:nvPr/>
          </p:nvSpPr>
          <p:spPr>
            <a:xfrm>
              <a:off x="6314613" y="1631100"/>
              <a:ext cx="575100" cy="646525"/>
            </a:xfrm>
            <a:custGeom>
              <a:rect b="b" l="l" r="r" t="t"/>
              <a:pathLst>
                <a:path extrusionOk="0" h="25861" w="23004">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8"/>
            <p:cNvSpPr/>
            <p:nvPr/>
          </p:nvSpPr>
          <p:spPr>
            <a:xfrm>
              <a:off x="6419688" y="1749850"/>
              <a:ext cx="364050" cy="408725"/>
            </a:xfrm>
            <a:custGeom>
              <a:rect b="b" l="l" r="r" t="t"/>
              <a:pathLst>
                <a:path extrusionOk="0" h="16349" w="14562">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8"/>
            <p:cNvSpPr/>
            <p:nvPr/>
          </p:nvSpPr>
          <p:spPr>
            <a:xfrm>
              <a:off x="6503513" y="1865200"/>
              <a:ext cx="235850" cy="207500"/>
            </a:xfrm>
            <a:custGeom>
              <a:rect b="b" l="l" r="r" t="t"/>
              <a:pathLst>
                <a:path extrusionOk="0" h="8300" w="9434">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8"/>
            <p:cNvSpPr/>
            <p:nvPr/>
          </p:nvSpPr>
          <p:spPr>
            <a:xfrm>
              <a:off x="2306388" y="1600450"/>
              <a:ext cx="587900" cy="707550"/>
            </a:xfrm>
            <a:custGeom>
              <a:rect b="b" l="l" r="r" t="t"/>
              <a:pathLst>
                <a:path extrusionOk="0" h="28302" w="23516">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8"/>
            <p:cNvSpPr/>
            <p:nvPr/>
          </p:nvSpPr>
          <p:spPr>
            <a:xfrm>
              <a:off x="2398663" y="1711750"/>
              <a:ext cx="403350" cy="485525"/>
            </a:xfrm>
            <a:custGeom>
              <a:rect b="b" l="l" r="r" t="t"/>
              <a:pathLst>
                <a:path extrusionOk="0" h="19421" w="16134">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8"/>
            <p:cNvSpPr/>
            <p:nvPr/>
          </p:nvSpPr>
          <p:spPr>
            <a:xfrm>
              <a:off x="2466763" y="1826150"/>
              <a:ext cx="266850" cy="234425"/>
            </a:xfrm>
            <a:custGeom>
              <a:rect b="b" l="l" r="r" t="t"/>
              <a:pathLst>
                <a:path extrusionOk="0" h="9377" w="10674">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8"/>
            <p:cNvSpPr/>
            <p:nvPr/>
          </p:nvSpPr>
          <p:spPr>
            <a:xfrm>
              <a:off x="3753588" y="1479600"/>
              <a:ext cx="1636525" cy="1104325"/>
            </a:xfrm>
            <a:custGeom>
              <a:rect b="b" l="l" r="r" t="t"/>
              <a:pathLst>
                <a:path extrusionOk="0" h="44173" w="65461">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8"/>
            <p:cNvSpPr/>
            <p:nvPr/>
          </p:nvSpPr>
          <p:spPr>
            <a:xfrm>
              <a:off x="3821463" y="1545675"/>
              <a:ext cx="1500800" cy="972175"/>
            </a:xfrm>
            <a:custGeom>
              <a:rect b="b" l="l" r="r" t="t"/>
              <a:pathLst>
                <a:path extrusionOk="0" h="38887" w="60032">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8"/>
            <p:cNvSpPr/>
            <p:nvPr/>
          </p:nvSpPr>
          <p:spPr>
            <a:xfrm>
              <a:off x="3530038" y="2478525"/>
              <a:ext cx="2083625" cy="105700"/>
            </a:xfrm>
            <a:custGeom>
              <a:rect b="b" l="l" r="r" t="t"/>
              <a:pathLst>
                <a:path extrusionOk="0" h="4228" w="83345">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8"/>
            <p:cNvSpPr/>
            <p:nvPr/>
          </p:nvSpPr>
          <p:spPr>
            <a:xfrm>
              <a:off x="4307813" y="2478525"/>
              <a:ext cx="528675" cy="44675"/>
            </a:xfrm>
            <a:custGeom>
              <a:rect b="b" l="l" r="r" t="t"/>
              <a:pathLst>
                <a:path extrusionOk="0" h="1787" w="21147">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8"/>
            <p:cNvSpPr/>
            <p:nvPr/>
          </p:nvSpPr>
          <p:spPr>
            <a:xfrm>
              <a:off x="4356938" y="1657875"/>
              <a:ext cx="429250" cy="708750"/>
            </a:xfrm>
            <a:custGeom>
              <a:rect b="b" l="l" r="r" t="t"/>
              <a:pathLst>
                <a:path extrusionOk="0" h="28350" w="1717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8"/>
            <p:cNvSpPr/>
            <p:nvPr/>
          </p:nvSpPr>
          <p:spPr>
            <a:xfrm>
              <a:off x="4467063" y="2032050"/>
              <a:ext cx="209875" cy="276825"/>
            </a:xfrm>
            <a:custGeom>
              <a:rect b="b" l="l" r="r" t="t"/>
              <a:pathLst>
                <a:path extrusionOk="0" h="11073" w="8395">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8"/>
            <p:cNvSpPr/>
            <p:nvPr/>
          </p:nvSpPr>
          <p:spPr>
            <a:xfrm>
              <a:off x="5500838" y="1563825"/>
              <a:ext cx="55975" cy="65500"/>
            </a:xfrm>
            <a:custGeom>
              <a:rect b="b" l="l" r="r" t="t"/>
              <a:pathLst>
                <a:path extrusionOk="0" h="2620" w="2239">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8"/>
            <p:cNvSpPr/>
            <p:nvPr/>
          </p:nvSpPr>
          <p:spPr>
            <a:xfrm>
              <a:off x="5716638" y="1329875"/>
              <a:ext cx="103900" cy="121475"/>
            </a:xfrm>
            <a:custGeom>
              <a:rect b="b" l="l" r="r" t="t"/>
              <a:pathLst>
                <a:path extrusionOk="0" h="4859" w="4156">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8"/>
            <p:cNvSpPr/>
            <p:nvPr/>
          </p:nvSpPr>
          <p:spPr>
            <a:xfrm>
              <a:off x="5974688" y="1417075"/>
              <a:ext cx="209875" cy="244400"/>
            </a:xfrm>
            <a:custGeom>
              <a:rect b="b" l="l" r="r" t="t"/>
              <a:pathLst>
                <a:path extrusionOk="0" h="9776" w="8395">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8"/>
            <p:cNvSpPr/>
            <p:nvPr/>
          </p:nvSpPr>
          <p:spPr>
            <a:xfrm>
              <a:off x="6804263" y="2233550"/>
              <a:ext cx="103600" cy="121475"/>
            </a:xfrm>
            <a:custGeom>
              <a:rect b="b" l="l" r="r" t="t"/>
              <a:pathLst>
                <a:path extrusionOk="0" h="4859" w="4144">
                  <a:moveTo>
                    <a:pt x="2060" y="1"/>
                  </a:moveTo>
                  <a:lnTo>
                    <a:pt x="1310" y="1548"/>
                  </a:lnTo>
                  <a:lnTo>
                    <a:pt x="1" y="2429"/>
                  </a:lnTo>
                  <a:lnTo>
                    <a:pt x="1310" y="3311"/>
                  </a:lnTo>
                  <a:lnTo>
                    <a:pt x="2060" y="4858"/>
                  </a:lnTo>
                  <a:lnTo>
                    <a:pt x="2834" y="3311"/>
                  </a:lnTo>
                  <a:lnTo>
                    <a:pt x="4144" y="2429"/>
                  </a:lnTo>
                  <a:lnTo>
                    <a:pt x="2834" y="1548"/>
                  </a:lnTo>
                  <a:lnTo>
                    <a:pt x="206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8"/>
            <p:cNvSpPr/>
            <p:nvPr/>
          </p:nvSpPr>
          <p:spPr>
            <a:xfrm>
              <a:off x="7023638" y="2013000"/>
              <a:ext cx="55975" cy="65200"/>
            </a:xfrm>
            <a:custGeom>
              <a:rect b="b" l="l" r="r" t="t"/>
              <a:pathLst>
                <a:path extrusionOk="0" h="2608" w="2239">
                  <a:moveTo>
                    <a:pt x="1120" y="0"/>
                  </a:moveTo>
                  <a:lnTo>
                    <a:pt x="703" y="834"/>
                  </a:lnTo>
                  <a:lnTo>
                    <a:pt x="0" y="1298"/>
                  </a:lnTo>
                  <a:lnTo>
                    <a:pt x="703" y="1774"/>
                  </a:lnTo>
                  <a:lnTo>
                    <a:pt x="1120" y="2608"/>
                  </a:lnTo>
                  <a:lnTo>
                    <a:pt x="1524" y="1774"/>
                  </a:lnTo>
                  <a:lnTo>
                    <a:pt x="2239" y="1298"/>
                  </a:lnTo>
                  <a:lnTo>
                    <a:pt x="1524" y="834"/>
                  </a:lnTo>
                  <a:lnTo>
                    <a:pt x="11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8"/>
            <p:cNvSpPr/>
            <p:nvPr/>
          </p:nvSpPr>
          <p:spPr>
            <a:xfrm>
              <a:off x="6828088" y="1385225"/>
              <a:ext cx="55675" cy="65525"/>
            </a:xfrm>
            <a:custGeom>
              <a:rect b="b" l="l" r="r" t="t"/>
              <a:pathLst>
                <a:path extrusionOk="0" h="2621" w="2227">
                  <a:moveTo>
                    <a:pt x="1107" y="1"/>
                  </a:moveTo>
                  <a:lnTo>
                    <a:pt x="714" y="834"/>
                  </a:lnTo>
                  <a:lnTo>
                    <a:pt x="0" y="1311"/>
                  </a:lnTo>
                  <a:lnTo>
                    <a:pt x="714" y="1787"/>
                  </a:lnTo>
                  <a:lnTo>
                    <a:pt x="1107" y="2620"/>
                  </a:lnTo>
                  <a:lnTo>
                    <a:pt x="1524" y="1787"/>
                  </a:lnTo>
                  <a:lnTo>
                    <a:pt x="2227" y="1311"/>
                  </a:lnTo>
                  <a:lnTo>
                    <a:pt x="1524" y="834"/>
                  </a:lnTo>
                  <a:lnTo>
                    <a:pt x="11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8"/>
            <p:cNvSpPr/>
            <p:nvPr/>
          </p:nvSpPr>
          <p:spPr>
            <a:xfrm>
              <a:off x="3586888" y="1563825"/>
              <a:ext cx="56000" cy="65500"/>
            </a:xfrm>
            <a:custGeom>
              <a:rect b="b" l="l" r="r" t="t"/>
              <a:pathLst>
                <a:path extrusionOk="0" h="2620" w="224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8"/>
            <p:cNvSpPr/>
            <p:nvPr/>
          </p:nvSpPr>
          <p:spPr>
            <a:xfrm>
              <a:off x="3323163" y="1329875"/>
              <a:ext cx="103925" cy="121475"/>
            </a:xfrm>
            <a:custGeom>
              <a:rect b="b" l="l" r="r" t="t"/>
              <a:pathLst>
                <a:path extrusionOk="0" h="4859" w="4157">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8"/>
            <p:cNvSpPr/>
            <p:nvPr/>
          </p:nvSpPr>
          <p:spPr>
            <a:xfrm>
              <a:off x="2959438" y="1417075"/>
              <a:ext cx="209875" cy="244400"/>
            </a:xfrm>
            <a:custGeom>
              <a:rect b="b" l="l" r="r" t="t"/>
              <a:pathLst>
                <a:path extrusionOk="0" h="9776" w="8395">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8"/>
            <p:cNvSpPr/>
            <p:nvPr/>
          </p:nvSpPr>
          <p:spPr>
            <a:xfrm>
              <a:off x="2235838" y="2233550"/>
              <a:ext cx="103900" cy="121475"/>
            </a:xfrm>
            <a:custGeom>
              <a:rect b="b" l="l" r="r" t="t"/>
              <a:pathLst>
                <a:path extrusionOk="0" h="4859" w="4156">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8"/>
            <p:cNvSpPr/>
            <p:nvPr/>
          </p:nvSpPr>
          <p:spPr>
            <a:xfrm>
              <a:off x="2064388" y="2013000"/>
              <a:ext cx="55675" cy="65200"/>
            </a:xfrm>
            <a:custGeom>
              <a:rect b="b" l="l" r="r" t="t"/>
              <a:pathLst>
                <a:path extrusionOk="0" h="2608" w="2227">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8"/>
            <p:cNvSpPr/>
            <p:nvPr/>
          </p:nvSpPr>
          <p:spPr>
            <a:xfrm>
              <a:off x="2259638" y="1385225"/>
              <a:ext cx="56300" cy="65525"/>
            </a:xfrm>
            <a:custGeom>
              <a:rect b="b" l="l" r="r" t="t"/>
              <a:pathLst>
                <a:path extrusionOk="0" h="2621" w="2252">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9"/>
          <p:cNvSpPr txBox="1"/>
          <p:nvPr>
            <p:ph type="title"/>
          </p:nvPr>
        </p:nvSpPr>
        <p:spPr>
          <a:xfrm>
            <a:off x="457200" y="493798"/>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Wi-Fi Protected Access II – WPA2</a:t>
            </a:r>
            <a:endParaRPr/>
          </a:p>
        </p:txBody>
      </p:sp>
      <p:sp>
        <p:nvSpPr>
          <p:cNvPr id="954" name="Google Shape;954;p19"/>
          <p:cNvSpPr txBox="1"/>
          <p:nvPr/>
        </p:nvSpPr>
        <p:spPr>
          <a:xfrm>
            <a:off x="921834" y="1367883"/>
            <a:ext cx="7471317" cy="296760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 WPA2 là một tiêu chuẩn bảo mật không dây được xem là tốt nhất và được sử dụng rộng rãi nhất hiện nay.</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WPA2 khắc phục đa số các lỗ hổng bảo mật của WPA</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Sử dụng mã hóa AES thay vì TKIP</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Sử dụng AES-GCM hoặc AES-CCMP để đảm bảo tính toàn vẹn</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Các phương pháp xác thực bao gồm PSK và các phương thức dựa trên EAP như EAP-TLS, EAP-TTLS, PEAP và EAP-SIM</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Có khả năng tương thích với các thiết bị Wi-fi cũng như các phiên bản trước của tiêu chuẩn bảo mật mạng Wifi, như WPA và WEP.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457200" y="358546"/>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Thành viên</a:t>
            </a:r>
            <a:endParaRPr/>
          </a:p>
        </p:txBody>
      </p:sp>
      <p:grpSp>
        <p:nvGrpSpPr>
          <p:cNvPr id="57" name="Google Shape;57;p2"/>
          <p:cNvGrpSpPr/>
          <p:nvPr/>
        </p:nvGrpSpPr>
        <p:grpSpPr>
          <a:xfrm>
            <a:off x="-329255" y="-84114"/>
            <a:ext cx="3011993" cy="2497359"/>
            <a:chOff x="886400" y="1757888"/>
            <a:chExt cx="2912673" cy="2568541"/>
          </a:xfrm>
        </p:grpSpPr>
        <p:sp>
          <p:nvSpPr>
            <p:cNvPr id="58" name="Google Shape;58;p2"/>
            <p:cNvSpPr/>
            <p:nvPr/>
          </p:nvSpPr>
          <p:spPr>
            <a:xfrm>
              <a:off x="1910273" y="3238929"/>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2"/>
            <p:cNvGrpSpPr/>
            <p:nvPr/>
          </p:nvGrpSpPr>
          <p:grpSpPr>
            <a:xfrm>
              <a:off x="886400" y="1757888"/>
              <a:ext cx="641475" cy="631650"/>
              <a:chOff x="886400" y="1757888"/>
              <a:chExt cx="641475" cy="631650"/>
            </a:xfrm>
          </p:grpSpPr>
          <p:sp>
            <p:nvSpPr>
              <p:cNvPr id="60" name="Google Shape;60;p2"/>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 name="Google Shape;62;p2"/>
          <p:cNvGrpSpPr/>
          <p:nvPr/>
        </p:nvGrpSpPr>
        <p:grpSpPr>
          <a:xfrm>
            <a:off x="1071898" y="1605116"/>
            <a:ext cx="1262388" cy="677443"/>
            <a:chOff x="1658297" y="1586040"/>
            <a:chExt cx="1262388" cy="677443"/>
          </a:xfrm>
        </p:grpSpPr>
        <p:sp>
          <p:nvSpPr>
            <p:cNvPr id="63" name="Google Shape;63;p2"/>
            <p:cNvSpPr txBox="1"/>
            <p:nvPr/>
          </p:nvSpPr>
          <p:spPr>
            <a:xfrm>
              <a:off x="1763141" y="1586040"/>
              <a:ext cx="1052700" cy="1839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a:ea typeface="Fira Sans"/>
                  <a:cs typeface="Fira Sans"/>
                  <a:sym typeface="Fira Sans"/>
                </a:rPr>
                <a:t>19520586</a:t>
              </a:r>
              <a:endParaRPr b="1" i="0" sz="1800" u="none" cap="none" strike="noStrike">
                <a:solidFill>
                  <a:schemeClr val="dk1"/>
                </a:solidFill>
                <a:latin typeface="Fira Sans"/>
                <a:ea typeface="Fira Sans"/>
                <a:cs typeface="Fira Sans"/>
                <a:sym typeface="Fira Sans"/>
              </a:endParaRPr>
            </a:p>
          </p:txBody>
        </p:sp>
        <p:sp>
          <p:nvSpPr>
            <p:cNvPr id="64" name="Google Shape;64;p2"/>
            <p:cNvSpPr txBox="1"/>
            <p:nvPr/>
          </p:nvSpPr>
          <p:spPr>
            <a:xfrm>
              <a:off x="1658297" y="1857583"/>
              <a:ext cx="1262388" cy="4059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Fira Sans"/>
                  <a:ea typeface="Fira Sans"/>
                  <a:cs typeface="Fira Sans"/>
                  <a:sym typeface="Fira Sans"/>
                </a:rPr>
                <a:t>Võ Thị Hưởng</a:t>
              </a:r>
              <a:endParaRPr b="0" i="0" sz="1600" u="none" cap="none" strike="noStrike">
                <a:solidFill>
                  <a:schemeClr val="dk1"/>
                </a:solidFill>
                <a:latin typeface="Fira Sans"/>
                <a:ea typeface="Fira Sans"/>
                <a:cs typeface="Fira Sans"/>
                <a:sym typeface="Fira Sans"/>
              </a:endParaRPr>
            </a:p>
          </p:txBody>
        </p:sp>
      </p:grpSp>
      <p:grpSp>
        <p:nvGrpSpPr>
          <p:cNvPr id="65" name="Google Shape;65;p2"/>
          <p:cNvGrpSpPr/>
          <p:nvPr/>
        </p:nvGrpSpPr>
        <p:grpSpPr>
          <a:xfrm>
            <a:off x="2352548" y="893314"/>
            <a:ext cx="3011993" cy="2497359"/>
            <a:chOff x="886400" y="1757888"/>
            <a:chExt cx="2912673" cy="2568541"/>
          </a:xfrm>
        </p:grpSpPr>
        <p:sp>
          <p:nvSpPr>
            <p:cNvPr id="66" name="Google Shape;66;p2"/>
            <p:cNvSpPr/>
            <p:nvPr/>
          </p:nvSpPr>
          <p:spPr>
            <a:xfrm>
              <a:off x="1910273" y="3238929"/>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2"/>
            <p:cNvGrpSpPr/>
            <p:nvPr/>
          </p:nvGrpSpPr>
          <p:grpSpPr>
            <a:xfrm>
              <a:off x="886400" y="1757888"/>
              <a:ext cx="641475" cy="631650"/>
              <a:chOff x="886400" y="1757888"/>
              <a:chExt cx="641475" cy="631650"/>
            </a:xfrm>
          </p:grpSpPr>
          <p:sp>
            <p:nvSpPr>
              <p:cNvPr id="68" name="Google Shape;68;p2"/>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
          <p:cNvGrpSpPr/>
          <p:nvPr/>
        </p:nvGrpSpPr>
        <p:grpSpPr>
          <a:xfrm>
            <a:off x="3452990" y="2561556"/>
            <a:ext cx="1863809" cy="677443"/>
            <a:chOff x="1357586" y="1586040"/>
            <a:chExt cx="1863809" cy="677443"/>
          </a:xfrm>
        </p:grpSpPr>
        <p:sp>
          <p:nvSpPr>
            <p:cNvPr id="71" name="Google Shape;71;p2"/>
            <p:cNvSpPr txBox="1"/>
            <p:nvPr/>
          </p:nvSpPr>
          <p:spPr>
            <a:xfrm>
              <a:off x="1831947" y="1586040"/>
              <a:ext cx="1052700" cy="1839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a:ea typeface="Fira Sans"/>
                  <a:cs typeface="Fira Sans"/>
                  <a:sym typeface="Fira Sans"/>
                </a:rPr>
                <a:t>20520277</a:t>
              </a:r>
              <a:endParaRPr b="1" i="0" sz="1800" u="none" cap="none" strike="noStrike">
                <a:solidFill>
                  <a:schemeClr val="dk1"/>
                </a:solidFill>
                <a:latin typeface="Fira Sans"/>
                <a:ea typeface="Fira Sans"/>
                <a:cs typeface="Fira Sans"/>
                <a:sym typeface="Fira Sans"/>
              </a:endParaRPr>
            </a:p>
          </p:txBody>
        </p:sp>
        <p:sp>
          <p:nvSpPr>
            <p:cNvPr id="72" name="Google Shape;72;p2"/>
            <p:cNvSpPr txBox="1"/>
            <p:nvPr/>
          </p:nvSpPr>
          <p:spPr>
            <a:xfrm>
              <a:off x="1357586" y="1857583"/>
              <a:ext cx="1863809" cy="4059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Fira Sans"/>
                  <a:ea typeface="Fira Sans"/>
                  <a:cs typeface="Fira Sans"/>
                  <a:sym typeface="Fira Sans"/>
                </a:rPr>
                <a:t>Nguyễn Hoàng Phúc</a:t>
              </a:r>
              <a:endParaRPr b="0" i="0" sz="1600" u="none" cap="none" strike="noStrike">
                <a:solidFill>
                  <a:schemeClr val="dk1"/>
                </a:solidFill>
                <a:latin typeface="Fira Sans"/>
                <a:ea typeface="Fira Sans"/>
                <a:cs typeface="Fira Sans"/>
                <a:sym typeface="Fira Sans"/>
              </a:endParaRPr>
            </a:p>
          </p:txBody>
        </p:sp>
      </p:grpSp>
      <p:grpSp>
        <p:nvGrpSpPr>
          <p:cNvPr id="73" name="Google Shape;73;p2"/>
          <p:cNvGrpSpPr/>
          <p:nvPr/>
        </p:nvGrpSpPr>
        <p:grpSpPr>
          <a:xfrm>
            <a:off x="5060109" y="1990319"/>
            <a:ext cx="3011993" cy="2497359"/>
            <a:chOff x="886400" y="1757888"/>
            <a:chExt cx="2912673" cy="2568541"/>
          </a:xfrm>
        </p:grpSpPr>
        <p:sp>
          <p:nvSpPr>
            <p:cNvPr id="74" name="Google Shape;74;p2"/>
            <p:cNvSpPr/>
            <p:nvPr/>
          </p:nvSpPr>
          <p:spPr>
            <a:xfrm>
              <a:off x="1910273" y="3238929"/>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2"/>
            <p:cNvGrpSpPr/>
            <p:nvPr/>
          </p:nvGrpSpPr>
          <p:grpSpPr>
            <a:xfrm>
              <a:off x="886400" y="1757888"/>
              <a:ext cx="641475" cy="631650"/>
              <a:chOff x="886400" y="1757888"/>
              <a:chExt cx="641475" cy="631650"/>
            </a:xfrm>
          </p:grpSpPr>
          <p:sp>
            <p:nvSpPr>
              <p:cNvPr id="76" name="Google Shape;76;p2"/>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 name="Google Shape;78;p2"/>
          <p:cNvGrpSpPr/>
          <p:nvPr/>
        </p:nvGrpSpPr>
        <p:grpSpPr>
          <a:xfrm>
            <a:off x="6384449" y="3658561"/>
            <a:ext cx="1416014" cy="684413"/>
            <a:chOff x="1581484" y="1586040"/>
            <a:chExt cx="1416014" cy="684413"/>
          </a:xfrm>
        </p:grpSpPr>
        <p:sp>
          <p:nvSpPr>
            <p:cNvPr id="79" name="Google Shape;79;p2"/>
            <p:cNvSpPr txBox="1"/>
            <p:nvPr/>
          </p:nvSpPr>
          <p:spPr>
            <a:xfrm>
              <a:off x="1822614" y="1586040"/>
              <a:ext cx="1052700" cy="1839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a:ea typeface="Fira Sans"/>
                  <a:cs typeface="Fira Sans"/>
                  <a:sym typeface="Fira Sans"/>
                </a:rPr>
                <a:t>22521151</a:t>
              </a:r>
              <a:endParaRPr b="1" i="0" sz="1800" u="none" cap="none" strike="noStrike">
                <a:solidFill>
                  <a:schemeClr val="dk1"/>
                </a:solidFill>
                <a:latin typeface="Fira Sans"/>
                <a:ea typeface="Fira Sans"/>
                <a:cs typeface="Fira Sans"/>
                <a:sym typeface="Fira Sans"/>
              </a:endParaRPr>
            </a:p>
          </p:txBody>
        </p:sp>
        <p:sp>
          <p:nvSpPr>
            <p:cNvPr id="80" name="Google Shape;80;p2"/>
            <p:cNvSpPr txBox="1"/>
            <p:nvPr/>
          </p:nvSpPr>
          <p:spPr>
            <a:xfrm>
              <a:off x="1581484" y="1864553"/>
              <a:ext cx="1416014" cy="4059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Fira Sans"/>
                  <a:ea typeface="Fira Sans"/>
                  <a:cs typeface="Fira Sans"/>
                  <a:sym typeface="Fira Sans"/>
                </a:rPr>
                <a:t>Hồ Văn Phước</a:t>
              </a:r>
              <a:endParaRPr b="0" i="0" sz="1600" u="none" cap="none" strike="noStrike">
                <a:solidFill>
                  <a:schemeClr val="dk1"/>
                </a:solidFill>
                <a:latin typeface="Fira Sans"/>
                <a:ea typeface="Fira Sans"/>
                <a:cs typeface="Fira Sans"/>
                <a:sym typeface="Fira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20"/>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WPA2 (Wifi Protected Access II)</a:t>
            </a:r>
            <a:endParaRPr/>
          </a:p>
        </p:txBody>
      </p:sp>
      <p:grpSp>
        <p:nvGrpSpPr>
          <p:cNvPr id="960" name="Google Shape;960;p20"/>
          <p:cNvGrpSpPr/>
          <p:nvPr/>
        </p:nvGrpSpPr>
        <p:grpSpPr>
          <a:xfrm>
            <a:off x="2942467" y="2786289"/>
            <a:ext cx="1213681" cy="351533"/>
            <a:chOff x="2984242" y="2712139"/>
            <a:chExt cx="1213681" cy="351533"/>
          </a:xfrm>
        </p:grpSpPr>
        <p:sp>
          <p:nvSpPr>
            <p:cNvPr id="961" name="Google Shape;961;p20"/>
            <p:cNvSpPr/>
            <p:nvPr/>
          </p:nvSpPr>
          <p:spPr>
            <a:xfrm>
              <a:off x="3013950" y="2734875"/>
              <a:ext cx="1156002" cy="294494"/>
            </a:xfrm>
            <a:custGeom>
              <a:rect b="b" l="l" r="r" t="t"/>
              <a:pathLst>
                <a:path extrusionOk="0" fill="none" h="11479" w="24111">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0"/>
            <p:cNvSpPr/>
            <p:nvPr/>
          </p:nvSpPr>
          <p:spPr>
            <a:xfrm>
              <a:off x="2984242" y="3018498"/>
              <a:ext cx="61072" cy="45174"/>
            </a:xfrm>
            <a:custGeom>
              <a:rect b="b" l="l" r="r" t="t"/>
              <a:pathLst>
                <a:path extrusionOk="0" h="1202" w="1625">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0"/>
            <p:cNvSpPr/>
            <p:nvPr/>
          </p:nvSpPr>
          <p:spPr>
            <a:xfrm>
              <a:off x="4142000" y="2712139"/>
              <a:ext cx="55923" cy="45061"/>
            </a:xfrm>
            <a:custGeom>
              <a:rect b="b" l="l" r="r" t="t"/>
              <a:pathLst>
                <a:path extrusionOk="0" h="1199" w="1488">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4" name="Google Shape;964;p20"/>
          <p:cNvGrpSpPr/>
          <p:nvPr/>
        </p:nvGrpSpPr>
        <p:grpSpPr>
          <a:xfrm>
            <a:off x="4541379" y="2786389"/>
            <a:ext cx="61447" cy="351533"/>
            <a:chOff x="4544192" y="2712139"/>
            <a:chExt cx="61447" cy="351533"/>
          </a:xfrm>
        </p:grpSpPr>
        <p:sp>
          <p:nvSpPr>
            <p:cNvPr id="965" name="Google Shape;965;p20"/>
            <p:cNvSpPr/>
            <p:nvPr/>
          </p:nvSpPr>
          <p:spPr>
            <a:xfrm>
              <a:off x="4575795" y="2734875"/>
              <a:ext cx="38" cy="294494"/>
            </a:xfrm>
            <a:custGeom>
              <a:rect b="b" l="l" r="r" t="t"/>
              <a:pathLst>
                <a:path extrusionOk="0" fill="none" h="11479" w="1">
                  <a:moveTo>
                    <a:pt x="0" y="11478"/>
                  </a:moveTo>
                  <a:lnTo>
                    <a:pt x="0"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0"/>
            <p:cNvSpPr/>
            <p:nvPr/>
          </p:nvSpPr>
          <p:spPr>
            <a:xfrm>
              <a:off x="4544192" y="3018498"/>
              <a:ext cx="61447" cy="45174"/>
            </a:xfrm>
            <a:custGeom>
              <a:rect b="b" l="l" r="r" t="t"/>
              <a:pathLst>
                <a:path extrusionOk="0" h="1202" w="1635">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0"/>
            <p:cNvSpPr/>
            <p:nvPr/>
          </p:nvSpPr>
          <p:spPr>
            <a:xfrm>
              <a:off x="4545507"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p20"/>
          <p:cNvGrpSpPr/>
          <p:nvPr/>
        </p:nvGrpSpPr>
        <p:grpSpPr>
          <a:xfrm>
            <a:off x="5018400" y="2786289"/>
            <a:ext cx="1183934" cy="351533"/>
            <a:chOff x="4977138" y="2712139"/>
            <a:chExt cx="1183934" cy="351533"/>
          </a:xfrm>
        </p:grpSpPr>
        <p:sp>
          <p:nvSpPr>
            <p:cNvPr id="969" name="Google Shape;969;p20"/>
            <p:cNvSpPr/>
            <p:nvPr/>
          </p:nvSpPr>
          <p:spPr>
            <a:xfrm>
              <a:off x="5005825" y="2734875"/>
              <a:ext cx="1124429" cy="294494"/>
            </a:xfrm>
            <a:custGeom>
              <a:rect b="b" l="l" r="r" t="t"/>
              <a:pathLst>
                <a:path extrusionOk="0" fill="none" h="11479" w="23766">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0"/>
            <p:cNvSpPr/>
            <p:nvPr/>
          </p:nvSpPr>
          <p:spPr>
            <a:xfrm>
              <a:off x="6099625"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a:off x="4977138"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Google Shape;972;p20"/>
          <p:cNvGrpSpPr/>
          <p:nvPr/>
        </p:nvGrpSpPr>
        <p:grpSpPr>
          <a:xfrm>
            <a:off x="5941058" y="3240106"/>
            <a:ext cx="482409" cy="568323"/>
            <a:chOff x="4331024" y="3137098"/>
            <a:chExt cx="482409" cy="568323"/>
          </a:xfrm>
        </p:grpSpPr>
        <p:sp>
          <p:nvSpPr>
            <p:cNvPr id="973" name="Google Shape;973;p20"/>
            <p:cNvSpPr/>
            <p:nvPr/>
          </p:nvSpPr>
          <p:spPr>
            <a:xfrm>
              <a:off x="4331024" y="3137098"/>
              <a:ext cx="482409" cy="568323"/>
            </a:xfrm>
            <a:custGeom>
              <a:rect b="b" l="l" r="r" t="t"/>
              <a:pathLst>
                <a:path extrusionOk="0" h="15122" w="12836">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0"/>
            <p:cNvSpPr/>
            <p:nvPr/>
          </p:nvSpPr>
          <p:spPr>
            <a:xfrm>
              <a:off x="4358760" y="3172539"/>
              <a:ext cx="426486" cy="500336"/>
            </a:xfrm>
            <a:custGeom>
              <a:rect b="b" l="l" r="r" t="t"/>
              <a:pathLst>
                <a:path extrusionOk="0" h="13313" w="11348">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0"/>
            <p:cNvSpPr/>
            <p:nvPr/>
          </p:nvSpPr>
          <p:spPr>
            <a:xfrm>
              <a:off x="4365036" y="3180619"/>
              <a:ext cx="413934" cy="484626"/>
            </a:xfrm>
            <a:custGeom>
              <a:rect b="b" l="l" r="r" t="t"/>
              <a:pathLst>
                <a:path extrusionOk="0" h="12895" w="11014">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0"/>
            <p:cNvSpPr/>
            <p:nvPr/>
          </p:nvSpPr>
          <p:spPr>
            <a:xfrm>
              <a:off x="4507323" y="3279047"/>
              <a:ext cx="129810" cy="129810"/>
            </a:xfrm>
            <a:custGeom>
              <a:rect b="b" l="l" r="r" t="t"/>
              <a:pathLst>
                <a:path extrusionOk="0" h="3454" w="3454">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0"/>
            <p:cNvSpPr/>
            <p:nvPr/>
          </p:nvSpPr>
          <p:spPr>
            <a:xfrm>
              <a:off x="4446477" y="3405700"/>
              <a:ext cx="251051" cy="100270"/>
            </a:xfrm>
            <a:custGeom>
              <a:rect b="b" l="l" r="r" t="t"/>
              <a:pathLst>
                <a:path extrusionOk="0" h="2668" w="668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8" name="Google Shape;978;p20"/>
          <p:cNvGrpSpPr/>
          <p:nvPr/>
        </p:nvGrpSpPr>
        <p:grpSpPr>
          <a:xfrm>
            <a:off x="4331246" y="3241459"/>
            <a:ext cx="481507" cy="566970"/>
            <a:chOff x="2774016" y="3137098"/>
            <a:chExt cx="481507" cy="566970"/>
          </a:xfrm>
        </p:grpSpPr>
        <p:sp>
          <p:nvSpPr>
            <p:cNvPr id="979" name="Google Shape;979;p20"/>
            <p:cNvSpPr/>
            <p:nvPr/>
          </p:nvSpPr>
          <p:spPr>
            <a:xfrm>
              <a:off x="2774016" y="3137098"/>
              <a:ext cx="481507" cy="566970"/>
            </a:xfrm>
            <a:custGeom>
              <a:rect b="b" l="l" r="r" t="t"/>
              <a:pathLst>
                <a:path extrusionOk="0" h="15086" w="12812">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0"/>
            <p:cNvSpPr/>
            <p:nvPr/>
          </p:nvSpPr>
          <p:spPr>
            <a:xfrm>
              <a:off x="2801751" y="3172539"/>
              <a:ext cx="426035" cy="499434"/>
            </a:xfrm>
            <a:custGeom>
              <a:rect b="b" l="l" r="r" t="t"/>
              <a:pathLst>
                <a:path extrusionOk="0" h="13289" w="11336">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0"/>
            <p:cNvSpPr/>
            <p:nvPr/>
          </p:nvSpPr>
          <p:spPr>
            <a:xfrm>
              <a:off x="2808479" y="3180168"/>
              <a:ext cx="412581" cy="484175"/>
            </a:xfrm>
            <a:custGeom>
              <a:rect b="b" l="l" r="r" t="t"/>
              <a:pathLst>
                <a:path extrusionOk="0" h="12883" w="10978">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0"/>
            <p:cNvSpPr/>
            <p:nvPr/>
          </p:nvSpPr>
          <p:spPr>
            <a:xfrm>
              <a:off x="2913184" y="3378829"/>
              <a:ext cx="203171" cy="135635"/>
            </a:xfrm>
            <a:custGeom>
              <a:rect b="b" l="l" r="r" t="t"/>
              <a:pathLst>
                <a:path extrusionOk="0" h="3609" w="5406">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0"/>
            <p:cNvSpPr/>
            <p:nvPr/>
          </p:nvSpPr>
          <p:spPr>
            <a:xfrm>
              <a:off x="2949000" y="3304115"/>
              <a:ext cx="131576" cy="74752"/>
            </a:xfrm>
            <a:custGeom>
              <a:rect b="b" l="l" r="r" t="t"/>
              <a:pathLst>
                <a:path extrusionOk="0" h="1989" w="3501">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0"/>
            <p:cNvSpPr/>
            <p:nvPr/>
          </p:nvSpPr>
          <p:spPr>
            <a:xfrm>
              <a:off x="3079185" y="3405249"/>
              <a:ext cx="51488" cy="109215"/>
            </a:xfrm>
            <a:custGeom>
              <a:rect b="b" l="l" r="r" t="t"/>
              <a:pathLst>
                <a:path extrusionOk="0" h="2906" w="137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0"/>
            <p:cNvSpPr/>
            <p:nvPr/>
          </p:nvSpPr>
          <p:spPr>
            <a:xfrm>
              <a:off x="3050999" y="3348425"/>
              <a:ext cx="107899" cy="69377"/>
            </a:xfrm>
            <a:custGeom>
              <a:rect b="b" l="l" r="r" t="t"/>
              <a:pathLst>
                <a:path extrusionOk="0" h="1846" w="2871">
                  <a:moveTo>
                    <a:pt x="1441" y="0"/>
                  </a:moveTo>
                  <a:lnTo>
                    <a:pt x="1" y="1846"/>
                  </a:lnTo>
                  <a:lnTo>
                    <a:pt x="2870" y="1846"/>
                  </a:lnTo>
                  <a:lnTo>
                    <a:pt x="14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20"/>
          <p:cNvGrpSpPr/>
          <p:nvPr/>
        </p:nvGrpSpPr>
        <p:grpSpPr>
          <a:xfrm>
            <a:off x="2478056" y="1138634"/>
            <a:ext cx="4344951" cy="1560801"/>
            <a:chOff x="2478056" y="1138634"/>
            <a:chExt cx="4344951" cy="1560801"/>
          </a:xfrm>
        </p:grpSpPr>
        <p:sp>
          <p:nvSpPr>
            <p:cNvPr id="987" name="Google Shape;987;p20"/>
            <p:cNvSpPr/>
            <p:nvPr/>
          </p:nvSpPr>
          <p:spPr>
            <a:xfrm>
              <a:off x="3635672" y="1406673"/>
              <a:ext cx="1881605" cy="1219815"/>
            </a:xfrm>
            <a:custGeom>
              <a:rect b="b" l="l" r="r" t="t"/>
              <a:pathLst>
                <a:path extrusionOk="0" h="32457" w="50066">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0"/>
            <p:cNvSpPr/>
            <p:nvPr/>
          </p:nvSpPr>
          <p:spPr>
            <a:xfrm>
              <a:off x="3636086" y="1476463"/>
              <a:ext cx="1881192" cy="1150025"/>
            </a:xfrm>
            <a:custGeom>
              <a:rect b="b" l="l" r="r" t="t"/>
              <a:pathLst>
                <a:path extrusionOk="0" h="30600" w="50055">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0"/>
            <p:cNvSpPr/>
            <p:nvPr/>
          </p:nvSpPr>
          <p:spPr>
            <a:xfrm>
              <a:off x="3704110" y="1507807"/>
              <a:ext cx="1744730" cy="944185"/>
            </a:xfrm>
            <a:custGeom>
              <a:rect b="b" l="l" r="r" t="t"/>
              <a:pathLst>
                <a:path extrusionOk="0" h="25123" w="46424">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0"/>
            <p:cNvSpPr/>
            <p:nvPr/>
          </p:nvSpPr>
          <p:spPr>
            <a:xfrm>
              <a:off x="4420057" y="1911857"/>
              <a:ext cx="265859" cy="177239"/>
            </a:xfrm>
            <a:custGeom>
              <a:rect b="b" l="l" r="r" t="t"/>
              <a:pathLst>
                <a:path extrusionOk="0" h="4716" w="7074">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0"/>
            <p:cNvSpPr/>
            <p:nvPr/>
          </p:nvSpPr>
          <p:spPr>
            <a:xfrm>
              <a:off x="4467035" y="1814330"/>
              <a:ext cx="171865" cy="97564"/>
            </a:xfrm>
            <a:custGeom>
              <a:rect b="b" l="l" r="r" t="t"/>
              <a:pathLst>
                <a:path extrusionOk="0" h="2596" w="4573">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0"/>
            <p:cNvSpPr/>
            <p:nvPr/>
          </p:nvSpPr>
          <p:spPr>
            <a:xfrm>
              <a:off x="4286263" y="1645622"/>
              <a:ext cx="532544" cy="665173"/>
            </a:xfrm>
            <a:custGeom>
              <a:rect b="b" l="l" r="r" t="t"/>
              <a:pathLst>
                <a:path extrusionOk="0" h="17699" w="1417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0"/>
            <p:cNvSpPr/>
            <p:nvPr/>
          </p:nvSpPr>
          <p:spPr>
            <a:xfrm>
              <a:off x="3394017" y="2522196"/>
              <a:ext cx="2327334" cy="177239"/>
            </a:xfrm>
            <a:custGeom>
              <a:rect b="b" l="l" r="r" t="t"/>
              <a:pathLst>
                <a:path extrusionOk="0" h="4716" w="61926">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0"/>
            <p:cNvSpPr/>
            <p:nvPr/>
          </p:nvSpPr>
          <p:spPr>
            <a:xfrm>
              <a:off x="3412808" y="2522196"/>
              <a:ext cx="2327334" cy="177239"/>
            </a:xfrm>
            <a:custGeom>
              <a:rect b="b" l="l" r="r" t="t"/>
              <a:pathLst>
                <a:path extrusionOk="0" h="4716" w="61926">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0"/>
            <p:cNvSpPr/>
            <p:nvPr/>
          </p:nvSpPr>
          <p:spPr>
            <a:xfrm>
              <a:off x="3412808" y="2522196"/>
              <a:ext cx="2102703" cy="137853"/>
            </a:xfrm>
            <a:custGeom>
              <a:rect b="b" l="l" r="r" t="t"/>
              <a:pathLst>
                <a:path extrusionOk="0" h="3668" w="55949">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0"/>
            <p:cNvSpPr/>
            <p:nvPr/>
          </p:nvSpPr>
          <p:spPr>
            <a:xfrm>
              <a:off x="4986575" y="1260364"/>
              <a:ext cx="673892" cy="673892"/>
            </a:xfrm>
            <a:custGeom>
              <a:rect b="b" l="l" r="r" t="t"/>
              <a:pathLst>
                <a:path extrusionOk="0" h="17931" w="17931">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0"/>
            <p:cNvSpPr/>
            <p:nvPr/>
          </p:nvSpPr>
          <p:spPr>
            <a:xfrm>
              <a:off x="5020550" y="1315385"/>
              <a:ext cx="584896" cy="584896"/>
            </a:xfrm>
            <a:custGeom>
              <a:rect b="b" l="l" r="r" t="t"/>
              <a:pathLst>
                <a:path extrusionOk="0" h="15563" w="15563">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0"/>
            <p:cNvSpPr/>
            <p:nvPr/>
          </p:nvSpPr>
          <p:spPr>
            <a:xfrm>
              <a:off x="5159267" y="1417872"/>
              <a:ext cx="287318" cy="245639"/>
            </a:xfrm>
            <a:custGeom>
              <a:rect b="b" l="l" r="r" t="t"/>
              <a:pathLst>
                <a:path extrusionOk="0" h="6536" w="7645">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0"/>
            <p:cNvSpPr/>
            <p:nvPr/>
          </p:nvSpPr>
          <p:spPr>
            <a:xfrm>
              <a:off x="5100676" y="1668886"/>
              <a:ext cx="445240" cy="209222"/>
            </a:xfrm>
            <a:custGeom>
              <a:rect b="b" l="l" r="r" t="t"/>
              <a:pathLst>
                <a:path extrusionOk="0" h="5567" w="11847">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0"/>
            <p:cNvSpPr/>
            <p:nvPr/>
          </p:nvSpPr>
          <p:spPr>
            <a:xfrm>
              <a:off x="5198653" y="1498411"/>
              <a:ext cx="248383" cy="84824"/>
            </a:xfrm>
            <a:custGeom>
              <a:rect b="b" l="l" r="r" t="t"/>
              <a:pathLst>
                <a:path extrusionOk="0" h="2257" w="6609">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0"/>
            <p:cNvSpPr/>
            <p:nvPr/>
          </p:nvSpPr>
          <p:spPr>
            <a:xfrm>
              <a:off x="5031750" y="1438881"/>
              <a:ext cx="448848" cy="449299"/>
            </a:xfrm>
            <a:custGeom>
              <a:rect b="b" l="l" r="r" t="t"/>
              <a:pathLst>
                <a:path extrusionOk="0" h="11955" w="11943">
                  <a:moveTo>
                    <a:pt x="1036" y="1"/>
                  </a:moveTo>
                  <a:lnTo>
                    <a:pt x="1" y="1037"/>
                  </a:lnTo>
                  <a:lnTo>
                    <a:pt x="10907" y="11955"/>
                  </a:lnTo>
                  <a:lnTo>
                    <a:pt x="11943" y="10919"/>
                  </a:lnTo>
                  <a:lnTo>
                    <a:pt x="10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0"/>
            <p:cNvSpPr/>
            <p:nvPr/>
          </p:nvSpPr>
          <p:spPr>
            <a:xfrm>
              <a:off x="4139579" y="1290543"/>
              <a:ext cx="56148" cy="44911"/>
            </a:xfrm>
            <a:custGeom>
              <a:rect b="b" l="l" r="r" t="t"/>
              <a:pathLst>
                <a:path extrusionOk="0" h="1195" w="1494">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0"/>
            <p:cNvSpPr/>
            <p:nvPr/>
          </p:nvSpPr>
          <p:spPr>
            <a:xfrm>
              <a:off x="4342261" y="1290543"/>
              <a:ext cx="56036" cy="44911"/>
            </a:xfrm>
            <a:custGeom>
              <a:rect b="b" l="l" r="r" t="t"/>
              <a:pathLst>
                <a:path extrusionOk="0" h="1195" w="1491">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0"/>
            <p:cNvSpPr/>
            <p:nvPr/>
          </p:nvSpPr>
          <p:spPr>
            <a:xfrm>
              <a:off x="4544530" y="1290543"/>
              <a:ext cx="56148" cy="44911"/>
            </a:xfrm>
            <a:custGeom>
              <a:rect b="b" l="l" r="r" t="t"/>
              <a:pathLst>
                <a:path extrusionOk="0" h="1195" w="1494">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0"/>
            <p:cNvSpPr/>
            <p:nvPr/>
          </p:nvSpPr>
          <p:spPr>
            <a:xfrm>
              <a:off x="4746799" y="1290543"/>
              <a:ext cx="56148" cy="44911"/>
            </a:xfrm>
            <a:custGeom>
              <a:rect b="b" l="l" r="r" t="t"/>
              <a:pathLst>
                <a:path extrusionOk="0" h="1195" w="1494">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0"/>
            <p:cNvSpPr/>
            <p:nvPr/>
          </p:nvSpPr>
          <p:spPr>
            <a:xfrm>
              <a:off x="4169945"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0"/>
            <p:cNvSpPr/>
            <p:nvPr/>
          </p:nvSpPr>
          <p:spPr>
            <a:xfrm>
              <a:off x="4372628"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0"/>
            <p:cNvSpPr/>
            <p:nvPr/>
          </p:nvSpPr>
          <p:spPr>
            <a:xfrm>
              <a:off x="4574897"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0"/>
            <p:cNvSpPr/>
            <p:nvPr/>
          </p:nvSpPr>
          <p:spPr>
            <a:xfrm>
              <a:off x="4777579"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0"/>
            <p:cNvSpPr/>
            <p:nvPr/>
          </p:nvSpPr>
          <p:spPr>
            <a:xfrm>
              <a:off x="4979848"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0"/>
            <p:cNvSpPr/>
            <p:nvPr/>
          </p:nvSpPr>
          <p:spPr>
            <a:xfrm>
              <a:off x="4949068" y="1290543"/>
              <a:ext cx="56111" cy="44911"/>
            </a:xfrm>
            <a:custGeom>
              <a:rect b="b" l="l" r="r" t="t"/>
              <a:pathLst>
                <a:path extrusionOk="0" h="1195" w="1493">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0"/>
            <p:cNvSpPr/>
            <p:nvPr/>
          </p:nvSpPr>
          <p:spPr>
            <a:xfrm>
              <a:off x="3304533" y="2202707"/>
              <a:ext cx="75203" cy="75203"/>
            </a:xfrm>
            <a:custGeom>
              <a:rect b="b" l="l" r="r" t="t"/>
              <a:pathLst>
                <a:path extrusionOk="0" h="2001" w="2001">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0"/>
            <p:cNvSpPr/>
            <p:nvPr/>
          </p:nvSpPr>
          <p:spPr>
            <a:xfrm>
              <a:off x="3243687" y="2135247"/>
              <a:ext cx="196895" cy="65732"/>
            </a:xfrm>
            <a:custGeom>
              <a:rect b="b" l="l" r="r" t="t"/>
              <a:pathLst>
                <a:path extrusionOk="0" h="1749" w="5239">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0"/>
            <p:cNvSpPr/>
            <p:nvPr/>
          </p:nvSpPr>
          <p:spPr>
            <a:xfrm>
              <a:off x="3202497" y="2068576"/>
              <a:ext cx="279727" cy="83170"/>
            </a:xfrm>
            <a:custGeom>
              <a:rect b="b" l="l" r="r" t="t"/>
              <a:pathLst>
                <a:path extrusionOk="0" h="2213" w="7443">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0"/>
            <p:cNvSpPr/>
            <p:nvPr/>
          </p:nvSpPr>
          <p:spPr>
            <a:xfrm>
              <a:off x="3161344" y="1999912"/>
              <a:ext cx="361581" cy="99932"/>
            </a:xfrm>
            <a:custGeom>
              <a:rect b="b" l="l" r="r" t="t"/>
              <a:pathLst>
                <a:path extrusionOk="0" h="2659" w="9621">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0"/>
            <p:cNvSpPr/>
            <p:nvPr/>
          </p:nvSpPr>
          <p:spPr>
            <a:xfrm>
              <a:off x="6208157" y="2302940"/>
              <a:ext cx="44310" cy="44347"/>
            </a:xfrm>
            <a:custGeom>
              <a:rect b="b" l="l" r="r" t="t"/>
              <a:pathLst>
                <a:path extrusionOk="0" h="1180" w="1179">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0"/>
            <p:cNvSpPr/>
            <p:nvPr/>
          </p:nvSpPr>
          <p:spPr>
            <a:xfrm>
              <a:off x="6172341" y="2263103"/>
              <a:ext cx="116393" cy="38973"/>
            </a:xfrm>
            <a:custGeom>
              <a:rect b="b" l="l" r="r" t="t"/>
              <a:pathLst>
                <a:path extrusionOk="0" h="1037" w="3097">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0"/>
            <p:cNvSpPr/>
            <p:nvPr/>
          </p:nvSpPr>
          <p:spPr>
            <a:xfrm>
              <a:off x="6147724" y="2223979"/>
              <a:ext cx="165175" cy="49008"/>
            </a:xfrm>
            <a:custGeom>
              <a:rect b="b" l="l" r="r" t="t"/>
              <a:pathLst>
                <a:path extrusionOk="0" h="1304" w="4395">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0"/>
            <p:cNvSpPr/>
            <p:nvPr/>
          </p:nvSpPr>
          <p:spPr>
            <a:xfrm>
              <a:off x="6123559" y="2183014"/>
              <a:ext cx="213920" cy="59117"/>
            </a:xfrm>
            <a:custGeom>
              <a:rect b="b" l="l" r="r" t="t"/>
              <a:pathLst>
                <a:path extrusionOk="0" h="1573" w="5692">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0"/>
            <p:cNvSpPr/>
            <p:nvPr/>
          </p:nvSpPr>
          <p:spPr>
            <a:xfrm>
              <a:off x="3003835" y="1748974"/>
              <a:ext cx="168745" cy="172316"/>
            </a:xfrm>
            <a:custGeom>
              <a:rect b="b" l="l" r="r" t="t"/>
              <a:pathLst>
                <a:path extrusionOk="0" h="4585" w="449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0"/>
            <p:cNvSpPr/>
            <p:nvPr/>
          </p:nvSpPr>
          <p:spPr>
            <a:xfrm>
              <a:off x="6058691" y="1739578"/>
              <a:ext cx="134282" cy="134282"/>
            </a:xfrm>
            <a:custGeom>
              <a:rect b="b" l="l" r="r" t="t"/>
              <a:pathLst>
                <a:path extrusionOk="0" h="3573" w="3573">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0"/>
            <p:cNvSpPr/>
            <p:nvPr/>
          </p:nvSpPr>
          <p:spPr>
            <a:xfrm>
              <a:off x="5995590" y="1870253"/>
              <a:ext cx="260484" cy="104291"/>
            </a:xfrm>
            <a:custGeom>
              <a:rect b="b" l="l" r="r" t="t"/>
              <a:pathLst>
                <a:path extrusionOk="0" h="2775" w="6931">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0"/>
            <p:cNvSpPr/>
            <p:nvPr/>
          </p:nvSpPr>
          <p:spPr>
            <a:xfrm>
              <a:off x="5632694" y="2076092"/>
              <a:ext cx="298969" cy="292392"/>
            </a:xfrm>
            <a:custGeom>
              <a:rect b="b" l="l" r="r" t="t"/>
              <a:pathLst>
                <a:path extrusionOk="0" h="7780" w="7955">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0"/>
            <p:cNvSpPr/>
            <p:nvPr/>
          </p:nvSpPr>
          <p:spPr>
            <a:xfrm>
              <a:off x="2861999" y="2126979"/>
              <a:ext cx="174984" cy="171000"/>
            </a:xfrm>
            <a:custGeom>
              <a:rect b="b" l="l" r="r" t="t"/>
              <a:pathLst>
                <a:path extrusionOk="0" h="4550" w="4656">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0"/>
            <p:cNvSpPr/>
            <p:nvPr/>
          </p:nvSpPr>
          <p:spPr>
            <a:xfrm>
              <a:off x="5964735" y="2430194"/>
              <a:ext cx="361581" cy="214220"/>
            </a:xfrm>
            <a:custGeom>
              <a:rect b="b" l="l" r="r" t="t"/>
              <a:pathLst>
                <a:path extrusionOk="0" h="5700" w="9621">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0"/>
            <p:cNvSpPr/>
            <p:nvPr/>
          </p:nvSpPr>
          <p:spPr>
            <a:xfrm>
              <a:off x="3196709" y="1544525"/>
              <a:ext cx="255974" cy="153938"/>
            </a:xfrm>
            <a:custGeom>
              <a:rect b="b" l="l" r="r" t="t"/>
              <a:pathLst>
                <a:path extrusionOk="0" h="4096" w="6811">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0"/>
            <p:cNvSpPr/>
            <p:nvPr/>
          </p:nvSpPr>
          <p:spPr>
            <a:xfrm>
              <a:off x="2917471" y="2500286"/>
              <a:ext cx="170963" cy="146008"/>
            </a:xfrm>
            <a:custGeom>
              <a:rect b="b" l="l" r="r" t="t"/>
              <a:pathLst>
                <a:path extrusionOk="0" h="3885" w="4549">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0"/>
            <p:cNvSpPr/>
            <p:nvPr/>
          </p:nvSpPr>
          <p:spPr>
            <a:xfrm>
              <a:off x="3058443" y="2550195"/>
              <a:ext cx="327118" cy="87943"/>
            </a:xfrm>
            <a:custGeom>
              <a:rect b="b" l="l" r="r" t="t"/>
              <a:pathLst>
                <a:path extrusionOk="0" h="2340" w="8704">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0"/>
            <p:cNvSpPr/>
            <p:nvPr/>
          </p:nvSpPr>
          <p:spPr>
            <a:xfrm>
              <a:off x="6476158" y="2493709"/>
              <a:ext cx="346849" cy="113274"/>
            </a:xfrm>
            <a:custGeom>
              <a:rect b="b" l="l" r="r" t="t"/>
              <a:pathLst>
                <a:path extrusionOk="0" h="3014" w="9229">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0"/>
            <p:cNvSpPr/>
            <p:nvPr/>
          </p:nvSpPr>
          <p:spPr>
            <a:xfrm>
              <a:off x="2478056" y="2335599"/>
              <a:ext cx="234515" cy="294496"/>
            </a:xfrm>
            <a:custGeom>
              <a:rect b="b" l="l" r="r" t="t"/>
              <a:pathLst>
                <a:path extrusionOk="0" h="7836" w="624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0"/>
            <p:cNvSpPr/>
            <p:nvPr/>
          </p:nvSpPr>
          <p:spPr>
            <a:xfrm>
              <a:off x="2523268" y="2406104"/>
              <a:ext cx="144542" cy="142024"/>
            </a:xfrm>
            <a:custGeom>
              <a:rect b="b" l="l" r="r" t="t"/>
              <a:pathLst>
                <a:path extrusionOk="0" h="3779" w="3846">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0"/>
            <p:cNvSpPr/>
            <p:nvPr/>
          </p:nvSpPr>
          <p:spPr>
            <a:xfrm>
              <a:off x="5762917" y="1450982"/>
              <a:ext cx="219745" cy="276119"/>
            </a:xfrm>
            <a:custGeom>
              <a:rect b="b" l="l" r="r" t="t"/>
              <a:pathLst>
                <a:path extrusionOk="0" h="7347" w="5847">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0"/>
            <p:cNvSpPr/>
            <p:nvPr/>
          </p:nvSpPr>
          <p:spPr>
            <a:xfrm>
              <a:off x="5804972" y="1516977"/>
              <a:ext cx="136086" cy="133380"/>
            </a:xfrm>
            <a:custGeom>
              <a:rect b="b" l="l" r="r" t="t"/>
              <a:pathLst>
                <a:path extrusionOk="0" h="3549" w="3621">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p20"/>
          <p:cNvGrpSpPr/>
          <p:nvPr/>
        </p:nvGrpSpPr>
        <p:grpSpPr>
          <a:xfrm>
            <a:off x="2103728" y="3903543"/>
            <a:ext cx="1781906" cy="954276"/>
            <a:chOff x="536191" y="3846324"/>
            <a:chExt cx="1781906" cy="954276"/>
          </a:xfrm>
        </p:grpSpPr>
        <p:sp>
          <p:nvSpPr>
            <p:cNvPr id="1035" name="Google Shape;1035;p20"/>
            <p:cNvSpPr txBox="1"/>
            <p:nvPr/>
          </p:nvSpPr>
          <p:spPr>
            <a:xfrm>
              <a:off x="536191" y="3846324"/>
              <a:ext cx="1781906"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Fira Sans"/>
                  <a:ea typeface="Fira Sans"/>
                  <a:cs typeface="Fira Sans"/>
                  <a:sym typeface="Fira Sans"/>
                </a:rPr>
                <a:t>WPA2-PSK</a:t>
              </a:r>
              <a:endParaRPr b="1" i="0" sz="1400" u="none" cap="none" strike="noStrike">
                <a:solidFill>
                  <a:schemeClr val="accent2"/>
                </a:solidFill>
                <a:latin typeface="Fira Sans"/>
                <a:ea typeface="Fira Sans"/>
                <a:cs typeface="Fira Sans"/>
                <a:sym typeface="Fira Sans"/>
              </a:endParaRPr>
            </a:p>
          </p:txBody>
        </p:sp>
        <p:sp>
          <p:nvSpPr>
            <p:cNvPr id="1036" name="Google Shape;1036;p20"/>
            <p:cNvSpPr txBox="1"/>
            <p:nvPr/>
          </p:nvSpPr>
          <p:spPr>
            <a:xfrm>
              <a:off x="536191" y="4257000"/>
              <a:ext cx="1720960"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Mạng gia đình và văn phòng nhỏ</a:t>
              </a:r>
              <a:endParaRPr b="0" i="0" sz="1200" u="none" cap="none" strike="noStrike">
                <a:solidFill>
                  <a:srgbClr val="000000"/>
                </a:solidFill>
                <a:latin typeface="Fira Sans"/>
                <a:ea typeface="Fira Sans"/>
                <a:cs typeface="Fira Sans"/>
                <a:sym typeface="Fira Sans"/>
              </a:endParaRPr>
            </a:p>
          </p:txBody>
        </p:sp>
      </p:grpSp>
      <p:grpSp>
        <p:nvGrpSpPr>
          <p:cNvPr id="1037" name="Google Shape;1037;p20"/>
          <p:cNvGrpSpPr/>
          <p:nvPr/>
        </p:nvGrpSpPr>
        <p:grpSpPr>
          <a:xfrm>
            <a:off x="3630910" y="3892651"/>
            <a:ext cx="1995238" cy="840532"/>
            <a:chOff x="2106015" y="3862440"/>
            <a:chExt cx="1995238" cy="840532"/>
          </a:xfrm>
        </p:grpSpPr>
        <p:sp>
          <p:nvSpPr>
            <p:cNvPr id="1038" name="Google Shape;1038;p20"/>
            <p:cNvSpPr txBox="1"/>
            <p:nvPr/>
          </p:nvSpPr>
          <p:spPr>
            <a:xfrm>
              <a:off x="2258875" y="3862440"/>
              <a:ext cx="1636375"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Fira Sans"/>
                  <a:ea typeface="Fira Sans"/>
                  <a:cs typeface="Fira Sans"/>
                  <a:sym typeface="Fira Sans"/>
                </a:rPr>
                <a:t>WPA2-Enterprise</a:t>
              </a:r>
              <a:endParaRPr b="1" i="0" sz="1400" u="none" cap="none" strike="noStrike">
                <a:solidFill>
                  <a:schemeClr val="accent3"/>
                </a:solidFill>
                <a:latin typeface="Fira Sans"/>
                <a:ea typeface="Fira Sans"/>
                <a:cs typeface="Fira Sans"/>
                <a:sym typeface="Fira Sans"/>
              </a:endParaRPr>
            </a:p>
          </p:txBody>
        </p:sp>
        <p:sp>
          <p:nvSpPr>
            <p:cNvPr id="1039" name="Google Shape;1039;p20"/>
            <p:cNvSpPr txBox="1"/>
            <p:nvPr/>
          </p:nvSpPr>
          <p:spPr>
            <a:xfrm>
              <a:off x="2106015" y="4159372"/>
              <a:ext cx="1995238"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Username vs password</a:t>
              </a:r>
              <a:endParaRPr b="0" i="0" sz="1200" u="none" cap="none" strike="noStrike">
                <a:solidFill>
                  <a:srgbClr val="000000"/>
                </a:solidFill>
                <a:latin typeface="Fira Sans"/>
                <a:ea typeface="Fira Sans"/>
                <a:cs typeface="Fira Sans"/>
                <a:sym typeface="Fira Sans"/>
              </a:endParaRPr>
            </a:p>
          </p:txBody>
        </p:sp>
      </p:grpSp>
      <p:grpSp>
        <p:nvGrpSpPr>
          <p:cNvPr id="1040" name="Google Shape;1040;p20"/>
          <p:cNvGrpSpPr/>
          <p:nvPr/>
        </p:nvGrpSpPr>
        <p:grpSpPr>
          <a:xfrm>
            <a:off x="5477284" y="3881758"/>
            <a:ext cx="1613348" cy="947700"/>
            <a:chOff x="3888853" y="3852900"/>
            <a:chExt cx="1613348" cy="947700"/>
          </a:xfrm>
        </p:grpSpPr>
        <p:sp>
          <p:nvSpPr>
            <p:cNvPr id="1041" name="Google Shape;1041;p20"/>
            <p:cNvSpPr txBox="1"/>
            <p:nvPr/>
          </p:nvSpPr>
          <p:spPr>
            <a:xfrm>
              <a:off x="3897403" y="3852900"/>
              <a:ext cx="1349400"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4"/>
                  </a:solidFill>
                  <a:latin typeface="Fira Sans"/>
                  <a:ea typeface="Fira Sans"/>
                  <a:cs typeface="Fira Sans"/>
                  <a:sym typeface="Fira Sans"/>
                </a:rPr>
                <a:t>AES</a:t>
              </a:r>
              <a:endParaRPr b="1" i="0" sz="1400" u="none" cap="none" strike="noStrike">
                <a:solidFill>
                  <a:schemeClr val="accent4"/>
                </a:solidFill>
                <a:latin typeface="Fira Sans"/>
                <a:ea typeface="Fira Sans"/>
                <a:cs typeface="Fira Sans"/>
                <a:sym typeface="Fira Sans"/>
              </a:endParaRPr>
            </a:p>
          </p:txBody>
        </p:sp>
        <p:sp>
          <p:nvSpPr>
            <p:cNvPr id="1042" name="Google Shape;1042;p20"/>
            <p:cNvSpPr txBox="1"/>
            <p:nvPr/>
          </p:nvSpPr>
          <p:spPr>
            <a:xfrm flipH="1">
              <a:off x="3888853" y="4257000"/>
              <a:ext cx="1613348" cy="543600"/>
            </a:xfrm>
            <a:prstGeom prst="rect">
              <a:avLst/>
            </a:prstGeom>
            <a:noFill/>
            <a:ln>
              <a:noFill/>
            </a:ln>
          </p:spPr>
          <p:txBody>
            <a:bodyPr anchorCtr="0" anchor="ctr" bIns="91425" lIns="182875" spcFirstLastPara="1" rIns="18287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Mã hóa đối xứng theo khối 128-bit</a:t>
              </a:r>
              <a:endParaRPr b="0" i="0" sz="1200" u="none" cap="none" strike="noStrike">
                <a:solidFill>
                  <a:srgbClr val="000000"/>
                </a:solidFill>
                <a:latin typeface="Fira Sans"/>
                <a:ea typeface="Fira Sans"/>
                <a:cs typeface="Fira Sans"/>
                <a:sym typeface="Fira Sans"/>
              </a:endParaRPr>
            </a:p>
          </p:txBody>
        </p:sp>
      </p:grpSp>
      <p:grpSp>
        <p:nvGrpSpPr>
          <p:cNvPr id="1043" name="Google Shape;1043;p20"/>
          <p:cNvGrpSpPr/>
          <p:nvPr/>
        </p:nvGrpSpPr>
        <p:grpSpPr>
          <a:xfrm>
            <a:off x="2738951" y="3268467"/>
            <a:ext cx="482409" cy="568323"/>
            <a:chOff x="1214339" y="3211248"/>
            <a:chExt cx="482409" cy="568323"/>
          </a:xfrm>
        </p:grpSpPr>
        <p:sp>
          <p:nvSpPr>
            <p:cNvPr id="1044" name="Google Shape;1044;p20"/>
            <p:cNvSpPr/>
            <p:nvPr/>
          </p:nvSpPr>
          <p:spPr>
            <a:xfrm>
              <a:off x="1214339" y="3211248"/>
              <a:ext cx="482409" cy="568323"/>
            </a:xfrm>
            <a:custGeom>
              <a:rect b="b" l="l" r="r" t="t"/>
              <a:pathLst>
                <a:path extrusionOk="0" h="15122" w="12836">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0"/>
            <p:cNvSpPr/>
            <p:nvPr/>
          </p:nvSpPr>
          <p:spPr>
            <a:xfrm>
              <a:off x="1242075" y="3246689"/>
              <a:ext cx="426937" cy="500336"/>
            </a:xfrm>
            <a:custGeom>
              <a:rect b="b" l="l" r="r" t="t"/>
              <a:pathLst>
                <a:path extrusionOk="0" h="13313" w="1136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0"/>
            <p:cNvSpPr/>
            <p:nvPr/>
          </p:nvSpPr>
          <p:spPr>
            <a:xfrm>
              <a:off x="1248351" y="3254769"/>
              <a:ext cx="413934" cy="484626"/>
            </a:xfrm>
            <a:custGeom>
              <a:rect b="b" l="l" r="r" t="t"/>
              <a:pathLst>
                <a:path extrusionOk="0" h="12895" w="11014">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0"/>
            <p:cNvSpPr/>
            <p:nvPr/>
          </p:nvSpPr>
          <p:spPr>
            <a:xfrm>
              <a:off x="1320848" y="3334406"/>
              <a:ext cx="267174" cy="261837"/>
            </a:xfrm>
            <a:custGeom>
              <a:rect b="b" l="l" r="r" t="t"/>
              <a:pathLst>
                <a:path extrusionOk="0" h="6967" w="7109">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21"/>
          <p:cNvSpPr txBox="1"/>
          <p:nvPr>
            <p:ph type="title"/>
          </p:nvPr>
        </p:nvSpPr>
        <p:spPr>
          <a:xfrm>
            <a:off x="457200" y="260138"/>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800"/>
              <a:t>Quá trình xác thực – WPA2</a:t>
            </a:r>
            <a:endParaRPr/>
          </a:p>
        </p:txBody>
      </p:sp>
      <p:pic>
        <p:nvPicPr>
          <p:cNvPr descr="WPA-2 encryption and integrity check | Download Scientific Diagram" id="1053" name="Google Shape;1053;p21"/>
          <p:cNvPicPr preferRelativeResize="0"/>
          <p:nvPr/>
        </p:nvPicPr>
        <p:blipFill rotWithShape="1">
          <a:blip r:embed="rId3">
            <a:alphaModFix/>
          </a:blip>
          <a:srcRect b="0" l="0" r="0" t="0"/>
          <a:stretch/>
        </p:blipFill>
        <p:spPr>
          <a:xfrm>
            <a:off x="1415232" y="954114"/>
            <a:ext cx="6313536" cy="39292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22"/>
          <p:cNvSpPr txBox="1"/>
          <p:nvPr>
            <p:ph type="title"/>
          </p:nvPr>
        </p:nvSpPr>
        <p:spPr>
          <a:xfrm>
            <a:off x="457200" y="493798"/>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800"/>
              <a:t>Quá trình xác thực – WPA2 </a:t>
            </a:r>
            <a:r>
              <a:rPr lang="en-US"/>
              <a:t>- MIC</a:t>
            </a:r>
            <a:endParaRPr/>
          </a:p>
        </p:txBody>
      </p:sp>
      <p:sp>
        <p:nvSpPr>
          <p:cNvPr id="1059" name="Google Shape;1059;p22"/>
          <p:cNvSpPr txBox="1"/>
          <p:nvPr/>
        </p:nvSpPr>
        <p:spPr>
          <a:xfrm>
            <a:off x="605883" y="1219199"/>
            <a:ext cx="7932300" cy="3216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Hai quá trình bao gồm </a:t>
            </a:r>
            <a:r>
              <a:rPr b="1" i="0" lang="en-US" sz="1400" u="none" cap="none" strike="noStrike">
                <a:solidFill>
                  <a:srgbClr val="000000"/>
                </a:solidFill>
                <a:latin typeface="Fira Sans"/>
                <a:ea typeface="Fira Sans"/>
                <a:cs typeface="Fira Sans"/>
                <a:sym typeface="Fira Sans"/>
              </a:rPr>
              <a:t>tính toán MIC </a:t>
            </a:r>
            <a:r>
              <a:rPr b="0" i="0" lang="en-US" sz="1400" u="none" cap="none" strike="noStrike">
                <a:solidFill>
                  <a:srgbClr val="000000"/>
                </a:solidFill>
                <a:latin typeface="Fira Sans"/>
                <a:ea typeface="Fira Sans"/>
                <a:cs typeface="Fira Sans"/>
                <a:sym typeface="Fira Sans"/>
              </a:rPr>
              <a:t>và </a:t>
            </a:r>
            <a:r>
              <a:rPr b="1" i="0" lang="en-US" sz="1400" u="none" cap="none" strike="noStrike">
                <a:solidFill>
                  <a:srgbClr val="000000"/>
                </a:solidFill>
                <a:latin typeface="Fira Sans"/>
                <a:ea typeface="Fira Sans"/>
                <a:cs typeface="Fira Sans"/>
                <a:sym typeface="Fira Sans"/>
              </a:rPr>
              <a:t>mã hóa </a:t>
            </a:r>
            <a:r>
              <a:rPr b="0" i="0" lang="en-US" sz="1400" u="none" cap="none" strike="noStrike">
                <a:solidFill>
                  <a:srgbClr val="000000"/>
                </a:solidFill>
                <a:latin typeface="Fira Sans"/>
                <a:ea typeface="Fira Sans"/>
                <a:cs typeface="Fira Sans"/>
                <a:sym typeface="Fira Sans"/>
              </a:rPr>
              <a:t>được thực hiện song song.</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Fira Sans"/>
                <a:ea typeface="Fira Sans"/>
                <a:cs typeface="Fira Sans"/>
                <a:sym typeface="Fira Sans"/>
              </a:rPr>
              <a:t>Bước 1: </a:t>
            </a:r>
            <a:r>
              <a:rPr b="0" i="0" lang="en-US" sz="1400" u="none" cap="none" strike="noStrike">
                <a:solidFill>
                  <a:srgbClr val="000000"/>
                </a:solidFill>
                <a:latin typeface="Fira Sans"/>
                <a:ea typeface="Fira Sans"/>
                <a:cs typeface="Fira Sans"/>
                <a:sym typeface="Fira Sans"/>
              </a:rPr>
              <a:t>Init Block (128 bit) và Data Integrity Key được đưa vào AES ở chế độ CCMP để tạo ra khối 128 bit.</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Fira Sans"/>
                <a:ea typeface="Fira Sans"/>
                <a:cs typeface="Fira Sans"/>
                <a:sym typeface="Fira Sans"/>
              </a:rPr>
              <a:t>Bước 2: </a:t>
            </a:r>
            <a:r>
              <a:rPr b="0" i="0" lang="en-US" sz="1400" u="none" cap="none" strike="noStrike">
                <a:solidFill>
                  <a:srgbClr val="000000"/>
                </a:solidFill>
                <a:latin typeface="Fira Sans"/>
                <a:ea typeface="Fira Sans"/>
                <a:cs typeface="Fira Sans"/>
                <a:sym typeface="Fira Sans"/>
              </a:rPr>
              <a:t>XOR kết quả của bước trước với </a:t>
            </a:r>
            <a:r>
              <a:rPr lang="en-US">
                <a:latin typeface="Fira Sans"/>
                <a:ea typeface="Fira Sans"/>
                <a:cs typeface="Fira Sans"/>
                <a:sym typeface="Fira Sans"/>
              </a:rPr>
              <a:t>128bit</a:t>
            </a:r>
            <a:r>
              <a:rPr b="0" i="0" lang="en-US" sz="1400" u="none" cap="none" strike="noStrike">
                <a:solidFill>
                  <a:srgbClr val="000000"/>
                </a:solidFill>
                <a:latin typeface="Fira Sans"/>
                <a:ea typeface="Fira Sans"/>
                <a:cs typeface="Fira Sans"/>
                <a:sym typeface="Fira Sans"/>
              </a:rPr>
              <a:t> đầu trong payload của khối IEE 802.11 để tạo ra khối </a:t>
            </a:r>
            <a:r>
              <a:rPr lang="en-US">
                <a:latin typeface="Fira Sans"/>
                <a:ea typeface="Fira Sans"/>
                <a:cs typeface="Fira Sans"/>
                <a:sym typeface="Fira Sans"/>
              </a:rPr>
              <a:t>128bit</a:t>
            </a:r>
            <a:r>
              <a:rPr b="0" i="0" lang="en-US" sz="1400" u="none" cap="none" strike="noStrike">
                <a:solidFill>
                  <a:srgbClr val="000000"/>
                </a:solidFill>
                <a:latin typeface="Fira Sans"/>
                <a:ea typeface="Fira Sans"/>
                <a:cs typeface="Fira Sans"/>
                <a:sym typeface="Fira Sans"/>
              </a:rPr>
              <a:t>.</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Kết quả từ bước 2 lại được đưa vào AES-CCMP để tạo ra khối 128 bit</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Bước 3 và bước 4 được thực hiện với các khối payload khác, ngoại trừ field PN được dùng để đánh số frame.</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Từ khối 128 bit cuối cùng, 64 bit được lấy là đặt tên là “R1”, R1 tương ứng với MIC không được mã hóa.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23"/>
          <p:cNvSpPr txBox="1"/>
          <p:nvPr>
            <p:ph type="title"/>
          </p:nvPr>
        </p:nvSpPr>
        <p:spPr>
          <a:xfrm>
            <a:off x="457200" y="493798"/>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800"/>
              <a:t>Quá trình xác thực – WPA2</a:t>
            </a:r>
            <a:endParaRPr/>
          </a:p>
        </p:txBody>
      </p:sp>
      <p:sp>
        <p:nvSpPr>
          <p:cNvPr id="1065" name="Google Shape;1065;p23"/>
          <p:cNvSpPr txBox="1"/>
          <p:nvPr/>
        </p:nvSpPr>
        <p:spPr>
          <a:xfrm>
            <a:off x="605883" y="1353014"/>
            <a:ext cx="7932234" cy="264444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Fira Sans"/>
                <a:ea typeface="Fira Sans"/>
                <a:cs typeface="Fira Sans"/>
                <a:sym typeface="Fira Sans"/>
              </a:rPr>
              <a:t>Bước 1:</a:t>
            </a:r>
            <a:r>
              <a:rPr b="0" i="0" lang="en-US" sz="1400" u="none" cap="none" strike="noStrike">
                <a:solidFill>
                  <a:srgbClr val="000000"/>
                </a:solidFill>
                <a:latin typeface="Fira Sans"/>
                <a:ea typeface="Fira Sans"/>
                <a:cs typeface="Fira Sans"/>
                <a:sym typeface="Fira Sans"/>
              </a:rPr>
              <a:t> Init counter và Data Encryption Key là input của hàm AES để tạo ra khối 128 bit.</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Fira Sans"/>
                <a:ea typeface="Fira Sans"/>
                <a:cs typeface="Fira Sans"/>
                <a:sym typeface="Fira Sans"/>
              </a:rPr>
              <a:t>Bước 2: </a:t>
            </a:r>
            <a:r>
              <a:rPr b="0" i="0" lang="en-US" sz="1400" u="none" cap="none" strike="noStrike">
                <a:solidFill>
                  <a:srgbClr val="000000"/>
                </a:solidFill>
                <a:latin typeface="Fira Sans"/>
                <a:ea typeface="Fira Sans"/>
                <a:cs typeface="Fira Sans"/>
                <a:sym typeface="Fira Sans"/>
              </a:rPr>
              <a:t>Với khối vừa được tạo ra ở trên, sử dụng XOR với 128 bit payload đầu tiên để tạo ra frame payload đầu tiên.</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Bước 1 và bước 2 được lặp lại với giá trị Init counter tăng dần cho đến khi hoàn thành việc mã hóa toàn bộ payload.</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Counter được tăng lên, và được dùng làm input của hàm AES. Kết quả sau đó được XOR với MIC (R1) </a:t>
            </a:r>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Fira Sans"/>
                <a:ea typeface="Fira Sans"/>
                <a:cs typeface="Fira Sans"/>
                <a:sym typeface="Fira Sans"/>
              </a:rPr>
              <a:t>64 bit mã hóa quan trọng được lấy và đóng gói cùng với FCS và header của IEEE 802.11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24"/>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Lỗ hổng bảo mật của WPA2</a:t>
            </a:r>
            <a:endParaRPr/>
          </a:p>
        </p:txBody>
      </p:sp>
      <p:grpSp>
        <p:nvGrpSpPr>
          <p:cNvPr id="1071" name="Google Shape;1071;p24"/>
          <p:cNvGrpSpPr/>
          <p:nvPr/>
        </p:nvGrpSpPr>
        <p:grpSpPr>
          <a:xfrm>
            <a:off x="4590600" y="2297159"/>
            <a:ext cx="3894574" cy="547591"/>
            <a:chOff x="4590600" y="2297159"/>
            <a:chExt cx="3894574" cy="547591"/>
          </a:xfrm>
        </p:grpSpPr>
        <p:sp>
          <p:nvSpPr>
            <p:cNvPr id="1072" name="Google Shape;1072;p24"/>
            <p:cNvSpPr/>
            <p:nvPr/>
          </p:nvSpPr>
          <p:spPr>
            <a:xfrm>
              <a:off x="5060551" y="2298150"/>
              <a:ext cx="3424623"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KÍCH THƯỚC KHÓA</a:t>
              </a:r>
              <a:endParaRPr b="0" i="0" sz="1200" u="none" cap="none" strike="noStrike">
                <a:solidFill>
                  <a:schemeClr val="dk1"/>
                </a:solidFill>
                <a:latin typeface="Fira Sans"/>
                <a:ea typeface="Fira Sans"/>
                <a:cs typeface="Fira Sans"/>
                <a:sym typeface="Fira Sans"/>
              </a:endParaRPr>
            </a:p>
          </p:txBody>
        </p:sp>
        <p:sp>
          <p:nvSpPr>
            <p:cNvPr id="1073" name="Google Shape;1073;p24"/>
            <p:cNvSpPr/>
            <p:nvPr/>
          </p:nvSpPr>
          <p:spPr>
            <a:xfrm>
              <a:off x="4590600" y="2297159"/>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1</a:t>
              </a:r>
              <a:endParaRPr b="1" i="0" sz="1400" u="none" cap="none" strike="noStrike">
                <a:solidFill>
                  <a:schemeClr val="lt1"/>
                </a:solidFill>
                <a:latin typeface="Fira Sans"/>
                <a:ea typeface="Fira Sans"/>
                <a:cs typeface="Fira Sans"/>
                <a:sym typeface="Fira Sans"/>
              </a:endParaRPr>
            </a:p>
          </p:txBody>
        </p:sp>
      </p:grpSp>
      <p:grpSp>
        <p:nvGrpSpPr>
          <p:cNvPr id="1074" name="Google Shape;1074;p24"/>
          <p:cNvGrpSpPr/>
          <p:nvPr/>
        </p:nvGrpSpPr>
        <p:grpSpPr>
          <a:xfrm>
            <a:off x="4590600" y="3114189"/>
            <a:ext cx="3894575" cy="548787"/>
            <a:chOff x="4590600" y="3114189"/>
            <a:chExt cx="3894575" cy="548787"/>
          </a:xfrm>
        </p:grpSpPr>
        <p:sp>
          <p:nvSpPr>
            <p:cNvPr id="1075" name="Google Shape;1075;p24"/>
            <p:cNvSpPr/>
            <p:nvPr/>
          </p:nvSpPr>
          <p:spPr>
            <a:xfrm>
              <a:off x="5060551" y="3116376"/>
              <a:ext cx="3424624"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KRACK: phục hồi lại khóa mã hóa và tiêm vào gói tin giả mạo</a:t>
              </a:r>
              <a:endParaRPr b="0" i="0" sz="1200" u="none" cap="none" strike="noStrike">
                <a:solidFill>
                  <a:schemeClr val="dk1"/>
                </a:solidFill>
                <a:latin typeface="Fira Sans"/>
                <a:ea typeface="Fira Sans"/>
                <a:cs typeface="Fira Sans"/>
                <a:sym typeface="Fira Sans"/>
              </a:endParaRPr>
            </a:p>
          </p:txBody>
        </p:sp>
        <p:sp>
          <p:nvSpPr>
            <p:cNvPr id="1076" name="Google Shape;1076;p24"/>
            <p:cNvSpPr/>
            <p:nvPr/>
          </p:nvSpPr>
          <p:spPr>
            <a:xfrm>
              <a:off x="4590600" y="3114189"/>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2</a:t>
              </a:r>
              <a:endParaRPr b="1" i="0" sz="1400" u="none" cap="none" strike="noStrike">
                <a:solidFill>
                  <a:schemeClr val="lt1"/>
                </a:solidFill>
                <a:latin typeface="Fira Sans"/>
                <a:ea typeface="Fira Sans"/>
                <a:cs typeface="Fira Sans"/>
                <a:sym typeface="Fira Sans"/>
              </a:endParaRPr>
            </a:p>
          </p:txBody>
        </p:sp>
      </p:grpSp>
      <p:grpSp>
        <p:nvGrpSpPr>
          <p:cNvPr id="1077" name="Google Shape;1077;p24"/>
          <p:cNvGrpSpPr/>
          <p:nvPr/>
        </p:nvGrpSpPr>
        <p:grpSpPr>
          <a:xfrm>
            <a:off x="4590600" y="3930117"/>
            <a:ext cx="3894575" cy="549908"/>
            <a:chOff x="4590600" y="3930117"/>
            <a:chExt cx="3894575" cy="549908"/>
          </a:xfrm>
        </p:grpSpPr>
        <p:sp>
          <p:nvSpPr>
            <p:cNvPr id="1078" name="Google Shape;1078;p24"/>
            <p:cNvSpPr/>
            <p:nvPr/>
          </p:nvSpPr>
          <p:spPr>
            <a:xfrm>
              <a:off x="5060551" y="3933425"/>
              <a:ext cx="3424624"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200" u="none" cap="none" strike="noStrike">
                  <a:solidFill>
                    <a:schemeClr val="dk1"/>
                  </a:solidFill>
                  <a:latin typeface="Fira Sans"/>
                  <a:ea typeface="Fira Sans"/>
                  <a:cs typeface="Fira Sans"/>
                  <a:sym typeface="Fira Sans"/>
                </a:rPr>
                <a:t>WPS: dễ bị tấn công nếu được bật</a:t>
              </a:r>
              <a:endParaRPr b="0" i="0" sz="1200" u="none" cap="none" strike="noStrike">
                <a:solidFill>
                  <a:schemeClr val="dk1"/>
                </a:solidFill>
                <a:latin typeface="Fira Sans"/>
                <a:ea typeface="Fira Sans"/>
                <a:cs typeface="Fira Sans"/>
                <a:sym typeface="Fira Sans"/>
              </a:endParaRPr>
            </a:p>
          </p:txBody>
        </p:sp>
        <p:sp>
          <p:nvSpPr>
            <p:cNvPr id="1079" name="Google Shape;1079;p24"/>
            <p:cNvSpPr/>
            <p:nvPr/>
          </p:nvSpPr>
          <p:spPr>
            <a:xfrm>
              <a:off x="4590600" y="393011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2500" u="none" cap="none" strike="noStrike">
                  <a:solidFill>
                    <a:schemeClr val="lt1"/>
                  </a:solidFill>
                  <a:latin typeface="Fira Sans"/>
                  <a:ea typeface="Fira Sans"/>
                  <a:cs typeface="Fira Sans"/>
                  <a:sym typeface="Fira Sans"/>
                </a:rPr>
                <a:t>3</a:t>
              </a:r>
              <a:endParaRPr b="1" i="0" sz="1400" u="none" cap="none" strike="noStrike">
                <a:solidFill>
                  <a:schemeClr val="lt1"/>
                </a:solidFill>
                <a:latin typeface="Fira Sans"/>
                <a:ea typeface="Fira Sans"/>
                <a:cs typeface="Fira Sans"/>
                <a:sym typeface="Fira Sans"/>
              </a:endParaRPr>
            </a:p>
          </p:txBody>
        </p:sp>
      </p:grpSp>
      <p:sp>
        <p:nvSpPr>
          <p:cNvPr id="1080" name="Google Shape;1080;p24"/>
          <p:cNvSpPr/>
          <p:nvPr/>
        </p:nvSpPr>
        <p:spPr>
          <a:xfrm>
            <a:off x="4295881" y="1466850"/>
            <a:ext cx="4267619" cy="546600"/>
          </a:xfrm>
          <a:prstGeom prst="roundRect">
            <a:avLst>
              <a:gd fmla="val 16667" name="adj"/>
            </a:avLst>
          </a:prstGeom>
          <a:noFill/>
          <a:ln>
            <a:noFill/>
          </a:ln>
        </p:spPr>
        <p:txBody>
          <a:bodyPr anchorCtr="0" anchor="ctr" bIns="91425" lIns="182875" spcFirstLastPara="1" rIns="137150"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400" u="none" cap="none" strike="noStrike">
                <a:solidFill>
                  <a:schemeClr val="dk1"/>
                </a:solidFill>
                <a:latin typeface="Fira Sans"/>
                <a:ea typeface="Fira Sans"/>
                <a:cs typeface="Fira Sans"/>
                <a:sym typeface="Fira Sans"/>
              </a:rPr>
              <a:t>WPA2 là một trong những giao thức bảo mật wifi an toàn và phổ biến nhất hiện nay.</a:t>
            </a:r>
            <a:endParaRPr b="0" i="0" sz="1400" u="none" cap="none" strike="noStrike">
              <a:solidFill>
                <a:schemeClr val="dk1"/>
              </a:solidFill>
              <a:latin typeface="Fira Sans"/>
              <a:ea typeface="Fira Sans"/>
              <a:cs typeface="Fira Sans"/>
              <a:sym typeface="Fira Sans"/>
            </a:endParaRPr>
          </a:p>
        </p:txBody>
      </p:sp>
      <p:grpSp>
        <p:nvGrpSpPr>
          <p:cNvPr id="1081" name="Google Shape;1081;p24"/>
          <p:cNvGrpSpPr/>
          <p:nvPr/>
        </p:nvGrpSpPr>
        <p:grpSpPr>
          <a:xfrm>
            <a:off x="-1006072" y="1271750"/>
            <a:ext cx="4357952" cy="5991286"/>
            <a:chOff x="-1006072" y="1271750"/>
            <a:chExt cx="4357952" cy="5991286"/>
          </a:xfrm>
        </p:grpSpPr>
        <p:sp>
          <p:nvSpPr>
            <p:cNvPr id="1082" name="Google Shape;1082;p24"/>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4"/>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4"/>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4"/>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4"/>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4"/>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4"/>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4"/>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4"/>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4"/>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4"/>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4"/>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4"/>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4"/>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4"/>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4"/>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4"/>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4"/>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4"/>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4"/>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4"/>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4"/>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4"/>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4"/>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4"/>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4"/>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4"/>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4"/>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4"/>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4"/>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4"/>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4"/>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4"/>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4"/>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4"/>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4"/>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4"/>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4"/>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4"/>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4"/>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4"/>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4"/>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4"/>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4"/>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4"/>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4"/>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4"/>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4"/>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4"/>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4"/>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4"/>
            <p:cNvSpPr/>
            <p:nvPr/>
          </p:nvSpPr>
          <p:spPr>
            <a:xfrm>
              <a:off x="2445166" y="3074374"/>
              <a:ext cx="10704" cy="53317"/>
            </a:xfrm>
            <a:custGeom>
              <a:rect b="b" l="l" r="r" t="t"/>
              <a:pathLst>
                <a:path extrusionOk="0" fill="none" h="1310" w="263">
                  <a:moveTo>
                    <a:pt x="1" y="0"/>
                  </a:moveTo>
                  <a:lnTo>
                    <a:pt x="263" y="1310"/>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4"/>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4"/>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4"/>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4"/>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4"/>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4"/>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4"/>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4"/>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4"/>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4"/>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4"/>
            <p:cNvSpPr/>
            <p:nvPr/>
          </p:nvSpPr>
          <p:spPr>
            <a:xfrm>
              <a:off x="2043946" y="2952235"/>
              <a:ext cx="11640" cy="45625"/>
            </a:xfrm>
            <a:custGeom>
              <a:rect b="b" l="l" r="r" t="t"/>
              <a:pathLst>
                <a:path extrusionOk="0" fill="none" h="1121" w="286">
                  <a:moveTo>
                    <a:pt x="286" y="1120"/>
                  </a:moveTo>
                  <a:lnTo>
                    <a:pt x="0" y="1"/>
                  </a:lnTo>
                </a:path>
              </a:pathLst>
            </a:custGeom>
            <a:noFill/>
            <a:ln cap="rnd"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4"/>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4"/>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4"/>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4"/>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4"/>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4"/>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4"/>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4"/>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4"/>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4"/>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4"/>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4"/>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4"/>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4"/>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4"/>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25"/>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SzPts val="3600"/>
              <a:buNone/>
            </a:pPr>
            <a:r>
              <a:rPr lang="en-US" sz="2800"/>
              <a:t>So sánh</a:t>
            </a:r>
            <a:endParaRPr/>
          </a:p>
        </p:txBody>
      </p:sp>
      <p:pic>
        <p:nvPicPr>
          <p:cNvPr id="1164" name="Google Shape;1164;p25"/>
          <p:cNvPicPr preferRelativeResize="0"/>
          <p:nvPr/>
        </p:nvPicPr>
        <p:blipFill rotWithShape="1">
          <a:blip r:embed="rId3">
            <a:alphaModFix/>
          </a:blip>
          <a:srcRect b="0" l="0" r="0" t="0"/>
          <a:stretch/>
        </p:blipFill>
        <p:spPr>
          <a:xfrm>
            <a:off x="292999" y="928459"/>
            <a:ext cx="8558002" cy="36731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26"/>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Kịch bản và demo</a:t>
            </a:r>
            <a:endParaRPr/>
          </a:p>
        </p:txBody>
      </p:sp>
      <p:grpSp>
        <p:nvGrpSpPr>
          <p:cNvPr id="1170" name="Google Shape;1170;p26"/>
          <p:cNvGrpSpPr/>
          <p:nvPr/>
        </p:nvGrpSpPr>
        <p:grpSpPr>
          <a:xfrm>
            <a:off x="2456268" y="1225005"/>
            <a:ext cx="3964411" cy="3386752"/>
            <a:chOff x="2874288" y="1572950"/>
            <a:chExt cx="3360871" cy="2758870"/>
          </a:xfrm>
        </p:grpSpPr>
        <p:sp>
          <p:nvSpPr>
            <p:cNvPr id="1171" name="Google Shape;1171;p26"/>
            <p:cNvSpPr/>
            <p:nvPr/>
          </p:nvSpPr>
          <p:spPr>
            <a:xfrm>
              <a:off x="2874288" y="1848875"/>
              <a:ext cx="3360871" cy="2282562"/>
            </a:xfrm>
            <a:custGeom>
              <a:rect b="b" l="l" r="r" t="t"/>
              <a:pathLst>
                <a:path extrusionOk="0" h="57615" w="84833">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6"/>
            <p:cNvSpPr/>
            <p:nvPr/>
          </p:nvSpPr>
          <p:spPr>
            <a:xfrm>
              <a:off x="2874288" y="3930851"/>
              <a:ext cx="3360871" cy="400969"/>
            </a:xfrm>
            <a:custGeom>
              <a:rect b="b" l="l" r="r" t="t"/>
              <a:pathLst>
                <a:path extrusionOk="0" h="10121" w="84833">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6"/>
            <p:cNvSpPr/>
            <p:nvPr/>
          </p:nvSpPr>
          <p:spPr>
            <a:xfrm>
              <a:off x="2874288" y="2124800"/>
              <a:ext cx="2059001" cy="2195800"/>
            </a:xfrm>
            <a:custGeom>
              <a:rect b="b" l="l" r="r" t="t"/>
              <a:pathLst>
                <a:path extrusionOk="0" h="55425" w="51972">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6"/>
            <p:cNvSpPr/>
            <p:nvPr/>
          </p:nvSpPr>
          <p:spPr>
            <a:xfrm>
              <a:off x="3261059" y="2124800"/>
              <a:ext cx="1500037" cy="1918913"/>
            </a:xfrm>
            <a:custGeom>
              <a:rect b="b" l="l" r="r" t="t"/>
              <a:pathLst>
                <a:path extrusionOk="0" h="48436" w="37863">
                  <a:moveTo>
                    <a:pt x="25754" y="1"/>
                  </a:moveTo>
                  <a:lnTo>
                    <a:pt x="18932" y="1"/>
                  </a:lnTo>
                  <a:lnTo>
                    <a:pt x="12133" y="1"/>
                  </a:lnTo>
                  <a:lnTo>
                    <a:pt x="1" y="48435"/>
                  </a:lnTo>
                  <a:lnTo>
                    <a:pt x="18932" y="48435"/>
                  </a:lnTo>
                  <a:lnTo>
                    <a:pt x="37863" y="48435"/>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6"/>
            <p:cNvSpPr/>
            <p:nvPr/>
          </p:nvSpPr>
          <p:spPr>
            <a:xfrm>
              <a:off x="3976128" y="1963959"/>
              <a:ext cx="69846" cy="2014193"/>
            </a:xfrm>
            <a:custGeom>
              <a:rect b="b" l="l" r="r" t="t"/>
              <a:pathLst>
                <a:path extrusionOk="0" h="50841" w="1763">
                  <a:moveTo>
                    <a:pt x="1" y="1"/>
                  </a:moveTo>
                  <a:lnTo>
                    <a:pt x="1763" y="1"/>
                  </a:lnTo>
                  <a:lnTo>
                    <a:pt x="1763" y="50840"/>
                  </a:lnTo>
                  <a:lnTo>
                    <a:pt x="1" y="5084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6"/>
            <p:cNvSpPr/>
            <p:nvPr/>
          </p:nvSpPr>
          <p:spPr>
            <a:xfrm>
              <a:off x="4378468" y="2284254"/>
              <a:ext cx="1268433" cy="1108022"/>
            </a:xfrm>
            <a:custGeom>
              <a:rect b="b" l="l" r="r" t="t"/>
              <a:pathLst>
                <a:path extrusionOk="0" h="27968" w="32017">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6"/>
            <p:cNvSpPr/>
            <p:nvPr/>
          </p:nvSpPr>
          <p:spPr>
            <a:xfrm>
              <a:off x="5297282" y="2284254"/>
              <a:ext cx="493911" cy="1108498"/>
            </a:xfrm>
            <a:custGeom>
              <a:rect b="b" l="l" r="r" t="t"/>
              <a:pathLst>
                <a:path extrusionOk="0" h="27980" w="12467">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6"/>
            <p:cNvSpPr/>
            <p:nvPr/>
          </p:nvSpPr>
          <p:spPr>
            <a:xfrm>
              <a:off x="3779910" y="2935144"/>
              <a:ext cx="786843" cy="1108537"/>
            </a:xfrm>
            <a:custGeom>
              <a:rect b="b" l="l" r="r" t="t"/>
              <a:pathLst>
                <a:path extrusionOk="0" h="27981" w="19861">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6"/>
            <p:cNvSpPr/>
            <p:nvPr/>
          </p:nvSpPr>
          <p:spPr>
            <a:xfrm>
              <a:off x="3593596" y="2935144"/>
              <a:ext cx="372682" cy="1108537"/>
            </a:xfrm>
            <a:custGeom>
              <a:rect b="b" l="l" r="r" t="t"/>
              <a:pathLst>
                <a:path extrusionOk="0" h="27981" w="9407">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6"/>
            <p:cNvSpPr/>
            <p:nvPr/>
          </p:nvSpPr>
          <p:spPr>
            <a:xfrm>
              <a:off x="3966224" y="3360619"/>
              <a:ext cx="1150492" cy="332074"/>
            </a:xfrm>
            <a:custGeom>
              <a:rect b="b" l="l" r="r" t="t"/>
              <a:pathLst>
                <a:path extrusionOk="0" h="8382" w="2904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6"/>
            <p:cNvSpPr/>
            <p:nvPr/>
          </p:nvSpPr>
          <p:spPr>
            <a:xfrm>
              <a:off x="3966224" y="3692680"/>
              <a:ext cx="1150492" cy="350496"/>
            </a:xfrm>
            <a:custGeom>
              <a:rect b="b" l="l" r="r" t="t"/>
              <a:pathLst>
                <a:path extrusionOk="0" h="8847" w="2904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6"/>
            <p:cNvSpPr/>
            <p:nvPr/>
          </p:nvSpPr>
          <p:spPr>
            <a:xfrm>
              <a:off x="4909124" y="3211069"/>
              <a:ext cx="259455" cy="149596"/>
            </a:xfrm>
            <a:custGeom>
              <a:rect b="b" l="l" r="r" t="t"/>
              <a:pathLst>
                <a:path extrusionOk="0" h="3776" w="6549">
                  <a:moveTo>
                    <a:pt x="0" y="1"/>
                  </a:moveTo>
                  <a:lnTo>
                    <a:pt x="0" y="3775"/>
                  </a:lnTo>
                  <a:lnTo>
                    <a:pt x="6549" y="3775"/>
                  </a:lnTo>
                  <a:lnTo>
                    <a:pt x="6549" y="1"/>
                  </a:lnTo>
                  <a:close/>
                </a:path>
              </a:pathLst>
            </a:custGeom>
            <a:solidFill>
              <a:srgbClr val="763B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6"/>
            <p:cNvSpPr/>
            <p:nvPr/>
          </p:nvSpPr>
          <p:spPr>
            <a:xfrm>
              <a:off x="4553452" y="2567548"/>
              <a:ext cx="320347" cy="384924"/>
            </a:xfrm>
            <a:custGeom>
              <a:rect b="b" l="l" r="r" t="t"/>
              <a:pathLst>
                <a:path extrusionOk="0" h="9716" w="8086">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6"/>
            <p:cNvSpPr/>
            <p:nvPr/>
          </p:nvSpPr>
          <p:spPr>
            <a:xfrm>
              <a:off x="4265285" y="2811582"/>
              <a:ext cx="553338" cy="155697"/>
            </a:xfrm>
            <a:custGeom>
              <a:rect b="b" l="l" r="r" t="t"/>
              <a:pathLst>
                <a:path extrusionOk="0" h="3930" w="13967">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6"/>
            <p:cNvSpPr/>
            <p:nvPr/>
          </p:nvSpPr>
          <p:spPr>
            <a:xfrm>
              <a:off x="4179913" y="2811582"/>
              <a:ext cx="216985" cy="207120"/>
            </a:xfrm>
            <a:custGeom>
              <a:rect b="b" l="l" r="r" t="t"/>
              <a:pathLst>
                <a:path extrusionOk="0" h="5228" w="5477">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6"/>
            <p:cNvSpPr/>
            <p:nvPr/>
          </p:nvSpPr>
          <p:spPr>
            <a:xfrm>
              <a:off x="4226580"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6"/>
            <p:cNvSpPr/>
            <p:nvPr/>
          </p:nvSpPr>
          <p:spPr>
            <a:xfrm>
              <a:off x="4277051"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6"/>
            <p:cNvSpPr/>
            <p:nvPr/>
          </p:nvSpPr>
          <p:spPr>
            <a:xfrm>
              <a:off x="4328473"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6"/>
            <p:cNvSpPr/>
            <p:nvPr/>
          </p:nvSpPr>
          <p:spPr>
            <a:xfrm>
              <a:off x="3932273" y="3071264"/>
              <a:ext cx="809465" cy="289604"/>
            </a:xfrm>
            <a:custGeom>
              <a:rect b="b" l="l" r="r" t="t"/>
              <a:pathLst>
                <a:path extrusionOk="0" h="7310" w="20432">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6"/>
            <p:cNvSpPr/>
            <p:nvPr/>
          </p:nvSpPr>
          <p:spPr>
            <a:xfrm>
              <a:off x="4693534" y="2398863"/>
              <a:ext cx="475053" cy="812278"/>
            </a:xfrm>
            <a:custGeom>
              <a:rect b="b" l="l" r="r" t="t"/>
              <a:pathLst>
                <a:path extrusionOk="0" h="20503" w="11991">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6"/>
            <p:cNvSpPr/>
            <p:nvPr/>
          </p:nvSpPr>
          <p:spPr>
            <a:xfrm>
              <a:off x="4646391" y="2344035"/>
              <a:ext cx="308066" cy="287187"/>
            </a:xfrm>
            <a:custGeom>
              <a:rect b="b" l="l" r="r" t="t"/>
              <a:pathLst>
                <a:path extrusionOk="0" h="7249" w="7776">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6"/>
            <p:cNvSpPr/>
            <p:nvPr/>
          </p:nvSpPr>
          <p:spPr>
            <a:xfrm>
              <a:off x="4562445" y="2263495"/>
              <a:ext cx="354260" cy="337303"/>
            </a:xfrm>
            <a:custGeom>
              <a:rect b="b" l="l" r="r" t="t"/>
              <a:pathLst>
                <a:path extrusionOk="0" h="8514" w="8942">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6"/>
            <p:cNvSpPr/>
            <p:nvPr/>
          </p:nvSpPr>
          <p:spPr>
            <a:xfrm>
              <a:off x="4475171" y="2088472"/>
              <a:ext cx="483056" cy="364679"/>
            </a:xfrm>
            <a:custGeom>
              <a:rect b="b" l="l" r="r" t="t"/>
              <a:pathLst>
                <a:path extrusionOk="0" h="9205" w="12193">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6"/>
            <p:cNvSpPr/>
            <p:nvPr/>
          </p:nvSpPr>
          <p:spPr>
            <a:xfrm>
              <a:off x="3962460" y="2766776"/>
              <a:ext cx="536342" cy="336828"/>
            </a:xfrm>
            <a:custGeom>
              <a:rect b="b" l="l" r="r" t="t"/>
              <a:pathLst>
                <a:path extrusionOk="0" h="8502" w="13538">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6"/>
            <p:cNvSpPr/>
            <p:nvPr/>
          </p:nvSpPr>
          <p:spPr>
            <a:xfrm>
              <a:off x="4474220" y="3067699"/>
              <a:ext cx="258068" cy="35893"/>
            </a:xfrm>
            <a:custGeom>
              <a:rect b="b" l="l" r="r" t="t"/>
              <a:pathLst>
                <a:path extrusionOk="0" h="906" w="6514">
                  <a:moveTo>
                    <a:pt x="1" y="0"/>
                  </a:moveTo>
                  <a:lnTo>
                    <a:pt x="1" y="905"/>
                  </a:lnTo>
                  <a:lnTo>
                    <a:pt x="6513" y="905"/>
                  </a:lnTo>
                  <a:lnTo>
                    <a:pt x="6513" y="0"/>
                  </a:lnTo>
                  <a:close/>
                </a:path>
              </a:pathLst>
            </a:custGeom>
            <a:solidFill>
              <a:srgbClr val="D7D1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6"/>
            <p:cNvSpPr/>
            <p:nvPr/>
          </p:nvSpPr>
          <p:spPr>
            <a:xfrm>
              <a:off x="3937463" y="2766776"/>
              <a:ext cx="536817" cy="336828"/>
            </a:xfrm>
            <a:custGeom>
              <a:rect b="b" l="l" r="r" t="t"/>
              <a:pathLst>
                <a:path extrusionOk="0" h="8502" w="1355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6"/>
            <p:cNvSpPr/>
            <p:nvPr/>
          </p:nvSpPr>
          <p:spPr>
            <a:xfrm>
              <a:off x="4125163" y="2915336"/>
              <a:ext cx="155697" cy="39657"/>
            </a:xfrm>
            <a:custGeom>
              <a:rect b="b" l="l" r="r" t="t"/>
              <a:pathLst>
                <a:path extrusionOk="0" h="1001" w="3930">
                  <a:moveTo>
                    <a:pt x="1" y="1"/>
                  </a:moveTo>
                  <a:lnTo>
                    <a:pt x="334" y="1001"/>
                  </a:lnTo>
                  <a:lnTo>
                    <a:pt x="3930" y="1001"/>
                  </a:lnTo>
                  <a:lnTo>
                    <a:pt x="3585" y="1"/>
                  </a:lnTo>
                  <a:close/>
                </a:path>
              </a:pathLst>
            </a:custGeom>
            <a:solidFill>
              <a:srgbClr val="D7D1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6"/>
            <p:cNvSpPr/>
            <p:nvPr/>
          </p:nvSpPr>
          <p:spPr>
            <a:xfrm>
              <a:off x="3906800" y="3068650"/>
              <a:ext cx="639189" cy="437298"/>
            </a:xfrm>
            <a:custGeom>
              <a:rect b="b" l="l" r="r" t="t"/>
              <a:pathLst>
                <a:path extrusionOk="0" h="11038" w="16134">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6"/>
            <p:cNvSpPr/>
            <p:nvPr/>
          </p:nvSpPr>
          <p:spPr>
            <a:xfrm>
              <a:off x="4554878" y="3095628"/>
              <a:ext cx="630235" cy="383260"/>
            </a:xfrm>
            <a:custGeom>
              <a:rect b="b" l="l" r="r" t="t"/>
              <a:pathLst>
                <a:path extrusionOk="0" h="9674" w="15908">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6"/>
            <p:cNvSpPr/>
            <p:nvPr/>
          </p:nvSpPr>
          <p:spPr>
            <a:xfrm>
              <a:off x="4944026" y="2631409"/>
              <a:ext cx="181646" cy="414637"/>
            </a:xfrm>
            <a:custGeom>
              <a:rect b="b" l="l" r="r" t="t"/>
              <a:pathLst>
                <a:path extrusionOk="0" h="10466" w="4585">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6"/>
            <p:cNvSpPr/>
            <p:nvPr/>
          </p:nvSpPr>
          <p:spPr>
            <a:xfrm>
              <a:off x="4257719" y="3222875"/>
              <a:ext cx="470775" cy="379298"/>
            </a:xfrm>
            <a:custGeom>
              <a:rect b="b" l="l" r="r" t="t"/>
              <a:pathLst>
                <a:path extrusionOk="0" h="9574" w="11883">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6"/>
            <p:cNvSpPr/>
            <p:nvPr/>
          </p:nvSpPr>
          <p:spPr>
            <a:xfrm>
              <a:off x="4428464" y="3229134"/>
              <a:ext cx="298280" cy="361391"/>
            </a:xfrm>
            <a:custGeom>
              <a:rect b="b" l="l" r="r" t="t"/>
              <a:pathLst>
                <a:path extrusionOk="0" h="9122" w="7529">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6"/>
            <p:cNvSpPr/>
            <p:nvPr/>
          </p:nvSpPr>
          <p:spPr>
            <a:xfrm>
              <a:off x="4572349" y="2864390"/>
              <a:ext cx="553338" cy="181646"/>
            </a:xfrm>
            <a:custGeom>
              <a:rect b="b" l="l" r="r" t="t"/>
              <a:pathLst>
                <a:path extrusionOk="0" h="4585" w="13967">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6"/>
            <p:cNvSpPr/>
            <p:nvPr/>
          </p:nvSpPr>
          <p:spPr>
            <a:xfrm>
              <a:off x="4486976" y="2864390"/>
              <a:ext cx="216985" cy="206645"/>
            </a:xfrm>
            <a:custGeom>
              <a:rect b="b" l="l" r="r" t="t"/>
              <a:pathLst>
                <a:path extrusionOk="0" h="5216" w="5477">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6"/>
            <p:cNvSpPr/>
            <p:nvPr/>
          </p:nvSpPr>
          <p:spPr>
            <a:xfrm>
              <a:off x="4533644"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6"/>
            <p:cNvSpPr/>
            <p:nvPr/>
          </p:nvSpPr>
          <p:spPr>
            <a:xfrm>
              <a:off x="4584115"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6"/>
            <p:cNvSpPr/>
            <p:nvPr/>
          </p:nvSpPr>
          <p:spPr>
            <a:xfrm>
              <a:off x="4635536" y="2967233"/>
              <a:ext cx="21750" cy="103798"/>
            </a:xfrm>
            <a:custGeom>
              <a:rect b="b" l="l" r="r" t="t"/>
              <a:pathLst>
                <a:path extrusionOk="0" h="2620" w="549">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6"/>
            <p:cNvSpPr/>
            <p:nvPr/>
          </p:nvSpPr>
          <p:spPr>
            <a:xfrm>
              <a:off x="3910564" y="3222875"/>
              <a:ext cx="470775" cy="379298"/>
            </a:xfrm>
            <a:custGeom>
              <a:rect b="b" l="l" r="r" t="t"/>
              <a:pathLst>
                <a:path extrusionOk="0" h="9574" w="11883">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6"/>
            <p:cNvSpPr/>
            <p:nvPr/>
          </p:nvSpPr>
          <p:spPr>
            <a:xfrm>
              <a:off x="3912346" y="3229134"/>
              <a:ext cx="298241" cy="361391"/>
            </a:xfrm>
            <a:custGeom>
              <a:rect b="b" l="l" r="r" t="t"/>
              <a:pathLst>
                <a:path extrusionOk="0" h="9122" w="7528">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6"/>
            <p:cNvSpPr/>
            <p:nvPr/>
          </p:nvSpPr>
          <p:spPr>
            <a:xfrm>
              <a:off x="4227531" y="3077603"/>
              <a:ext cx="584477" cy="418440"/>
            </a:xfrm>
            <a:custGeom>
              <a:rect b="b" l="l" r="r" t="t"/>
              <a:pathLst>
                <a:path extrusionOk="0" h="10562" w="14753">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6"/>
            <p:cNvSpPr/>
            <p:nvPr/>
          </p:nvSpPr>
          <p:spPr>
            <a:xfrm>
              <a:off x="4147824" y="3452132"/>
              <a:ext cx="99559" cy="75788"/>
            </a:xfrm>
            <a:custGeom>
              <a:rect b="b" l="l" r="r" t="t"/>
              <a:pathLst>
                <a:path extrusionOk="0" h="1913" w="2513">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6"/>
            <p:cNvSpPr/>
            <p:nvPr/>
          </p:nvSpPr>
          <p:spPr>
            <a:xfrm>
              <a:off x="4587443" y="2346491"/>
              <a:ext cx="38706" cy="39182"/>
            </a:xfrm>
            <a:custGeom>
              <a:rect b="b" l="l" r="r" t="t"/>
              <a:pathLst>
                <a:path extrusionOk="0" h="989" w="977">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6"/>
            <p:cNvSpPr/>
            <p:nvPr/>
          </p:nvSpPr>
          <p:spPr>
            <a:xfrm>
              <a:off x="4703914" y="2346491"/>
              <a:ext cx="39221" cy="39182"/>
            </a:xfrm>
            <a:custGeom>
              <a:rect b="b" l="l" r="r" t="t"/>
              <a:pathLst>
                <a:path extrusionOk="0" h="989" w="99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6"/>
            <p:cNvSpPr/>
            <p:nvPr/>
          </p:nvSpPr>
          <p:spPr>
            <a:xfrm>
              <a:off x="4626108" y="2453097"/>
              <a:ext cx="136839" cy="34467"/>
            </a:xfrm>
            <a:custGeom>
              <a:rect b="b" l="l" r="r" t="t"/>
              <a:pathLst>
                <a:path extrusionOk="0" fill="none" h="870" w="3454">
                  <a:moveTo>
                    <a:pt x="0" y="179"/>
                  </a:moveTo>
                  <a:cubicBezTo>
                    <a:pt x="0" y="179"/>
                    <a:pt x="381" y="870"/>
                    <a:pt x="1548" y="870"/>
                  </a:cubicBezTo>
                  <a:cubicBezTo>
                    <a:pt x="2715" y="870"/>
                    <a:pt x="3453" y="0"/>
                    <a:pt x="3453" y="0"/>
                  </a:cubicBezTo>
                </a:path>
              </a:pathLst>
            </a:custGeom>
            <a:solidFill>
              <a:schemeClr val="dk1"/>
            </a:solid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6"/>
            <p:cNvSpPr/>
            <p:nvPr/>
          </p:nvSpPr>
          <p:spPr>
            <a:xfrm>
              <a:off x="4875609" y="2370538"/>
              <a:ext cx="82127" cy="87317"/>
            </a:xfrm>
            <a:custGeom>
              <a:rect b="b" l="l" r="r" t="t"/>
              <a:pathLst>
                <a:path extrusionOk="0" h="2204" w="2073">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6"/>
            <p:cNvSpPr/>
            <p:nvPr/>
          </p:nvSpPr>
          <p:spPr>
            <a:xfrm>
              <a:off x="4931270" y="2935144"/>
              <a:ext cx="859937" cy="1108537"/>
            </a:xfrm>
            <a:custGeom>
              <a:rect b="b" l="l" r="r" t="t"/>
              <a:pathLst>
                <a:path extrusionOk="0" h="27981" w="21706">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6"/>
            <p:cNvSpPr/>
            <p:nvPr/>
          </p:nvSpPr>
          <p:spPr>
            <a:xfrm>
              <a:off x="4744480" y="2935144"/>
              <a:ext cx="372682" cy="1108537"/>
            </a:xfrm>
            <a:custGeom>
              <a:rect b="b" l="l" r="r" t="t"/>
              <a:pathLst>
                <a:path extrusionOk="0" h="27981" w="9407">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6"/>
            <p:cNvSpPr/>
            <p:nvPr/>
          </p:nvSpPr>
          <p:spPr>
            <a:xfrm>
              <a:off x="5583626" y="2780444"/>
              <a:ext cx="318406" cy="697189"/>
            </a:xfrm>
            <a:custGeom>
              <a:rect b="b" l="l" r="r" t="t"/>
              <a:pathLst>
                <a:path extrusionOk="0" h="17598" w="8037">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6"/>
            <p:cNvSpPr/>
            <p:nvPr/>
          </p:nvSpPr>
          <p:spPr>
            <a:xfrm>
              <a:off x="5743517" y="2780444"/>
              <a:ext cx="158985" cy="696238"/>
            </a:xfrm>
            <a:custGeom>
              <a:rect b="b" l="l" r="r" t="t"/>
              <a:pathLst>
                <a:path extrusionOk="0" h="17574" w="4013">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6"/>
            <p:cNvSpPr/>
            <p:nvPr/>
          </p:nvSpPr>
          <p:spPr>
            <a:xfrm>
              <a:off x="5421359" y="3154022"/>
              <a:ext cx="324547" cy="324547"/>
            </a:xfrm>
            <a:custGeom>
              <a:rect b="b" l="l" r="r" t="t"/>
              <a:pathLst>
                <a:path extrusionOk="0" h="8192" w="8192">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6"/>
            <p:cNvSpPr/>
            <p:nvPr/>
          </p:nvSpPr>
          <p:spPr>
            <a:xfrm>
              <a:off x="5427936" y="3154497"/>
              <a:ext cx="317970" cy="318406"/>
            </a:xfrm>
            <a:custGeom>
              <a:rect b="b" l="l" r="r" t="t"/>
              <a:pathLst>
                <a:path extrusionOk="0" h="8037" w="8026">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6"/>
            <p:cNvSpPr/>
            <p:nvPr/>
          </p:nvSpPr>
          <p:spPr>
            <a:xfrm>
              <a:off x="5734999" y="3149744"/>
              <a:ext cx="324586" cy="324111"/>
            </a:xfrm>
            <a:custGeom>
              <a:rect b="b" l="l" r="r" t="t"/>
              <a:pathLst>
                <a:path extrusionOk="0" h="8181" w="8193">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6"/>
            <p:cNvSpPr/>
            <p:nvPr/>
          </p:nvSpPr>
          <p:spPr>
            <a:xfrm>
              <a:off x="5734999" y="3148832"/>
              <a:ext cx="317970" cy="318406"/>
            </a:xfrm>
            <a:custGeom>
              <a:rect b="b" l="l" r="r" t="t"/>
              <a:pathLst>
                <a:path extrusionOk="0" h="8037" w="8026">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6"/>
            <p:cNvSpPr/>
            <p:nvPr/>
          </p:nvSpPr>
          <p:spPr>
            <a:xfrm>
              <a:off x="5461451" y="3451617"/>
              <a:ext cx="564668" cy="614666"/>
            </a:xfrm>
            <a:custGeom>
              <a:rect b="b" l="l" r="r" t="t"/>
              <a:pathLst>
                <a:path extrusionOk="0" h="15515" w="14253">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6"/>
            <p:cNvSpPr/>
            <p:nvPr/>
          </p:nvSpPr>
          <p:spPr>
            <a:xfrm>
              <a:off x="3622832" y="1572950"/>
              <a:ext cx="777414" cy="551911"/>
            </a:xfrm>
            <a:custGeom>
              <a:rect b="b" l="l" r="r" t="t"/>
              <a:pathLst>
                <a:path extrusionOk="0" h="13931" w="19623">
                  <a:moveTo>
                    <a:pt x="19622" y="13931"/>
                  </a:moveTo>
                  <a:lnTo>
                    <a:pt x="1" y="13931"/>
                  </a:lnTo>
                  <a:lnTo>
                    <a:pt x="4561" y="0"/>
                  </a:lnTo>
                  <a:lnTo>
                    <a:pt x="15062" y="0"/>
                  </a:ln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6"/>
            <p:cNvSpPr/>
            <p:nvPr/>
          </p:nvSpPr>
          <p:spPr>
            <a:xfrm>
              <a:off x="3857280" y="1572950"/>
              <a:ext cx="308501" cy="551911"/>
            </a:xfrm>
            <a:custGeom>
              <a:rect b="b" l="l" r="r" t="t"/>
              <a:pathLst>
                <a:path extrusionOk="0" h="13931" w="7787">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6"/>
            <p:cNvSpPr/>
            <p:nvPr/>
          </p:nvSpPr>
          <p:spPr>
            <a:xfrm>
              <a:off x="2874288" y="4047441"/>
              <a:ext cx="1125018" cy="273083"/>
            </a:xfrm>
            <a:custGeom>
              <a:rect b="b" l="l" r="r" t="t"/>
              <a:pathLst>
                <a:path extrusionOk="0" h="6893" w="28397">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g2e3039a06c8_0_0"/>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SzPct val="128571"/>
              <a:buNone/>
            </a:pPr>
            <a:r>
              <a:rPr lang="en-US" sz="2800"/>
              <a:t>Các thiết bị và tool sử dụng</a:t>
            </a:r>
            <a:endParaRPr/>
          </a:p>
        </p:txBody>
      </p:sp>
      <p:sp>
        <p:nvSpPr>
          <p:cNvPr id="1233" name="Google Shape;1233;g2e3039a06c8_0_0"/>
          <p:cNvSpPr txBox="1"/>
          <p:nvPr/>
        </p:nvSpPr>
        <p:spPr>
          <a:xfrm>
            <a:off x="605875" y="865324"/>
            <a:ext cx="7932300" cy="34785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rPr>
              <a:t>-  Switch</a:t>
            </a:r>
            <a:endParaRPr b="1" sz="16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rPr>
              <a:t>-  Router wifi TL-WR940N</a:t>
            </a:r>
            <a:endParaRPr b="1" sz="16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rPr>
              <a:t>-  Usb-wifi: TL-WN722N</a:t>
            </a:r>
            <a:endParaRPr b="1" sz="16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rPr>
              <a:t>-  Máy ảo kali làm attacker</a:t>
            </a:r>
            <a:endParaRPr b="1" sz="1600">
              <a:solidFill>
                <a:schemeClr val="dk1"/>
              </a:solidFill>
            </a:endParaRPr>
          </a:p>
          <a:p>
            <a:pPr indent="0" lvl="0" marL="0" rtl="0" algn="l">
              <a:lnSpc>
                <a:spcPct val="150000"/>
              </a:lnSpc>
              <a:spcBef>
                <a:spcPts val="1200"/>
              </a:spcBef>
              <a:spcAft>
                <a:spcPts val="0"/>
              </a:spcAft>
              <a:buNone/>
            </a:pPr>
            <a:r>
              <a:rPr b="1" lang="en-US" sz="1600">
                <a:solidFill>
                  <a:schemeClr val="dk1"/>
                </a:solidFill>
              </a:rPr>
              <a:t>-  Các thiết bị kết nối wifi: smart phone, laptop.</a:t>
            </a:r>
            <a:endParaRPr b="1" sz="16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rPr>
              <a:t>- Tool: </a:t>
            </a:r>
            <a:r>
              <a:rPr b="1" lang="en-US" sz="1600">
                <a:solidFill>
                  <a:schemeClr val="dk1"/>
                </a:solidFill>
              </a:rPr>
              <a:t>aircrack</a:t>
            </a:r>
            <a:r>
              <a:rPr b="1" lang="en-US" sz="1600">
                <a:solidFill>
                  <a:schemeClr val="dk1"/>
                </a:solidFill>
              </a:rPr>
              <a:t>-ng, wifite, reware.</a:t>
            </a:r>
            <a:endParaRPr b="1" sz="1600">
              <a:solidFill>
                <a:schemeClr val="dk1"/>
              </a:solidFill>
            </a:endParaRPr>
          </a:p>
          <a:p>
            <a:pPr indent="0" lvl="0" marL="457200" marR="0" rtl="0" algn="l">
              <a:lnSpc>
                <a:spcPct val="150000"/>
              </a:lnSpc>
              <a:spcBef>
                <a:spcPts val="1200"/>
              </a:spcBef>
              <a:spcAft>
                <a:spcPts val="0"/>
              </a:spcAft>
              <a:buNone/>
            </a:pPr>
            <a:r>
              <a:t/>
            </a:r>
            <a:endParaRPr b="1"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g2e3039a06c8_0_20"/>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SzPct val="128571"/>
              <a:buNone/>
            </a:pPr>
            <a:r>
              <a:rPr lang="en-US" sz="2800"/>
              <a:t>Mô hình hệ thống</a:t>
            </a:r>
            <a:endParaRPr/>
          </a:p>
        </p:txBody>
      </p:sp>
      <p:pic>
        <p:nvPicPr>
          <p:cNvPr id="1239" name="Google Shape;1239;g2e3039a06c8_0_20"/>
          <p:cNvPicPr preferRelativeResize="0"/>
          <p:nvPr/>
        </p:nvPicPr>
        <p:blipFill>
          <a:blip r:embed="rId3">
            <a:alphaModFix/>
          </a:blip>
          <a:stretch>
            <a:fillRect/>
          </a:stretch>
        </p:blipFill>
        <p:spPr>
          <a:xfrm>
            <a:off x="152400" y="1017725"/>
            <a:ext cx="8753475" cy="3838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g2e3039a06c8_0_15"/>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SzPts val="3600"/>
              <a:buNone/>
            </a:pPr>
            <a:r>
              <a:rPr lang="en-US" sz="2800"/>
              <a:t>Cấu hình hệ thống</a:t>
            </a:r>
            <a:endParaRPr/>
          </a:p>
        </p:txBody>
      </p:sp>
      <p:sp>
        <p:nvSpPr>
          <p:cNvPr id="1245" name="Google Shape;1245;g2e3039a06c8_0_15"/>
          <p:cNvSpPr txBox="1"/>
          <p:nvPr/>
        </p:nvSpPr>
        <p:spPr>
          <a:xfrm>
            <a:off x="605875" y="865324"/>
            <a:ext cx="7932300" cy="3863400"/>
          </a:xfrm>
          <a:prstGeom prst="rect">
            <a:avLst/>
          </a:prstGeom>
          <a:noFill/>
          <a:ln>
            <a:noFill/>
          </a:ln>
        </p:spPr>
        <p:txBody>
          <a:bodyPr anchorCtr="0" anchor="t" bIns="45700" lIns="91425" spcFirstLastPara="1" rIns="91425" wrap="square" tIns="45700">
            <a:spAutoFit/>
          </a:bodyPr>
          <a:lstStyle/>
          <a:p>
            <a:pPr indent="-317500" lvl="0" marL="457200" rtl="0" algn="l">
              <a:lnSpc>
                <a:spcPct val="150000"/>
              </a:lnSpc>
              <a:spcBef>
                <a:spcPts val="1200"/>
              </a:spcBef>
              <a:spcAft>
                <a:spcPts val="0"/>
              </a:spcAft>
              <a:buClr>
                <a:schemeClr val="dk1"/>
              </a:buClr>
              <a:buSzPts val="1400"/>
              <a:buChar char="●"/>
            </a:pPr>
            <a:r>
              <a:rPr lang="en-US">
                <a:solidFill>
                  <a:schemeClr val="dk1"/>
                </a:solidFill>
              </a:rPr>
              <a:t>Sử dụng ethernet để kết nối mạng từ switch đến router wifi TL-WR940N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US">
                <a:solidFill>
                  <a:schemeClr val="dk1"/>
                </a:solidFill>
              </a:rPr>
              <a:t>Cấu hình router wifi TL-WR940N: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US">
                <a:solidFill>
                  <a:schemeClr val="dk1"/>
                </a:solidFill>
              </a:rPr>
              <a:t>Cấu hình sử </a:t>
            </a:r>
            <a:r>
              <a:rPr lang="en-US">
                <a:solidFill>
                  <a:schemeClr val="dk1"/>
                </a:solidFill>
              </a:rPr>
              <a:t>dụng</a:t>
            </a:r>
            <a:r>
              <a:rPr lang="en-US">
                <a:solidFill>
                  <a:schemeClr val="dk1"/>
                </a:solidFill>
              </a:rPr>
              <a:t> giao thức bảo mật WEP:</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en-US">
                <a:solidFill>
                  <a:schemeClr val="dk1"/>
                </a:solidFill>
              </a:rPr>
              <a:t>Định dạng mã ASCII</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en-US">
                <a:solidFill>
                  <a:schemeClr val="dk1"/>
                </a:solidFill>
              </a:rPr>
              <a:t>Dạng mã 64 bit và 128 bit</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en-US">
                <a:solidFill>
                  <a:schemeClr val="dk1"/>
                </a:solidFill>
              </a:rPr>
              <a:t>Password: 1234a cho 64 bit, và 1234567890uit cho 128 bit</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US">
                <a:solidFill>
                  <a:schemeClr val="dk1"/>
                </a:solidFill>
              </a:rPr>
              <a:t>Cấu hình sử dựng giao thức bảo mật WPA2:</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en-US">
                <a:solidFill>
                  <a:schemeClr val="dk1"/>
                </a:solidFill>
              </a:rPr>
              <a:t>Phiên bản: WPA2-PSK</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en-US">
                <a:solidFill>
                  <a:schemeClr val="dk1"/>
                </a:solidFill>
              </a:rPr>
              <a:t>Mã hóa: AES</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en-US">
                <a:solidFill>
                  <a:schemeClr val="dk1"/>
                </a:solidFill>
              </a:rPr>
              <a:t>Password: 12345670a</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US">
                <a:solidFill>
                  <a:schemeClr val="dk1"/>
                </a:solidFill>
              </a:rPr>
              <a:t>Attacker sử dụng usb-wifi cho máy kali và sử dụng chế độ monitor.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US">
                <a:solidFill>
                  <a:schemeClr val="dk1"/>
                </a:solidFill>
              </a:rPr>
              <a:t>Các thiết bị smart phone, laptop đống vai trò client đã kết nối vào vùng mạng qua router wifi.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3"/>
          <p:cNvGrpSpPr/>
          <p:nvPr/>
        </p:nvGrpSpPr>
        <p:grpSpPr>
          <a:xfrm>
            <a:off x="327102" y="364273"/>
            <a:ext cx="3784940" cy="2740877"/>
            <a:chOff x="838200" y="1096197"/>
            <a:chExt cx="3390900" cy="2008953"/>
          </a:xfrm>
        </p:grpSpPr>
        <p:grpSp>
          <p:nvGrpSpPr>
            <p:cNvPr id="86" name="Google Shape;86;p3"/>
            <p:cNvGrpSpPr/>
            <p:nvPr/>
          </p:nvGrpSpPr>
          <p:grpSpPr>
            <a:xfrm>
              <a:off x="838200" y="1096197"/>
              <a:ext cx="1402500" cy="1572303"/>
              <a:chOff x="838200" y="1096197"/>
              <a:chExt cx="1402500" cy="1572303"/>
            </a:xfrm>
          </p:grpSpPr>
          <p:sp>
            <p:nvSpPr>
              <p:cNvPr id="87" name="Google Shape;87;p3"/>
              <p:cNvSpPr/>
              <p:nvPr/>
            </p:nvSpPr>
            <p:spPr>
              <a:xfrm>
                <a:off x="838200" y="1653600"/>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3"/>
              <p:cNvGrpSpPr/>
              <p:nvPr/>
            </p:nvGrpSpPr>
            <p:grpSpPr>
              <a:xfrm>
                <a:off x="1086993" y="1096197"/>
                <a:ext cx="904915" cy="649505"/>
                <a:chOff x="2117737" y="1318219"/>
                <a:chExt cx="904915" cy="649505"/>
              </a:xfrm>
            </p:grpSpPr>
            <p:sp>
              <p:nvSpPr>
                <p:cNvPr id="89" name="Google Shape;89;p3"/>
                <p:cNvSpPr/>
                <p:nvPr/>
              </p:nvSpPr>
              <p:spPr>
                <a:xfrm>
                  <a:off x="2164885" y="1318281"/>
                  <a:ext cx="857767" cy="649443"/>
                </a:xfrm>
                <a:custGeom>
                  <a:rect b="b" l="l" r="r" t="t"/>
                  <a:pathLst>
                    <a:path extrusionOk="0" h="20965" w="27690">
                      <a:moveTo>
                        <a:pt x="8717" y="1"/>
                      </a:moveTo>
                      <a:cubicBezTo>
                        <a:pt x="7234" y="1"/>
                        <a:pt x="5786" y="436"/>
                        <a:pt x="4782" y="1369"/>
                      </a:cubicBezTo>
                      <a:cubicBezTo>
                        <a:pt x="2412" y="3536"/>
                        <a:pt x="3103" y="7298"/>
                        <a:pt x="3698" y="9168"/>
                      </a:cubicBezTo>
                      <a:cubicBezTo>
                        <a:pt x="4293" y="11025"/>
                        <a:pt x="2698" y="12573"/>
                        <a:pt x="1281" y="14383"/>
                      </a:cubicBezTo>
                      <a:cubicBezTo>
                        <a:pt x="0" y="16029"/>
                        <a:pt x="4" y="20965"/>
                        <a:pt x="4274" y="20965"/>
                      </a:cubicBezTo>
                      <a:cubicBezTo>
                        <a:pt x="4727" y="20965"/>
                        <a:pt x="5228" y="20909"/>
                        <a:pt x="5782" y="20788"/>
                      </a:cubicBezTo>
                      <a:cubicBezTo>
                        <a:pt x="10213" y="19816"/>
                        <a:pt x="12205" y="18292"/>
                        <a:pt x="14335" y="18292"/>
                      </a:cubicBezTo>
                      <a:cubicBezTo>
                        <a:pt x="14969" y="18292"/>
                        <a:pt x="15616" y="18427"/>
                        <a:pt x="16343" y="18752"/>
                      </a:cubicBezTo>
                      <a:cubicBezTo>
                        <a:pt x="17562" y="19293"/>
                        <a:pt x="19048" y="19626"/>
                        <a:pt x="20497" y="19626"/>
                      </a:cubicBezTo>
                      <a:cubicBezTo>
                        <a:pt x="22810" y="19626"/>
                        <a:pt x="25029" y="18777"/>
                        <a:pt x="25915" y="16573"/>
                      </a:cubicBezTo>
                      <a:cubicBezTo>
                        <a:pt x="27368" y="12990"/>
                        <a:pt x="27689" y="8227"/>
                        <a:pt x="18248" y="5001"/>
                      </a:cubicBezTo>
                      <a:cubicBezTo>
                        <a:pt x="18248" y="5001"/>
                        <a:pt x="15842" y="4643"/>
                        <a:pt x="13878" y="2179"/>
                      </a:cubicBezTo>
                      <a:cubicBezTo>
                        <a:pt x="12741" y="776"/>
                        <a:pt x="10697" y="1"/>
                        <a:pt x="87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2117737" y="1766092"/>
                  <a:ext cx="284528" cy="98075"/>
                </a:xfrm>
                <a:custGeom>
                  <a:rect b="b" l="l" r="r" t="t"/>
                  <a:pathLst>
                    <a:path extrusionOk="0" h="3166" w="9185">
                      <a:moveTo>
                        <a:pt x="1590" y="0"/>
                      </a:moveTo>
                      <a:cubicBezTo>
                        <a:pt x="1" y="0"/>
                        <a:pt x="4247" y="2719"/>
                        <a:pt x="9185" y="3165"/>
                      </a:cubicBezTo>
                      <a:cubicBezTo>
                        <a:pt x="9185" y="3165"/>
                        <a:pt x="5875" y="939"/>
                        <a:pt x="2434" y="129"/>
                      </a:cubicBezTo>
                      <a:cubicBezTo>
                        <a:pt x="2061" y="40"/>
                        <a:pt x="1782" y="0"/>
                        <a:pt x="15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2214201" y="1666406"/>
                  <a:ext cx="194725" cy="198845"/>
                </a:xfrm>
                <a:custGeom>
                  <a:rect b="b" l="l" r="r" t="t"/>
                  <a:pathLst>
                    <a:path extrusionOk="0" h="6419" w="6286">
                      <a:moveTo>
                        <a:pt x="772" y="0"/>
                      </a:moveTo>
                      <a:cubicBezTo>
                        <a:pt x="0" y="0"/>
                        <a:pt x="2426" y="3934"/>
                        <a:pt x="6285" y="6419"/>
                      </a:cubicBezTo>
                      <a:cubicBezTo>
                        <a:pt x="6285" y="6419"/>
                        <a:pt x="4392" y="2907"/>
                        <a:pt x="1713" y="585"/>
                      </a:cubicBezTo>
                      <a:cubicBezTo>
                        <a:pt x="1244" y="178"/>
                        <a:pt x="935" y="0"/>
                        <a:pt x="7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2294154" y="1621551"/>
                  <a:ext cx="120657" cy="242616"/>
                </a:xfrm>
                <a:custGeom>
                  <a:rect b="b" l="l" r="r" t="t"/>
                  <a:pathLst>
                    <a:path extrusionOk="0" h="7832" w="3895">
                      <a:moveTo>
                        <a:pt x="617" y="0"/>
                      </a:moveTo>
                      <a:cubicBezTo>
                        <a:pt x="0" y="0"/>
                        <a:pt x="1103" y="4361"/>
                        <a:pt x="3895" y="7831"/>
                      </a:cubicBezTo>
                      <a:cubicBezTo>
                        <a:pt x="3895" y="7831"/>
                        <a:pt x="3180" y="3902"/>
                        <a:pt x="1382" y="866"/>
                      </a:cubicBezTo>
                      <a:cubicBezTo>
                        <a:pt x="1023" y="263"/>
                        <a:pt x="768" y="0"/>
                        <a:pt x="6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2384546" y="1573133"/>
                  <a:ext cx="420489" cy="290662"/>
                </a:xfrm>
                <a:custGeom>
                  <a:rect b="b" l="l" r="r" t="t"/>
                  <a:pathLst>
                    <a:path extrusionOk="0" h="9383" w="13574">
                      <a:moveTo>
                        <a:pt x="0" y="0"/>
                      </a:moveTo>
                      <a:lnTo>
                        <a:pt x="0" y="9382"/>
                      </a:lnTo>
                      <a:lnTo>
                        <a:pt x="13573" y="9382"/>
                      </a:lnTo>
                      <a:lnTo>
                        <a:pt x="13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2384546" y="1573133"/>
                  <a:ext cx="420489" cy="29522"/>
                </a:xfrm>
                <a:custGeom>
                  <a:rect b="b" l="l" r="r" t="t"/>
                  <a:pathLst>
                    <a:path extrusionOk="0" h="953" w="13574">
                      <a:moveTo>
                        <a:pt x="0" y="0"/>
                      </a:moveTo>
                      <a:lnTo>
                        <a:pt x="0" y="953"/>
                      </a:lnTo>
                      <a:lnTo>
                        <a:pt x="13573" y="953"/>
                      </a:lnTo>
                      <a:lnTo>
                        <a:pt x="135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2394862" y="1581249"/>
                  <a:ext cx="16635" cy="12918"/>
                </a:xfrm>
                <a:custGeom>
                  <a:rect b="b" l="l" r="r" t="t"/>
                  <a:pathLst>
                    <a:path extrusionOk="0" h="417" w="537">
                      <a:moveTo>
                        <a:pt x="275" y="0"/>
                      </a:moveTo>
                      <a:cubicBezTo>
                        <a:pt x="1" y="0"/>
                        <a:pt x="1" y="417"/>
                        <a:pt x="275" y="417"/>
                      </a:cubicBezTo>
                      <a:cubicBezTo>
                        <a:pt x="537" y="417"/>
                        <a:pt x="537"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2414037" y="1581249"/>
                  <a:ext cx="16635" cy="12918"/>
                </a:xfrm>
                <a:custGeom>
                  <a:rect b="b" l="l" r="r" t="t"/>
                  <a:pathLst>
                    <a:path extrusionOk="0" h="417" w="537">
                      <a:moveTo>
                        <a:pt x="263" y="0"/>
                      </a:moveTo>
                      <a:cubicBezTo>
                        <a:pt x="1" y="0"/>
                        <a:pt x="1" y="417"/>
                        <a:pt x="263" y="417"/>
                      </a:cubicBezTo>
                      <a:cubicBezTo>
                        <a:pt x="537" y="417"/>
                        <a:pt x="537"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2433212" y="1581249"/>
                  <a:ext cx="16635" cy="12918"/>
                </a:xfrm>
                <a:custGeom>
                  <a:rect b="b" l="l" r="r" t="t"/>
                  <a:pathLst>
                    <a:path extrusionOk="0" h="417" w="537">
                      <a:moveTo>
                        <a:pt x="275" y="0"/>
                      </a:moveTo>
                      <a:cubicBezTo>
                        <a:pt x="1" y="0"/>
                        <a:pt x="1" y="417"/>
                        <a:pt x="275" y="417"/>
                      </a:cubicBezTo>
                      <a:cubicBezTo>
                        <a:pt x="537" y="417"/>
                        <a:pt x="537"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2456476" y="1667553"/>
                  <a:ext cx="269628" cy="8488"/>
                </a:xfrm>
                <a:custGeom>
                  <a:rect b="b" l="l" r="r" t="t"/>
                  <a:pathLst>
                    <a:path extrusionOk="0" h="274" w="8704">
                      <a:moveTo>
                        <a:pt x="131" y="0"/>
                      </a:moveTo>
                      <a:cubicBezTo>
                        <a:pt x="60" y="0"/>
                        <a:pt x="0" y="60"/>
                        <a:pt x="0" y="131"/>
                      </a:cubicBezTo>
                      <a:cubicBezTo>
                        <a:pt x="0" y="214"/>
                        <a:pt x="60" y="274"/>
                        <a:pt x="131" y="274"/>
                      </a:cubicBezTo>
                      <a:lnTo>
                        <a:pt x="8573" y="274"/>
                      </a:lnTo>
                      <a:cubicBezTo>
                        <a:pt x="8644" y="274"/>
                        <a:pt x="8704" y="214"/>
                        <a:pt x="8704" y="131"/>
                      </a:cubicBezTo>
                      <a:cubicBezTo>
                        <a:pt x="8704" y="60"/>
                        <a:pt x="8644" y="0"/>
                        <a:pt x="85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2456476" y="1705531"/>
                  <a:ext cx="269628" cy="8147"/>
                </a:xfrm>
                <a:custGeom>
                  <a:rect b="b" l="l" r="r" t="t"/>
                  <a:pathLst>
                    <a:path extrusionOk="0" h="263" w="8704">
                      <a:moveTo>
                        <a:pt x="131" y="0"/>
                      </a:moveTo>
                      <a:cubicBezTo>
                        <a:pt x="60" y="0"/>
                        <a:pt x="0" y="60"/>
                        <a:pt x="0" y="131"/>
                      </a:cubicBezTo>
                      <a:cubicBezTo>
                        <a:pt x="0" y="203"/>
                        <a:pt x="60" y="262"/>
                        <a:pt x="131" y="262"/>
                      </a:cubicBezTo>
                      <a:lnTo>
                        <a:pt x="8573" y="262"/>
                      </a:lnTo>
                      <a:cubicBezTo>
                        <a:pt x="8644" y="262"/>
                        <a:pt x="8704" y="203"/>
                        <a:pt x="8704" y="131"/>
                      </a:cubicBezTo>
                      <a:cubicBezTo>
                        <a:pt x="8704" y="60"/>
                        <a:pt x="8644" y="0"/>
                        <a:pt x="85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2456476" y="1743138"/>
                  <a:ext cx="269628" cy="8519"/>
                </a:xfrm>
                <a:custGeom>
                  <a:rect b="b" l="l" r="r" t="t"/>
                  <a:pathLst>
                    <a:path extrusionOk="0" h="275" w="8704">
                      <a:moveTo>
                        <a:pt x="131" y="1"/>
                      </a:moveTo>
                      <a:cubicBezTo>
                        <a:pt x="60" y="1"/>
                        <a:pt x="0" y="60"/>
                        <a:pt x="0" y="132"/>
                      </a:cubicBezTo>
                      <a:cubicBezTo>
                        <a:pt x="0" y="215"/>
                        <a:pt x="60" y="275"/>
                        <a:pt x="131" y="275"/>
                      </a:cubicBezTo>
                      <a:lnTo>
                        <a:pt x="8573" y="275"/>
                      </a:lnTo>
                      <a:cubicBezTo>
                        <a:pt x="8644" y="275"/>
                        <a:pt x="8704" y="215"/>
                        <a:pt x="8704" y="132"/>
                      </a:cubicBezTo>
                      <a:cubicBezTo>
                        <a:pt x="8704" y="60"/>
                        <a:pt x="8644" y="1"/>
                        <a:pt x="85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2460534" y="1783718"/>
                  <a:ext cx="261512" cy="80077"/>
                </a:xfrm>
                <a:custGeom>
                  <a:rect b="b" l="l" r="r" t="t"/>
                  <a:pathLst>
                    <a:path extrusionOk="0" h="2585" w="8442">
                      <a:moveTo>
                        <a:pt x="0" y="1"/>
                      </a:moveTo>
                      <a:lnTo>
                        <a:pt x="0" y="2584"/>
                      </a:lnTo>
                      <a:lnTo>
                        <a:pt x="8442" y="2584"/>
                      </a:lnTo>
                      <a:lnTo>
                        <a:pt x="84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2730131" y="1421158"/>
                  <a:ext cx="229079" cy="195530"/>
                </a:xfrm>
                <a:custGeom>
                  <a:rect b="b" l="l" r="r" t="t"/>
                  <a:pathLst>
                    <a:path extrusionOk="0" h="6312" w="7395">
                      <a:moveTo>
                        <a:pt x="1" y="1"/>
                      </a:moveTo>
                      <a:lnTo>
                        <a:pt x="1" y="6311"/>
                      </a:lnTo>
                      <a:lnTo>
                        <a:pt x="7394" y="6311"/>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2730131" y="1511147"/>
                  <a:ext cx="176324" cy="105169"/>
                </a:xfrm>
                <a:custGeom>
                  <a:rect b="b" l="l" r="r" t="t"/>
                  <a:pathLst>
                    <a:path extrusionOk="0" h="3395" w="5692">
                      <a:moveTo>
                        <a:pt x="2737" y="1"/>
                      </a:moveTo>
                      <a:cubicBezTo>
                        <a:pt x="2734" y="1"/>
                        <a:pt x="2730" y="1"/>
                        <a:pt x="2727" y="1"/>
                      </a:cubicBezTo>
                      <a:cubicBezTo>
                        <a:pt x="1763" y="37"/>
                        <a:pt x="1" y="3394"/>
                        <a:pt x="1" y="3394"/>
                      </a:cubicBezTo>
                      <a:lnTo>
                        <a:pt x="5692" y="3394"/>
                      </a:lnTo>
                      <a:cubicBezTo>
                        <a:pt x="5692" y="3394"/>
                        <a:pt x="3705" y="1"/>
                        <a:pt x="27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2835981" y="1438505"/>
                  <a:ext cx="52786" cy="52414"/>
                </a:xfrm>
                <a:custGeom>
                  <a:rect b="b" l="l" r="r" t="t"/>
                  <a:pathLst>
                    <a:path extrusionOk="0" h="1692" w="1704">
                      <a:moveTo>
                        <a:pt x="858" y="0"/>
                      </a:moveTo>
                      <a:cubicBezTo>
                        <a:pt x="382" y="0"/>
                        <a:pt x="1" y="381"/>
                        <a:pt x="1" y="846"/>
                      </a:cubicBezTo>
                      <a:cubicBezTo>
                        <a:pt x="1" y="1310"/>
                        <a:pt x="382" y="1691"/>
                        <a:pt x="858" y="1691"/>
                      </a:cubicBezTo>
                      <a:cubicBezTo>
                        <a:pt x="1322" y="1691"/>
                        <a:pt x="1703" y="1310"/>
                        <a:pt x="1703" y="846"/>
                      </a:cubicBezTo>
                      <a:cubicBezTo>
                        <a:pt x="1703" y="381"/>
                        <a:pt x="1322"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2222255" y="1422304"/>
                  <a:ext cx="108824" cy="115174"/>
                </a:xfrm>
                <a:custGeom>
                  <a:rect b="b" l="l" r="r" t="t"/>
                  <a:pathLst>
                    <a:path extrusionOk="0" h="3718" w="3513">
                      <a:moveTo>
                        <a:pt x="2002" y="2078"/>
                      </a:moveTo>
                      <a:cubicBezTo>
                        <a:pt x="2007" y="2078"/>
                        <a:pt x="2012" y="2078"/>
                        <a:pt x="2016" y="2078"/>
                      </a:cubicBezTo>
                      <a:lnTo>
                        <a:pt x="2016" y="2078"/>
                      </a:lnTo>
                      <a:cubicBezTo>
                        <a:pt x="1973" y="2130"/>
                        <a:pt x="1924" y="2173"/>
                        <a:pt x="1870" y="2202"/>
                      </a:cubicBezTo>
                      <a:cubicBezTo>
                        <a:pt x="1835" y="2223"/>
                        <a:pt x="1797" y="2236"/>
                        <a:pt x="1761" y="2236"/>
                      </a:cubicBezTo>
                      <a:cubicBezTo>
                        <a:pt x="1735" y="2236"/>
                        <a:pt x="1711" y="2229"/>
                        <a:pt x="1691" y="2214"/>
                      </a:cubicBezTo>
                      <a:cubicBezTo>
                        <a:pt x="1683" y="2205"/>
                        <a:pt x="1674" y="2177"/>
                        <a:pt x="1660" y="2177"/>
                      </a:cubicBezTo>
                      <a:cubicBezTo>
                        <a:pt x="1655" y="2177"/>
                        <a:pt x="1650" y="2181"/>
                        <a:pt x="1644" y="2190"/>
                      </a:cubicBezTo>
                      <a:cubicBezTo>
                        <a:pt x="1680" y="2100"/>
                        <a:pt x="1867" y="2078"/>
                        <a:pt x="2002" y="2078"/>
                      </a:cubicBezTo>
                      <a:close/>
                      <a:moveTo>
                        <a:pt x="1522" y="0"/>
                      </a:moveTo>
                      <a:cubicBezTo>
                        <a:pt x="1335" y="0"/>
                        <a:pt x="1143" y="26"/>
                        <a:pt x="953" y="59"/>
                      </a:cubicBezTo>
                      <a:cubicBezTo>
                        <a:pt x="477" y="166"/>
                        <a:pt x="13" y="452"/>
                        <a:pt x="1" y="988"/>
                      </a:cubicBezTo>
                      <a:cubicBezTo>
                        <a:pt x="1" y="1175"/>
                        <a:pt x="151" y="1271"/>
                        <a:pt x="303" y="1271"/>
                      </a:cubicBezTo>
                      <a:cubicBezTo>
                        <a:pt x="460" y="1271"/>
                        <a:pt x="620" y="1169"/>
                        <a:pt x="620" y="964"/>
                      </a:cubicBezTo>
                      <a:cubicBezTo>
                        <a:pt x="620" y="773"/>
                        <a:pt x="870" y="702"/>
                        <a:pt x="1036" y="666"/>
                      </a:cubicBezTo>
                      <a:cubicBezTo>
                        <a:pt x="1179" y="631"/>
                        <a:pt x="1338" y="595"/>
                        <a:pt x="1494" y="595"/>
                      </a:cubicBezTo>
                      <a:cubicBezTo>
                        <a:pt x="1599" y="595"/>
                        <a:pt x="1703" y="611"/>
                        <a:pt x="1798" y="654"/>
                      </a:cubicBezTo>
                      <a:cubicBezTo>
                        <a:pt x="2136" y="793"/>
                        <a:pt x="2275" y="1148"/>
                        <a:pt x="2250" y="1483"/>
                      </a:cubicBezTo>
                      <a:lnTo>
                        <a:pt x="2250" y="1483"/>
                      </a:lnTo>
                      <a:cubicBezTo>
                        <a:pt x="2234" y="1480"/>
                        <a:pt x="2219" y="1478"/>
                        <a:pt x="2203" y="1476"/>
                      </a:cubicBezTo>
                      <a:cubicBezTo>
                        <a:pt x="2139" y="1467"/>
                        <a:pt x="2072" y="1462"/>
                        <a:pt x="2004" y="1462"/>
                      </a:cubicBezTo>
                      <a:cubicBezTo>
                        <a:pt x="1705" y="1462"/>
                        <a:pt x="1385" y="1553"/>
                        <a:pt x="1191" y="1785"/>
                      </a:cubicBezTo>
                      <a:cubicBezTo>
                        <a:pt x="917" y="2119"/>
                        <a:pt x="1072" y="2619"/>
                        <a:pt x="1441" y="2797"/>
                      </a:cubicBezTo>
                      <a:cubicBezTo>
                        <a:pt x="1549" y="2847"/>
                        <a:pt x="1658" y="2869"/>
                        <a:pt x="1765" y="2869"/>
                      </a:cubicBezTo>
                      <a:cubicBezTo>
                        <a:pt x="2073" y="2869"/>
                        <a:pt x="2366" y="2685"/>
                        <a:pt x="2560" y="2428"/>
                      </a:cubicBezTo>
                      <a:cubicBezTo>
                        <a:pt x="2570" y="2415"/>
                        <a:pt x="2579" y="2402"/>
                        <a:pt x="2588" y="2389"/>
                      </a:cubicBezTo>
                      <a:lnTo>
                        <a:pt x="2588" y="2389"/>
                      </a:lnTo>
                      <a:cubicBezTo>
                        <a:pt x="2724" y="2647"/>
                        <a:pt x="2610" y="3021"/>
                        <a:pt x="2346" y="3095"/>
                      </a:cubicBezTo>
                      <a:cubicBezTo>
                        <a:pt x="1999" y="3204"/>
                        <a:pt x="2097" y="3718"/>
                        <a:pt x="2414" y="3718"/>
                      </a:cubicBezTo>
                      <a:cubicBezTo>
                        <a:pt x="2445" y="3718"/>
                        <a:pt x="2478" y="3713"/>
                        <a:pt x="2513" y="3702"/>
                      </a:cubicBezTo>
                      <a:cubicBezTo>
                        <a:pt x="3191" y="3488"/>
                        <a:pt x="3513" y="2607"/>
                        <a:pt x="3096" y="2012"/>
                      </a:cubicBezTo>
                      <a:cubicBezTo>
                        <a:pt x="3025" y="1913"/>
                        <a:pt x="2943" y="1827"/>
                        <a:pt x="2852" y="1753"/>
                      </a:cubicBezTo>
                      <a:lnTo>
                        <a:pt x="2852" y="1753"/>
                      </a:lnTo>
                      <a:cubicBezTo>
                        <a:pt x="2957" y="1199"/>
                        <a:pt x="2787" y="603"/>
                        <a:pt x="2322" y="238"/>
                      </a:cubicBezTo>
                      <a:cubicBezTo>
                        <a:pt x="2079" y="59"/>
                        <a:pt x="1805"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2481165" y="1318219"/>
                  <a:ext cx="123972" cy="138934"/>
                </a:xfrm>
                <a:custGeom>
                  <a:rect b="b" l="l" r="r" t="t"/>
                  <a:pathLst>
                    <a:path extrusionOk="0" h="4485" w="4002">
                      <a:moveTo>
                        <a:pt x="1769" y="1734"/>
                      </a:moveTo>
                      <a:cubicBezTo>
                        <a:pt x="1793" y="1734"/>
                        <a:pt x="1791" y="1752"/>
                        <a:pt x="1784" y="1752"/>
                      </a:cubicBezTo>
                      <a:cubicBezTo>
                        <a:pt x="1781" y="1752"/>
                        <a:pt x="1778" y="1749"/>
                        <a:pt x="1775" y="1740"/>
                      </a:cubicBezTo>
                      <a:lnTo>
                        <a:pt x="1775" y="1740"/>
                      </a:lnTo>
                      <a:cubicBezTo>
                        <a:pt x="1787" y="1859"/>
                        <a:pt x="1572" y="1943"/>
                        <a:pt x="1501" y="1978"/>
                      </a:cubicBezTo>
                      <a:cubicBezTo>
                        <a:pt x="1446" y="1999"/>
                        <a:pt x="1379" y="2020"/>
                        <a:pt x="1308" y="2034"/>
                      </a:cubicBezTo>
                      <a:lnTo>
                        <a:pt x="1308" y="2034"/>
                      </a:lnTo>
                      <a:cubicBezTo>
                        <a:pt x="1382" y="1915"/>
                        <a:pt x="1487" y="1815"/>
                        <a:pt x="1620" y="1764"/>
                      </a:cubicBezTo>
                      <a:cubicBezTo>
                        <a:pt x="1668" y="1752"/>
                        <a:pt x="1691" y="1752"/>
                        <a:pt x="1739" y="1740"/>
                      </a:cubicBezTo>
                      <a:cubicBezTo>
                        <a:pt x="1752" y="1736"/>
                        <a:pt x="1761" y="1734"/>
                        <a:pt x="1769" y="1734"/>
                      </a:cubicBezTo>
                      <a:close/>
                      <a:moveTo>
                        <a:pt x="2889" y="2931"/>
                      </a:moveTo>
                      <a:cubicBezTo>
                        <a:pt x="2900" y="2931"/>
                        <a:pt x="2923" y="2961"/>
                        <a:pt x="2914" y="2961"/>
                      </a:cubicBezTo>
                      <a:cubicBezTo>
                        <a:pt x="2910" y="2961"/>
                        <a:pt x="2900" y="2956"/>
                        <a:pt x="2882" y="2941"/>
                      </a:cubicBezTo>
                      <a:lnTo>
                        <a:pt x="2882" y="2941"/>
                      </a:lnTo>
                      <a:cubicBezTo>
                        <a:pt x="2882" y="2934"/>
                        <a:pt x="2885" y="2931"/>
                        <a:pt x="2889" y="2931"/>
                      </a:cubicBezTo>
                      <a:close/>
                      <a:moveTo>
                        <a:pt x="1543" y="0"/>
                      </a:moveTo>
                      <a:cubicBezTo>
                        <a:pt x="1059" y="0"/>
                        <a:pt x="607" y="221"/>
                        <a:pt x="346" y="669"/>
                      </a:cubicBezTo>
                      <a:cubicBezTo>
                        <a:pt x="60" y="1133"/>
                        <a:pt x="1" y="1990"/>
                        <a:pt x="406" y="2407"/>
                      </a:cubicBezTo>
                      <a:cubicBezTo>
                        <a:pt x="459" y="2464"/>
                        <a:pt x="518" y="2511"/>
                        <a:pt x="581" y="2550"/>
                      </a:cubicBezTo>
                      <a:lnTo>
                        <a:pt x="581" y="2550"/>
                      </a:lnTo>
                      <a:cubicBezTo>
                        <a:pt x="602" y="2921"/>
                        <a:pt x="770" y="3279"/>
                        <a:pt x="1037" y="3538"/>
                      </a:cubicBezTo>
                      <a:cubicBezTo>
                        <a:pt x="1328" y="3806"/>
                        <a:pt x="1699" y="3944"/>
                        <a:pt x="2075" y="3944"/>
                      </a:cubicBezTo>
                      <a:cubicBezTo>
                        <a:pt x="2195" y="3944"/>
                        <a:pt x="2315" y="3930"/>
                        <a:pt x="2434" y="3901"/>
                      </a:cubicBezTo>
                      <a:lnTo>
                        <a:pt x="2434" y="3901"/>
                      </a:lnTo>
                      <a:cubicBezTo>
                        <a:pt x="2645" y="4239"/>
                        <a:pt x="2993" y="4484"/>
                        <a:pt x="3388" y="4484"/>
                      </a:cubicBezTo>
                      <a:cubicBezTo>
                        <a:pt x="3502" y="4484"/>
                        <a:pt x="3620" y="4464"/>
                        <a:pt x="3739" y="4419"/>
                      </a:cubicBezTo>
                      <a:cubicBezTo>
                        <a:pt x="3894" y="4360"/>
                        <a:pt x="4001" y="4205"/>
                        <a:pt x="3954" y="4026"/>
                      </a:cubicBezTo>
                      <a:cubicBezTo>
                        <a:pt x="3924" y="3908"/>
                        <a:pt x="3796" y="3797"/>
                        <a:pt x="3658" y="3797"/>
                      </a:cubicBezTo>
                      <a:cubicBezTo>
                        <a:pt x="3630" y="3797"/>
                        <a:pt x="3601" y="3802"/>
                        <a:pt x="3573" y="3812"/>
                      </a:cubicBezTo>
                      <a:cubicBezTo>
                        <a:pt x="3520" y="3830"/>
                        <a:pt x="3468" y="3838"/>
                        <a:pt x="3418" y="3838"/>
                      </a:cubicBezTo>
                      <a:cubicBezTo>
                        <a:pt x="3259" y="3838"/>
                        <a:pt x="3118" y="3755"/>
                        <a:pt x="3016" y="3628"/>
                      </a:cubicBezTo>
                      <a:lnTo>
                        <a:pt x="3016" y="3628"/>
                      </a:lnTo>
                      <a:cubicBezTo>
                        <a:pt x="3403" y="3341"/>
                        <a:pt x="3722" y="2866"/>
                        <a:pt x="3299" y="2478"/>
                      </a:cubicBezTo>
                      <a:cubicBezTo>
                        <a:pt x="3190" y="2380"/>
                        <a:pt x="3048" y="2334"/>
                        <a:pt x="2905" y="2334"/>
                      </a:cubicBezTo>
                      <a:cubicBezTo>
                        <a:pt x="2735" y="2334"/>
                        <a:pt x="2564" y="2398"/>
                        <a:pt x="2442" y="2514"/>
                      </a:cubicBezTo>
                      <a:cubicBezTo>
                        <a:pt x="2233" y="2713"/>
                        <a:pt x="2182" y="3003"/>
                        <a:pt x="2219" y="3287"/>
                      </a:cubicBezTo>
                      <a:lnTo>
                        <a:pt x="2219" y="3287"/>
                      </a:lnTo>
                      <a:cubicBezTo>
                        <a:pt x="2218" y="3288"/>
                        <a:pt x="2217" y="3288"/>
                        <a:pt x="2215" y="3288"/>
                      </a:cubicBezTo>
                      <a:cubicBezTo>
                        <a:pt x="2168" y="3294"/>
                        <a:pt x="2121" y="3297"/>
                        <a:pt x="2075" y="3297"/>
                      </a:cubicBezTo>
                      <a:cubicBezTo>
                        <a:pt x="1841" y="3297"/>
                        <a:pt x="1622" y="3221"/>
                        <a:pt x="1453" y="3062"/>
                      </a:cubicBezTo>
                      <a:cubicBezTo>
                        <a:pt x="1349" y="2958"/>
                        <a:pt x="1265" y="2833"/>
                        <a:pt x="1221" y="2693"/>
                      </a:cubicBezTo>
                      <a:lnTo>
                        <a:pt x="1221" y="2693"/>
                      </a:lnTo>
                      <a:cubicBezTo>
                        <a:pt x="1459" y="2680"/>
                        <a:pt x="1701" y="2607"/>
                        <a:pt x="1906" y="2502"/>
                      </a:cubicBezTo>
                      <a:cubicBezTo>
                        <a:pt x="2180" y="2359"/>
                        <a:pt x="2394" y="2109"/>
                        <a:pt x="2406" y="1788"/>
                      </a:cubicBezTo>
                      <a:cubicBezTo>
                        <a:pt x="2406" y="1490"/>
                        <a:pt x="2215" y="1216"/>
                        <a:pt x="1918" y="1157"/>
                      </a:cubicBezTo>
                      <a:cubicBezTo>
                        <a:pt x="1852" y="1142"/>
                        <a:pt x="1788" y="1135"/>
                        <a:pt x="1726" y="1135"/>
                      </a:cubicBezTo>
                      <a:cubicBezTo>
                        <a:pt x="1313" y="1135"/>
                        <a:pt x="959" y="1434"/>
                        <a:pt x="759" y="1795"/>
                      </a:cubicBezTo>
                      <a:lnTo>
                        <a:pt x="759" y="1795"/>
                      </a:lnTo>
                      <a:cubicBezTo>
                        <a:pt x="739" y="1713"/>
                        <a:pt x="739" y="1623"/>
                        <a:pt x="739" y="1538"/>
                      </a:cubicBezTo>
                      <a:cubicBezTo>
                        <a:pt x="739" y="1359"/>
                        <a:pt x="763" y="1157"/>
                        <a:pt x="846" y="990"/>
                      </a:cubicBezTo>
                      <a:cubicBezTo>
                        <a:pt x="966" y="772"/>
                        <a:pt x="1245" y="605"/>
                        <a:pt x="1501" y="605"/>
                      </a:cubicBezTo>
                      <a:cubicBezTo>
                        <a:pt x="1525" y="605"/>
                        <a:pt x="1549" y="606"/>
                        <a:pt x="1572" y="609"/>
                      </a:cubicBezTo>
                      <a:cubicBezTo>
                        <a:pt x="1593" y="612"/>
                        <a:pt x="1614" y="614"/>
                        <a:pt x="1635" y="614"/>
                      </a:cubicBezTo>
                      <a:cubicBezTo>
                        <a:pt x="1781" y="614"/>
                        <a:pt x="1924" y="539"/>
                        <a:pt x="1965" y="383"/>
                      </a:cubicBezTo>
                      <a:cubicBezTo>
                        <a:pt x="2013" y="252"/>
                        <a:pt x="1918" y="38"/>
                        <a:pt x="1751" y="14"/>
                      </a:cubicBezTo>
                      <a:cubicBezTo>
                        <a:pt x="1681" y="5"/>
                        <a:pt x="1612" y="0"/>
                        <a:pt x="15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2625025" y="1349259"/>
                  <a:ext cx="33208" cy="26207"/>
                </a:xfrm>
                <a:custGeom>
                  <a:rect b="b" l="l" r="r" t="t"/>
                  <a:pathLst>
                    <a:path extrusionOk="0" h="846" w="1072">
                      <a:moveTo>
                        <a:pt x="536" y="0"/>
                      </a:moveTo>
                      <a:cubicBezTo>
                        <a:pt x="0" y="12"/>
                        <a:pt x="0" y="845"/>
                        <a:pt x="536" y="845"/>
                      </a:cubicBezTo>
                      <a:cubicBezTo>
                        <a:pt x="1072" y="845"/>
                        <a:pt x="1072"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2813492" y="1501513"/>
                  <a:ext cx="150520" cy="119573"/>
                </a:xfrm>
                <a:custGeom>
                  <a:rect b="b" l="l" r="r" t="t"/>
                  <a:pathLst>
                    <a:path extrusionOk="0" h="3860" w="4859">
                      <a:moveTo>
                        <a:pt x="3012" y="0"/>
                      </a:moveTo>
                      <a:cubicBezTo>
                        <a:pt x="3000" y="0"/>
                        <a:pt x="2988" y="1"/>
                        <a:pt x="2977" y="2"/>
                      </a:cubicBezTo>
                      <a:cubicBezTo>
                        <a:pt x="2477" y="62"/>
                        <a:pt x="596" y="2800"/>
                        <a:pt x="36" y="3634"/>
                      </a:cubicBezTo>
                      <a:cubicBezTo>
                        <a:pt x="12" y="3681"/>
                        <a:pt x="0" y="3741"/>
                        <a:pt x="36" y="3789"/>
                      </a:cubicBezTo>
                      <a:cubicBezTo>
                        <a:pt x="48" y="3824"/>
                        <a:pt x="107" y="3860"/>
                        <a:pt x="155" y="3860"/>
                      </a:cubicBezTo>
                      <a:lnTo>
                        <a:pt x="4703" y="3860"/>
                      </a:lnTo>
                      <a:cubicBezTo>
                        <a:pt x="4787" y="3860"/>
                        <a:pt x="4846" y="3800"/>
                        <a:pt x="4822" y="3693"/>
                      </a:cubicBezTo>
                      <a:cubicBezTo>
                        <a:pt x="4822" y="3622"/>
                        <a:pt x="4763" y="3562"/>
                        <a:pt x="4691" y="3562"/>
                      </a:cubicBezTo>
                      <a:lnTo>
                        <a:pt x="405" y="3562"/>
                      </a:lnTo>
                      <a:cubicBezTo>
                        <a:pt x="1501" y="1955"/>
                        <a:pt x="2739" y="336"/>
                        <a:pt x="3013" y="276"/>
                      </a:cubicBezTo>
                      <a:cubicBezTo>
                        <a:pt x="3018" y="275"/>
                        <a:pt x="3024" y="275"/>
                        <a:pt x="3030" y="275"/>
                      </a:cubicBezTo>
                      <a:cubicBezTo>
                        <a:pt x="3286" y="275"/>
                        <a:pt x="4037" y="1019"/>
                        <a:pt x="4584" y="1729"/>
                      </a:cubicBezTo>
                      <a:cubicBezTo>
                        <a:pt x="4614" y="1766"/>
                        <a:pt x="4662" y="1785"/>
                        <a:pt x="4709" y="1785"/>
                      </a:cubicBezTo>
                      <a:cubicBezTo>
                        <a:pt x="4737" y="1785"/>
                        <a:pt x="4764" y="1778"/>
                        <a:pt x="4787" y="1764"/>
                      </a:cubicBezTo>
                      <a:cubicBezTo>
                        <a:pt x="4846" y="1717"/>
                        <a:pt x="4858" y="1622"/>
                        <a:pt x="4810" y="1562"/>
                      </a:cubicBezTo>
                      <a:cubicBezTo>
                        <a:pt x="4612" y="1306"/>
                        <a:pt x="3559" y="0"/>
                        <a:pt x="30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09" name="Google Shape;109;p3"/>
            <p:cNvCxnSpPr>
              <a:stCxn id="87" idx="3"/>
            </p:cNvCxnSpPr>
            <p:nvPr/>
          </p:nvCxnSpPr>
          <p:spPr>
            <a:xfrm>
              <a:off x="2240700" y="2161050"/>
              <a:ext cx="1988400" cy="944100"/>
            </a:xfrm>
            <a:prstGeom prst="bentConnector3">
              <a:avLst>
                <a:gd fmla="val 58925" name="adj1"/>
              </a:avLst>
            </a:prstGeom>
            <a:noFill/>
            <a:ln cap="flat" cmpd="sng" w="9525">
              <a:solidFill>
                <a:srgbClr val="000000"/>
              </a:solidFill>
              <a:prstDash val="solid"/>
              <a:round/>
              <a:headEnd len="sm" w="sm" type="none"/>
              <a:tailEnd len="med" w="med" type="oval"/>
            </a:ln>
          </p:spPr>
        </p:cxnSp>
      </p:grpSp>
      <p:grpSp>
        <p:nvGrpSpPr>
          <p:cNvPr id="110" name="Google Shape;110;p3"/>
          <p:cNvGrpSpPr/>
          <p:nvPr/>
        </p:nvGrpSpPr>
        <p:grpSpPr>
          <a:xfrm>
            <a:off x="560056" y="2880707"/>
            <a:ext cx="3429000" cy="2099532"/>
            <a:chOff x="838200" y="2948947"/>
            <a:chExt cx="3429000" cy="1581528"/>
          </a:xfrm>
        </p:grpSpPr>
        <p:grpSp>
          <p:nvGrpSpPr>
            <p:cNvPr id="111" name="Google Shape;111;p3"/>
            <p:cNvGrpSpPr/>
            <p:nvPr/>
          </p:nvGrpSpPr>
          <p:grpSpPr>
            <a:xfrm>
              <a:off x="838200" y="2948947"/>
              <a:ext cx="1402500" cy="1581528"/>
              <a:chOff x="838200" y="2948947"/>
              <a:chExt cx="1402500" cy="1581528"/>
            </a:xfrm>
          </p:grpSpPr>
          <p:sp>
            <p:nvSpPr>
              <p:cNvPr id="112" name="Google Shape;112;p3"/>
              <p:cNvSpPr/>
              <p:nvPr/>
            </p:nvSpPr>
            <p:spPr>
              <a:xfrm>
                <a:off x="838200" y="3515575"/>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3"/>
              <p:cNvGrpSpPr/>
              <p:nvPr/>
            </p:nvGrpSpPr>
            <p:grpSpPr>
              <a:xfrm>
                <a:off x="1048890" y="2948947"/>
                <a:ext cx="981119" cy="672831"/>
                <a:chOff x="2104231" y="2886022"/>
                <a:chExt cx="981119" cy="672831"/>
              </a:xfrm>
            </p:grpSpPr>
            <p:sp>
              <p:nvSpPr>
                <p:cNvPr id="114" name="Google Shape;114;p3"/>
                <p:cNvSpPr/>
                <p:nvPr/>
              </p:nvSpPr>
              <p:spPr>
                <a:xfrm>
                  <a:off x="2141125" y="2886022"/>
                  <a:ext cx="944225" cy="672831"/>
                </a:xfrm>
                <a:custGeom>
                  <a:rect b="b" l="l" r="r" t="t"/>
                  <a:pathLst>
                    <a:path extrusionOk="0" h="21720" w="30481">
                      <a:moveTo>
                        <a:pt x="14556" y="1"/>
                      </a:moveTo>
                      <a:cubicBezTo>
                        <a:pt x="8980" y="1"/>
                        <a:pt x="7897" y="6332"/>
                        <a:pt x="6382" y="7100"/>
                      </a:cubicBezTo>
                      <a:cubicBezTo>
                        <a:pt x="6133" y="7230"/>
                        <a:pt x="5868" y="7278"/>
                        <a:pt x="5595" y="7278"/>
                      </a:cubicBezTo>
                      <a:cubicBezTo>
                        <a:pt x="4790" y="7278"/>
                        <a:pt x="3904" y="6862"/>
                        <a:pt x="3086" y="6862"/>
                      </a:cubicBezTo>
                      <a:cubicBezTo>
                        <a:pt x="2412" y="6862"/>
                        <a:pt x="1784" y="7144"/>
                        <a:pt x="1286" y="8172"/>
                      </a:cubicBezTo>
                      <a:cubicBezTo>
                        <a:pt x="0" y="10887"/>
                        <a:pt x="2774" y="13542"/>
                        <a:pt x="2870" y="16721"/>
                      </a:cubicBezTo>
                      <a:cubicBezTo>
                        <a:pt x="2977" y="19888"/>
                        <a:pt x="7989" y="20364"/>
                        <a:pt x="7989" y="20364"/>
                      </a:cubicBezTo>
                      <a:cubicBezTo>
                        <a:pt x="7989" y="20364"/>
                        <a:pt x="13673" y="21719"/>
                        <a:pt x="18377" y="21719"/>
                      </a:cubicBezTo>
                      <a:cubicBezTo>
                        <a:pt x="19506" y="21719"/>
                        <a:pt x="20579" y="21641"/>
                        <a:pt x="21503" y="21447"/>
                      </a:cubicBezTo>
                      <a:cubicBezTo>
                        <a:pt x="26289" y="20447"/>
                        <a:pt x="30480" y="14411"/>
                        <a:pt x="26765" y="12565"/>
                      </a:cubicBezTo>
                      <a:cubicBezTo>
                        <a:pt x="23075" y="10720"/>
                        <a:pt x="22086" y="8005"/>
                        <a:pt x="22086" y="6088"/>
                      </a:cubicBezTo>
                      <a:cubicBezTo>
                        <a:pt x="22086" y="4171"/>
                        <a:pt x="21348" y="552"/>
                        <a:pt x="15205" y="28"/>
                      </a:cubicBezTo>
                      <a:cubicBezTo>
                        <a:pt x="14982" y="10"/>
                        <a:pt x="14765" y="1"/>
                        <a:pt x="145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2771455" y="3225814"/>
                  <a:ext cx="175952" cy="309124"/>
                </a:xfrm>
                <a:custGeom>
                  <a:rect b="b" l="l" r="r" t="t"/>
                  <a:pathLst>
                    <a:path extrusionOk="0" h="9979" w="5680">
                      <a:moveTo>
                        <a:pt x="3959" y="1"/>
                      </a:moveTo>
                      <a:cubicBezTo>
                        <a:pt x="3323" y="1"/>
                        <a:pt x="2564" y="429"/>
                        <a:pt x="1810" y="1608"/>
                      </a:cubicBezTo>
                      <a:cubicBezTo>
                        <a:pt x="0" y="4418"/>
                        <a:pt x="417" y="9978"/>
                        <a:pt x="417" y="9978"/>
                      </a:cubicBezTo>
                      <a:cubicBezTo>
                        <a:pt x="2298" y="5609"/>
                        <a:pt x="5679" y="2966"/>
                        <a:pt x="5560" y="1608"/>
                      </a:cubicBezTo>
                      <a:cubicBezTo>
                        <a:pt x="5484" y="821"/>
                        <a:pt x="4839" y="1"/>
                        <a:pt x="3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2783970" y="3232474"/>
                  <a:ext cx="132832" cy="302464"/>
                </a:xfrm>
                <a:custGeom>
                  <a:rect b="b" l="l" r="r" t="t"/>
                  <a:pathLst>
                    <a:path extrusionOk="0" fill="none" h="9764" w="4288">
                      <a:moveTo>
                        <a:pt x="4287" y="0"/>
                      </a:moveTo>
                      <a:cubicBezTo>
                        <a:pt x="4287" y="0"/>
                        <a:pt x="834" y="3548"/>
                        <a:pt x="1" y="9763"/>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2840039" y="3252021"/>
                  <a:ext cx="6288" cy="85591"/>
                </a:xfrm>
                <a:custGeom>
                  <a:rect b="b" l="l" r="r" t="t"/>
                  <a:pathLst>
                    <a:path extrusionOk="0" fill="none" h="2763" w="203">
                      <a:moveTo>
                        <a:pt x="155" y="0"/>
                      </a:moveTo>
                      <a:cubicBezTo>
                        <a:pt x="155" y="0"/>
                        <a:pt x="1" y="1989"/>
                        <a:pt x="203" y="2763"/>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2866959" y="3275626"/>
                  <a:ext cx="76762" cy="25092"/>
                </a:xfrm>
                <a:custGeom>
                  <a:rect b="b" l="l" r="r" t="t"/>
                  <a:pathLst>
                    <a:path extrusionOk="0" fill="none" h="810" w="2478">
                      <a:moveTo>
                        <a:pt x="2477" y="0"/>
                      </a:moveTo>
                      <a:cubicBezTo>
                        <a:pt x="2477" y="0"/>
                        <a:pt x="36" y="762"/>
                        <a:pt x="1" y="81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2792458" y="3374475"/>
                  <a:ext cx="14776" cy="58300"/>
                </a:xfrm>
                <a:custGeom>
                  <a:rect b="b" l="l" r="r" t="t"/>
                  <a:pathLst>
                    <a:path extrusionOk="0" fill="none" h="1882" w="477">
                      <a:moveTo>
                        <a:pt x="1" y="0"/>
                      </a:moveTo>
                      <a:lnTo>
                        <a:pt x="477" y="188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2104231" y="3269027"/>
                  <a:ext cx="277806" cy="268482"/>
                </a:xfrm>
                <a:custGeom>
                  <a:rect b="b" l="l" r="r" t="t"/>
                  <a:pathLst>
                    <a:path extrusionOk="0" h="8667" w="8968">
                      <a:moveTo>
                        <a:pt x="1308" y="0"/>
                      </a:moveTo>
                      <a:cubicBezTo>
                        <a:pt x="941" y="0"/>
                        <a:pt x="647" y="177"/>
                        <a:pt x="417" y="570"/>
                      </a:cubicBezTo>
                      <a:cubicBezTo>
                        <a:pt x="1" y="1273"/>
                        <a:pt x="572" y="2059"/>
                        <a:pt x="1489" y="2511"/>
                      </a:cubicBezTo>
                      <a:cubicBezTo>
                        <a:pt x="2394" y="2952"/>
                        <a:pt x="2691" y="3523"/>
                        <a:pt x="2501" y="4035"/>
                      </a:cubicBezTo>
                      <a:cubicBezTo>
                        <a:pt x="2322" y="4559"/>
                        <a:pt x="2525" y="5262"/>
                        <a:pt x="3537" y="5369"/>
                      </a:cubicBezTo>
                      <a:cubicBezTo>
                        <a:pt x="4549" y="5464"/>
                        <a:pt x="4763" y="5940"/>
                        <a:pt x="4787" y="6952"/>
                      </a:cubicBezTo>
                      <a:cubicBezTo>
                        <a:pt x="4823" y="7964"/>
                        <a:pt x="7001" y="7655"/>
                        <a:pt x="8037" y="8071"/>
                      </a:cubicBezTo>
                      <a:cubicBezTo>
                        <a:pt x="8702" y="8342"/>
                        <a:pt x="8890" y="8512"/>
                        <a:pt x="8940" y="8598"/>
                      </a:cubicBezTo>
                      <a:lnTo>
                        <a:pt x="8940" y="8598"/>
                      </a:lnTo>
                      <a:cubicBezTo>
                        <a:pt x="8891" y="8362"/>
                        <a:pt x="8718" y="7555"/>
                        <a:pt x="8478" y="6774"/>
                      </a:cubicBezTo>
                      <a:cubicBezTo>
                        <a:pt x="8478" y="6774"/>
                        <a:pt x="7537" y="2964"/>
                        <a:pt x="5489" y="1297"/>
                      </a:cubicBezTo>
                      <a:cubicBezTo>
                        <a:pt x="4540" y="529"/>
                        <a:pt x="3988" y="365"/>
                        <a:pt x="3582" y="365"/>
                      </a:cubicBezTo>
                      <a:cubicBezTo>
                        <a:pt x="3280" y="365"/>
                        <a:pt x="3059" y="456"/>
                        <a:pt x="2816" y="456"/>
                      </a:cubicBezTo>
                      <a:cubicBezTo>
                        <a:pt x="2677" y="456"/>
                        <a:pt x="2531" y="426"/>
                        <a:pt x="2358" y="332"/>
                      </a:cubicBezTo>
                      <a:cubicBezTo>
                        <a:pt x="1957" y="118"/>
                        <a:pt x="1608" y="0"/>
                        <a:pt x="1308" y="0"/>
                      </a:cubicBezTo>
                      <a:close/>
                      <a:moveTo>
                        <a:pt x="8940" y="8598"/>
                      </a:moveTo>
                      <a:cubicBezTo>
                        <a:pt x="8949" y="8642"/>
                        <a:pt x="8954" y="8667"/>
                        <a:pt x="8954" y="8667"/>
                      </a:cubicBezTo>
                      <a:cubicBezTo>
                        <a:pt x="8954" y="8667"/>
                        <a:pt x="8967" y="8645"/>
                        <a:pt x="8940" y="859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2116405" y="3286685"/>
                  <a:ext cx="264858" cy="251197"/>
                </a:xfrm>
                <a:custGeom>
                  <a:rect b="b" l="l" r="r" t="t"/>
                  <a:pathLst>
                    <a:path extrusionOk="0" fill="none" h="8109" w="8550">
                      <a:moveTo>
                        <a:pt x="1" y="0"/>
                      </a:moveTo>
                      <a:cubicBezTo>
                        <a:pt x="1" y="0"/>
                        <a:pt x="5025" y="2251"/>
                        <a:pt x="8549" y="8109"/>
                      </a:cubicBezTo>
                    </a:path>
                  </a:pathLst>
                </a:custGeom>
                <a:solidFill>
                  <a:schemeClr val="accent3"/>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2180962" y="3389220"/>
                  <a:ext cx="81905" cy="4832"/>
                </a:xfrm>
                <a:custGeom>
                  <a:rect b="b" l="l" r="r" t="t"/>
                  <a:pathLst>
                    <a:path extrusionOk="0" fill="none" h="156" w="2644">
                      <a:moveTo>
                        <a:pt x="0" y="155"/>
                      </a:moveTo>
                      <a:cubicBezTo>
                        <a:pt x="0" y="155"/>
                        <a:pt x="1584" y="0"/>
                        <a:pt x="2643" y="48"/>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2218941" y="3280768"/>
                  <a:ext cx="21405" cy="90392"/>
                </a:xfrm>
                <a:custGeom>
                  <a:rect b="b" l="l" r="r" t="t"/>
                  <a:pathLst>
                    <a:path extrusionOk="0" fill="none" h="2918" w="691">
                      <a:moveTo>
                        <a:pt x="0" y="1"/>
                      </a:moveTo>
                      <a:cubicBezTo>
                        <a:pt x="0" y="1"/>
                        <a:pt x="381" y="882"/>
                        <a:pt x="691" y="2918"/>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2252148" y="3460406"/>
                  <a:ext cx="84847" cy="24008"/>
                </a:xfrm>
                <a:custGeom>
                  <a:rect b="b" l="l" r="r" t="t"/>
                  <a:pathLst>
                    <a:path extrusionOk="0" fill="none" h="775" w="2739">
                      <a:moveTo>
                        <a:pt x="0" y="774"/>
                      </a:moveTo>
                      <a:cubicBezTo>
                        <a:pt x="0" y="774"/>
                        <a:pt x="1095" y="0"/>
                        <a:pt x="2738" y="405"/>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2453131" y="2951725"/>
                  <a:ext cx="273748" cy="239456"/>
                </a:xfrm>
                <a:custGeom>
                  <a:rect b="b" l="l" r="r" t="t"/>
                  <a:pathLst>
                    <a:path extrusionOk="0" h="7730" w="8837">
                      <a:moveTo>
                        <a:pt x="4757" y="0"/>
                      </a:moveTo>
                      <a:cubicBezTo>
                        <a:pt x="3811" y="0"/>
                        <a:pt x="2855" y="354"/>
                        <a:pt x="2108" y="1134"/>
                      </a:cubicBezTo>
                      <a:cubicBezTo>
                        <a:pt x="1" y="3360"/>
                        <a:pt x="2108" y="5539"/>
                        <a:pt x="2108" y="5539"/>
                      </a:cubicBezTo>
                      <a:lnTo>
                        <a:pt x="60" y="7730"/>
                      </a:lnTo>
                      <a:lnTo>
                        <a:pt x="3013" y="6003"/>
                      </a:lnTo>
                      <a:cubicBezTo>
                        <a:pt x="3573" y="6391"/>
                        <a:pt x="4272" y="6573"/>
                        <a:pt x="4983" y="6573"/>
                      </a:cubicBezTo>
                      <a:cubicBezTo>
                        <a:pt x="6869" y="6573"/>
                        <a:pt x="8836" y="5285"/>
                        <a:pt x="8490" y="3122"/>
                      </a:cubicBezTo>
                      <a:cubicBezTo>
                        <a:pt x="8197" y="1194"/>
                        <a:pt x="6495" y="0"/>
                        <a:pt x="47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2420697" y="3227518"/>
                  <a:ext cx="11090" cy="9789"/>
                </a:xfrm>
                <a:custGeom>
                  <a:rect b="b" l="l" r="r" t="t"/>
                  <a:pathLst>
                    <a:path extrusionOk="0" h="316" w="358">
                      <a:moveTo>
                        <a:pt x="25" y="1"/>
                      </a:moveTo>
                      <a:cubicBezTo>
                        <a:pt x="14" y="1"/>
                        <a:pt x="0" y="14"/>
                        <a:pt x="0" y="41"/>
                      </a:cubicBezTo>
                      <a:lnTo>
                        <a:pt x="0" y="291"/>
                      </a:lnTo>
                      <a:cubicBezTo>
                        <a:pt x="0" y="303"/>
                        <a:pt x="24" y="315"/>
                        <a:pt x="36" y="315"/>
                      </a:cubicBezTo>
                      <a:lnTo>
                        <a:pt x="334" y="315"/>
                      </a:lnTo>
                      <a:cubicBezTo>
                        <a:pt x="345" y="315"/>
                        <a:pt x="357" y="303"/>
                        <a:pt x="357" y="291"/>
                      </a:cubicBezTo>
                      <a:lnTo>
                        <a:pt x="357" y="41"/>
                      </a:lnTo>
                      <a:cubicBezTo>
                        <a:pt x="357" y="17"/>
                        <a:pt x="345" y="5"/>
                        <a:pt x="334" y="5"/>
                      </a:cubicBezTo>
                      <a:lnTo>
                        <a:pt x="36" y="5"/>
                      </a:lnTo>
                      <a:cubicBezTo>
                        <a:pt x="33" y="2"/>
                        <a:pt x="29" y="1"/>
                        <a:pt x="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2422525" y="3220672"/>
                  <a:ext cx="8147" cy="6660"/>
                </a:xfrm>
                <a:custGeom>
                  <a:rect b="b" l="l" r="r" t="t"/>
                  <a:pathLst>
                    <a:path extrusionOk="0" h="215" w="263">
                      <a:moveTo>
                        <a:pt x="120" y="0"/>
                      </a:moveTo>
                      <a:cubicBezTo>
                        <a:pt x="25" y="24"/>
                        <a:pt x="1" y="155"/>
                        <a:pt x="1" y="215"/>
                      </a:cubicBezTo>
                      <a:lnTo>
                        <a:pt x="60" y="215"/>
                      </a:lnTo>
                      <a:cubicBezTo>
                        <a:pt x="60" y="167"/>
                        <a:pt x="84" y="60"/>
                        <a:pt x="144" y="60"/>
                      </a:cubicBezTo>
                      <a:cubicBezTo>
                        <a:pt x="155" y="60"/>
                        <a:pt x="167" y="60"/>
                        <a:pt x="167" y="84"/>
                      </a:cubicBezTo>
                      <a:cubicBezTo>
                        <a:pt x="203" y="107"/>
                        <a:pt x="215" y="167"/>
                        <a:pt x="215" y="215"/>
                      </a:cubicBezTo>
                      <a:lnTo>
                        <a:pt x="263" y="215"/>
                      </a:lnTo>
                      <a:cubicBezTo>
                        <a:pt x="263" y="167"/>
                        <a:pt x="239" y="84"/>
                        <a:pt x="203" y="36"/>
                      </a:cubicBezTo>
                      <a:cubicBezTo>
                        <a:pt x="179" y="24"/>
                        <a:pt x="155" y="0"/>
                        <a:pt x="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2567097" y="3043635"/>
                  <a:ext cx="69018" cy="62358"/>
                </a:xfrm>
                <a:custGeom>
                  <a:rect b="b" l="l" r="r" t="t"/>
                  <a:pathLst>
                    <a:path extrusionOk="0" h="2013" w="2228">
                      <a:moveTo>
                        <a:pt x="215" y="0"/>
                      </a:moveTo>
                      <a:cubicBezTo>
                        <a:pt x="96" y="0"/>
                        <a:pt x="1" y="107"/>
                        <a:pt x="1" y="226"/>
                      </a:cubicBezTo>
                      <a:lnTo>
                        <a:pt x="1" y="1786"/>
                      </a:lnTo>
                      <a:cubicBezTo>
                        <a:pt x="1" y="1905"/>
                        <a:pt x="96" y="2012"/>
                        <a:pt x="215" y="2012"/>
                      </a:cubicBezTo>
                      <a:lnTo>
                        <a:pt x="2001" y="2012"/>
                      </a:lnTo>
                      <a:cubicBezTo>
                        <a:pt x="2120" y="2012"/>
                        <a:pt x="2227" y="1905"/>
                        <a:pt x="2227" y="1786"/>
                      </a:cubicBezTo>
                      <a:lnTo>
                        <a:pt x="2227" y="226"/>
                      </a:lnTo>
                      <a:cubicBezTo>
                        <a:pt x="2227" y="107"/>
                        <a:pt x="2120" y="0"/>
                        <a:pt x="20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2577443" y="3005099"/>
                  <a:ext cx="48697" cy="38567"/>
                </a:xfrm>
                <a:custGeom>
                  <a:rect b="b" l="l" r="r" t="t"/>
                  <a:pathLst>
                    <a:path extrusionOk="0" h="1245" w="1572">
                      <a:moveTo>
                        <a:pt x="839" y="0"/>
                      </a:moveTo>
                      <a:cubicBezTo>
                        <a:pt x="810" y="0"/>
                        <a:pt x="780" y="2"/>
                        <a:pt x="750" y="6"/>
                      </a:cubicBezTo>
                      <a:cubicBezTo>
                        <a:pt x="107" y="101"/>
                        <a:pt x="24" y="875"/>
                        <a:pt x="0" y="1244"/>
                      </a:cubicBezTo>
                      <a:lnTo>
                        <a:pt x="334" y="1244"/>
                      </a:lnTo>
                      <a:cubicBezTo>
                        <a:pt x="346" y="947"/>
                        <a:pt x="405" y="375"/>
                        <a:pt x="798" y="327"/>
                      </a:cubicBezTo>
                      <a:cubicBezTo>
                        <a:pt x="816" y="322"/>
                        <a:pt x="833" y="320"/>
                        <a:pt x="850" y="320"/>
                      </a:cubicBezTo>
                      <a:cubicBezTo>
                        <a:pt x="907" y="320"/>
                        <a:pt x="954" y="350"/>
                        <a:pt x="1000" y="387"/>
                      </a:cubicBezTo>
                      <a:cubicBezTo>
                        <a:pt x="1179" y="542"/>
                        <a:pt x="1239" y="982"/>
                        <a:pt x="1250" y="1244"/>
                      </a:cubicBezTo>
                      <a:lnTo>
                        <a:pt x="1572" y="1244"/>
                      </a:lnTo>
                      <a:cubicBezTo>
                        <a:pt x="1548" y="947"/>
                        <a:pt x="1489" y="411"/>
                        <a:pt x="1215" y="149"/>
                      </a:cubicBezTo>
                      <a:cubicBezTo>
                        <a:pt x="1116" y="50"/>
                        <a:pt x="983" y="0"/>
                        <a:pt x="8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2339164" y="3211812"/>
                  <a:ext cx="468813" cy="338615"/>
                </a:xfrm>
                <a:custGeom>
                  <a:rect b="b" l="l" r="r" t="t"/>
                  <a:pathLst>
                    <a:path extrusionOk="0" h="10931" w="15134">
                      <a:moveTo>
                        <a:pt x="1" y="0"/>
                      </a:moveTo>
                      <a:lnTo>
                        <a:pt x="1" y="10930"/>
                      </a:lnTo>
                      <a:lnTo>
                        <a:pt x="15134" y="10930"/>
                      </a:lnTo>
                      <a:lnTo>
                        <a:pt x="151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2339164" y="3211812"/>
                  <a:ext cx="468813" cy="34323"/>
                </a:xfrm>
                <a:custGeom>
                  <a:rect b="b" l="l" r="r" t="t"/>
                  <a:pathLst>
                    <a:path extrusionOk="0" h="1108" w="15134">
                      <a:moveTo>
                        <a:pt x="1" y="0"/>
                      </a:moveTo>
                      <a:lnTo>
                        <a:pt x="1" y="1108"/>
                      </a:lnTo>
                      <a:lnTo>
                        <a:pt x="15134" y="1108"/>
                      </a:lnTo>
                      <a:lnTo>
                        <a:pt x="151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2350595" y="3221756"/>
                  <a:ext cx="18494" cy="15179"/>
                </a:xfrm>
                <a:custGeom>
                  <a:rect b="b" l="l" r="r" t="t"/>
                  <a:pathLst>
                    <a:path extrusionOk="0" h="490" w="597">
                      <a:moveTo>
                        <a:pt x="299" y="1"/>
                      </a:moveTo>
                      <a:cubicBezTo>
                        <a:pt x="1" y="13"/>
                        <a:pt x="1" y="489"/>
                        <a:pt x="299" y="489"/>
                      </a:cubicBezTo>
                      <a:cubicBezTo>
                        <a:pt x="596" y="489"/>
                        <a:pt x="596"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2372000" y="3221756"/>
                  <a:ext cx="18463" cy="15179"/>
                </a:xfrm>
                <a:custGeom>
                  <a:rect b="b" l="l" r="r" t="t"/>
                  <a:pathLst>
                    <a:path extrusionOk="0" h="490" w="596">
                      <a:moveTo>
                        <a:pt x="298" y="1"/>
                      </a:moveTo>
                      <a:cubicBezTo>
                        <a:pt x="1" y="13"/>
                        <a:pt x="1" y="489"/>
                        <a:pt x="298" y="489"/>
                      </a:cubicBezTo>
                      <a:cubicBezTo>
                        <a:pt x="596" y="489"/>
                        <a:pt x="596"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2393778" y="3221756"/>
                  <a:ext cx="18463" cy="15179"/>
                </a:xfrm>
                <a:custGeom>
                  <a:rect b="b" l="l" r="r" t="t"/>
                  <a:pathLst>
                    <a:path extrusionOk="0" h="490" w="596">
                      <a:moveTo>
                        <a:pt x="298" y="1"/>
                      </a:moveTo>
                      <a:cubicBezTo>
                        <a:pt x="0" y="13"/>
                        <a:pt x="0" y="489"/>
                        <a:pt x="298" y="489"/>
                      </a:cubicBezTo>
                      <a:cubicBezTo>
                        <a:pt x="595" y="489"/>
                        <a:pt x="595"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2307815" y="3048065"/>
                  <a:ext cx="97053" cy="129858"/>
                </a:xfrm>
                <a:custGeom>
                  <a:rect b="b" l="l" r="r" t="t"/>
                  <a:pathLst>
                    <a:path extrusionOk="0" h="4192" w="3133">
                      <a:moveTo>
                        <a:pt x="525" y="0"/>
                      </a:moveTo>
                      <a:lnTo>
                        <a:pt x="1" y="417"/>
                      </a:lnTo>
                      <a:lnTo>
                        <a:pt x="1465" y="2774"/>
                      </a:lnTo>
                      <a:lnTo>
                        <a:pt x="525" y="3536"/>
                      </a:lnTo>
                      <a:lnTo>
                        <a:pt x="2846" y="4191"/>
                      </a:lnTo>
                      <a:lnTo>
                        <a:pt x="3132" y="1691"/>
                      </a:lnTo>
                      <a:lnTo>
                        <a:pt x="2144" y="2417"/>
                      </a:lnTo>
                      <a:lnTo>
                        <a:pt x="5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2381603" y="3280768"/>
                  <a:ext cx="384710" cy="227623"/>
                </a:xfrm>
                <a:custGeom>
                  <a:rect b="b" l="l" r="r" t="t"/>
                  <a:pathLst>
                    <a:path extrusionOk="0" h="7348" w="12419">
                      <a:moveTo>
                        <a:pt x="0" y="1"/>
                      </a:moveTo>
                      <a:lnTo>
                        <a:pt x="0" y="7347"/>
                      </a:lnTo>
                      <a:lnTo>
                        <a:pt x="12418" y="7347"/>
                      </a:lnTo>
                      <a:lnTo>
                        <a:pt x="124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37" name="Google Shape;137;p3"/>
            <p:cNvCxnSpPr>
              <a:stCxn id="112" idx="3"/>
            </p:cNvCxnSpPr>
            <p:nvPr/>
          </p:nvCxnSpPr>
          <p:spPr>
            <a:xfrm flipH="1" rot="10800000">
              <a:off x="2240700" y="3619525"/>
              <a:ext cx="2026500" cy="403500"/>
            </a:xfrm>
            <a:prstGeom prst="bentConnector3">
              <a:avLst>
                <a:gd fmla="val 61083" name="adj1"/>
              </a:avLst>
            </a:prstGeom>
            <a:noFill/>
            <a:ln cap="flat" cmpd="sng" w="9525">
              <a:solidFill>
                <a:srgbClr val="000000"/>
              </a:solidFill>
              <a:prstDash val="solid"/>
              <a:round/>
              <a:headEnd len="sm" w="sm" type="none"/>
              <a:tailEnd len="med" w="med" type="oval"/>
            </a:ln>
          </p:spPr>
        </p:cxnSp>
      </p:grpSp>
      <p:grpSp>
        <p:nvGrpSpPr>
          <p:cNvPr id="138" name="Google Shape;138;p3"/>
          <p:cNvGrpSpPr/>
          <p:nvPr/>
        </p:nvGrpSpPr>
        <p:grpSpPr>
          <a:xfrm>
            <a:off x="4952925" y="280691"/>
            <a:ext cx="3469605" cy="2163784"/>
            <a:chOff x="4952925" y="1118377"/>
            <a:chExt cx="3352800" cy="1550123"/>
          </a:xfrm>
        </p:grpSpPr>
        <p:grpSp>
          <p:nvGrpSpPr>
            <p:cNvPr id="139" name="Google Shape;139;p3"/>
            <p:cNvGrpSpPr/>
            <p:nvPr/>
          </p:nvGrpSpPr>
          <p:grpSpPr>
            <a:xfrm>
              <a:off x="6903225" y="1118377"/>
              <a:ext cx="1402500" cy="1550123"/>
              <a:chOff x="6903225" y="1118377"/>
              <a:chExt cx="1402500" cy="1550123"/>
            </a:xfrm>
          </p:grpSpPr>
          <p:sp>
            <p:nvSpPr>
              <p:cNvPr id="140" name="Google Shape;140;p3"/>
              <p:cNvSpPr/>
              <p:nvPr/>
            </p:nvSpPr>
            <p:spPr>
              <a:xfrm>
                <a:off x="6903225" y="1653600"/>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3"/>
              <p:cNvGrpSpPr/>
              <p:nvPr/>
            </p:nvGrpSpPr>
            <p:grpSpPr>
              <a:xfrm>
                <a:off x="7164083" y="1118377"/>
                <a:ext cx="880783" cy="592352"/>
                <a:chOff x="6072077" y="1340399"/>
                <a:chExt cx="880783" cy="592352"/>
              </a:xfrm>
            </p:grpSpPr>
            <p:sp>
              <p:nvSpPr>
                <p:cNvPr id="142" name="Google Shape;142;p3"/>
                <p:cNvSpPr/>
                <p:nvPr/>
              </p:nvSpPr>
              <p:spPr>
                <a:xfrm>
                  <a:off x="6089393" y="1360999"/>
                  <a:ext cx="863467" cy="551771"/>
                </a:xfrm>
                <a:custGeom>
                  <a:rect b="b" l="l" r="r" t="t"/>
                  <a:pathLst>
                    <a:path extrusionOk="0" h="17812" w="27874">
                      <a:moveTo>
                        <a:pt x="11996" y="1"/>
                      </a:moveTo>
                      <a:cubicBezTo>
                        <a:pt x="11959" y="1"/>
                        <a:pt x="11921" y="1"/>
                        <a:pt x="11883" y="2"/>
                      </a:cubicBezTo>
                      <a:cubicBezTo>
                        <a:pt x="8192" y="62"/>
                        <a:pt x="6847" y="5110"/>
                        <a:pt x="3418" y="7324"/>
                      </a:cubicBezTo>
                      <a:cubicBezTo>
                        <a:pt x="1" y="9539"/>
                        <a:pt x="1810" y="14242"/>
                        <a:pt x="4561" y="15123"/>
                      </a:cubicBezTo>
                      <a:cubicBezTo>
                        <a:pt x="7323" y="16004"/>
                        <a:pt x="10085" y="17290"/>
                        <a:pt x="10085" y="17290"/>
                      </a:cubicBezTo>
                      <a:cubicBezTo>
                        <a:pt x="12150" y="17657"/>
                        <a:pt x="13775" y="17811"/>
                        <a:pt x="15080" y="17811"/>
                      </a:cubicBezTo>
                      <a:cubicBezTo>
                        <a:pt x="20330" y="17811"/>
                        <a:pt x="20398" y="15317"/>
                        <a:pt x="23039" y="14182"/>
                      </a:cubicBezTo>
                      <a:cubicBezTo>
                        <a:pt x="26337" y="12801"/>
                        <a:pt x="27873" y="9134"/>
                        <a:pt x="26135" y="5908"/>
                      </a:cubicBezTo>
                      <a:cubicBezTo>
                        <a:pt x="24921" y="3686"/>
                        <a:pt x="22895" y="3383"/>
                        <a:pt x="20914" y="3383"/>
                      </a:cubicBezTo>
                      <a:cubicBezTo>
                        <a:pt x="20174" y="3383"/>
                        <a:pt x="19441" y="3426"/>
                        <a:pt x="18759" y="3426"/>
                      </a:cubicBezTo>
                      <a:cubicBezTo>
                        <a:pt x="18616" y="3426"/>
                        <a:pt x="18475" y="3424"/>
                        <a:pt x="18336" y="3419"/>
                      </a:cubicBezTo>
                      <a:cubicBezTo>
                        <a:pt x="15815" y="3360"/>
                        <a:pt x="15579" y="1"/>
                        <a:pt x="11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6072077" y="1388507"/>
                  <a:ext cx="405495" cy="513266"/>
                </a:xfrm>
                <a:custGeom>
                  <a:rect b="b" l="l" r="r" t="t"/>
                  <a:pathLst>
                    <a:path extrusionOk="0" h="16569" w="13090">
                      <a:moveTo>
                        <a:pt x="4972" y="0"/>
                      </a:moveTo>
                      <a:cubicBezTo>
                        <a:pt x="4644" y="0"/>
                        <a:pt x="4326" y="32"/>
                        <a:pt x="4024" y="90"/>
                      </a:cubicBezTo>
                      <a:cubicBezTo>
                        <a:pt x="536" y="769"/>
                        <a:pt x="0" y="7472"/>
                        <a:pt x="4370" y="10175"/>
                      </a:cubicBezTo>
                      <a:cubicBezTo>
                        <a:pt x="8739" y="12854"/>
                        <a:pt x="11240" y="16569"/>
                        <a:pt x="11240" y="16569"/>
                      </a:cubicBezTo>
                      <a:cubicBezTo>
                        <a:pt x="13089" y="3566"/>
                        <a:pt x="8456" y="0"/>
                        <a:pt x="49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6150636" y="1406350"/>
                  <a:ext cx="275173" cy="500225"/>
                </a:xfrm>
                <a:custGeom>
                  <a:rect b="b" l="l" r="r" t="t"/>
                  <a:pathLst>
                    <a:path extrusionOk="0" h="16148" w="8883">
                      <a:moveTo>
                        <a:pt x="177" y="0"/>
                      </a:moveTo>
                      <a:cubicBezTo>
                        <a:pt x="119" y="0"/>
                        <a:pt x="59" y="34"/>
                        <a:pt x="24" y="86"/>
                      </a:cubicBezTo>
                      <a:cubicBezTo>
                        <a:pt x="0" y="157"/>
                        <a:pt x="24" y="253"/>
                        <a:pt x="107" y="288"/>
                      </a:cubicBezTo>
                      <a:cubicBezTo>
                        <a:pt x="155" y="324"/>
                        <a:pt x="6596" y="3646"/>
                        <a:pt x="8561" y="16004"/>
                      </a:cubicBezTo>
                      <a:cubicBezTo>
                        <a:pt x="8573" y="16088"/>
                        <a:pt x="8632" y="16147"/>
                        <a:pt x="8704" y="16147"/>
                      </a:cubicBezTo>
                      <a:lnTo>
                        <a:pt x="8739" y="16147"/>
                      </a:lnTo>
                      <a:cubicBezTo>
                        <a:pt x="8823" y="16124"/>
                        <a:pt x="8882" y="16052"/>
                        <a:pt x="8870" y="15969"/>
                      </a:cubicBezTo>
                      <a:cubicBezTo>
                        <a:pt x="6870" y="3420"/>
                        <a:pt x="298" y="38"/>
                        <a:pt x="238" y="14"/>
                      </a:cubicBezTo>
                      <a:cubicBezTo>
                        <a:pt x="219" y="5"/>
                        <a:pt x="198" y="0"/>
                        <a:pt x="1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6105254" y="1525862"/>
                  <a:ext cx="222449" cy="77165"/>
                </a:xfrm>
                <a:custGeom>
                  <a:rect b="b" l="l" r="r" t="t"/>
                  <a:pathLst>
                    <a:path extrusionOk="0" h="2491" w="7181">
                      <a:moveTo>
                        <a:pt x="161" y="1"/>
                      </a:moveTo>
                      <a:cubicBezTo>
                        <a:pt x="96" y="1"/>
                        <a:pt x="35" y="57"/>
                        <a:pt x="24" y="133"/>
                      </a:cubicBezTo>
                      <a:cubicBezTo>
                        <a:pt x="1" y="216"/>
                        <a:pt x="60" y="288"/>
                        <a:pt x="155" y="300"/>
                      </a:cubicBezTo>
                      <a:cubicBezTo>
                        <a:pt x="179" y="300"/>
                        <a:pt x="3537" y="657"/>
                        <a:pt x="6930" y="2479"/>
                      </a:cubicBezTo>
                      <a:cubicBezTo>
                        <a:pt x="6954" y="2491"/>
                        <a:pt x="6966" y="2491"/>
                        <a:pt x="7001" y="2491"/>
                      </a:cubicBezTo>
                      <a:cubicBezTo>
                        <a:pt x="7061" y="2491"/>
                        <a:pt x="7121" y="2467"/>
                        <a:pt x="7132" y="2419"/>
                      </a:cubicBezTo>
                      <a:cubicBezTo>
                        <a:pt x="7180" y="2336"/>
                        <a:pt x="7144" y="2252"/>
                        <a:pt x="7073" y="2205"/>
                      </a:cubicBezTo>
                      <a:cubicBezTo>
                        <a:pt x="3620" y="359"/>
                        <a:pt x="215" y="2"/>
                        <a:pt x="179" y="2"/>
                      </a:cubicBezTo>
                      <a:cubicBezTo>
                        <a:pt x="173" y="1"/>
                        <a:pt x="167" y="1"/>
                        <a:pt x="1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6338360" y="1433549"/>
                  <a:ext cx="54242" cy="227747"/>
                </a:xfrm>
                <a:custGeom>
                  <a:rect b="b" l="l" r="r" t="t"/>
                  <a:pathLst>
                    <a:path extrusionOk="0" h="7352" w="1751">
                      <a:moveTo>
                        <a:pt x="168" y="0"/>
                      </a:moveTo>
                      <a:cubicBezTo>
                        <a:pt x="136" y="0"/>
                        <a:pt x="102" y="10"/>
                        <a:pt x="72" y="29"/>
                      </a:cubicBezTo>
                      <a:cubicBezTo>
                        <a:pt x="12" y="65"/>
                        <a:pt x="0" y="160"/>
                        <a:pt x="36" y="232"/>
                      </a:cubicBezTo>
                      <a:cubicBezTo>
                        <a:pt x="48" y="244"/>
                        <a:pt x="1441" y="2268"/>
                        <a:pt x="262" y="7149"/>
                      </a:cubicBezTo>
                      <a:cubicBezTo>
                        <a:pt x="250" y="7245"/>
                        <a:pt x="298" y="7328"/>
                        <a:pt x="381" y="7352"/>
                      </a:cubicBezTo>
                      <a:lnTo>
                        <a:pt x="417" y="7352"/>
                      </a:lnTo>
                      <a:cubicBezTo>
                        <a:pt x="477" y="7352"/>
                        <a:pt x="548" y="7304"/>
                        <a:pt x="548" y="7233"/>
                      </a:cubicBezTo>
                      <a:cubicBezTo>
                        <a:pt x="1751" y="2208"/>
                        <a:pt x="334" y="148"/>
                        <a:pt x="274" y="53"/>
                      </a:cubicBezTo>
                      <a:cubicBezTo>
                        <a:pt x="253" y="19"/>
                        <a:pt x="212"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6221450" y="1710983"/>
                  <a:ext cx="169323" cy="44360"/>
                </a:xfrm>
                <a:custGeom>
                  <a:rect b="b" l="l" r="r" t="t"/>
                  <a:pathLst>
                    <a:path extrusionOk="0" h="1432" w="5466">
                      <a:moveTo>
                        <a:pt x="521" y="0"/>
                      </a:moveTo>
                      <a:cubicBezTo>
                        <a:pt x="300" y="0"/>
                        <a:pt x="174" y="12"/>
                        <a:pt x="155" y="15"/>
                      </a:cubicBezTo>
                      <a:cubicBezTo>
                        <a:pt x="83" y="15"/>
                        <a:pt x="0" y="86"/>
                        <a:pt x="24" y="182"/>
                      </a:cubicBezTo>
                      <a:cubicBezTo>
                        <a:pt x="24" y="253"/>
                        <a:pt x="95" y="313"/>
                        <a:pt x="179" y="313"/>
                      </a:cubicBezTo>
                      <a:cubicBezTo>
                        <a:pt x="184" y="313"/>
                        <a:pt x="286" y="304"/>
                        <a:pt x="474" y="304"/>
                      </a:cubicBezTo>
                      <a:cubicBezTo>
                        <a:pt x="1144" y="304"/>
                        <a:pt x="2902" y="413"/>
                        <a:pt x="5227" y="1408"/>
                      </a:cubicBezTo>
                      <a:cubicBezTo>
                        <a:pt x="5239" y="1432"/>
                        <a:pt x="5275" y="1432"/>
                        <a:pt x="5286" y="1432"/>
                      </a:cubicBezTo>
                      <a:cubicBezTo>
                        <a:pt x="5358" y="1432"/>
                        <a:pt x="5406" y="1384"/>
                        <a:pt x="5417" y="1337"/>
                      </a:cubicBezTo>
                      <a:cubicBezTo>
                        <a:pt x="5465" y="1253"/>
                        <a:pt x="5417" y="1158"/>
                        <a:pt x="5346" y="1134"/>
                      </a:cubicBezTo>
                      <a:cubicBezTo>
                        <a:pt x="3006" y="129"/>
                        <a:pt x="1249" y="0"/>
                        <a:pt x="5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6396256" y="1675297"/>
                  <a:ext cx="285148" cy="257454"/>
                </a:xfrm>
                <a:custGeom>
                  <a:rect b="b" l="l" r="r" t="t"/>
                  <a:pathLst>
                    <a:path extrusionOk="0" h="8311" w="9205">
                      <a:moveTo>
                        <a:pt x="929" y="0"/>
                      </a:moveTo>
                      <a:cubicBezTo>
                        <a:pt x="405" y="24"/>
                        <a:pt x="1" y="417"/>
                        <a:pt x="1" y="929"/>
                      </a:cubicBezTo>
                      <a:lnTo>
                        <a:pt x="1" y="7382"/>
                      </a:lnTo>
                      <a:cubicBezTo>
                        <a:pt x="1" y="7894"/>
                        <a:pt x="417" y="8311"/>
                        <a:pt x="929" y="8311"/>
                      </a:cubicBezTo>
                      <a:lnTo>
                        <a:pt x="8275" y="8311"/>
                      </a:lnTo>
                      <a:cubicBezTo>
                        <a:pt x="8787" y="8311"/>
                        <a:pt x="9204" y="7894"/>
                        <a:pt x="9204" y="7382"/>
                      </a:cubicBezTo>
                      <a:lnTo>
                        <a:pt x="9204" y="929"/>
                      </a:lnTo>
                      <a:cubicBezTo>
                        <a:pt x="9204" y="417"/>
                        <a:pt x="8787" y="0"/>
                        <a:pt x="82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6440523" y="1516692"/>
                  <a:ext cx="199557" cy="159348"/>
                </a:xfrm>
                <a:custGeom>
                  <a:rect b="b" l="l" r="r" t="t"/>
                  <a:pathLst>
                    <a:path extrusionOk="0" h="5144" w="6442">
                      <a:moveTo>
                        <a:pt x="3424" y="0"/>
                      </a:moveTo>
                      <a:cubicBezTo>
                        <a:pt x="3309" y="0"/>
                        <a:pt x="3191" y="8"/>
                        <a:pt x="3072" y="24"/>
                      </a:cubicBezTo>
                      <a:cubicBezTo>
                        <a:pt x="453" y="358"/>
                        <a:pt x="48" y="3608"/>
                        <a:pt x="0" y="5120"/>
                      </a:cubicBezTo>
                      <a:lnTo>
                        <a:pt x="1310" y="5120"/>
                      </a:lnTo>
                      <a:lnTo>
                        <a:pt x="1310" y="5144"/>
                      </a:lnTo>
                      <a:cubicBezTo>
                        <a:pt x="1358" y="3918"/>
                        <a:pt x="1643" y="1524"/>
                        <a:pt x="3251" y="1310"/>
                      </a:cubicBezTo>
                      <a:cubicBezTo>
                        <a:pt x="3304" y="1304"/>
                        <a:pt x="3357" y="1301"/>
                        <a:pt x="3407" y="1301"/>
                      </a:cubicBezTo>
                      <a:cubicBezTo>
                        <a:pt x="3671" y="1301"/>
                        <a:pt x="3896" y="1382"/>
                        <a:pt x="4096" y="1572"/>
                      </a:cubicBezTo>
                      <a:cubicBezTo>
                        <a:pt x="4858" y="2251"/>
                        <a:pt x="5096" y="4013"/>
                        <a:pt x="5156" y="5144"/>
                      </a:cubicBezTo>
                      <a:lnTo>
                        <a:pt x="6442" y="5144"/>
                      </a:lnTo>
                      <a:cubicBezTo>
                        <a:pt x="6406" y="3930"/>
                        <a:pt x="6144" y="1667"/>
                        <a:pt x="4953" y="596"/>
                      </a:cubicBezTo>
                      <a:cubicBezTo>
                        <a:pt x="4527" y="199"/>
                        <a:pt x="4001" y="0"/>
                        <a:pt x="34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6495849" y="1737624"/>
                  <a:ext cx="89649" cy="149404"/>
                </a:xfrm>
                <a:custGeom>
                  <a:rect b="b" l="l" r="r" t="t"/>
                  <a:pathLst>
                    <a:path extrusionOk="0" h="4823" w="2894">
                      <a:moveTo>
                        <a:pt x="1441" y="0"/>
                      </a:moveTo>
                      <a:cubicBezTo>
                        <a:pt x="655" y="0"/>
                        <a:pt x="0" y="655"/>
                        <a:pt x="0" y="1441"/>
                      </a:cubicBezTo>
                      <a:cubicBezTo>
                        <a:pt x="0" y="2060"/>
                        <a:pt x="381" y="2572"/>
                        <a:pt x="917" y="2786"/>
                      </a:cubicBezTo>
                      <a:lnTo>
                        <a:pt x="917" y="4287"/>
                      </a:lnTo>
                      <a:cubicBezTo>
                        <a:pt x="917" y="4584"/>
                        <a:pt x="1155" y="4822"/>
                        <a:pt x="1453" y="4822"/>
                      </a:cubicBezTo>
                      <a:cubicBezTo>
                        <a:pt x="1751" y="4822"/>
                        <a:pt x="1989" y="4584"/>
                        <a:pt x="1989" y="4287"/>
                      </a:cubicBezTo>
                      <a:lnTo>
                        <a:pt x="1989" y="2774"/>
                      </a:lnTo>
                      <a:cubicBezTo>
                        <a:pt x="2536" y="2548"/>
                        <a:pt x="2894" y="2036"/>
                        <a:pt x="2894" y="1441"/>
                      </a:cubicBezTo>
                      <a:cubicBezTo>
                        <a:pt x="2894" y="643"/>
                        <a:pt x="2227" y="0"/>
                        <a:pt x="14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6665513" y="1340771"/>
                  <a:ext cx="162291" cy="162291"/>
                </a:xfrm>
                <a:custGeom>
                  <a:rect b="b" l="l" r="r" t="t"/>
                  <a:pathLst>
                    <a:path extrusionOk="0" h="5239" w="5239">
                      <a:moveTo>
                        <a:pt x="2620" y="0"/>
                      </a:moveTo>
                      <a:cubicBezTo>
                        <a:pt x="1167" y="0"/>
                        <a:pt x="0" y="1167"/>
                        <a:pt x="0" y="2620"/>
                      </a:cubicBezTo>
                      <a:cubicBezTo>
                        <a:pt x="0" y="4060"/>
                        <a:pt x="1167" y="5239"/>
                        <a:pt x="2620" y="5239"/>
                      </a:cubicBezTo>
                      <a:cubicBezTo>
                        <a:pt x="4072" y="5239"/>
                        <a:pt x="5239" y="4060"/>
                        <a:pt x="5239" y="2620"/>
                      </a:cubicBezTo>
                      <a:cubicBezTo>
                        <a:pt x="5239" y="1167"/>
                        <a:pt x="4072" y="0"/>
                        <a:pt x="2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6163523" y="1832322"/>
                  <a:ext cx="50215" cy="71682"/>
                </a:xfrm>
                <a:custGeom>
                  <a:rect b="b" l="l" r="r" t="t"/>
                  <a:pathLst>
                    <a:path extrusionOk="0" h="2314" w="1621">
                      <a:moveTo>
                        <a:pt x="1132" y="1"/>
                      </a:moveTo>
                      <a:cubicBezTo>
                        <a:pt x="931" y="1"/>
                        <a:pt x="759" y="125"/>
                        <a:pt x="679" y="325"/>
                      </a:cubicBezTo>
                      <a:cubicBezTo>
                        <a:pt x="619" y="497"/>
                        <a:pt x="558" y="678"/>
                        <a:pt x="482" y="846"/>
                      </a:cubicBezTo>
                      <a:lnTo>
                        <a:pt x="482" y="846"/>
                      </a:lnTo>
                      <a:cubicBezTo>
                        <a:pt x="485" y="838"/>
                        <a:pt x="487" y="831"/>
                        <a:pt x="489" y="825"/>
                      </a:cubicBezTo>
                      <a:lnTo>
                        <a:pt x="489" y="825"/>
                      </a:lnTo>
                      <a:cubicBezTo>
                        <a:pt x="475" y="856"/>
                        <a:pt x="462" y="887"/>
                        <a:pt x="448" y="918"/>
                      </a:cubicBezTo>
                      <a:lnTo>
                        <a:pt x="448" y="918"/>
                      </a:lnTo>
                      <a:cubicBezTo>
                        <a:pt x="446" y="923"/>
                        <a:pt x="444" y="927"/>
                        <a:pt x="441" y="932"/>
                      </a:cubicBezTo>
                      <a:cubicBezTo>
                        <a:pt x="442" y="931"/>
                        <a:pt x="442" y="931"/>
                        <a:pt x="443" y="930"/>
                      </a:cubicBezTo>
                      <a:lnTo>
                        <a:pt x="443" y="930"/>
                      </a:lnTo>
                      <a:cubicBezTo>
                        <a:pt x="339" y="1166"/>
                        <a:pt x="234" y="1394"/>
                        <a:pt x="120" y="1622"/>
                      </a:cubicBezTo>
                      <a:cubicBezTo>
                        <a:pt x="1" y="1825"/>
                        <a:pt x="60" y="2134"/>
                        <a:pt x="287" y="2253"/>
                      </a:cubicBezTo>
                      <a:cubicBezTo>
                        <a:pt x="356" y="2294"/>
                        <a:pt x="437" y="2314"/>
                        <a:pt x="519" y="2314"/>
                      </a:cubicBezTo>
                      <a:cubicBezTo>
                        <a:pt x="678" y="2314"/>
                        <a:pt x="839" y="2240"/>
                        <a:pt x="918" y="2099"/>
                      </a:cubicBezTo>
                      <a:cubicBezTo>
                        <a:pt x="1180" y="1599"/>
                        <a:pt x="1394" y="1099"/>
                        <a:pt x="1572" y="575"/>
                      </a:cubicBezTo>
                      <a:cubicBezTo>
                        <a:pt x="1620" y="468"/>
                        <a:pt x="1596" y="313"/>
                        <a:pt x="1537" y="218"/>
                      </a:cubicBezTo>
                      <a:cubicBezTo>
                        <a:pt x="1477" y="134"/>
                        <a:pt x="1370" y="27"/>
                        <a:pt x="1251" y="15"/>
                      </a:cubicBezTo>
                      <a:cubicBezTo>
                        <a:pt x="1210" y="5"/>
                        <a:pt x="1171" y="1"/>
                        <a:pt x="1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6139174" y="1837278"/>
                  <a:ext cx="93366" cy="54613"/>
                </a:xfrm>
                <a:custGeom>
                  <a:rect b="b" l="l" r="r" t="t"/>
                  <a:pathLst>
                    <a:path extrusionOk="0" h="1763" w="3014">
                      <a:moveTo>
                        <a:pt x="477" y="0"/>
                      </a:moveTo>
                      <a:cubicBezTo>
                        <a:pt x="320" y="0"/>
                        <a:pt x="170" y="69"/>
                        <a:pt x="84" y="224"/>
                      </a:cubicBezTo>
                      <a:cubicBezTo>
                        <a:pt x="1" y="450"/>
                        <a:pt x="25" y="760"/>
                        <a:pt x="263" y="867"/>
                      </a:cubicBezTo>
                      <a:cubicBezTo>
                        <a:pt x="965" y="1189"/>
                        <a:pt x="1668" y="1486"/>
                        <a:pt x="2394" y="1736"/>
                      </a:cubicBezTo>
                      <a:cubicBezTo>
                        <a:pt x="2434" y="1754"/>
                        <a:pt x="2478" y="1762"/>
                        <a:pt x="2521" y="1762"/>
                      </a:cubicBezTo>
                      <a:cubicBezTo>
                        <a:pt x="2711" y="1762"/>
                        <a:pt x="2915" y="1608"/>
                        <a:pt x="2954" y="1415"/>
                      </a:cubicBezTo>
                      <a:cubicBezTo>
                        <a:pt x="3013" y="1141"/>
                        <a:pt x="2882" y="939"/>
                        <a:pt x="2632" y="843"/>
                      </a:cubicBezTo>
                      <a:cubicBezTo>
                        <a:pt x="2287" y="724"/>
                        <a:pt x="1954" y="593"/>
                        <a:pt x="1632" y="462"/>
                      </a:cubicBezTo>
                      <a:cubicBezTo>
                        <a:pt x="1596" y="439"/>
                        <a:pt x="1561" y="427"/>
                        <a:pt x="1525" y="415"/>
                      </a:cubicBezTo>
                      <a:lnTo>
                        <a:pt x="1525" y="415"/>
                      </a:lnTo>
                      <a:cubicBezTo>
                        <a:pt x="1554" y="428"/>
                        <a:pt x="1564" y="433"/>
                        <a:pt x="1562" y="433"/>
                      </a:cubicBezTo>
                      <a:cubicBezTo>
                        <a:pt x="1559" y="433"/>
                        <a:pt x="1474" y="396"/>
                        <a:pt x="1465" y="379"/>
                      </a:cubicBezTo>
                      <a:cubicBezTo>
                        <a:pt x="1382" y="355"/>
                        <a:pt x="1299" y="308"/>
                        <a:pt x="1215" y="284"/>
                      </a:cubicBezTo>
                      <a:lnTo>
                        <a:pt x="727" y="58"/>
                      </a:lnTo>
                      <a:cubicBezTo>
                        <a:pt x="648" y="20"/>
                        <a:pt x="562"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6769876" y="1602779"/>
                  <a:ext cx="50184" cy="72178"/>
                </a:xfrm>
                <a:custGeom>
                  <a:rect b="b" l="l" r="r" t="t"/>
                  <a:pathLst>
                    <a:path extrusionOk="0" h="2330" w="1620">
                      <a:moveTo>
                        <a:pt x="489" y="841"/>
                      </a:moveTo>
                      <a:cubicBezTo>
                        <a:pt x="482" y="856"/>
                        <a:pt x="475" y="872"/>
                        <a:pt x="469" y="887"/>
                      </a:cubicBezTo>
                      <a:lnTo>
                        <a:pt x="469" y="887"/>
                      </a:lnTo>
                      <a:cubicBezTo>
                        <a:pt x="476" y="872"/>
                        <a:pt x="484" y="856"/>
                        <a:pt x="489" y="841"/>
                      </a:cubicBezTo>
                      <a:close/>
                      <a:moveTo>
                        <a:pt x="1113" y="0"/>
                      </a:moveTo>
                      <a:cubicBezTo>
                        <a:pt x="915" y="0"/>
                        <a:pt x="757" y="127"/>
                        <a:pt x="679" y="341"/>
                      </a:cubicBezTo>
                      <a:cubicBezTo>
                        <a:pt x="610" y="539"/>
                        <a:pt x="540" y="748"/>
                        <a:pt x="448" y="935"/>
                      </a:cubicBezTo>
                      <a:lnTo>
                        <a:pt x="448" y="935"/>
                      </a:lnTo>
                      <a:cubicBezTo>
                        <a:pt x="455" y="919"/>
                        <a:pt x="462" y="903"/>
                        <a:pt x="469" y="887"/>
                      </a:cubicBezTo>
                      <a:lnTo>
                        <a:pt x="469" y="887"/>
                      </a:lnTo>
                      <a:cubicBezTo>
                        <a:pt x="459" y="908"/>
                        <a:pt x="448" y="928"/>
                        <a:pt x="441" y="948"/>
                      </a:cubicBezTo>
                      <a:cubicBezTo>
                        <a:pt x="443" y="944"/>
                        <a:pt x="446" y="939"/>
                        <a:pt x="448" y="935"/>
                      </a:cubicBezTo>
                      <a:lnTo>
                        <a:pt x="448" y="935"/>
                      </a:lnTo>
                      <a:cubicBezTo>
                        <a:pt x="342" y="1175"/>
                        <a:pt x="236" y="1405"/>
                        <a:pt x="120" y="1627"/>
                      </a:cubicBezTo>
                      <a:cubicBezTo>
                        <a:pt x="1" y="1841"/>
                        <a:pt x="60" y="2151"/>
                        <a:pt x="275" y="2270"/>
                      </a:cubicBezTo>
                      <a:cubicBezTo>
                        <a:pt x="347" y="2310"/>
                        <a:pt x="430" y="2330"/>
                        <a:pt x="513" y="2330"/>
                      </a:cubicBezTo>
                      <a:cubicBezTo>
                        <a:pt x="676" y="2330"/>
                        <a:pt x="839" y="2253"/>
                        <a:pt x="917" y="2103"/>
                      </a:cubicBezTo>
                      <a:cubicBezTo>
                        <a:pt x="1167" y="1615"/>
                        <a:pt x="1394" y="1115"/>
                        <a:pt x="1572" y="591"/>
                      </a:cubicBezTo>
                      <a:cubicBezTo>
                        <a:pt x="1620" y="484"/>
                        <a:pt x="1584" y="317"/>
                        <a:pt x="1525" y="234"/>
                      </a:cubicBezTo>
                      <a:cubicBezTo>
                        <a:pt x="1465" y="139"/>
                        <a:pt x="1370" y="43"/>
                        <a:pt x="1251" y="19"/>
                      </a:cubicBezTo>
                      <a:cubicBezTo>
                        <a:pt x="1203" y="6"/>
                        <a:pt x="1157" y="0"/>
                        <a:pt x="1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6745156" y="1608138"/>
                  <a:ext cx="94110" cy="54675"/>
                </a:xfrm>
                <a:custGeom>
                  <a:rect b="b" l="l" r="r" t="t"/>
                  <a:pathLst>
                    <a:path extrusionOk="0" h="1765" w="3038">
                      <a:moveTo>
                        <a:pt x="492" y="0"/>
                      </a:moveTo>
                      <a:cubicBezTo>
                        <a:pt x="338" y="0"/>
                        <a:pt x="192" y="68"/>
                        <a:pt x="108" y="227"/>
                      </a:cubicBezTo>
                      <a:cubicBezTo>
                        <a:pt x="1" y="430"/>
                        <a:pt x="49" y="739"/>
                        <a:pt x="287" y="858"/>
                      </a:cubicBezTo>
                      <a:cubicBezTo>
                        <a:pt x="989" y="1192"/>
                        <a:pt x="1692" y="1489"/>
                        <a:pt x="2418" y="1740"/>
                      </a:cubicBezTo>
                      <a:cubicBezTo>
                        <a:pt x="2459" y="1757"/>
                        <a:pt x="2502" y="1765"/>
                        <a:pt x="2546" y="1765"/>
                      </a:cubicBezTo>
                      <a:cubicBezTo>
                        <a:pt x="2743" y="1765"/>
                        <a:pt x="2948" y="1603"/>
                        <a:pt x="2978" y="1418"/>
                      </a:cubicBezTo>
                      <a:cubicBezTo>
                        <a:pt x="3037" y="1144"/>
                        <a:pt x="2906" y="942"/>
                        <a:pt x="2656" y="847"/>
                      </a:cubicBezTo>
                      <a:cubicBezTo>
                        <a:pt x="2311" y="728"/>
                        <a:pt x="1989" y="597"/>
                        <a:pt x="1656" y="454"/>
                      </a:cubicBezTo>
                      <a:cubicBezTo>
                        <a:pt x="1620" y="442"/>
                        <a:pt x="1585" y="430"/>
                        <a:pt x="1549" y="418"/>
                      </a:cubicBezTo>
                      <a:lnTo>
                        <a:pt x="1549" y="418"/>
                      </a:lnTo>
                      <a:cubicBezTo>
                        <a:pt x="1573" y="426"/>
                        <a:pt x="1584" y="429"/>
                        <a:pt x="1586" y="429"/>
                      </a:cubicBezTo>
                      <a:cubicBezTo>
                        <a:pt x="1593" y="429"/>
                        <a:pt x="1498" y="391"/>
                        <a:pt x="1489" y="382"/>
                      </a:cubicBezTo>
                      <a:cubicBezTo>
                        <a:pt x="1406" y="358"/>
                        <a:pt x="1323" y="311"/>
                        <a:pt x="1239" y="275"/>
                      </a:cubicBezTo>
                      <a:lnTo>
                        <a:pt x="751" y="61"/>
                      </a:lnTo>
                      <a:cubicBezTo>
                        <a:pt x="669" y="22"/>
                        <a:pt x="580" y="0"/>
                        <a:pt x="4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6538257" y="1340399"/>
                  <a:ext cx="66416" cy="66044"/>
                </a:xfrm>
                <a:custGeom>
                  <a:rect b="b" l="l" r="r" t="t"/>
                  <a:pathLst>
                    <a:path extrusionOk="0" h="2132" w="2144">
                      <a:moveTo>
                        <a:pt x="1072" y="0"/>
                      </a:moveTo>
                      <a:cubicBezTo>
                        <a:pt x="477" y="0"/>
                        <a:pt x="1" y="477"/>
                        <a:pt x="1" y="1072"/>
                      </a:cubicBezTo>
                      <a:cubicBezTo>
                        <a:pt x="1" y="1655"/>
                        <a:pt x="477" y="2132"/>
                        <a:pt x="1072" y="2132"/>
                      </a:cubicBezTo>
                      <a:cubicBezTo>
                        <a:pt x="1667" y="2132"/>
                        <a:pt x="2144" y="1655"/>
                        <a:pt x="2144" y="1072"/>
                      </a:cubicBezTo>
                      <a:cubicBezTo>
                        <a:pt x="2144" y="477"/>
                        <a:pt x="1667" y="0"/>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57" name="Google Shape;157;p3"/>
            <p:cNvCxnSpPr/>
            <p:nvPr/>
          </p:nvCxnSpPr>
          <p:spPr>
            <a:xfrm flipH="1">
              <a:off x="4952925" y="2161050"/>
              <a:ext cx="1950300" cy="264000"/>
            </a:xfrm>
            <a:prstGeom prst="bentConnector3">
              <a:avLst>
                <a:gd fmla="val 55634" name="adj1"/>
              </a:avLst>
            </a:prstGeom>
            <a:noFill/>
            <a:ln cap="flat" cmpd="sng" w="9525">
              <a:solidFill>
                <a:srgbClr val="000000"/>
              </a:solidFill>
              <a:prstDash val="solid"/>
              <a:round/>
              <a:headEnd len="sm" w="sm" type="none"/>
              <a:tailEnd len="med" w="med" type="oval"/>
            </a:ln>
          </p:spPr>
        </p:cxnSp>
      </p:grpSp>
      <p:grpSp>
        <p:nvGrpSpPr>
          <p:cNvPr id="158" name="Google Shape;158;p3"/>
          <p:cNvGrpSpPr/>
          <p:nvPr/>
        </p:nvGrpSpPr>
        <p:grpSpPr>
          <a:xfrm>
            <a:off x="5057367" y="2478978"/>
            <a:ext cx="3443496" cy="2246749"/>
            <a:chOff x="4924425" y="2896750"/>
            <a:chExt cx="3381301" cy="1633724"/>
          </a:xfrm>
        </p:grpSpPr>
        <p:grpSp>
          <p:nvGrpSpPr>
            <p:cNvPr id="159" name="Google Shape;159;p3"/>
            <p:cNvGrpSpPr/>
            <p:nvPr/>
          </p:nvGrpSpPr>
          <p:grpSpPr>
            <a:xfrm>
              <a:off x="6903226" y="2896750"/>
              <a:ext cx="1402500" cy="1633724"/>
              <a:chOff x="6903226" y="2896750"/>
              <a:chExt cx="1402500" cy="1633724"/>
            </a:xfrm>
          </p:grpSpPr>
          <p:sp>
            <p:nvSpPr>
              <p:cNvPr id="160" name="Google Shape;160;p3"/>
              <p:cNvSpPr/>
              <p:nvPr/>
            </p:nvSpPr>
            <p:spPr>
              <a:xfrm>
                <a:off x="6903226" y="3515574"/>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3"/>
              <p:cNvGrpSpPr/>
              <p:nvPr/>
            </p:nvGrpSpPr>
            <p:grpSpPr>
              <a:xfrm>
                <a:off x="7092154" y="2896750"/>
                <a:ext cx="1024643" cy="753001"/>
                <a:chOff x="6069847" y="2833825"/>
                <a:chExt cx="1024643" cy="753001"/>
              </a:xfrm>
            </p:grpSpPr>
            <p:sp>
              <p:nvSpPr>
                <p:cNvPr id="162" name="Google Shape;162;p3"/>
                <p:cNvSpPr/>
                <p:nvPr/>
              </p:nvSpPr>
              <p:spPr>
                <a:xfrm>
                  <a:off x="6069847" y="2833825"/>
                  <a:ext cx="1024643" cy="647275"/>
                </a:xfrm>
                <a:custGeom>
                  <a:rect b="b" l="l" r="r" t="t"/>
                  <a:pathLst>
                    <a:path extrusionOk="0" h="20895" w="33077">
                      <a:moveTo>
                        <a:pt x="17006" y="1"/>
                      </a:moveTo>
                      <a:cubicBezTo>
                        <a:pt x="16424" y="1"/>
                        <a:pt x="15889" y="143"/>
                        <a:pt x="15455" y="427"/>
                      </a:cubicBezTo>
                      <a:cubicBezTo>
                        <a:pt x="13931" y="1404"/>
                        <a:pt x="13729" y="3940"/>
                        <a:pt x="8466" y="4428"/>
                      </a:cubicBezTo>
                      <a:cubicBezTo>
                        <a:pt x="3215" y="4916"/>
                        <a:pt x="1" y="10881"/>
                        <a:pt x="1477" y="14953"/>
                      </a:cubicBezTo>
                      <a:cubicBezTo>
                        <a:pt x="2953" y="19013"/>
                        <a:pt x="6251" y="19715"/>
                        <a:pt x="6251" y="19715"/>
                      </a:cubicBezTo>
                      <a:cubicBezTo>
                        <a:pt x="10210" y="20368"/>
                        <a:pt x="13320" y="20895"/>
                        <a:pt x="15709" y="20895"/>
                      </a:cubicBezTo>
                      <a:cubicBezTo>
                        <a:pt x="16065" y="20895"/>
                        <a:pt x="16405" y="20883"/>
                        <a:pt x="16729" y="20858"/>
                      </a:cubicBezTo>
                      <a:cubicBezTo>
                        <a:pt x="16976" y="20841"/>
                        <a:pt x="17250" y="20835"/>
                        <a:pt x="17548" y="20835"/>
                      </a:cubicBezTo>
                      <a:cubicBezTo>
                        <a:pt x="18109" y="20835"/>
                        <a:pt x="18752" y="20855"/>
                        <a:pt x="19455" y="20855"/>
                      </a:cubicBezTo>
                      <a:cubicBezTo>
                        <a:pt x="22137" y="20855"/>
                        <a:pt x="25676" y="20555"/>
                        <a:pt x="28754" y="17656"/>
                      </a:cubicBezTo>
                      <a:cubicBezTo>
                        <a:pt x="33076" y="13596"/>
                        <a:pt x="31195" y="7690"/>
                        <a:pt x="28195" y="6821"/>
                      </a:cubicBezTo>
                      <a:cubicBezTo>
                        <a:pt x="25182" y="5964"/>
                        <a:pt x="23087" y="5094"/>
                        <a:pt x="21384" y="2642"/>
                      </a:cubicBezTo>
                      <a:cubicBezTo>
                        <a:pt x="20179" y="877"/>
                        <a:pt x="18448" y="1"/>
                        <a:pt x="17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6743328" y="2968112"/>
                  <a:ext cx="167836" cy="187073"/>
                </a:xfrm>
                <a:custGeom>
                  <a:rect b="b" l="l" r="r" t="t"/>
                  <a:pathLst>
                    <a:path extrusionOk="0" h="6039" w="5418">
                      <a:moveTo>
                        <a:pt x="2378" y="2318"/>
                      </a:moveTo>
                      <a:cubicBezTo>
                        <a:pt x="2425" y="2318"/>
                        <a:pt x="2426" y="2343"/>
                        <a:pt x="2414" y="2343"/>
                      </a:cubicBezTo>
                      <a:cubicBezTo>
                        <a:pt x="2409" y="2343"/>
                        <a:pt x="2401" y="2337"/>
                        <a:pt x="2394" y="2319"/>
                      </a:cubicBezTo>
                      <a:lnTo>
                        <a:pt x="2394" y="2319"/>
                      </a:lnTo>
                      <a:cubicBezTo>
                        <a:pt x="2429" y="2474"/>
                        <a:pt x="2132" y="2593"/>
                        <a:pt x="2024" y="2629"/>
                      </a:cubicBezTo>
                      <a:cubicBezTo>
                        <a:pt x="1955" y="2658"/>
                        <a:pt x="1871" y="2688"/>
                        <a:pt x="1780" y="2710"/>
                      </a:cubicBezTo>
                      <a:lnTo>
                        <a:pt x="1780" y="2710"/>
                      </a:lnTo>
                      <a:cubicBezTo>
                        <a:pt x="1879" y="2550"/>
                        <a:pt x="2018" y="2417"/>
                        <a:pt x="2191" y="2355"/>
                      </a:cubicBezTo>
                      <a:cubicBezTo>
                        <a:pt x="2251" y="2331"/>
                        <a:pt x="2298" y="2319"/>
                        <a:pt x="2358" y="2319"/>
                      </a:cubicBezTo>
                      <a:cubicBezTo>
                        <a:pt x="2365" y="2318"/>
                        <a:pt x="2372" y="2318"/>
                        <a:pt x="2378" y="2318"/>
                      </a:cubicBezTo>
                      <a:close/>
                      <a:moveTo>
                        <a:pt x="3916" y="3948"/>
                      </a:moveTo>
                      <a:cubicBezTo>
                        <a:pt x="3929" y="3948"/>
                        <a:pt x="3947" y="3981"/>
                        <a:pt x="3938" y="3981"/>
                      </a:cubicBezTo>
                      <a:cubicBezTo>
                        <a:pt x="3934" y="3981"/>
                        <a:pt x="3924" y="3974"/>
                        <a:pt x="3907" y="3956"/>
                      </a:cubicBezTo>
                      <a:lnTo>
                        <a:pt x="3907" y="3956"/>
                      </a:lnTo>
                      <a:cubicBezTo>
                        <a:pt x="3910" y="3950"/>
                        <a:pt x="3913" y="3948"/>
                        <a:pt x="3916" y="3948"/>
                      </a:cubicBezTo>
                      <a:close/>
                      <a:moveTo>
                        <a:pt x="2090" y="0"/>
                      </a:moveTo>
                      <a:cubicBezTo>
                        <a:pt x="1440" y="0"/>
                        <a:pt x="817" y="310"/>
                        <a:pt x="465" y="890"/>
                      </a:cubicBezTo>
                      <a:cubicBezTo>
                        <a:pt x="96" y="1521"/>
                        <a:pt x="0" y="2676"/>
                        <a:pt x="548" y="3248"/>
                      </a:cubicBezTo>
                      <a:cubicBezTo>
                        <a:pt x="624" y="3326"/>
                        <a:pt x="708" y="3391"/>
                        <a:pt x="796" y="3443"/>
                      </a:cubicBezTo>
                      <a:lnTo>
                        <a:pt x="796" y="3443"/>
                      </a:lnTo>
                      <a:cubicBezTo>
                        <a:pt x="829" y="3941"/>
                        <a:pt x="1055" y="4425"/>
                        <a:pt x="1429" y="4760"/>
                      </a:cubicBezTo>
                      <a:cubicBezTo>
                        <a:pt x="1819" y="5118"/>
                        <a:pt x="2326" y="5311"/>
                        <a:pt x="2843" y="5311"/>
                      </a:cubicBezTo>
                      <a:cubicBezTo>
                        <a:pt x="2999" y="5311"/>
                        <a:pt x="3155" y="5294"/>
                        <a:pt x="3310" y="5258"/>
                      </a:cubicBezTo>
                      <a:lnTo>
                        <a:pt x="3310" y="5258"/>
                      </a:lnTo>
                      <a:cubicBezTo>
                        <a:pt x="3599" y="5709"/>
                        <a:pt x="4066" y="6039"/>
                        <a:pt x="4592" y="6039"/>
                      </a:cubicBezTo>
                      <a:cubicBezTo>
                        <a:pt x="4744" y="6039"/>
                        <a:pt x="4901" y="6011"/>
                        <a:pt x="5061" y="5951"/>
                      </a:cubicBezTo>
                      <a:cubicBezTo>
                        <a:pt x="5275" y="5867"/>
                        <a:pt x="5418" y="5665"/>
                        <a:pt x="5358" y="5427"/>
                      </a:cubicBezTo>
                      <a:cubicBezTo>
                        <a:pt x="5308" y="5257"/>
                        <a:pt x="5124" y="5112"/>
                        <a:pt x="4940" y="5112"/>
                      </a:cubicBezTo>
                      <a:cubicBezTo>
                        <a:pt x="4904" y="5112"/>
                        <a:pt x="4869" y="5118"/>
                        <a:pt x="4834" y="5129"/>
                      </a:cubicBezTo>
                      <a:cubicBezTo>
                        <a:pt x="4754" y="5162"/>
                        <a:pt x="4674" y="5177"/>
                        <a:pt x="4598" y="5177"/>
                      </a:cubicBezTo>
                      <a:cubicBezTo>
                        <a:pt x="4394" y="5177"/>
                        <a:pt x="4212" y="5068"/>
                        <a:pt x="4076" y="4899"/>
                      </a:cubicBezTo>
                      <a:lnTo>
                        <a:pt x="4076" y="4899"/>
                      </a:lnTo>
                      <a:cubicBezTo>
                        <a:pt x="4604" y="4513"/>
                        <a:pt x="5060" y="3860"/>
                        <a:pt x="4501" y="3319"/>
                      </a:cubicBezTo>
                      <a:cubicBezTo>
                        <a:pt x="4353" y="3182"/>
                        <a:pt x="4157" y="3118"/>
                        <a:pt x="3959" y="3118"/>
                      </a:cubicBezTo>
                      <a:cubicBezTo>
                        <a:pt x="3726" y="3118"/>
                        <a:pt x="3489" y="3206"/>
                        <a:pt x="3322" y="3367"/>
                      </a:cubicBezTo>
                      <a:cubicBezTo>
                        <a:pt x="3035" y="3634"/>
                        <a:pt x="2978" y="4034"/>
                        <a:pt x="3016" y="4414"/>
                      </a:cubicBezTo>
                      <a:lnTo>
                        <a:pt x="3016" y="4414"/>
                      </a:lnTo>
                      <a:cubicBezTo>
                        <a:pt x="3015" y="4414"/>
                        <a:pt x="3014" y="4415"/>
                        <a:pt x="3013" y="4415"/>
                      </a:cubicBezTo>
                      <a:cubicBezTo>
                        <a:pt x="2940" y="4426"/>
                        <a:pt x="2868" y="4432"/>
                        <a:pt x="2797" y="4432"/>
                      </a:cubicBezTo>
                      <a:cubicBezTo>
                        <a:pt x="2491" y="4432"/>
                        <a:pt x="2197" y="4327"/>
                        <a:pt x="1965" y="4105"/>
                      </a:cubicBezTo>
                      <a:cubicBezTo>
                        <a:pt x="1824" y="3971"/>
                        <a:pt x="1713" y="3809"/>
                        <a:pt x="1652" y="3630"/>
                      </a:cubicBezTo>
                      <a:lnTo>
                        <a:pt x="1652" y="3630"/>
                      </a:lnTo>
                      <a:cubicBezTo>
                        <a:pt x="1981" y="3612"/>
                        <a:pt x="2314" y="3511"/>
                        <a:pt x="2596" y="3367"/>
                      </a:cubicBezTo>
                      <a:cubicBezTo>
                        <a:pt x="2965" y="3176"/>
                        <a:pt x="3263" y="2831"/>
                        <a:pt x="3275" y="2391"/>
                      </a:cubicBezTo>
                      <a:cubicBezTo>
                        <a:pt x="3287" y="1986"/>
                        <a:pt x="3013" y="1617"/>
                        <a:pt x="2608" y="1533"/>
                      </a:cubicBezTo>
                      <a:cubicBezTo>
                        <a:pt x="2520" y="1513"/>
                        <a:pt x="2434" y="1504"/>
                        <a:pt x="2349" y="1504"/>
                      </a:cubicBezTo>
                      <a:cubicBezTo>
                        <a:pt x="1787" y="1504"/>
                        <a:pt x="1299" y="1916"/>
                        <a:pt x="1029" y="2408"/>
                      </a:cubicBezTo>
                      <a:lnTo>
                        <a:pt x="1029" y="2408"/>
                      </a:lnTo>
                      <a:cubicBezTo>
                        <a:pt x="1001" y="2292"/>
                        <a:pt x="1001" y="2168"/>
                        <a:pt x="1001" y="2057"/>
                      </a:cubicBezTo>
                      <a:cubicBezTo>
                        <a:pt x="1001" y="1795"/>
                        <a:pt x="1012" y="1533"/>
                        <a:pt x="1143" y="1307"/>
                      </a:cubicBezTo>
                      <a:cubicBezTo>
                        <a:pt x="1305" y="1017"/>
                        <a:pt x="1661" y="775"/>
                        <a:pt x="2018" y="775"/>
                      </a:cubicBezTo>
                      <a:cubicBezTo>
                        <a:pt x="2056" y="775"/>
                        <a:pt x="2094" y="778"/>
                        <a:pt x="2132" y="783"/>
                      </a:cubicBezTo>
                      <a:cubicBezTo>
                        <a:pt x="2162" y="788"/>
                        <a:pt x="2193" y="791"/>
                        <a:pt x="2224" y="791"/>
                      </a:cubicBezTo>
                      <a:cubicBezTo>
                        <a:pt x="2419" y="791"/>
                        <a:pt x="2604" y="691"/>
                        <a:pt x="2656" y="486"/>
                      </a:cubicBezTo>
                      <a:cubicBezTo>
                        <a:pt x="2739" y="343"/>
                        <a:pt x="2620" y="45"/>
                        <a:pt x="2382" y="21"/>
                      </a:cubicBezTo>
                      <a:cubicBezTo>
                        <a:pt x="2284" y="7"/>
                        <a:pt x="2187" y="0"/>
                        <a:pt x="20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6494362" y="3182600"/>
                  <a:ext cx="69730" cy="86768"/>
                </a:xfrm>
                <a:custGeom>
                  <a:rect b="b" l="l" r="r" t="t"/>
                  <a:pathLst>
                    <a:path extrusionOk="0" h="2801" w="2251">
                      <a:moveTo>
                        <a:pt x="587" y="1"/>
                      </a:moveTo>
                      <a:cubicBezTo>
                        <a:pt x="1" y="1"/>
                        <a:pt x="829" y="2074"/>
                        <a:pt x="2251" y="2801"/>
                      </a:cubicBezTo>
                      <a:cubicBezTo>
                        <a:pt x="2251" y="2801"/>
                        <a:pt x="1727" y="515"/>
                        <a:pt x="798" y="62"/>
                      </a:cubicBezTo>
                      <a:cubicBezTo>
                        <a:pt x="714" y="20"/>
                        <a:pt x="644" y="1"/>
                        <a:pt x="587" y="1"/>
                      </a:cubicBezTo>
                      <a:close/>
                    </a:path>
                  </a:pathLst>
                </a:custGeom>
                <a:solidFill>
                  <a:srgbClr val="765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6483613" y="3110609"/>
                  <a:ext cx="97393" cy="83918"/>
                </a:xfrm>
                <a:custGeom>
                  <a:rect b="b" l="l" r="r" t="t"/>
                  <a:pathLst>
                    <a:path extrusionOk="0" h="2709" w="3144">
                      <a:moveTo>
                        <a:pt x="807" y="1"/>
                      </a:moveTo>
                      <a:cubicBezTo>
                        <a:pt x="0" y="1"/>
                        <a:pt x="1550" y="2209"/>
                        <a:pt x="3003" y="2708"/>
                      </a:cubicBezTo>
                      <a:cubicBezTo>
                        <a:pt x="3005" y="2709"/>
                        <a:pt x="3006" y="2709"/>
                        <a:pt x="3008" y="2709"/>
                      </a:cubicBezTo>
                      <a:cubicBezTo>
                        <a:pt x="3143" y="2709"/>
                        <a:pt x="2026" y="241"/>
                        <a:pt x="943" y="17"/>
                      </a:cubicBezTo>
                      <a:cubicBezTo>
                        <a:pt x="892" y="6"/>
                        <a:pt x="846" y="1"/>
                        <a:pt x="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6490304" y="3031833"/>
                  <a:ext cx="92623" cy="99593"/>
                </a:xfrm>
                <a:custGeom>
                  <a:rect b="b" l="l" r="r" t="t"/>
                  <a:pathLst>
                    <a:path extrusionOk="0" h="3215" w="2990">
                      <a:moveTo>
                        <a:pt x="918" y="0"/>
                      </a:moveTo>
                      <a:cubicBezTo>
                        <a:pt x="1" y="24"/>
                        <a:pt x="2989" y="3215"/>
                        <a:pt x="2989" y="3215"/>
                      </a:cubicBezTo>
                      <a:cubicBezTo>
                        <a:pt x="2989" y="3215"/>
                        <a:pt x="1858" y="0"/>
                        <a:pt x="9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6555512" y="2967864"/>
                  <a:ext cx="47705" cy="117467"/>
                </a:xfrm>
                <a:custGeom>
                  <a:rect b="b" l="l" r="r" t="t"/>
                  <a:pathLst>
                    <a:path extrusionOk="0" h="3792" w="1540">
                      <a:moveTo>
                        <a:pt x="624" y="0"/>
                      </a:moveTo>
                      <a:cubicBezTo>
                        <a:pt x="1" y="0"/>
                        <a:pt x="908" y="3792"/>
                        <a:pt x="908" y="3792"/>
                      </a:cubicBezTo>
                      <a:cubicBezTo>
                        <a:pt x="1003" y="3303"/>
                        <a:pt x="1539" y="422"/>
                        <a:pt x="729" y="29"/>
                      </a:cubicBezTo>
                      <a:cubicBezTo>
                        <a:pt x="690" y="9"/>
                        <a:pt x="655" y="0"/>
                        <a:pt x="6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6582896" y="3053827"/>
                  <a:ext cx="77103" cy="77599"/>
                </a:xfrm>
                <a:custGeom>
                  <a:rect b="b" l="l" r="r" t="t"/>
                  <a:pathLst>
                    <a:path extrusionOk="0" h="2505" w="2489">
                      <a:moveTo>
                        <a:pt x="1620" y="1"/>
                      </a:moveTo>
                      <a:cubicBezTo>
                        <a:pt x="881" y="1"/>
                        <a:pt x="0" y="2505"/>
                        <a:pt x="0" y="2505"/>
                      </a:cubicBezTo>
                      <a:cubicBezTo>
                        <a:pt x="0" y="2505"/>
                        <a:pt x="2489" y="386"/>
                        <a:pt x="1750" y="28"/>
                      </a:cubicBezTo>
                      <a:cubicBezTo>
                        <a:pt x="1708" y="10"/>
                        <a:pt x="1664" y="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6576607" y="3125942"/>
                  <a:ext cx="78218" cy="68553"/>
                </a:xfrm>
                <a:custGeom>
                  <a:rect b="b" l="l" r="r" t="t"/>
                  <a:pathLst>
                    <a:path extrusionOk="0" h="2213" w="2525">
                      <a:moveTo>
                        <a:pt x="1853" y="0"/>
                      </a:moveTo>
                      <a:cubicBezTo>
                        <a:pt x="1234" y="0"/>
                        <a:pt x="1" y="2213"/>
                        <a:pt x="1" y="2213"/>
                      </a:cubicBezTo>
                      <a:cubicBezTo>
                        <a:pt x="1" y="2213"/>
                        <a:pt x="2525" y="463"/>
                        <a:pt x="1989" y="46"/>
                      </a:cubicBezTo>
                      <a:cubicBezTo>
                        <a:pt x="1948" y="15"/>
                        <a:pt x="1902" y="0"/>
                        <a:pt x="18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6564062" y="3201620"/>
                  <a:ext cx="101854" cy="67748"/>
                </a:xfrm>
                <a:custGeom>
                  <a:rect b="b" l="l" r="r" t="t"/>
                  <a:pathLst>
                    <a:path extrusionOk="0" h="2187" w="3288">
                      <a:moveTo>
                        <a:pt x="1852" y="0"/>
                      </a:moveTo>
                      <a:cubicBezTo>
                        <a:pt x="730" y="0"/>
                        <a:pt x="1" y="2187"/>
                        <a:pt x="1" y="2187"/>
                      </a:cubicBezTo>
                      <a:cubicBezTo>
                        <a:pt x="1" y="2187"/>
                        <a:pt x="3287" y="306"/>
                        <a:pt x="2037" y="20"/>
                      </a:cubicBezTo>
                      <a:cubicBezTo>
                        <a:pt x="1974" y="7"/>
                        <a:pt x="1913" y="0"/>
                        <a:pt x="18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6557804" y="3058349"/>
                  <a:ext cx="32124" cy="216719"/>
                </a:xfrm>
                <a:custGeom>
                  <a:rect b="b" l="l" r="r" t="t"/>
                  <a:pathLst>
                    <a:path extrusionOk="0" h="6996" w="1037">
                      <a:moveTo>
                        <a:pt x="828" y="0"/>
                      </a:moveTo>
                      <a:cubicBezTo>
                        <a:pt x="728" y="0"/>
                        <a:pt x="644" y="90"/>
                        <a:pt x="644" y="180"/>
                      </a:cubicBezTo>
                      <a:cubicBezTo>
                        <a:pt x="644" y="228"/>
                        <a:pt x="560" y="3561"/>
                        <a:pt x="12" y="6776"/>
                      </a:cubicBezTo>
                      <a:cubicBezTo>
                        <a:pt x="1" y="6871"/>
                        <a:pt x="60" y="6955"/>
                        <a:pt x="143" y="6990"/>
                      </a:cubicBezTo>
                      <a:lnTo>
                        <a:pt x="155" y="6990"/>
                      </a:lnTo>
                      <a:cubicBezTo>
                        <a:pt x="169" y="6994"/>
                        <a:pt x="183" y="6995"/>
                        <a:pt x="197" y="6995"/>
                      </a:cubicBezTo>
                      <a:cubicBezTo>
                        <a:pt x="289" y="6995"/>
                        <a:pt x="371" y="6929"/>
                        <a:pt x="382" y="6836"/>
                      </a:cubicBezTo>
                      <a:cubicBezTo>
                        <a:pt x="929" y="3585"/>
                        <a:pt x="1025" y="228"/>
                        <a:pt x="1025" y="204"/>
                      </a:cubicBezTo>
                      <a:cubicBezTo>
                        <a:pt x="1036" y="97"/>
                        <a:pt x="941" y="1"/>
                        <a:pt x="846" y="1"/>
                      </a:cubicBezTo>
                      <a:cubicBezTo>
                        <a:pt x="840" y="1"/>
                        <a:pt x="834" y="0"/>
                        <a:pt x="8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6276776" y="3239847"/>
                  <a:ext cx="209501" cy="346979"/>
                </a:xfrm>
                <a:custGeom>
                  <a:rect b="b" l="l" r="r" t="t"/>
                  <a:pathLst>
                    <a:path extrusionOk="0" h="11201" w="6763">
                      <a:moveTo>
                        <a:pt x="2536" y="0"/>
                      </a:moveTo>
                      <a:cubicBezTo>
                        <a:pt x="2536" y="0"/>
                        <a:pt x="1429" y="1512"/>
                        <a:pt x="1131" y="1929"/>
                      </a:cubicBezTo>
                      <a:cubicBezTo>
                        <a:pt x="869" y="2346"/>
                        <a:pt x="0" y="10180"/>
                        <a:pt x="0" y="10180"/>
                      </a:cubicBezTo>
                      <a:cubicBezTo>
                        <a:pt x="0" y="10180"/>
                        <a:pt x="1544" y="11200"/>
                        <a:pt x="3332" y="11200"/>
                      </a:cubicBezTo>
                      <a:cubicBezTo>
                        <a:pt x="3893" y="11200"/>
                        <a:pt x="4479" y="11100"/>
                        <a:pt x="5048" y="10835"/>
                      </a:cubicBezTo>
                      <a:cubicBezTo>
                        <a:pt x="5048" y="10835"/>
                        <a:pt x="5298" y="7513"/>
                        <a:pt x="5703" y="6977"/>
                      </a:cubicBezTo>
                      <a:cubicBezTo>
                        <a:pt x="6120" y="6442"/>
                        <a:pt x="6453" y="5787"/>
                        <a:pt x="6572" y="4918"/>
                      </a:cubicBezTo>
                      <a:lnTo>
                        <a:pt x="6572" y="4918"/>
                      </a:lnTo>
                      <a:lnTo>
                        <a:pt x="4798" y="5299"/>
                      </a:lnTo>
                      <a:cubicBezTo>
                        <a:pt x="4798" y="5299"/>
                        <a:pt x="4965" y="4144"/>
                        <a:pt x="4917" y="3239"/>
                      </a:cubicBezTo>
                      <a:cubicBezTo>
                        <a:pt x="4917" y="3239"/>
                        <a:pt x="6763" y="2143"/>
                        <a:pt x="6548" y="1072"/>
                      </a:cubicBezTo>
                      <a:cubicBezTo>
                        <a:pt x="6467" y="641"/>
                        <a:pt x="6233" y="489"/>
                        <a:pt x="5948" y="489"/>
                      </a:cubicBezTo>
                      <a:cubicBezTo>
                        <a:pt x="5524" y="489"/>
                        <a:pt x="4987" y="823"/>
                        <a:pt x="4667" y="1072"/>
                      </a:cubicBezTo>
                      <a:cubicBezTo>
                        <a:pt x="4131" y="1489"/>
                        <a:pt x="3024" y="2215"/>
                        <a:pt x="3024" y="2215"/>
                      </a:cubicBezTo>
                      <a:lnTo>
                        <a:pt x="2536" y="0"/>
                      </a:lnTo>
                      <a:close/>
                    </a:path>
                  </a:pathLst>
                </a:custGeom>
                <a:solidFill>
                  <a:srgbClr val="F2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6323986" y="3045463"/>
                  <a:ext cx="261884" cy="358534"/>
                </a:xfrm>
                <a:custGeom>
                  <a:rect b="b" l="l" r="r" t="t"/>
                  <a:pathLst>
                    <a:path extrusionOk="0" h="11574" w="8454">
                      <a:moveTo>
                        <a:pt x="6275" y="1"/>
                      </a:moveTo>
                      <a:lnTo>
                        <a:pt x="0" y="1608"/>
                      </a:lnTo>
                      <a:lnTo>
                        <a:pt x="1024" y="6287"/>
                      </a:lnTo>
                      <a:lnTo>
                        <a:pt x="1512" y="8490"/>
                      </a:lnTo>
                      <a:cubicBezTo>
                        <a:pt x="1512" y="8490"/>
                        <a:pt x="2619" y="7740"/>
                        <a:pt x="3155" y="7347"/>
                      </a:cubicBezTo>
                      <a:cubicBezTo>
                        <a:pt x="3475" y="7098"/>
                        <a:pt x="4012" y="6764"/>
                        <a:pt x="4438" y="6764"/>
                      </a:cubicBezTo>
                      <a:cubicBezTo>
                        <a:pt x="4725" y="6764"/>
                        <a:pt x="4962" y="6916"/>
                        <a:pt x="5048" y="7347"/>
                      </a:cubicBezTo>
                      <a:cubicBezTo>
                        <a:pt x="5251" y="8418"/>
                        <a:pt x="3405" y="9514"/>
                        <a:pt x="3405" y="9514"/>
                      </a:cubicBezTo>
                      <a:cubicBezTo>
                        <a:pt x="3453" y="10419"/>
                        <a:pt x="3286" y="11574"/>
                        <a:pt x="3286" y="11574"/>
                      </a:cubicBezTo>
                      <a:lnTo>
                        <a:pt x="8453" y="10264"/>
                      </a:lnTo>
                      <a:lnTo>
                        <a:pt x="62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6331730" y="3308431"/>
                  <a:ext cx="39125" cy="40983"/>
                </a:xfrm>
                <a:custGeom>
                  <a:rect b="b" l="l" r="r" t="t"/>
                  <a:pathLst>
                    <a:path extrusionOk="0" fill="none" h="1323" w="1263">
                      <a:moveTo>
                        <a:pt x="1262" y="1"/>
                      </a:moveTo>
                      <a:lnTo>
                        <a:pt x="0" y="132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6404001" y="3403965"/>
                  <a:ext cx="21808" cy="40612"/>
                </a:xfrm>
                <a:custGeom>
                  <a:rect b="b" l="l" r="r" t="t"/>
                  <a:pathLst>
                    <a:path extrusionOk="0" fill="none" h="1311" w="704">
                      <a:moveTo>
                        <a:pt x="703" y="1"/>
                      </a:moveTo>
                      <a:cubicBezTo>
                        <a:pt x="703" y="1"/>
                        <a:pt x="453" y="810"/>
                        <a:pt x="1" y="1310"/>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6323986" y="3045463"/>
                  <a:ext cx="201385" cy="84507"/>
                </a:xfrm>
                <a:custGeom>
                  <a:rect b="b" l="l" r="r" t="t"/>
                  <a:pathLst>
                    <a:path extrusionOk="0" h="2728" w="6501">
                      <a:moveTo>
                        <a:pt x="6275" y="1"/>
                      </a:moveTo>
                      <a:lnTo>
                        <a:pt x="0" y="1596"/>
                      </a:lnTo>
                      <a:lnTo>
                        <a:pt x="250" y="2727"/>
                      </a:lnTo>
                      <a:lnTo>
                        <a:pt x="6501" y="1072"/>
                      </a:lnTo>
                      <a:lnTo>
                        <a:pt x="62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6356791" y="3129102"/>
                  <a:ext cx="171182" cy="66880"/>
                </a:xfrm>
                <a:custGeom>
                  <a:rect b="b" l="l" r="r" t="t"/>
                  <a:pathLst>
                    <a:path extrusionOk="0" h="2159" w="5526">
                      <a:moveTo>
                        <a:pt x="4906" y="0"/>
                      </a:moveTo>
                      <a:cubicBezTo>
                        <a:pt x="4863" y="0"/>
                        <a:pt x="4819" y="5"/>
                        <a:pt x="4775" y="15"/>
                      </a:cubicBezTo>
                      <a:lnTo>
                        <a:pt x="489" y="1039"/>
                      </a:lnTo>
                      <a:cubicBezTo>
                        <a:pt x="191" y="1111"/>
                        <a:pt x="1" y="1432"/>
                        <a:pt x="72" y="1730"/>
                      </a:cubicBezTo>
                      <a:cubicBezTo>
                        <a:pt x="132" y="1980"/>
                        <a:pt x="370" y="2159"/>
                        <a:pt x="620" y="2159"/>
                      </a:cubicBezTo>
                      <a:cubicBezTo>
                        <a:pt x="644" y="2159"/>
                        <a:pt x="691" y="2159"/>
                        <a:pt x="751" y="2147"/>
                      </a:cubicBezTo>
                      <a:lnTo>
                        <a:pt x="5037" y="1111"/>
                      </a:lnTo>
                      <a:cubicBezTo>
                        <a:pt x="5335" y="1039"/>
                        <a:pt x="5525" y="730"/>
                        <a:pt x="5454" y="432"/>
                      </a:cubicBezTo>
                      <a:cubicBezTo>
                        <a:pt x="5392" y="177"/>
                        <a:pt x="5165" y="0"/>
                        <a:pt x="49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6585839" y="3239847"/>
                  <a:ext cx="354104" cy="78218"/>
                </a:xfrm>
                <a:custGeom>
                  <a:rect b="b" l="l" r="r" t="t"/>
                  <a:pathLst>
                    <a:path extrusionOk="0" h="2525" w="11431">
                      <a:moveTo>
                        <a:pt x="465" y="0"/>
                      </a:moveTo>
                      <a:cubicBezTo>
                        <a:pt x="203" y="0"/>
                        <a:pt x="0" y="203"/>
                        <a:pt x="0" y="453"/>
                      </a:cubicBezTo>
                      <a:lnTo>
                        <a:pt x="0" y="2060"/>
                      </a:lnTo>
                      <a:cubicBezTo>
                        <a:pt x="0" y="2322"/>
                        <a:pt x="203" y="2524"/>
                        <a:pt x="465" y="2524"/>
                      </a:cubicBezTo>
                      <a:lnTo>
                        <a:pt x="10966" y="2524"/>
                      </a:lnTo>
                      <a:cubicBezTo>
                        <a:pt x="11216" y="2524"/>
                        <a:pt x="11430" y="2322"/>
                        <a:pt x="11430" y="2060"/>
                      </a:cubicBezTo>
                      <a:lnTo>
                        <a:pt x="11430" y="453"/>
                      </a:lnTo>
                      <a:cubicBezTo>
                        <a:pt x="11430" y="203"/>
                        <a:pt x="11216" y="0"/>
                        <a:pt x="109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6631933" y="3266394"/>
                  <a:ext cx="24751" cy="24751"/>
                </a:xfrm>
                <a:custGeom>
                  <a:rect b="b" l="l" r="r" t="t"/>
                  <a:pathLst>
                    <a:path extrusionOk="0" h="799" w="799">
                      <a:moveTo>
                        <a:pt x="394" y="1"/>
                      </a:moveTo>
                      <a:cubicBezTo>
                        <a:pt x="179" y="1"/>
                        <a:pt x="1" y="179"/>
                        <a:pt x="1" y="405"/>
                      </a:cubicBezTo>
                      <a:cubicBezTo>
                        <a:pt x="1" y="620"/>
                        <a:pt x="179" y="798"/>
                        <a:pt x="394" y="798"/>
                      </a:cubicBezTo>
                      <a:cubicBezTo>
                        <a:pt x="620" y="798"/>
                        <a:pt x="798" y="620"/>
                        <a:pt x="798" y="405"/>
                      </a:cubicBezTo>
                      <a:cubicBezTo>
                        <a:pt x="798" y="179"/>
                        <a:pt x="620"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6690574" y="3266394"/>
                  <a:ext cx="24751" cy="24751"/>
                </a:xfrm>
                <a:custGeom>
                  <a:rect b="b" l="l" r="r" t="t"/>
                  <a:pathLst>
                    <a:path extrusionOk="0" h="799" w="799">
                      <a:moveTo>
                        <a:pt x="394" y="1"/>
                      </a:moveTo>
                      <a:cubicBezTo>
                        <a:pt x="179" y="1"/>
                        <a:pt x="1" y="179"/>
                        <a:pt x="1" y="405"/>
                      </a:cubicBezTo>
                      <a:cubicBezTo>
                        <a:pt x="1" y="620"/>
                        <a:pt x="179" y="798"/>
                        <a:pt x="394" y="798"/>
                      </a:cubicBezTo>
                      <a:cubicBezTo>
                        <a:pt x="620" y="798"/>
                        <a:pt x="799" y="620"/>
                        <a:pt x="799" y="405"/>
                      </a:cubicBezTo>
                      <a:cubicBezTo>
                        <a:pt x="799" y="179"/>
                        <a:pt x="620"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6748502" y="3266394"/>
                  <a:ext cx="25092" cy="24751"/>
                </a:xfrm>
                <a:custGeom>
                  <a:rect b="b" l="l" r="r" t="t"/>
                  <a:pathLst>
                    <a:path extrusionOk="0" h="799" w="810">
                      <a:moveTo>
                        <a:pt x="405" y="1"/>
                      </a:moveTo>
                      <a:cubicBezTo>
                        <a:pt x="179" y="1"/>
                        <a:pt x="0" y="179"/>
                        <a:pt x="0" y="405"/>
                      </a:cubicBezTo>
                      <a:cubicBezTo>
                        <a:pt x="0" y="620"/>
                        <a:pt x="179" y="798"/>
                        <a:pt x="405" y="798"/>
                      </a:cubicBezTo>
                      <a:cubicBezTo>
                        <a:pt x="619" y="798"/>
                        <a:pt x="810" y="620"/>
                        <a:pt x="810" y="405"/>
                      </a:cubicBezTo>
                      <a:cubicBezTo>
                        <a:pt x="810" y="179"/>
                        <a:pt x="619"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6806399" y="3266394"/>
                  <a:ext cx="25092" cy="24751"/>
                </a:xfrm>
                <a:custGeom>
                  <a:rect b="b" l="l" r="r" t="t"/>
                  <a:pathLst>
                    <a:path extrusionOk="0" h="799" w="810">
                      <a:moveTo>
                        <a:pt x="405" y="1"/>
                      </a:moveTo>
                      <a:cubicBezTo>
                        <a:pt x="191" y="1"/>
                        <a:pt x="0" y="179"/>
                        <a:pt x="0" y="405"/>
                      </a:cubicBezTo>
                      <a:cubicBezTo>
                        <a:pt x="0" y="620"/>
                        <a:pt x="191" y="798"/>
                        <a:pt x="405" y="798"/>
                      </a:cubicBezTo>
                      <a:cubicBezTo>
                        <a:pt x="631" y="798"/>
                        <a:pt x="810" y="620"/>
                        <a:pt x="810" y="405"/>
                      </a:cubicBezTo>
                      <a:cubicBezTo>
                        <a:pt x="810" y="179"/>
                        <a:pt x="631"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6865039" y="3266394"/>
                  <a:ext cx="25123" cy="24751"/>
                </a:xfrm>
                <a:custGeom>
                  <a:rect b="b" l="l" r="r" t="t"/>
                  <a:pathLst>
                    <a:path extrusionOk="0" h="799" w="811">
                      <a:moveTo>
                        <a:pt x="405" y="1"/>
                      </a:moveTo>
                      <a:cubicBezTo>
                        <a:pt x="179" y="1"/>
                        <a:pt x="0" y="179"/>
                        <a:pt x="0" y="405"/>
                      </a:cubicBezTo>
                      <a:cubicBezTo>
                        <a:pt x="0" y="620"/>
                        <a:pt x="179" y="798"/>
                        <a:pt x="405" y="798"/>
                      </a:cubicBezTo>
                      <a:cubicBezTo>
                        <a:pt x="632" y="798"/>
                        <a:pt x="810" y="620"/>
                        <a:pt x="810" y="405"/>
                      </a:cubicBezTo>
                      <a:cubicBezTo>
                        <a:pt x="810" y="179"/>
                        <a:pt x="63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6289291" y="3182043"/>
                  <a:ext cx="36151" cy="69637"/>
                </a:xfrm>
                <a:custGeom>
                  <a:rect b="b" l="l" r="r" t="t"/>
                  <a:pathLst>
                    <a:path extrusionOk="0" h="2248" w="1167">
                      <a:moveTo>
                        <a:pt x="766" y="1"/>
                      </a:moveTo>
                      <a:cubicBezTo>
                        <a:pt x="716" y="1"/>
                        <a:pt x="660" y="26"/>
                        <a:pt x="596" y="80"/>
                      </a:cubicBezTo>
                      <a:cubicBezTo>
                        <a:pt x="1" y="580"/>
                        <a:pt x="1084" y="2247"/>
                        <a:pt x="1084" y="2247"/>
                      </a:cubicBezTo>
                      <a:cubicBezTo>
                        <a:pt x="1116" y="1643"/>
                        <a:pt x="1167" y="1"/>
                        <a:pt x="7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6216835" y="3228633"/>
                  <a:ext cx="75802" cy="27942"/>
                </a:xfrm>
                <a:custGeom>
                  <a:rect b="b" l="l" r="r" t="t"/>
                  <a:pathLst>
                    <a:path extrusionOk="0" h="902" w="2447">
                      <a:moveTo>
                        <a:pt x="967" y="0"/>
                      </a:moveTo>
                      <a:cubicBezTo>
                        <a:pt x="843" y="0"/>
                        <a:pt x="723" y="30"/>
                        <a:pt x="613" y="100"/>
                      </a:cubicBezTo>
                      <a:cubicBezTo>
                        <a:pt x="1" y="505"/>
                        <a:pt x="1099" y="901"/>
                        <a:pt x="2046" y="901"/>
                      </a:cubicBezTo>
                      <a:cubicBezTo>
                        <a:pt x="2185" y="901"/>
                        <a:pt x="2320" y="893"/>
                        <a:pt x="2447" y="874"/>
                      </a:cubicBezTo>
                      <a:cubicBezTo>
                        <a:pt x="2447" y="874"/>
                        <a:pt x="1641" y="0"/>
                        <a:pt x="9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6244684" y="3135669"/>
                  <a:ext cx="34695" cy="30389"/>
                </a:xfrm>
                <a:custGeom>
                  <a:rect b="b" l="l" r="r" t="t"/>
                  <a:pathLst>
                    <a:path extrusionOk="0" h="981" w="1120">
                      <a:moveTo>
                        <a:pt x="557" y="0"/>
                      </a:moveTo>
                      <a:cubicBezTo>
                        <a:pt x="491" y="0"/>
                        <a:pt x="423" y="14"/>
                        <a:pt x="357" y="42"/>
                      </a:cubicBezTo>
                      <a:cubicBezTo>
                        <a:pt x="107" y="149"/>
                        <a:pt x="0" y="446"/>
                        <a:pt x="107" y="684"/>
                      </a:cubicBezTo>
                      <a:cubicBezTo>
                        <a:pt x="195" y="868"/>
                        <a:pt x="372" y="981"/>
                        <a:pt x="559" y="981"/>
                      </a:cubicBezTo>
                      <a:cubicBezTo>
                        <a:pt x="627" y="981"/>
                        <a:pt x="696" y="966"/>
                        <a:pt x="762" y="934"/>
                      </a:cubicBezTo>
                      <a:cubicBezTo>
                        <a:pt x="1012" y="827"/>
                        <a:pt x="1119" y="542"/>
                        <a:pt x="1012" y="292"/>
                      </a:cubicBezTo>
                      <a:cubicBezTo>
                        <a:pt x="924" y="107"/>
                        <a:pt x="745" y="0"/>
                        <a:pt x="5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6323986" y="3045463"/>
                  <a:ext cx="261884" cy="358534"/>
                </a:xfrm>
                <a:custGeom>
                  <a:rect b="b" l="l" r="r" t="t"/>
                  <a:pathLst>
                    <a:path extrusionOk="0" fill="none" h="11574" w="8454">
                      <a:moveTo>
                        <a:pt x="1512" y="8490"/>
                      </a:moveTo>
                      <a:cubicBezTo>
                        <a:pt x="1512" y="8490"/>
                        <a:pt x="2619" y="7740"/>
                        <a:pt x="3155" y="7347"/>
                      </a:cubicBezTo>
                      <a:cubicBezTo>
                        <a:pt x="3691" y="6930"/>
                        <a:pt x="4834" y="6275"/>
                        <a:pt x="5048" y="7347"/>
                      </a:cubicBezTo>
                      <a:cubicBezTo>
                        <a:pt x="5251" y="8418"/>
                        <a:pt x="3405" y="9514"/>
                        <a:pt x="3405" y="9514"/>
                      </a:cubicBezTo>
                      <a:cubicBezTo>
                        <a:pt x="3453" y="10419"/>
                        <a:pt x="3286" y="11574"/>
                        <a:pt x="3286" y="11574"/>
                      </a:cubicBezTo>
                      <a:lnTo>
                        <a:pt x="8453" y="10264"/>
                      </a:lnTo>
                      <a:lnTo>
                        <a:pt x="6275" y="1"/>
                      </a:lnTo>
                      <a:lnTo>
                        <a:pt x="0" y="1608"/>
                      </a:lnTo>
                      <a:lnTo>
                        <a:pt x="1024" y="6287"/>
                      </a:lnTo>
                      <a:close/>
                    </a:path>
                  </a:pathLst>
                </a:custGeom>
                <a:noFill/>
                <a:ln cap="flat" cmpd="sng" w="952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88" name="Google Shape;188;p3"/>
            <p:cNvCxnSpPr/>
            <p:nvPr/>
          </p:nvCxnSpPr>
          <p:spPr>
            <a:xfrm rot="10800000">
              <a:off x="4924425" y="3873025"/>
              <a:ext cx="1978800" cy="150000"/>
            </a:xfrm>
            <a:prstGeom prst="bentConnector3">
              <a:avLst>
                <a:gd fmla="val 60276" name="adj1"/>
              </a:avLst>
            </a:prstGeom>
            <a:noFill/>
            <a:ln cap="flat" cmpd="sng" w="9525">
              <a:solidFill>
                <a:srgbClr val="000000"/>
              </a:solidFill>
              <a:prstDash val="solid"/>
              <a:round/>
              <a:headEnd len="sm" w="sm" type="none"/>
              <a:tailEnd len="med" w="med" type="oval"/>
            </a:ln>
          </p:spPr>
        </p:cxnSp>
      </p:grpSp>
      <p:grpSp>
        <p:nvGrpSpPr>
          <p:cNvPr id="189" name="Google Shape;189;p3"/>
          <p:cNvGrpSpPr/>
          <p:nvPr/>
        </p:nvGrpSpPr>
        <p:grpSpPr>
          <a:xfrm>
            <a:off x="3209544" y="1590674"/>
            <a:ext cx="2557101" cy="2445333"/>
            <a:chOff x="3277844" y="2519899"/>
            <a:chExt cx="2557101" cy="2445333"/>
          </a:xfrm>
        </p:grpSpPr>
        <p:sp>
          <p:nvSpPr>
            <p:cNvPr id="190" name="Google Shape;190;p3"/>
            <p:cNvSpPr/>
            <p:nvPr/>
          </p:nvSpPr>
          <p:spPr>
            <a:xfrm>
              <a:off x="3389209" y="2519899"/>
              <a:ext cx="2445736" cy="2445333"/>
            </a:xfrm>
            <a:custGeom>
              <a:rect b="b" l="l" r="r" t="t"/>
              <a:pathLst>
                <a:path extrusionOk="0" h="78939" w="78952">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4074121" y="2720881"/>
              <a:ext cx="1101343" cy="1310100"/>
            </a:xfrm>
            <a:custGeom>
              <a:rect b="b" l="l" r="r" t="t"/>
              <a:pathLst>
                <a:path extrusionOk="0" h="42292" w="35553">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5223386" y="3455388"/>
              <a:ext cx="471385" cy="1014885"/>
            </a:xfrm>
            <a:custGeom>
              <a:rect b="b" l="l" r="r" t="t"/>
              <a:pathLst>
                <a:path extrusionOk="0" h="32762" w="15217">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5248850" y="3461522"/>
              <a:ext cx="312036" cy="1008751"/>
            </a:xfrm>
            <a:custGeom>
              <a:rect b="b" l="l" r="r" t="t"/>
              <a:pathLst>
                <a:path extrusionOk="0" fill="none" h="32564" w="10073">
                  <a:moveTo>
                    <a:pt x="10073" y="0"/>
                  </a:moveTo>
                  <a:lnTo>
                    <a:pt x="0" y="3256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5373875" y="3575829"/>
              <a:ext cx="85591" cy="212846"/>
            </a:xfrm>
            <a:custGeom>
              <a:rect b="b" l="l" r="r" t="t"/>
              <a:pathLst>
                <a:path extrusionOk="0" fill="none" h="6871" w="2763">
                  <a:moveTo>
                    <a:pt x="1" y="1"/>
                  </a:moveTo>
                  <a:lnTo>
                    <a:pt x="2763" y="687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5416655" y="3817794"/>
              <a:ext cx="191100" cy="110311"/>
            </a:xfrm>
            <a:custGeom>
              <a:rect b="b" l="l" r="r" t="t"/>
              <a:pathLst>
                <a:path extrusionOk="0" fill="none" h="3561" w="6169">
                  <a:moveTo>
                    <a:pt x="1" y="3560"/>
                  </a:moveTo>
                  <a:lnTo>
                    <a:pt x="616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5282399" y="3890808"/>
              <a:ext cx="83020" cy="201787"/>
            </a:xfrm>
            <a:custGeom>
              <a:rect b="b" l="l" r="r" t="t"/>
              <a:pathLst>
                <a:path extrusionOk="0" fill="none" h="6514" w="2680">
                  <a:moveTo>
                    <a:pt x="1" y="1"/>
                  </a:moveTo>
                  <a:lnTo>
                    <a:pt x="2680" y="651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5244792" y="3605722"/>
              <a:ext cx="531512" cy="1038645"/>
            </a:xfrm>
            <a:custGeom>
              <a:rect b="b" l="l" r="r" t="t"/>
              <a:pathLst>
                <a:path extrusionOk="0" h="33529" w="17158">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5343641" y="3606094"/>
              <a:ext cx="388768" cy="1038273"/>
            </a:xfrm>
            <a:custGeom>
              <a:rect b="b" l="l" r="r" t="t"/>
              <a:pathLst>
                <a:path extrusionOk="0" fill="none" h="33517" w="12550">
                  <a:moveTo>
                    <a:pt x="0" y="33516"/>
                  </a:moveTo>
                  <a:cubicBezTo>
                    <a:pt x="0" y="33516"/>
                    <a:pt x="4322" y="19050"/>
                    <a:pt x="12549"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5334410" y="4224962"/>
              <a:ext cx="78218" cy="207332"/>
            </a:xfrm>
            <a:custGeom>
              <a:rect b="b" l="l" r="r" t="t"/>
              <a:pathLst>
                <a:path extrusionOk="0" fill="none" h="6693" w="2525">
                  <a:moveTo>
                    <a:pt x="1" y="1"/>
                  </a:moveTo>
                  <a:lnTo>
                    <a:pt x="2525" y="669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5468294" y="4210589"/>
              <a:ext cx="185555" cy="63845"/>
            </a:xfrm>
            <a:custGeom>
              <a:rect b="b" l="l" r="r" t="t"/>
              <a:pathLst>
                <a:path extrusionOk="0" fill="none" h="2061" w="5990">
                  <a:moveTo>
                    <a:pt x="1" y="2060"/>
                  </a:moveTo>
                  <a:lnTo>
                    <a:pt x="5989"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5474552" y="3875319"/>
              <a:ext cx="53901" cy="234624"/>
            </a:xfrm>
            <a:custGeom>
              <a:rect b="b" l="l" r="r" t="t"/>
              <a:pathLst>
                <a:path extrusionOk="0" fill="none" h="7574" w="1740">
                  <a:moveTo>
                    <a:pt x="1" y="1"/>
                  </a:moveTo>
                  <a:lnTo>
                    <a:pt x="1739" y="75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5613982" y="3803420"/>
              <a:ext cx="118427" cy="87419"/>
            </a:xfrm>
            <a:custGeom>
              <a:rect b="b" l="l" r="r" t="t"/>
              <a:pathLst>
                <a:path extrusionOk="0" fill="none" h="2822" w="3823">
                  <a:moveTo>
                    <a:pt x="0" y="2822"/>
                  </a:moveTo>
                  <a:lnTo>
                    <a:pt x="382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3277844" y="3758782"/>
              <a:ext cx="531884" cy="962657"/>
            </a:xfrm>
            <a:custGeom>
              <a:rect b="b" l="l" r="r" t="t"/>
              <a:pathLst>
                <a:path extrusionOk="0" h="31076" w="1717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3383323" y="3758782"/>
              <a:ext cx="334929" cy="962657"/>
            </a:xfrm>
            <a:custGeom>
              <a:rect b="b" l="l" r="r" t="t"/>
              <a:pathLst>
                <a:path extrusionOk="0" fill="none" h="31076" w="10812">
                  <a:moveTo>
                    <a:pt x="0" y="0"/>
                  </a:moveTo>
                  <a:cubicBezTo>
                    <a:pt x="0" y="0"/>
                    <a:pt x="6287" y="20955"/>
                    <a:pt x="10811" y="31076"/>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3306963" y="4112111"/>
              <a:ext cx="226507" cy="116568"/>
            </a:xfrm>
            <a:custGeom>
              <a:rect b="b" l="l" r="r" t="t"/>
              <a:pathLst>
                <a:path extrusionOk="0" fill="none" h="3763" w="7312">
                  <a:moveTo>
                    <a:pt x="1" y="1"/>
                  </a:moveTo>
                  <a:cubicBezTo>
                    <a:pt x="1" y="1"/>
                    <a:pt x="3692" y="2584"/>
                    <a:pt x="7311" y="3763"/>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3503918" y="3928817"/>
              <a:ext cx="65703" cy="211731"/>
            </a:xfrm>
            <a:custGeom>
              <a:rect b="b" l="l" r="r" t="t"/>
              <a:pathLst>
                <a:path extrusionOk="0" fill="none" h="6835" w="2121">
                  <a:moveTo>
                    <a:pt x="1" y="6834"/>
                  </a:moveTo>
                  <a:cubicBezTo>
                    <a:pt x="1" y="6834"/>
                    <a:pt x="989" y="3191"/>
                    <a:pt x="2120"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3427218" y="4415288"/>
              <a:ext cx="200672" cy="81533"/>
            </a:xfrm>
            <a:custGeom>
              <a:rect b="b" l="l" r="r" t="t"/>
              <a:pathLst>
                <a:path extrusionOk="0" fill="none" h="2632" w="6478">
                  <a:moveTo>
                    <a:pt x="0" y="0"/>
                  </a:moveTo>
                  <a:cubicBezTo>
                    <a:pt x="0" y="0"/>
                    <a:pt x="4775" y="2537"/>
                    <a:pt x="6477" y="2632"/>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3598338" y="4180355"/>
              <a:ext cx="120286" cy="234964"/>
            </a:xfrm>
            <a:custGeom>
              <a:rect b="b" l="l" r="r" t="t"/>
              <a:pathLst>
                <a:path extrusionOk="0" fill="none" h="7585" w="3883">
                  <a:moveTo>
                    <a:pt x="1" y="7584"/>
                  </a:moveTo>
                  <a:cubicBezTo>
                    <a:pt x="1" y="7584"/>
                    <a:pt x="2656" y="3429"/>
                    <a:pt x="3882"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4343378" y="2851110"/>
              <a:ext cx="506048" cy="711305"/>
            </a:xfrm>
            <a:custGeom>
              <a:rect b="b" l="l" r="r" t="t"/>
              <a:pathLst>
                <a:path extrusionOk="0" h="22962" w="16336">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4273306" y="3173183"/>
              <a:ext cx="90764" cy="165544"/>
            </a:xfrm>
            <a:custGeom>
              <a:rect b="b" l="l" r="r" t="t"/>
              <a:pathLst>
                <a:path extrusionOk="0" h="5344" w="293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4445541" y="3144312"/>
              <a:ext cx="71217" cy="95937"/>
            </a:xfrm>
            <a:custGeom>
              <a:rect b="b" l="l" r="r" t="t"/>
              <a:pathLst>
                <a:path extrusionOk="0" h="3097" w="2299">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4680103" y="3144312"/>
              <a:ext cx="71217" cy="95937"/>
            </a:xfrm>
            <a:custGeom>
              <a:rect b="b" l="l" r="r" t="t"/>
              <a:pathLst>
                <a:path extrusionOk="0" h="3097" w="2299">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4548820" y="3107449"/>
              <a:ext cx="47241" cy="201013"/>
            </a:xfrm>
            <a:custGeom>
              <a:rect b="b" l="l" r="r" t="t"/>
              <a:pathLst>
                <a:path extrusionOk="0" h="6489" w="1525">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4485378" y="3359575"/>
              <a:ext cx="31380" cy="18617"/>
            </a:xfrm>
            <a:custGeom>
              <a:rect b="b" l="l" r="r" t="t"/>
              <a:pathLst>
                <a:path extrusionOk="0" h="601" w="1013">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4520786" y="3359141"/>
              <a:ext cx="174837" cy="27167"/>
            </a:xfrm>
            <a:custGeom>
              <a:rect b="b" l="l" r="r" t="t"/>
              <a:pathLst>
                <a:path extrusionOk="0" h="877" w="5644">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4409762" y="3055747"/>
              <a:ext cx="125056" cy="26641"/>
            </a:xfrm>
            <a:custGeom>
              <a:rect b="b" l="l" r="r" t="t"/>
              <a:pathLst>
                <a:path extrusionOk="0" h="860" w="4037">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4662043" y="3051782"/>
              <a:ext cx="140917" cy="23357"/>
            </a:xfrm>
            <a:custGeom>
              <a:rect b="b" l="l" r="r" t="t"/>
              <a:pathLst>
                <a:path extrusionOk="0" h="754" w="4549">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4113586" y="3193411"/>
              <a:ext cx="78218" cy="494958"/>
            </a:xfrm>
            <a:custGeom>
              <a:rect b="b" l="l" r="r" t="t"/>
              <a:pathLst>
                <a:path extrusionOk="0" h="15978" w="2525">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5088758" y="3380825"/>
              <a:ext cx="73819" cy="384617"/>
            </a:xfrm>
            <a:custGeom>
              <a:rect b="b" l="l" r="r" t="t"/>
              <a:pathLst>
                <a:path extrusionOk="0" h="12416" w="2383">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4584971" y="2844295"/>
              <a:ext cx="240478" cy="249152"/>
            </a:xfrm>
            <a:custGeom>
              <a:rect b="b" l="l" r="r" t="t"/>
              <a:pathLst>
                <a:path extrusionOk="0" h="8043" w="7763">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4193632" y="3457464"/>
              <a:ext cx="812540" cy="570637"/>
            </a:xfrm>
            <a:custGeom>
              <a:rect b="b" l="l" r="r" t="t"/>
              <a:pathLst>
                <a:path extrusionOk="0" h="18421" w="2623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3513521" y="3570624"/>
              <a:ext cx="437093" cy="912938"/>
            </a:xfrm>
            <a:custGeom>
              <a:rect b="b" l="l" r="r" t="t"/>
              <a:pathLst>
                <a:path extrusionOk="0" h="29471" w="1411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3602396" y="3573629"/>
              <a:ext cx="348218" cy="910305"/>
            </a:xfrm>
            <a:custGeom>
              <a:rect b="b" l="l" r="r" t="t"/>
              <a:pathLst>
                <a:path extrusionOk="0" fill="none" h="29386" w="11241">
                  <a:moveTo>
                    <a:pt x="2787" y="0"/>
                  </a:moveTo>
                  <a:cubicBezTo>
                    <a:pt x="2787" y="0"/>
                    <a:pt x="1" y="19717"/>
                    <a:pt x="11240" y="29385"/>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3563302" y="3770956"/>
              <a:ext cx="129858" cy="178183"/>
            </a:xfrm>
            <a:custGeom>
              <a:rect b="b" l="l" r="r" t="t"/>
              <a:pathLst>
                <a:path extrusionOk="0" fill="none" h="5752" w="4192">
                  <a:moveTo>
                    <a:pt x="1" y="0"/>
                  </a:moveTo>
                  <a:lnTo>
                    <a:pt x="4192" y="575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3718221" y="3846944"/>
              <a:ext cx="118799" cy="232362"/>
            </a:xfrm>
            <a:custGeom>
              <a:rect b="b" l="l" r="r" t="t"/>
              <a:pathLst>
                <a:path extrusionOk="0" fill="none" h="7501" w="3835">
                  <a:moveTo>
                    <a:pt x="0" y="7501"/>
                  </a:moveTo>
                  <a:lnTo>
                    <a:pt x="383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3615685" y="4154519"/>
              <a:ext cx="174125" cy="119914"/>
            </a:xfrm>
            <a:custGeom>
              <a:rect b="b" l="l" r="r" t="t"/>
              <a:pathLst>
                <a:path extrusionOk="0" fill="none" h="3871" w="5621">
                  <a:moveTo>
                    <a:pt x="0" y="1"/>
                  </a:moveTo>
                  <a:lnTo>
                    <a:pt x="5620" y="387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3620858" y="3862959"/>
              <a:ext cx="1947060" cy="1050013"/>
            </a:xfrm>
            <a:custGeom>
              <a:rect b="b" l="l" r="r" t="t"/>
              <a:pathLst>
                <a:path extrusionOk="0" h="33896" w="62854">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4026199" y="4373251"/>
              <a:ext cx="1136379" cy="279882"/>
            </a:xfrm>
            <a:custGeom>
              <a:rect b="b" l="l" r="r" t="t"/>
              <a:pathLst>
                <a:path extrusionOk="0" h="9035" w="36684">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3779432" y="4555058"/>
              <a:ext cx="359649" cy="64588"/>
            </a:xfrm>
            <a:custGeom>
              <a:rect b="b" l="l" r="r" t="t"/>
              <a:pathLst>
                <a:path extrusionOk="0" h="2085" w="1161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3882339" y="4489975"/>
              <a:ext cx="99624" cy="83206"/>
            </a:xfrm>
            <a:custGeom>
              <a:rect b="b" l="l" r="r" t="t"/>
              <a:pathLst>
                <a:path extrusionOk="0" h="2686" w="3216">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4016968" y="4346642"/>
              <a:ext cx="45754" cy="246829"/>
            </a:xfrm>
            <a:custGeom>
              <a:rect b="b" l="l" r="r" t="t"/>
              <a:pathLst>
                <a:path extrusionOk="0" h="7968" w="1477">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5086559" y="4542234"/>
              <a:ext cx="291777" cy="51237"/>
            </a:xfrm>
            <a:custGeom>
              <a:rect b="b" l="l" r="r" t="t"/>
              <a:pathLst>
                <a:path extrusionOk="0" h="1654" w="9419">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5143743" y="4372880"/>
              <a:ext cx="22149" cy="194012"/>
            </a:xfrm>
            <a:custGeom>
              <a:rect b="b" l="l" r="r" t="t"/>
              <a:pathLst>
                <a:path extrusionOk="0" h="6263" w="715">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5186895" y="4451810"/>
              <a:ext cx="132801" cy="103279"/>
            </a:xfrm>
            <a:custGeom>
              <a:rect b="b" l="l" r="r" t="t"/>
              <a:pathLst>
                <a:path extrusionOk="0" h="3334" w="4287">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4493123" y="3457464"/>
              <a:ext cx="287719" cy="137881"/>
            </a:xfrm>
            <a:custGeom>
              <a:rect b="b" l="l" r="r" t="t"/>
              <a:pathLst>
                <a:path extrusionOk="0" h="4451" w="9288">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4363668" y="3255335"/>
              <a:ext cx="92963" cy="60871"/>
            </a:xfrm>
            <a:custGeom>
              <a:rect b="b" l="l" r="r" t="t"/>
              <a:pathLst>
                <a:path extrusionOk="0" h="1965" w="3001">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3620858" y="4566520"/>
              <a:ext cx="1937828" cy="347010"/>
            </a:xfrm>
            <a:custGeom>
              <a:rect b="b" l="l" r="r" t="t"/>
              <a:pathLst>
                <a:path extrusionOk="0" h="11202" w="62556">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4734345" y="3255335"/>
              <a:ext cx="92963" cy="60871"/>
            </a:xfrm>
            <a:custGeom>
              <a:rect b="b" l="l" r="r" t="t"/>
              <a:pathLst>
                <a:path extrusionOk="0" h="1965" w="3001">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4093327" y="4335614"/>
              <a:ext cx="1037158" cy="618187"/>
            </a:xfrm>
            <a:custGeom>
              <a:rect b="b" l="l" r="r" t="t"/>
              <a:pathLst>
                <a:path extrusionOk="0" h="19956" w="33481">
                  <a:moveTo>
                    <a:pt x="0" y="1"/>
                  </a:moveTo>
                  <a:lnTo>
                    <a:pt x="2750" y="19956"/>
                  </a:lnTo>
                  <a:lnTo>
                    <a:pt x="30563" y="19956"/>
                  </a:lnTo>
                  <a:lnTo>
                    <a:pt x="33480" y="1"/>
                  </a:lnTo>
                  <a:close/>
                </a:path>
              </a:pathLst>
            </a:custGeom>
            <a:solidFill>
              <a:srgbClr val="EAE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4093327" y="4302437"/>
              <a:ext cx="1037158" cy="33208"/>
            </a:xfrm>
            <a:custGeom>
              <a:rect b="b" l="l" r="r" t="t"/>
              <a:pathLst>
                <a:path extrusionOk="0" h="1072" w="33481">
                  <a:moveTo>
                    <a:pt x="619" y="0"/>
                  </a:moveTo>
                  <a:lnTo>
                    <a:pt x="0" y="1072"/>
                  </a:lnTo>
                  <a:lnTo>
                    <a:pt x="33480" y="1072"/>
                  </a:lnTo>
                  <a:lnTo>
                    <a:pt x="3307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4507496" y="4570578"/>
              <a:ext cx="184440" cy="184440"/>
            </a:xfrm>
            <a:custGeom>
              <a:rect b="b" l="l" r="r" t="t"/>
              <a:pathLst>
                <a:path extrusionOk="0" h="5954" w="5954">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3"/>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Đặt vấn đề</a:t>
            </a:r>
            <a:endParaRPr/>
          </a:p>
        </p:txBody>
      </p:sp>
      <p:sp>
        <p:nvSpPr>
          <p:cNvPr id="243" name="Google Shape;243;p3"/>
          <p:cNvSpPr txBox="1"/>
          <p:nvPr/>
        </p:nvSpPr>
        <p:spPr>
          <a:xfrm>
            <a:off x="448010" y="1179346"/>
            <a:ext cx="1344534" cy="1306888"/>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Fira Sans"/>
                <a:ea typeface="Fira Sans"/>
                <a:cs typeface="Fira Sans"/>
                <a:sym typeface="Fira Sans"/>
              </a:rPr>
              <a:t> Mạng không dây là một phần không thể tách rời trong cuộc sống hàng ngày và trong môi trường làm việc</a:t>
            </a:r>
            <a:endParaRPr b="0" i="0" sz="1200" u="none" cap="none" strike="noStrike">
              <a:solidFill>
                <a:schemeClr val="dk1"/>
              </a:solidFill>
              <a:latin typeface="Fira Sans"/>
              <a:ea typeface="Fira Sans"/>
              <a:cs typeface="Fira Sans"/>
              <a:sym typeface="Fira Sans"/>
            </a:endParaRPr>
          </a:p>
        </p:txBody>
      </p:sp>
      <p:sp>
        <p:nvSpPr>
          <p:cNvPr id="244" name="Google Shape;244;p3"/>
          <p:cNvSpPr txBox="1"/>
          <p:nvPr/>
        </p:nvSpPr>
        <p:spPr>
          <a:xfrm>
            <a:off x="7101950" y="1110605"/>
            <a:ext cx="1189800" cy="1262313"/>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Fira Sans"/>
                <a:ea typeface="Fira Sans"/>
                <a:cs typeface="Fira Sans"/>
                <a:sym typeface="Fira Sans"/>
              </a:rPr>
              <a:t>Sử dụng ở nhiều quy mô: cá nhân, hộ gia đình, doanh nghiệp, tổ chức chính phủ</a:t>
            </a:r>
            <a:endParaRPr b="0" i="0" sz="1200" u="none" cap="none" strike="noStrike">
              <a:solidFill>
                <a:schemeClr val="dk1"/>
              </a:solidFill>
              <a:latin typeface="Fira Sans"/>
              <a:ea typeface="Fira Sans"/>
              <a:cs typeface="Fira Sans"/>
              <a:sym typeface="Fira Sans"/>
            </a:endParaRPr>
          </a:p>
        </p:txBody>
      </p:sp>
      <p:sp>
        <p:nvSpPr>
          <p:cNvPr id="245" name="Google Shape;245;p3"/>
          <p:cNvSpPr txBox="1"/>
          <p:nvPr/>
        </p:nvSpPr>
        <p:spPr>
          <a:xfrm>
            <a:off x="627460" y="3824248"/>
            <a:ext cx="1225249" cy="1026627"/>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Fira Sans"/>
                <a:ea typeface="Fira Sans"/>
                <a:cs typeface="Fira Sans"/>
                <a:sym typeface="Fira Sans"/>
              </a:rPr>
              <a:t>Các mối đe dọa bảo ngày càng phát triển cả về mặt số lượng hay độ phức tạp</a:t>
            </a:r>
            <a:endParaRPr b="0" i="0" sz="1200" u="none" cap="none" strike="noStrike">
              <a:solidFill>
                <a:schemeClr val="dk1"/>
              </a:solidFill>
              <a:latin typeface="Fira Sans"/>
              <a:ea typeface="Fira Sans"/>
              <a:cs typeface="Fira Sans"/>
              <a:sym typeface="Fira Sans"/>
            </a:endParaRPr>
          </a:p>
        </p:txBody>
      </p:sp>
      <p:sp>
        <p:nvSpPr>
          <p:cNvPr id="246" name="Google Shape;246;p3"/>
          <p:cNvSpPr txBox="1"/>
          <p:nvPr/>
        </p:nvSpPr>
        <p:spPr>
          <a:xfrm>
            <a:off x="7157432" y="3563819"/>
            <a:ext cx="1265098" cy="1052906"/>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Fira Sans"/>
                <a:ea typeface="Fira Sans"/>
                <a:cs typeface="Fira Sans"/>
                <a:sym typeface="Fira Sans"/>
              </a:rPr>
              <a:t>Spoofing Attacks, Man-in-Midle, Access Control Attack, Password Cracking Attack,… </a:t>
            </a:r>
            <a:endParaRPr b="0" i="0" sz="1200" u="none" cap="none" strike="noStrike">
              <a:solidFill>
                <a:schemeClr val="dk1"/>
              </a:solidFill>
              <a:latin typeface="Fira Sans"/>
              <a:ea typeface="Fira Sans"/>
              <a:cs typeface="Fira Sans"/>
              <a:sym typeface="Fir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g2e3039a06c8_0_35"/>
          <p:cNvSpPr txBox="1"/>
          <p:nvPr>
            <p:ph type="title"/>
          </p:nvPr>
        </p:nvSpPr>
        <p:spPr>
          <a:xfrm>
            <a:off x="457200" y="292625"/>
            <a:ext cx="8229600" cy="7959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US" sz="2200"/>
              <a:t>Kịch bản 1: </a:t>
            </a:r>
            <a:r>
              <a:rPr lang="en-US" sz="2200">
                <a:latin typeface="Arial"/>
                <a:ea typeface="Arial"/>
                <a:cs typeface="Arial"/>
                <a:sym typeface="Arial"/>
              </a:rPr>
              <a:t>Brute</a:t>
            </a:r>
            <a:r>
              <a:rPr lang="en-US" sz="2200">
                <a:latin typeface="Arial"/>
                <a:ea typeface="Arial"/>
                <a:cs typeface="Arial"/>
                <a:sym typeface="Arial"/>
              </a:rPr>
              <a:t> force crack password sử giao thức bảo mật WEP mã hóa 64 bits với tool aircrack-ng</a:t>
            </a:r>
            <a:endParaRPr sz="2200">
              <a:latin typeface="Arial"/>
              <a:ea typeface="Arial"/>
              <a:cs typeface="Arial"/>
              <a:sym typeface="Arial"/>
            </a:endParaRPr>
          </a:p>
          <a:p>
            <a:pPr indent="0" lvl="0" marL="0" rtl="0" algn="ctr">
              <a:lnSpc>
                <a:spcPct val="90000"/>
              </a:lnSpc>
              <a:spcBef>
                <a:spcPts val="0"/>
              </a:spcBef>
              <a:spcAft>
                <a:spcPts val="0"/>
              </a:spcAft>
              <a:buSzPts val="3600"/>
              <a:buNone/>
            </a:pPr>
            <a:r>
              <a:t/>
            </a:r>
            <a:endParaRPr sz="2200"/>
          </a:p>
        </p:txBody>
      </p:sp>
      <p:sp>
        <p:nvSpPr>
          <p:cNvPr id="1251" name="Google Shape;1251;g2e3039a06c8_0_35"/>
          <p:cNvSpPr txBox="1"/>
          <p:nvPr/>
        </p:nvSpPr>
        <p:spPr>
          <a:xfrm>
            <a:off x="605875" y="1170124"/>
            <a:ext cx="7932300" cy="2947500"/>
          </a:xfrm>
          <a:prstGeom prst="rect">
            <a:avLst/>
          </a:prstGeom>
          <a:noFill/>
          <a:ln>
            <a:noFill/>
          </a:ln>
        </p:spPr>
        <p:txBody>
          <a:bodyPr anchorCtr="0" anchor="t" bIns="45700" lIns="91425" spcFirstLastPara="1" rIns="91425" wrap="square" tIns="45700">
            <a:spAutoFit/>
          </a:bodyPr>
          <a:lstStyle/>
          <a:p>
            <a:pPr indent="-342900" lvl="0" marL="457200" rtl="0" algn="l">
              <a:lnSpc>
                <a:spcPct val="150000"/>
              </a:lnSpc>
              <a:spcBef>
                <a:spcPts val="0"/>
              </a:spcBef>
              <a:spcAft>
                <a:spcPts val="0"/>
              </a:spcAft>
              <a:buClr>
                <a:schemeClr val="dk1"/>
              </a:buClr>
              <a:buSzPts val="1800"/>
              <a:buChar char="●"/>
            </a:pPr>
            <a:r>
              <a:rPr lang="en-US" sz="1800">
                <a:solidFill>
                  <a:schemeClr val="dk1"/>
                </a:solidFill>
              </a:rPr>
              <a:t>Đầu tiên thực hiện scan để dò quét các wifi sử dụng giao thức bảo mật WEP, lưu lại các gói tin bắt được vào file .cap.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Trong trường hợp mạng ít trao đổi data thực hiện tấn công Fakeauthen và tấn công Arp request replay để router wifi liên tục trong đổi data và tạo ra các key IV mới.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Thu thập tất cả các gói key IV trong file .cap và tiến hành crack password wifi sử dụng giao thức WEP.</a:t>
            </a:r>
            <a:endParaRPr sz="1800">
              <a:solidFill>
                <a:schemeClr val="dk1"/>
              </a:solidFill>
            </a:endParaRPr>
          </a:p>
          <a:p>
            <a:pPr indent="0" lvl="0" marL="457200" rtl="0" algn="l">
              <a:lnSpc>
                <a:spcPct val="150000"/>
              </a:lnSpc>
              <a:spcBef>
                <a:spcPts val="1200"/>
              </a:spcBef>
              <a:spcAft>
                <a:spcPts val="800"/>
              </a:spcAft>
              <a:buNone/>
            </a:pPr>
            <a:r>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g2e3039a06c8_0_44"/>
          <p:cNvSpPr txBox="1"/>
          <p:nvPr>
            <p:ph type="title"/>
          </p:nvPr>
        </p:nvSpPr>
        <p:spPr>
          <a:xfrm>
            <a:off x="457200" y="292625"/>
            <a:ext cx="8229600" cy="7959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US" sz="2200"/>
              <a:t>Kịch bản 2: </a:t>
            </a:r>
            <a:r>
              <a:rPr lang="en-US" sz="2200">
                <a:latin typeface="Arial"/>
                <a:ea typeface="Arial"/>
                <a:cs typeface="Arial"/>
                <a:sym typeface="Arial"/>
              </a:rPr>
              <a:t>Brute force crack password sử giao thức bảo mật WEP mã hóa 128 bits với tool wifite.</a:t>
            </a:r>
            <a:endParaRPr sz="2200"/>
          </a:p>
        </p:txBody>
      </p:sp>
      <p:sp>
        <p:nvSpPr>
          <p:cNvPr id="1257" name="Google Shape;1257;g2e3039a06c8_0_44"/>
          <p:cNvSpPr txBox="1"/>
          <p:nvPr/>
        </p:nvSpPr>
        <p:spPr>
          <a:xfrm>
            <a:off x="605875" y="1170124"/>
            <a:ext cx="7932300" cy="2435100"/>
          </a:xfrm>
          <a:prstGeom prst="rect">
            <a:avLst/>
          </a:prstGeom>
          <a:noFill/>
          <a:ln>
            <a:noFill/>
          </a:ln>
        </p:spPr>
        <p:txBody>
          <a:bodyPr anchorCtr="0" anchor="t" bIns="45700" lIns="91425" spcFirstLastPara="1" rIns="91425" wrap="square" tIns="45700">
            <a:spAutoFit/>
          </a:bodyPr>
          <a:lstStyle/>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Sử dụng tool wifite để dò quét wifi có sử dụng giao thức bảo mật WEP, lựa chọn mục tiêu và tiến hành tấn công crack password.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rPr>
              <a:t>Với Tool wifite tự động thu thập các gói .cap chứa key IV khi đã đủ gói tự động thực hiện crack password.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rPr>
              <a:t>Với Tool Wifite mọi thứ đều được tích hợp tự động, không cần làm từng bước thủ công như tool aircrack-ng.</a:t>
            </a:r>
            <a:endParaRPr sz="1800">
              <a:solidFill>
                <a:schemeClr val="dk1"/>
              </a:solidFill>
            </a:endParaRPr>
          </a:p>
          <a:p>
            <a:pPr indent="0" lvl="0" marL="0" rtl="0" algn="l">
              <a:lnSpc>
                <a:spcPct val="150000"/>
              </a:lnSpc>
              <a:spcBef>
                <a:spcPts val="1200"/>
              </a:spcBef>
              <a:spcAft>
                <a:spcPts val="80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g2e3039a06c8_4_1"/>
          <p:cNvSpPr txBox="1"/>
          <p:nvPr>
            <p:ph type="title"/>
          </p:nvPr>
        </p:nvSpPr>
        <p:spPr>
          <a:xfrm>
            <a:off x="457200" y="292625"/>
            <a:ext cx="8229600" cy="7959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US" sz="2200">
                <a:latin typeface="Arial"/>
                <a:ea typeface="Arial"/>
                <a:cs typeface="Arial"/>
                <a:sym typeface="Arial"/>
              </a:rPr>
              <a:t>Kịch bản 3: </a:t>
            </a:r>
            <a:r>
              <a:rPr b="0" lang="en-US" sz="2200">
                <a:latin typeface="Arial"/>
                <a:ea typeface="Arial"/>
                <a:cs typeface="Arial"/>
                <a:sym typeface="Arial"/>
              </a:rPr>
              <a:t> </a:t>
            </a:r>
            <a:r>
              <a:rPr lang="en-US" sz="2200">
                <a:latin typeface="Arial"/>
                <a:ea typeface="Arial"/>
                <a:cs typeface="Arial"/>
                <a:sym typeface="Arial"/>
              </a:rPr>
              <a:t>Dictionary attack password sử giao thức bảo mật WPA2-PSK mã hóa AES với tool aircrack-ng.</a:t>
            </a:r>
            <a:endParaRPr sz="2200">
              <a:latin typeface="Arial"/>
              <a:ea typeface="Arial"/>
              <a:cs typeface="Arial"/>
              <a:sym typeface="Arial"/>
            </a:endParaRPr>
          </a:p>
          <a:p>
            <a:pPr indent="0" lvl="0" marL="0" rtl="0" algn="ctr">
              <a:lnSpc>
                <a:spcPct val="90000"/>
              </a:lnSpc>
              <a:spcBef>
                <a:spcPts val="0"/>
              </a:spcBef>
              <a:spcAft>
                <a:spcPts val="0"/>
              </a:spcAft>
              <a:buSzPts val="3600"/>
              <a:buNone/>
            </a:pPr>
            <a:r>
              <a:t/>
            </a:r>
            <a:endParaRPr sz="2200">
              <a:latin typeface="Arial"/>
              <a:ea typeface="Arial"/>
              <a:cs typeface="Arial"/>
              <a:sym typeface="Arial"/>
            </a:endParaRPr>
          </a:p>
        </p:txBody>
      </p:sp>
      <p:sp>
        <p:nvSpPr>
          <p:cNvPr id="1263" name="Google Shape;1263;g2e3039a06c8_4_1"/>
          <p:cNvSpPr txBox="1"/>
          <p:nvPr/>
        </p:nvSpPr>
        <p:spPr>
          <a:xfrm>
            <a:off x="605875" y="1170124"/>
            <a:ext cx="7932300" cy="2435100"/>
          </a:xfrm>
          <a:prstGeom prst="rect">
            <a:avLst/>
          </a:prstGeom>
          <a:noFill/>
          <a:ln>
            <a:noFill/>
          </a:ln>
        </p:spPr>
        <p:txBody>
          <a:bodyPr anchorCtr="0" anchor="t" bIns="45700" lIns="91425" spcFirstLastPara="1" rIns="91425" wrap="square" tIns="45700">
            <a:spAutoFit/>
          </a:bodyPr>
          <a:lstStyle/>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Scan dò quét để phát hiện ra wifi mục tiêu TP-Link_83C8 và thu thập các gói tin Handshake vào file wpa_handshake-02.cap.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Sau đó thực hiện tấn công hủy xát thực giữa router wifi và client kết nối đến wifi đó để bắt các gói handshake.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Khi đã có đủ các gói tin Handshake hiện crack password wifi với phương pháp distionary attack.</a:t>
            </a:r>
            <a:endParaRPr sz="1800">
              <a:solidFill>
                <a:schemeClr val="dk1"/>
              </a:solidFill>
            </a:endParaRPr>
          </a:p>
          <a:p>
            <a:pPr indent="0" lvl="0" marL="0" rtl="0" algn="l">
              <a:lnSpc>
                <a:spcPct val="150000"/>
              </a:lnSpc>
              <a:spcBef>
                <a:spcPts val="1200"/>
              </a:spcBef>
              <a:spcAft>
                <a:spcPts val="800"/>
              </a:spcAft>
              <a:buNone/>
            </a:pPr>
            <a:r>
              <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27"/>
          <p:cNvSpPr/>
          <p:nvPr/>
        </p:nvSpPr>
        <p:spPr>
          <a:xfrm>
            <a:off x="3905991" y="900875"/>
            <a:ext cx="4909936" cy="3341750"/>
          </a:xfrm>
          <a:custGeom>
            <a:rect b="b" l="l" r="r" t="t"/>
            <a:pathLst>
              <a:path extrusionOk="0" h="29146" w="47546">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9" name="Google Shape;1269;p27"/>
          <p:cNvGrpSpPr/>
          <p:nvPr/>
        </p:nvGrpSpPr>
        <p:grpSpPr>
          <a:xfrm>
            <a:off x="812861" y="1043238"/>
            <a:ext cx="2497032" cy="3337368"/>
            <a:chOff x="783125" y="1463225"/>
            <a:chExt cx="2497032" cy="3337368"/>
          </a:xfrm>
        </p:grpSpPr>
        <p:sp>
          <p:nvSpPr>
            <p:cNvPr id="1270" name="Google Shape;1270;p27"/>
            <p:cNvSpPr/>
            <p:nvPr/>
          </p:nvSpPr>
          <p:spPr>
            <a:xfrm>
              <a:off x="1356175" y="4562756"/>
              <a:ext cx="1332383" cy="237837"/>
            </a:xfrm>
            <a:custGeom>
              <a:rect b="b" l="l" r="r" t="t"/>
              <a:pathLst>
                <a:path extrusionOk="0" h="7205" w="40363">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7"/>
            <p:cNvSpPr/>
            <p:nvPr/>
          </p:nvSpPr>
          <p:spPr>
            <a:xfrm>
              <a:off x="1057452" y="1687044"/>
              <a:ext cx="1878302" cy="2460565"/>
            </a:xfrm>
            <a:custGeom>
              <a:rect b="b" l="l" r="r" t="t"/>
              <a:pathLst>
                <a:path extrusionOk="0" h="74540" w="56901">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7"/>
            <p:cNvSpPr/>
            <p:nvPr/>
          </p:nvSpPr>
          <p:spPr>
            <a:xfrm>
              <a:off x="1043323" y="1503466"/>
              <a:ext cx="545556" cy="2914156"/>
            </a:xfrm>
            <a:custGeom>
              <a:rect b="b" l="l" r="r" t="t"/>
              <a:pathLst>
                <a:path extrusionOk="0" h="88281" w="16527">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7"/>
            <p:cNvSpPr/>
            <p:nvPr/>
          </p:nvSpPr>
          <p:spPr>
            <a:xfrm>
              <a:off x="2354910" y="1483131"/>
              <a:ext cx="636730" cy="2839784"/>
            </a:xfrm>
            <a:custGeom>
              <a:rect b="b" l="l" r="r" t="t"/>
              <a:pathLst>
                <a:path extrusionOk="0" h="86028" w="19289">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7"/>
            <p:cNvSpPr/>
            <p:nvPr/>
          </p:nvSpPr>
          <p:spPr>
            <a:xfrm>
              <a:off x="2347449" y="3581584"/>
              <a:ext cx="349609" cy="981156"/>
            </a:xfrm>
            <a:custGeom>
              <a:rect b="b" l="l" r="r" t="t"/>
              <a:pathLst>
                <a:path extrusionOk="0" h="29723" w="10591">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7"/>
            <p:cNvSpPr/>
            <p:nvPr/>
          </p:nvSpPr>
          <p:spPr>
            <a:xfrm>
              <a:off x="2492470" y="3581716"/>
              <a:ext cx="77078" cy="981024"/>
            </a:xfrm>
            <a:custGeom>
              <a:rect b="b" l="l" r="r" t="t"/>
              <a:pathLst>
                <a:path extrusionOk="0" fill="none" h="29719" w="2335">
                  <a:moveTo>
                    <a:pt x="2334" y="1"/>
                  </a:moveTo>
                  <a:cubicBezTo>
                    <a:pt x="2334" y="1"/>
                    <a:pt x="1" y="14717"/>
                    <a:pt x="2275" y="29719"/>
                  </a:cubicBezTo>
                </a:path>
              </a:pathLst>
            </a:custGeom>
            <a:noFill/>
            <a:ln cap="rnd" cmpd="sng" w="9525">
              <a:solidFill>
                <a:srgbClr val="0606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7"/>
            <p:cNvSpPr/>
            <p:nvPr/>
          </p:nvSpPr>
          <p:spPr>
            <a:xfrm>
              <a:off x="2249966" y="4249410"/>
              <a:ext cx="677596" cy="389221"/>
            </a:xfrm>
            <a:custGeom>
              <a:rect b="b" l="l" r="r" t="t"/>
              <a:pathLst>
                <a:path extrusionOk="0" h="11791" w="20527">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cap="flat" cmpd="sng" w="952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7"/>
            <p:cNvSpPr/>
            <p:nvPr/>
          </p:nvSpPr>
          <p:spPr>
            <a:xfrm>
              <a:off x="1187650" y="3741690"/>
              <a:ext cx="258171" cy="852912"/>
            </a:xfrm>
            <a:custGeom>
              <a:rect b="b" l="l" r="r" t="t"/>
              <a:pathLst>
                <a:path extrusionOk="0" h="25838" w="7821">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7"/>
            <p:cNvSpPr/>
            <p:nvPr/>
          </p:nvSpPr>
          <p:spPr>
            <a:xfrm>
              <a:off x="1272061" y="3741690"/>
              <a:ext cx="133261" cy="852912"/>
            </a:xfrm>
            <a:custGeom>
              <a:rect b="b" l="l" r="r" t="t"/>
              <a:pathLst>
                <a:path extrusionOk="0" fill="none" h="25838" w="4037">
                  <a:moveTo>
                    <a:pt x="1" y="1"/>
                  </a:moveTo>
                  <a:cubicBezTo>
                    <a:pt x="1" y="1"/>
                    <a:pt x="3430" y="14252"/>
                    <a:pt x="4037" y="25837"/>
                  </a:cubicBezTo>
                </a:path>
              </a:pathLst>
            </a:custGeom>
            <a:noFill/>
            <a:ln cap="rnd" cmpd="sng" w="9525">
              <a:solidFill>
                <a:srgbClr val="0606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7"/>
            <p:cNvSpPr/>
            <p:nvPr/>
          </p:nvSpPr>
          <p:spPr>
            <a:xfrm>
              <a:off x="1430451" y="3713828"/>
              <a:ext cx="348652" cy="866612"/>
            </a:xfrm>
            <a:custGeom>
              <a:rect b="b" l="l" r="r" t="t"/>
              <a:pathLst>
                <a:path extrusionOk="0" h="26253" w="10562">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7"/>
            <p:cNvSpPr/>
            <p:nvPr/>
          </p:nvSpPr>
          <p:spPr>
            <a:xfrm>
              <a:off x="1468976" y="3725977"/>
              <a:ext cx="251569" cy="854464"/>
            </a:xfrm>
            <a:custGeom>
              <a:rect b="b" l="l" r="r" t="t"/>
              <a:pathLst>
                <a:path extrusionOk="0" fill="none" h="25885" w="7621">
                  <a:moveTo>
                    <a:pt x="1" y="25885"/>
                  </a:moveTo>
                  <a:cubicBezTo>
                    <a:pt x="1" y="25885"/>
                    <a:pt x="322" y="8382"/>
                    <a:pt x="7621" y="0"/>
                  </a:cubicBezTo>
                </a:path>
              </a:pathLst>
            </a:custGeom>
            <a:noFill/>
            <a:ln cap="rnd" cmpd="sng" w="9525">
              <a:solidFill>
                <a:srgbClr val="0606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7"/>
            <p:cNvSpPr/>
            <p:nvPr/>
          </p:nvSpPr>
          <p:spPr>
            <a:xfrm>
              <a:off x="1189532" y="4355872"/>
              <a:ext cx="622965" cy="307125"/>
            </a:xfrm>
            <a:custGeom>
              <a:rect b="b" l="l" r="r" t="t"/>
              <a:pathLst>
                <a:path extrusionOk="0" h="9304" w="18872">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cap="flat" cmpd="sng" w="952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7"/>
            <p:cNvSpPr/>
            <p:nvPr/>
          </p:nvSpPr>
          <p:spPr>
            <a:xfrm>
              <a:off x="1698143" y="2906462"/>
              <a:ext cx="591902" cy="1353707"/>
            </a:xfrm>
            <a:custGeom>
              <a:rect b="b" l="l" r="r" t="t"/>
              <a:pathLst>
                <a:path extrusionOk="0" h="41009" w="17931">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7"/>
            <p:cNvSpPr/>
            <p:nvPr/>
          </p:nvSpPr>
          <p:spPr>
            <a:xfrm>
              <a:off x="1793249" y="4243996"/>
              <a:ext cx="170596" cy="173765"/>
            </a:xfrm>
            <a:custGeom>
              <a:rect b="b" l="l" r="r" t="t"/>
              <a:pathLst>
                <a:path extrusionOk="0" h="5264" w="5168">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cap="flat" cmpd="sng" w="952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7"/>
            <p:cNvSpPr/>
            <p:nvPr/>
          </p:nvSpPr>
          <p:spPr>
            <a:xfrm>
              <a:off x="2102569" y="4240463"/>
              <a:ext cx="166667" cy="147027"/>
            </a:xfrm>
            <a:custGeom>
              <a:rect b="b" l="l" r="r" t="t"/>
              <a:pathLst>
                <a:path extrusionOk="0" h="4454" w="5049">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cap="flat" cmpd="sng" w="952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7"/>
            <p:cNvSpPr/>
            <p:nvPr/>
          </p:nvSpPr>
          <p:spPr>
            <a:xfrm>
              <a:off x="1922556" y="3260446"/>
              <a:ext cx="141118" cy="176273"/>
            </a:xfrm>
            <a:custGeom>
              <a:rect b="b" l="l" r="r" t="t"/>
              <a:pathLst>
                <a:path extrusionOk="0" h="5340" w="4275">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7"/>
            <p:cNvSpPr/>
            <p:nvPr/>
          </p:nvSpPr>
          <p:spPr>
            <a:xfrm>
              <a:off x="2042058" y="4348973"/>
              <a:ext cx="291643" cy="336438"/>
            </a:xfrm>
            <a:custGeom>
              <a:rect b="b" l="l" r="r" t="t"/>
              <a:pathLst>
                <a:path extrusionOk="0" h="10192" w="8835">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7"/>
            <p:cNvSpPr/>
            <p:nvPr/>
          </p:nvSpPr>
          <p:spPr>
            <a:xfrm>
              <a:off x="2050707" y="4635481"/>
              <a:ext cx="280651" cy="49944"/>
            </a:xfrm>
            <a:custGeom>
              <a:rect b="b" l="l" r="r" t="t"/>
              <a:pathLst>
                <a:path extrusionOk="0" h="1513" w="8502">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7"/>
            <p:cNvSpPr/>
            <p:nvPr/>
          </p:nvSpPr>
          <p:spPr>
            <a:xfrm>
              <a:off x="2122607" y="4413412"/>
              <a:ext cx="180829" cy="76946"/>
            </a:xfrm>
            <a:custGeom>
              <a:rect b="b" l="l" r="r" t="t"/>
              <a:pathLst>
                <a:path extrusionOk="0" h="2331" w="5478">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7"/>
            <p:cNvSpPr/>
            <p:nvPr/>
          </p:nvSpPr>
          <p:spPr>
            <a:xfrm>
              <a:off x="1698539" y="2906099"/>
              <a:ext cx="525882" cy="93451"/>
            </a:xfrm>
            <a:custGeom>
              <a:rect b="b" l="l" r="r" t="t"/>
              <a:pathLst>
                <a:path extrusionOk="0" h="2831" w="15931">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7"/>
            <p:cNvSpPr/>
            <p:nvPr/>
          </p:nvSpPr>
          <p:spPr>
            <a:xfrm>
              <a:off x="1996832" y="3583300"/>
              <a:ext cx="129729" cy="672513"/>
            </a:xfrm>
            <a:custGeom>
              <a:rect b="b" l="l" r="r" t="t"/>
              <a:pathLst>
                <a:path extrusionOk="0" h="20373" w="3930">
                  <a:moveTo>
                    <a:pt x="1" y="1"/>
                  </a:moveTo>
                  <a:lnTo>
                    <a:pt x="2275" y="20015"/>
                  </a:lnTo>
                  <a:cubicBezTo>
                    <a:pt x="2275" y="20015"/>
                    <a:pt x="2966" y="20217"/>
                    <a:pt x="3930" y="20372"/>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7"/>
            <p:cNvSpPr/>
            <p:nvPr/>
          </p:nvSpPr>
          <p:spPr>
            <a:xfrm>
              <a:off x="1910771" y="3256287"/>
              <a:ext cx="156831" cy="22480"/>
            </a:xfrm>
            <a:custGeom>
              <a:rect b="b" l="l" r="r" t="t"/>
              <a:pathLst>
                <a:path extrusionOk="0" h="681" w="4751">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7"/>
            <p:cNvSpPr/>
            <p:nvPr/>
          </p:nvSpPr>
          <p:spPr>
            <a:xfrm>
              <a:off x="1984651" y="3255890"/>
              <a:ext cx="16538" cy="331750"/>
            </a:xfrm>
            <a:custGeom>
              <a:rect b="b" l="l" r="r" t="t"/>
              <a:pathLst>
                <a:path extrusionOk="0" h="10050" w="501">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7"/>
            <p:cNvSpPr/>
            <p:nvPr/>
          </p:nvSpPr>
          <p:spPr>
            <a:xfrm>
              <a:off x="1935530" y="2945317"/>
              <a:ext cx="36179" cy="198192"/>
            </a:xfrm>
            <a:custGeom>
              <a:rect b="b" l="l" r="r" t="t"/>
              <a:pathLst>
                <a:path extrusionOk="0" h="6004" w="1096">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7"/>
            <p:cNvSpPr/>
            <p:nvPr/>
          </p:nvSpPr>
          <p:spPr>
            <a:xfrm>
              <a:off x="1702830" y="2920228"/>
              <a:ext cx="71962" cy="192613"/>
            </a:xfrm>
            <a:custGeom>
              <a:rect b="b" l="l" r="r" t="t"/>
              <a:pathLst>
                <a:path extrusionOk="0" h="5835" w="218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7"/>
            <p:cNvSpPr/>
            <p:nvPr/>
          </p:nvSpPr>
          <p:spPr>
            <a:xfrm>
              <a:off x="2151690" y="2926137"/>
              <a:ext cx="83383" cy="170992"/>
            </a:xfrm>
            <a:custGeom>
              <a:rect b="b" l="l" r="r" t="t"/>
              <a:pathLst>
                <a:path extrusionOk="0" h="5180" w="2526">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7"/>
            <p:cNvSpPr/>
            <p:nvPr/>
          </p:nvSpPr>
          <p:spPr>
            <a:xfrm>
              <a:off x="1596335" y="4362045"/>
              <a:ext cx="397374" cy="322904"/>
            </a:xfrm>
            <a:custGeom>
              <a:rect b="b" l="l" r="r" t="t"/>
              <a:pathLst>
                <a:path extrusionOk="0" h="9782" w="12038">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7"/>
            <p:cNvSpPr/>
            <p:nvPr/>
          </p:nvSpPr>
          <p:spPr>
            <a:xfrm>
              <a:off x="1613633" y="4622904"/>
              <a:ext cx="373805" cy="62059"/>
            </a:xfrm>
            <a:custGeom>
              <a:rect b="b" l="l" r="r" t="t"/>
              <a:pathLst>
                <a:path extrusionOk="0" h="1880" w="11324">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7"/>
            <p:cNvSpPr/>
            <p:nvPr/>
          </p:nvSpPr>
          <p:spPr>
            <a:xfrm>
              <a:off x="1718247" y="4413412"/>
              <a:ext cx="202747" cy="77177"/>
            </a:xfrm>
            <a:custGeom>
              <a:rect b="b" l="l" r="r" t="t"/>
              <a:pathLst>
                <a:path extrusionOk="0" h="2338" w="6142">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7"/>
            <p:cNvSpPr/>
            <p:nvPr/>
          </p:nvSpPr>
          <p:spPr>
            <a:xfrm>
              <a:off x="1815664" y="1625147"/>
              <a:ext cx="274346" cy="342083"/>
            </a:xfrm>
            <a:custGeom>
              <a:rect b="b" l="l" r="r" t="t"/>
              <a:pathLst>
                <a:path extrusionOk="0" h="10363" w="8311">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7"/>
            <p:cNvSpPr/>
            <p:nvPr/>
          </p:nvSpPr>
          <p:spPr>
            <a:xfrm>
              <a:off x="1708343" y="1467384"/>
              <a:ext cx="463824" cy="336669"/>
            </a:xfrm>
            <a:custGeom>
              <a:rect b="b" l="l" r="r" t="t"/>
              <a:pathLst>
                <a:path extrusionOk="0" h="10199" w="14051">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7"/>
            <p:cNvSpPr/>
            <p:nvPr/>
          </p:nvSpPr>
          <p:spPr>
            <a:xfrm>
              <a:off x="1775093" y="1765975"/>
              <a:ext cx="48855" cy="80841"/>
            </a:xfrm>
            <a:custGeom>
              <a:rect b="b" l="l" r="r" t="t"/>
              <a:pathLst>
                <a:path extrusionOk="0" h="2449" w="148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7"/>
            <p:cNvSpPr/>
            <p:nvPr/>
          </p:nvSpPr>
          <p:spPr>
            <a:xfrm>
              <a:off x="2088803" y="1766008"/>
              <a:ext cx="41692" cy="80445"/>
            </a:xfrm>
            <a:custGeom>
              <a:rect b="b" l="l" r="r" t="t"/>
              <a:pathLst>
                <a:path extrusionOk="0" h="2437" w="1263">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7"/>
            <p:cNvSpPr/>
            <p:nvPr/>
          </p:nvSpPr>
          <p:spPr>
            <a:xfrm>
              <a:off x="1874623" y="1739929"/>
              <a:ext cx="30270" cy="51132"/>
            </a:xfrm>
            <a:custGeom>
              <a:rect b="b" l="l" r="r" t="t"/>
              <a:pathLst>
                <a:path extrusionOk="0" h="1549" w="917">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7"/>
            <p:cNvSpPr/>
            <p:nvPr/>
          </p:nvSpPr>
          <p:spPr>
            <a:xfrm>
              <a:off x="2002345" y="1739929"/>
              <a:ext cx="30303" cy="51132"/>
            </a:xfrm>
            <a:custGeom>
              <a:rect b="b" l="l" r="r" t="t"/>
              <a:pathLst>
                <a:path extrusionOk="0" h="1549" w="918">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7"/>
            <p:cNvSpPr/>
            <p:nvPr/>
          </p:nvSpPr>
          <p:spPr>
            <a:xfrm>
              <a:off x="1925692" y="1729299"/>
              <a:ext cx="29907" cy="103816"/>
            </a:xfrm>
            <a:custGeom>
              <a:rect b="b" l="l" r="r" t="t"/>
              <a:pathLst>
                <a:path extrusionOk="0" h="3145" w="906">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7"/>
            <p:cNvSpPr/>
            <p:nvPr/>
          </p:nvSpPr>
          <p:spPr>
            <a:xfrm>
              <a:off x="1904069" y="1858540"/>
              <a:ext cx="103024" cy="15449"/>
            </a:xfrm>
            <a:custGeom>
              <a:rect b="b" l="l" r="r" t="t"/>
              <a:pathLst>
                <a:path extrusionOk="0" h="468" w="3121">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7"/>
            <p:cNvSpPr/>
            <p:nvPr/>
          </p:nvSpPr>
          <p:spPr>
            <a:xfrm>
              <a:off x="1849831" y="1702394"/>
              <a:ext cx="68034" cy="17132"/>
            </a:xfrm>
            <a:custGeom>
              <a:rect b="b" l="l" r="r" t="t"/>
              <a:pathLst>
                <a:path extrusionOk="0" h="519" w="2061">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7"/>
            <p:cNvSpPr/>
            <p:nvPr/>
          </p:nvSpPr>
          <p:spPr>
            <a:xfrm>
              <a:off x="1987424" y="1702394"/>
              <a:ext cx="68001" cy="17132"/>
            </a:xfrm>
            <a:custGeom>
              <a:rect b="b" l="l" r="r" t="t"/>
              <a:pathLst>
                <a:path extrusionOk="0" h="519" w="206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7"/>
            <p:cNvSpPr/>
            <p:nvPr/>
          </p:nvSpPr>
          <p:spPr>
            <a:xfrm>
              <a:off x="1920971" y="1726559"/>
              <a:ext cx="55457" cy="18122"/>
            </a:xfrm>
            <a:custGeom>
              <a:rect b="b" l="l" r="r" t="t"/>
              <a:pathLst>
                <a:path extrusionOk="0" h="549" w="168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7"/>
            <p:cNvSpPr/>
            <p:nvPr/>
          </p:nvSpPr>
          <p:spPr>
            <a:xfrm>
              <a:off x="1856136" y="1912877"/>
              <a:ext cx="218328" cy="295142"/>
            </a:xfrm>
            <a:custGeom>
              <a:rect b="b" l="l" r="r" t="t"/>
              <a:pathLst>
                <a:path extrusionOk="0" h="8941" w="6614">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7"/>
            <p:cNvSpPr/>
            <p:nvPr/>
          </p:nvSpPr>
          <p:spPr>
            <a:xfrm>
              <a:off x="1883635" y="1923870"/>
              <a:ext cx="141151" cy="99459"/>
            </a:xfrm>
            <a:custGeom>
              <a:rect b="b" l="l" r="r" t="t"/>
              <a:pathLst>
                <a:path extrusionOk="0" h="3013" w="4276">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7"/>
            <p:cNvSpPr/>
            <p:nvPr/>
          </p:nvSpPr>
          <p:spPr>
            <a:xfrm>
              <a:off x="1641924" y="2059085"/>
              <a:ext cx="748733" cy="891468"/>
            </a:xfrm>
            <a:custGeom>
              <a:rect b="b" l="l" r="r" t="t"/>
              <a:pathLst>
                <a:path extrusionOk="0" h="27006" w="22682">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7"/>
            <p:cNvSpPr/>
            <p:nvPr/>
          </p:nvSpPr>
          <p:spPr>
            <a:xfrm>
              <a:off x="1641924" y="2108603"/>
              <a:ext cx="97908" cy="567937"/>
            </a:xfrm>
            <a:custGeom>
              <a:rect b="b" l="l" r="r" t="t"/>
              <a:pathLst>
                <a:path extrusionOk="0" h="17205" w="2966">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7"/>
            <p:cNvSpPr/>
            <p:nvPr/>
          </p:nvSpPr>
          <p:spPr>
            <a:xfrm>
              <a:off x="2236200" y="2347178"/>
              <a:ext cx="73150" cy="169440"/>
            </a:xfrm>
            <a:custGeom>
              <a:rect b="b" l="l" r="r" t="t"/>
              <a:pathLst>
                <a:path extrusionOk="0" h="5133" w="2216">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7"/>
            <p:cNvSpPr/>
            <p:nvPr/>
          </p:nvSpPr>
          <p:spPr>
            <a:xfrm>
              <a:off x="2110822" y="2784649"/>
              <a:ext cx="115601" cy="141514"/>
            </a:xfrm>
            <a:custGeom>
              <a:rect b="b" l="l" r="r" t="t"/>
              <a:pathLst>
                <a:path extrusionOk="0" h="4287" w="3502">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7"/>
            <p:cNvSpPr/>
            <p:nvPr/>
          </p:nvSpPr>
          <p:spPr>
            <a:xfrm>
              <a:off x="1516314" y="1819157"/>
              <a:ext cx="267909" cy="734572"/>
            </a:xfrm>
            <a:custGeom>
              <a:rect b="b" l="l" r="r" t="t"/>
              <a:pathLst>
                <a:path extrusionOk="0" h="22253" w="8116">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7"/>
            <p:cNvSpPr/>
            <p:nvPr/>
          </p:nvSpPr>
          <p:spPr>
            <a:xfrm>
              <a:off x="2231479" y="2342028"/>
              <a:ext cx="25187" cy="178881"/>
            </a:xfrm>
            <a:custGeom>
              <a:rect b="b" l="l" r="r" t="t"/>
              <a:pathLst>
                <a:path extrusionOk="0" h="5419" w="763">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7"/>
            <p:cNvSpPr/>
            <p:nvPr/>
          </p:nvSpPr>
          <p:spPr>
            <a:xfrm>
              <a:off x="2236200" y="2341764"/>
              <a:ext cx="59385" cy="121378"/>
            </a:xfrm>
            <a:custGeom>
              <a:rect b="b" l="l" r="r" t="t"/>
              <a:pathLst>
                <a:path extrusionOk="0" h="3677" w="1799">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7"/>
            <p:cNvSpPr/>
            <p:nvPr/>
          </p:nvSpPr>
          <p:spPr>
            <a:xfrm>
              <a:off x="1720525" y="1925454"/>
              <a:ext cx="53113" cy="11025"/>
            </a:xfrm>
            <a:custGeom>
              <a:rect b="b" l="l" r="r" t="t"/>
              <a:pathLst>
                <a:path extrusionOk="0" fill="none" h="334" w="1609">
                  <a:moveTo>
                    <a:pt x="1" y="333"/>
                  </a:moveTo>
                  <a:lnTo>
                    <a:pt x="1608" y="0"/>
                  </a:lnTo>
                </a:path>
              </a:pathLst>
            </a:custGeom>
            <a:noFill/>
            <a:ln cap="flat" cmpd="sng" w="952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7"/>
            <p:cNvSpPr/>
            <p:nvPr/>
          </p:nvSpPr>
          <p:spPr>
            <a:xfrm>
              <a:off x="1732310" y="1951368"/>
              <a:ext cx="47600" cy="11058"/>
            </a:xfrm>
            <a:custGeom>
              <a:rect b="b" l="l" r="r" t="t"/>
              <a:pathLst>
                <a:path extrusionOk="0" fill="none" h="335" w="1442">
                  <a:moveTo>
                    <a:pt x="1" y="334"/>
                  </a:moveTo>
                  <a:lnTo>
                    <a:pt x="1442" y="1"/>
                  </a:lnTo>
                </a:path>
              </a:pathLst>
            </a:custGeom>
            <a:noFill/>
            <a:ln cap="flat" cmpd="sng" w="952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7"/>
            <p:cNvSpPr/>
            <p:nvPr/>
          </p:nvSpPr>
          <p:spPr>
            <a:xfrm>
              <a:off x="2087647" y="2397092"/>
              <a:ext cx="538855" cy="417048"/>
            </a:xfrm>
            <a:custGeom>
              <a:rect b="b" l="l" r="r" t="t"/>
              <a:pathLst>
                <a:path extrusionOk="0" h="12634" w="16324">
                  <a:moveTo>
                    <a:pt x="15276" y="1"/>
                  </a:moveTo>
                  <a:lnTo>
                    <a:pt x="0" y="2036"/>
                  </a:lnTo>
                  <a:lnTo>
                    <a:pt x="703" y="12633"/>
                  </a:lnTo>
                  <a:lnTo>
                    <a:pt x="16324" y="10883"/>
                  </a:lnTo>
                  <a:lnTo>
                    <a:pt x="152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7"/>
            <p:cNvSpPr/>
            <p:nvPr/>
          </p:nvSpPr>
          <p:spPr>
            <a:xfrm>
              <a:off x="2087647" y="2464304"/>
              <a:ext cx="538855" cy="349840"/>
            </a:xfrm>
            <a:custGeom>
              <a:rect b="b" l="l" r="r" t="t"/>
              <a:pathLst>
                <a:path extrusionOk="0" h="10598" w="16324">
                  <a:moveTo>
                    <a:pt x="0" y="0"/>
                  </a:moveTo>
                  <a:lnTo>
                    <a:pt x="703" y="10597"/>
                  </a:lnTo>
                  <a:lnTo>
                    <a:pt x="16324" y="884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7"/>
            <p:cNvSpPr/>
            <p:nvPr/>
          </p:nvSpPr>
          <p:spPr>
            <a:xfrm>
              <a:off x="2303808" y="2553930"/>
              <a:ext cx="108108" cy="108108"/>
            </a:xfrm>
            <a:custGeom>
              <a:rect b="b" l="l" r="r" t="t"/>
              <a:pathLst>
                <a:path extrusionOk="0" h="3275" w="3275">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7"/>
            <p:cNvSpPr/>
            <p:nvPr/>
          </p:nvSpPr>
          <p:spPr>
            <a:xfrm>
              <a:off x="2273536" y="2626589"/>
              <a:ext cx="240181" cy="210967"/>
            </a:xfrm>
            <a:custGeom>
              <a:rect b="b" l="l" r="r" t="t"/>
              <a:pathLst>
                <a:path extrusionOk="0" h="6391" w="7276">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7"/>
            <p:cNvSpPr/>
            <p:nvPr/>
          </p:nvSpPr>
          <p:spPr>
            <a:xfrm>
              <a:off x="1828605" y="1806744"/>
              <a:ext cx="64105" cy="45224"/>
            </a:xfrm>
            <a:custGeom>
              <a:rect b="b" l="l" r="r" t="t"/>
              <a:pathLst>
                <a:path extrusionOk="0" h="1370" w="1942">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7"/>
            <p:cNvSpPr/>
            <p:nvPr/>
          </p:nvSpPr>
          <p:spPr>
            <a:xfrm>
              <a:off x="2013338" y="1806744"/>
              <a:ext cx="64105" cy="45224"/>
            </a:xfrm>
            <a:custGeom>
              <a:rect b="b" l="l" r="r" t="t"/>
              <a:pathLst>
                <a:path extrusionOk="0" h="1370" w="1942">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7"/>
            <p:cNvSpPr/>
            <p:nvPr/>
          </p:nvSpPr>
          <p:spPr>
            <a:xfrm>
              <a:off x="1804242" y="1699423"/>
              <a:ext cx="131710" cy="131710"/>
            </a:xfrm>
            <a:custGeom>
              <a:rect b="b" l="l" r="r" t="t"/>
              <a:pathLst>
                <a:path extrusionOk="0" h="3990" w="399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7"/>
            <p:cNvSpPr/>
            <p:nvPr/>
          </p:nvSpPr>
          <p:spPr>
            <a:xfrm>
              <a:off x="1961873" y="1699423"/>
              <a:ext cx="131677" cy="131710"/>
            </a:xfrm>
            <a:custGeom>
              <a:rect b="b" l="l" r="r" t="t"/>
              <a:pathLst>
                <a:path extrusionOk="0" h="3990" w="3989">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7"/>
            <p:cNvSpPr/>
            <p:nvPr/>
          </p:nvSpPr>
          <p:spPr>
            <a:xfrm>
              <a:off x="2012975" y="1490823"/>
              <a:ext cx="49152" cy="42649"/>
            </a:xfrm>
            <a:custGeom>
              <a:rect b="b" l="l" r="r" t="t"/>
              <a:pathLst>
                <a:path extrusionOk="0" h="1292" w="1489">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7"/>
            <p:cNvSpPr/>
            <p:nvPr/>
          </p:nvSpPr>
          <p:spPr>
            <a:xfrm>
              <a:off x="2042817" y="1541826"/>
              <a:ext cx="34627" cy="26375"/>
            </a:xfrm>
            <a:custGeom>
              <a:rect b="b" l="l" r="r" t="t"/>
              <a:pathLst>
                <a:path extrusionOk="0" h="799" w="1049">
                  <a:moveTo>
                    <a:pt x="525" y="1"/>
                  </a:moveTo>
                  <a:cubicBezTo>
                    <a:pt x="25" y="1"/>
                    <a:pt x="1" y="798"/>
                    <a:pt x="525" y="798"/>
                  </a:cubicBezTo>
                  <a:cubicBezTo>
                    <a:pt x="1049" y="798"/>
                    <a:pt x="1049" y="1"/>
                    <a:pt x="5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7"/>
            <p:cNvSpPr/>
            <p:nvPr/>
          </p:nvSpPr>
          <p:spPr>
            <a:xfrm>
              <a:off x="2107289" y="1594974"/>
              <a:ext cx="43276" cy="41031"/>
            </a:xfrm>
            <a:custGeom>
              <a:rect b="b" l="l" r="r" t="t"/>
              <a:pathLst>
                <a:path extrusionOk="0" h="1243" w="1311">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7"/>
            <p:cNvSpPr/>
            <p:nvPr/>
          </p:nvSpPr>
          <p:spPr>
            <a:xfrm>
              <a:off x="1895453" y="1522547"/>
              <a:ext cx="66845" cy="48261"/>
            </a:xfrm>
            <a:custGeom>
              <a:rect b="b" l="l" r="r" t="t"/>
              <a:pathLst>
                <a:path extrusionOk="0" h="1462" w="2025">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7"/>
            <p:cNvSpPr/>
            <p:nvPr/>
          </p:nvSpPr>
          <p:spPr>
            <a:xfrm>
              <a:off x="1185207" y="1598045"/>
              <a:ext cx="101044" cy="101407"/>
            </a:xfrm>
            <a:custGeom>
              <a:rect b="b" l="l" r="r" t="t"/>
              <a:pathLst>
                <a:path extrusionOk="0" h="3072" w="3061">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7"/>
            <p:cNvSpPr/>
            <p:nvPr/>
          </p:nvSpPr>
          <p:spPr>
            <a:xfrm>
              <a:off x="1356571" y="1804367"/>
              <a:ext cx="47204" cy="47600"/>
            </a:xfrm>
            <a:custGeom>
              <a:rect b="b" l="l" r="r" t="t"/>
              <a:pathLst>
                <a:path extrusionOk="0" h="1442" w="143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7"/>
            <p:cNvSpPr/>
            <p:nvPr/>
          </p:nvSpPr>
          <p:spPr>
            <a:xfrm>
              <a:off x="2554168" y="1670340"/>
              <a:ext cx="163135" cy="163135"/>
            </a:xfrm>
            <a:custGeom>
              <a:rect b="b" l="l" r="r" t="t"/>
              <a:pathLst>
                <a:path extrusionOk="0" h="4942" w="4942">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7"/>
            <p:cNvSpPr/>
            <p:nvPr/>
          </p:nvSpPr>
          <p:spPr>
            <a:xfrm>
              <a:off x="2955491" y="2715456"/>
              <a:ext cx="121477" cy="121873"/>
            </a:xfrm>
            <a:custGeom>
              <a:rect b="b" l="l" r="r" t="t"/>
              <a:pathLst>
                <a:path extrusionOk="0" h="3692" w="368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7"/>
            <p:cNvSpPr/>
            <p:nvPr/>
          </p:nvSpPr>
          <p:spPr>
            <a:xfrm>
              <a:off x="2834437" y="2432084"/>
              <a:ext cx="57008" cy="57008"/>
            </a:xfrm>
            <a:custGeom>
              <a:rect b="b" l="l" r="r" t="t"/>
              <a:pathLst>
                <a:path extrusionOk="0" h="1727" w="1727">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7"/>
            <p:cNvSpPr/>
            <p:nvPr/>
          </p:nvSpPr>
          <p:spPr>
            <a:xfrm>
              <a:off x="1093237" y="2884476"/>
              <a:ext cx="133657" cy="133657"/>
            </a:xfrm>
            <a:custGeom>
              <a:rect b="b" l="l" r="r" t="t"/>
              <a:pathLst>
                <a:path extrusionOk="0" h="4049" w="4049">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7"/>
            <p:cNvSpPr/>
            <p:nvPr/>
          </p:nvSpPr>
          <p:spPr>
            <a:xfrm>
              <a:off x="783125" y="2277227"/>
              <a:ext cx="163135" cy="163135"/>
            </a:xfrm>
            <a:custGeom>
              <a:rect b="b" l="l" r="r" t="t"/>
              <a:pathLst>
                <a:path extrusionOk="0" h="4942" w="4942">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7"/>
            <p:cNvSpPr/>
            <p:nvPr/>
          </p:nvSpPr>
          <p:spPr>
            <a:xfrm>
              <a:off x="2954303" y="3503115"/>
              <a:ext cx="167064" cy="167064"/>
            </a:xfrm>
            <a:custGeom>
              <a:rect b="b" l="l" r="r" t="t"/>
              <a:pathLst>
                <a:path extrusionOk="0" h="5061" w="5061">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7"/>
            <p:cNvSpPr/>
            <p:nvPr/>
          </p:nvSpPr>
          <p:spPr>
            <a:xfrm>
              <a:off x="3203508" y="4585963"/>
              <a:ext cx="76649" cy="76649"/>
            </a:xfrm>
            <a:custGeom>
              <a:rect b="b" l="l" r="r" t="t"/>
              <a:pathLst>
                <a:path extrusionOk="0" h="2322" w="2322">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7"/>
            <p:cNvSpPr/>
            <p:nvPr/>
          </p:nvSpPr>
          <p:spPr>
            <a:xfrm>
              <a:off x="908107" y="2516594"/>
              <a:ext cx="90051" cy="122632"/>
            </a:xfrm>
            <a:custGeom>
              <a:rect b="b" l="l" r="r" t="t"/>
              <a:pathLst>
                <a:path extrusionOk="0" h="3715" w="2728">
                  <a:moveTo>
                    <a:pt x="894" y="0"/>
                  </a:moveTo>
                  <a:lnTo>
                    <a:pt x="1" y="3715"/>
                  </a:lnTo>
                  <a:lnTo>
                    <a:pt x="2727" y="3715"/>
                  </a:lnTo>
                  <a:lnTo>
                    <a:pt x="8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7"/>
            <p:cNvSpPr/>
            <p:nvPr/>
          </p:nvSpPr>
          <p:spPr>
            <a:xfrm>
              <a:off x="3111901" y="4282124"/>
              <a:ext cx="129729" cy="161980"/>
            </a:xfrm>
            <a:custGeom>
              <a:rect b="b" l="l" r="r" t="t"/>
              <a:pathLst>
                <a:path extrusionOk="0" h="4907" w="3930">
                  <a:moveTo>
                    <a:pt x="870" y="1"/>
                  </a:moveTo>
                  <a:lnTo>
                    <a:pt x="1" y="4906"/>
                  </a:lnTo>
                  <a:lnTo>
                    <a:pt x="1" y="4906"/>
                  </a:lnTo>
                  <a:lnTo>
                    <a:pt x="3930" y="4108"/>
                  </a:lnTo>
                  <a:lnTo>
                    <a:pt x="8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7"/>
            <p:cNvSpPr/>
            <p:nvPr/>
          </p:nvSpPr>
          <p:spPr>
            <a:xfrm>
              <a:off x="2318762" y="1463225"/>
              <a:ext cx="128937" cy="161551"/>
            </a:xfrm>
            <a:custGeom>
              <a:rect b="b" l="l" r="r" t="t"/>
              <a:pathLst>
                <a:path extrusionOk="0" h="4894" w="3906">
                  <a:moveTo>
                    <a:pt x="857" y="0"/>
                  </a:moveTo>
                  <a:lnTo>
                    <a:pt x="0" y="4894"/>
                  </a:lnTo>
                  <a:lnTo>
                    <a:pt x="3905" y="4108"/>
                  </a:lnTo>
                  <a:lnTo>
                    <a:pt x="85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5" name="Google Shape;1345;p27"/>
          <p:cNvSpPr txBox="1"/>
          <p:nvPr/>
        </p:nvSpPr>
        <p:spPr>
          <a:xfrm>
            <a:off x="4449932" y="2011481"/>
            <a:ext cx="410365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chemeClr val="dk2"/>
                </a:solidFill>
                <a:latin typeface="Fira Sans"/>
                <a:ea typeface="Fira Sans"/>
                <a:cs typeface="Fira Sans"/>
                <a:sym typeface="Fira Sans"/>
              </a:rPr>
              <a:t>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aphicFrame>
        <p:nvGraphicFramePr>
          <p:cNvPr id="251" name="Google Shape;251;p4"/>
          <p:cNvGraphicFramePr/>
          <p:nvPr/>
        </p:nvGraphicFramePr>
        <p:xfrm>
          <a:off x="3605304" y="926414"/>
          <a:ext cx="3000000" cy="3000000"/>
        </p:xfrm>
        <a:graphic>
          <a:graphicData uri="http://schemas.openxmlformats.org/drawingml/2006/table">
            <a:tbl>
              <a:tblPr>
                <a:noFill/>
                <a:tableStyleId>{47BCEE28-6DF7-43A2-9C10-F2219B12363A}</a:tableStyleId>
              </a:tblPr>
              <a:tblGrid>
                <a:gridCol w="1533600"/>
                <a:gridCol w="3528400"/>
              </a:tblGrid>
              <a:tr h="12435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Fira Sans"/>
                          <a:ea typeface="Fira Sans"/>
                          <a:cs typeface="Fira Sans"/>
                          <a:sym typeface="Fira Sans"/>
                        </a:rPr>
                        <a:t>WEP</a:t>
                      </a:r>
                      <a:endParaRPr b="1" sz="1400" u="none" cap="none" strike="noStrike">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l">
                        <a:lnSpc>
                          <a:spcPct val="150000"/>
                        </a:lnSpc>
                        <a:spcBef>
                          <a:spcPts val="0"/>
                        </a:spcBef>
                        <a:spcAft>
                          <a:spcPts val="0"/>
                        </a:spcAft>
                        <a:buClr>
                          <a:srgbClr val="000000"/>
                        </a:buClr>
                        <a:buSzPts val="1100"/>
                        <a:buFont typeface="Arial"/>
                        <a:buNone/>
                      </a:pPr>
                      <a:r>
                        <a:rPr lang="en-US" sz="1400" u="none" cap="none" strike="noStrike">
                          <a:latin typeface="Fira Sans"/>
                          <a:ea typeface="Fira Sans"/>
                          <a:cs typeface="Fira Sans"/>
                          <a:sym typeface="Fira Sans"/>
                        </a:rPr>
                        <a:t>- Wired Equivalent Privacy</a:t>
                      </a:r>
                      <a:endParaRPr/>
                    </a:p>
                    <a:p>
                      <a:pPr indent="0" lvl="0" marL="0" marR="0" rtl="0" algn="l">
                        <a:lnSpc>
                          <a:spcPct val="150000"/>
                        </a:lnSpc>
                        <a:spcBef>
                          <a:spcPts val="0"/>
                        </a:spcBef>
                        <a:spcAft>
                          <a:spcPts val="0"/>
                        </a:spcAft>
                        <a:buClr>
                          <a:srgbClr val="000000"/>
                        </a:buClr>
                        <a:buSzPts val="1100"/>
                        <a:buFont typeface="Arial"/>
                        <a:buNone/>
                      </a:pPr>
                      <a:r>
                        <a:rPr lang="en-US" sz="1400" u="none" cap="none" strike="noStrike">
                          <a:latin typeface="Fira Sans"/>
                          <a:ea typeface="Fira Sans"/>
                          <a:cs typeface="Fira Sans"/>
                          <a:sym typeface="Fira Sans"/>
                        </a:rPr>
                        <a:t>- OSA vs SKA</a:t>
                      </a:r>
                      <a:endParaRPr/>
                    </a:p>
                    <a:p>
                      <a:pPr indent="0" lvl="0" marL="0" marR="0" rtl="0" algn="l">
                        <a:lnSpc>
                          <a:spcPct val="150000"/>
                        </a:lnSpc>
                        <a:spcBef>
                          <a:spcPts val="0"/>
                        </a:spcBef>
                        <a:spcAft>
                          <a:spcPts val="0"/>
                        </a:spcAft>
                        <a:buClr>
                          <a:srgbClr val="000000"/>
                        </a:buClr>
                        <a:buSzPts val="1100"/>
                        <a:buFont typeface="Arial"/>
                        <a:buNone/>
                      </a:pPr>
                      <a:r>
                        <a:rPr lang="en-US" sz="1400" u="none" cap="none" strike="noStrike">
                          <a:latin typeface="Fira Sans"/>
                          <a:ea typeface="Fira Sans"/>
                          <a:cs typeface="Fira Sans"/>
                          <a:sym typeface="Fira Sans"/>
                        </a:rPr>
                        <a:t>- CR4, IV, CRC-32</a:t>
                      </a:r>
                      <a:endParaRPr/>
                    </a:p>
                    <a:p>
                      <a:pPr indent="-215900" lvl="0" marL="285750" marR="0" rtl="0" algn="l">
                        <a:lnSpc>
                          <a:spcPct val="100000"/>
                        </a:lnSpc>
                        <a:spcBef>
                          <a:spcPts val="0"/>
                        </a:spcBef>
                        <a:spcAft>
                          <a:spcPts val="0"/>
                        </a:spcAft>
                        <a:buClr>
                          <a:srgbClr val="000000"/>
                        </a:buClr>
                        <a:buSzPts val="1100"/>
                        <a:buFont typeface="Arial"/>
                        <a:buNone/>
                      </a:pPr>
                      <a:r>
                        <a:t/>
                      </a:r>
                      <a:endParaRPr sz="1400" u="none" cap="none" strike="noStrike">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1227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Fira Sans"/>
                          <a:ea typeface="Fira Sans"/>
                          <a:cs typeface="Fira Sans"/>
                          <a:sym typeface="Fira Sans"/>
                        </a:rPr>
                        <a:t>WPA</a:t>
                      </a:r>
                      <a:endParaRPr b="1" sz="1400" u="none" cap="none" strike="noStrike">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marR="0" rtl="0" algn="l">
                        <a:lnSpc>
                          <a:spcPct val="150000"/>
                        </a:lnSpc>
                        <a:spcBef>
                          <a:spcPts val="0"/>
                        </a:spcBef>
                        <a:spcAft>
                          <a:spcPts val="0"/>
                        </a:spcAft>
                        <a:buClr>
                          <a:srgbClr val="000000"/>
                        </a:buClr>
                        <a:buSzPts val="1400"/>
                        <a:buFont typeface="Arial"/>
                        <a:buNone/>
                      </a:pPr>
                      <a:r>
                        <a:rPr lang="en-US" sz="1400" u="none" cap="none" strike="noStrike">
                          <a:solidFill>
                            <a:srgbClr val="000000"/>
                          </a:solidFill>
                          <a:latin typeface="Fira Sans"/>
                          <a:ea typeface="Fira Sans"/>
                          <a:cs typeface="Fira Sans"/>
                          <a:sym typeface="Fira Sans"/>
                        </a:rPr>
                        <a:t>- Wifi Protected Access</a:t>
                      </a:r>
                      <a:endParaRPr/>
                    </a:p>
                    <a:p>
                      <a:pPr indent="-171450" lvl="0" marL="171450" marR="0" rtl="0" algn="l">
                        <a:lnSpc>
                          <a:spcPct val="150000"/>
                        </a:lnSpc>
                        <a:spcBef>
                          <a:spcPts val="0"/>
                        </a:spcBef>
                        <a:spcAft>
                          <a:spcPts val="0"/>
                        </a:spcAft>
                        <a:buClr>
                          <a:srgbClr val="000000"/>
                        </a:buClr>
                        <a:buSzPts val="1400"/>
                        <a:buFont typeface="Arial"/>
                        <a:buChar char="-"/>
                      </a:pPr>
                      <a:r>
                        <a:rPr lang="en-US" sz="1400" u="none" cap="none" strike="noStrike">
                          <a:solidFill>
                            <a:srgbClr val="000000"/>
                          </a:solidFill>
                          <a:latin typeface="Fira Sans"/>
                          <a:ea typeface="Fira Sans"/>
                          <a:cs typeface="Fira Sans"/>
                          <a:sym typeface="Fira Sans"/>
                        </a:rPr>
                        <a:t>WPA-EAP vs WPA-PSK</a:t>
                      </a:r>
                      <a:endParaRPr/>
                    </a:p>
                    <a:p>
                      <a:pPr indent="-171450" lvl="0" marL="171450" marR="0" rtl="0" algn="l">
                        <a:lnSpc>
                          <a:spcPct val="150000"/>
                        </a:lnSpc>
                        <a:spcBef>
                          <a:spcPts val="0"/>
                        </a:spcBef>
                        <a:spcAft>
                          <a:spcPts val="0"/>
                        </a:spcAft>
                        <a:buClr>
                          <a:srgbClr val="000000"/>
                        </a:buClr>
                        <a:buSzPts val="1400"/>
                        <a:buFont typeface="Arial"/>
                        <a:buChar char="-"/>
                      </a:pPr>
                      <a:r>
                        <a:rPr lang="en-US" sz="1400" u="none" cap="none" strike="noStrike">
                          <a:solidFill>
                            <a:srgbClr val="000000"/>
                          </a:solidFill>
                          <a:latin typeface="Fira Sans"/>
                          <a:ea typeface="Fira Sans"/>
                          <a:cs typeface="Fira Sans"/>
                          <a:sym typeface="Fira Sans"/>
                        </a:rPr>
                        <a:t>TKIP, MIC</a:t>
                      </a:r>
                      <a:endParaRPr sz="1400" u="none" cap="none" strike="noStrike">
                        <a:solidFill>
                          <a:srgbClr val="000000"/>
                        </a:solidFill>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1227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Fira Sans"/>
                          <a:ea typeface="Fira Sans"/>
                          <a:cs typeface="Fira Sans"/>
                          <a:sym typeface="Fira Sans"/>
                        </a:rPr>
                        <a:t>WPA2</a:t>
                      </a:r>
                      <a:endParaRPr b="1" sz="1400" u="none" cap="none" strike="noStrike">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171450" lvl="0" marL="171450" marR="0" rtl="0" algn="l">
                        <a:lnSpc>
                          <a:spcPct val="150000"/>
                        </a:lnSpc>
                        <a:spcBef>
                          <a:spcPts val="0"/>
                        </a:spcBef>
                        <a:spcAft>
                          <a:spcPts val="0"/>
                        </a:spcAft>
                        <a:buClr>
                          <a:srgbClr val="000000"/>
                        </a:buClr>
                        <a:buSzPts val="1400"/>
                        <a:buFont typeface="Arial"/>
                        <a:buChar char="-"/>
                      </a:pPr>
                      <a:r>
                        <a:rPr lang="en-US" sz="1400" u="none" cap="none" strike="noStrike">
                          <a:latin typeface="Fira Sans"/>
                          <a:ea typeface="Fira Sans"/>
                          <a:cs typeface="Fira Sans"/>
                          <a:sym typeface="Fira Sans"/>
                        </a:rPr>
                        <a:t>Wifi Protected Access 2</a:t>
                      </a:r>
                      <a:endParaRPr/>
                    </a:p>
                    <a:p>
                      <a:pPr indent="-171450" lvl="0" marL="171450" marR="0" rtl="0" algn="l">
                        <a:lnSpc>
                          <a:spcPct val="150000"/>
                        </a:lnSpc>
                        <a:spcBef>
                          <a:spcPts val="0"/>
                        </a:spcBef>
                        <a:spcAft>
                          <a:spcPts val="0"/>
                        </a:spcAft>
                        <a:buClr>
                          <a:srgbClr val="000000"/>
                        </a:buClr>
                        <a:buSzPts val="1400"/>
                        <a:buFont typeface="Arial"/>
                        <a:buChar char="-"/>
                      </a:pPr>
                      <a:r>
                        <a:rPr lang="en-US" sz="1400" u="none" cap="none" strike="noStrike">
                          <a:latin typeface="Fira Sans"/>
                          <a:ea typeface="Fira Sans"/>
                          <a:cs typeface="Fira Sans"/>
                          <a:sym typeface="Fira Sans"/>
                        </a:rPr>
                        <a:t>WPA2-PSK vs WPA2-Enterprise</a:t>
                      </a:r>
                      <a:endParaRPr/>
                    </a:p>
                    <a:p>
                      <a:pPr indent="-171450" lvl="0" marL="171450" marR="0" rtl="0" algn="l">
                        <a:lnSpc>
                          <a:spcPct val="150000"/>
                        </a:lnSpc>
                        <a:spcBef>
                          <a:spcPts val="0"/>
                        </a:spcBef>
                        <a:spcAft>
                          <a:spcPts val="0"/>
                        </a:spcAft>
                        <a:buClr>
                          <a:srgbClr val="000000"/>
                        </a:buClr>
                        <a:buSzPts val="1400"/>
                        <a:buFont typeface="Arial"/>
                        <a:buChar char="-"/>
                      </a:pPr>
                      <a:r>
                        <a:rPr lang="en-US" sz="1400" u="none" cap="none" strike="noStrike">
                          <a:latin typeface="Fira Sans"/>
                          <a:ea typeface="Fira Sans"/>
                          <a:cs typeface="Fira Sans"/>
                          <a:sym typeface="Fira Sans"/>
                        </a:rPr>
                        <a:t>AES, mã hóa đối xứng theo khối Rijindael 128 bit</a:t>
                      </a:r>
                      <a:endParaRPr sz="1400" u="none" cap="none" strike="noStrike">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252" name="Google Shape;252;p4"/>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Tổng quan</a:t>
            </a:r>
            <a:endParaRPr/>
          </a:p>
        </p:txBody>
      </p:sp>
      <p:grpSp>
        <p:nvGrpSpPr>
          <p:cNvPr id="253" name="Google Shape;253;p4"/>
          <p:cNvGrpSpPr/>
          <p:nvPr/>
        </p:nvGrpSpPr>
        <p:grpSpPr>
          <a:xfrm>
            <a:off x="3918460" y="3997819"/>
            <a:ext cx="335187" cy="354348"/>
            <a:chOff x="2792731" y="1613553"/>
            <a:chExt cx="335187" cy="354348"/>
          </a:xfrm>
        </p:grpSpPr>
        <p:sp>
          <p:nvSpPr>
            <p:cNvPr id="254" name="Google Shape;254;p4"/>
            <p:cNvSpPr/>
            <p:nvPr/>
          </p:nvSpPr>
          <p:spPr>
            <a:xfrm>
              <a:off x="2792731" y="1613553"/>
              <a:ext cx="334793" cy="354348"/>
            </a:xfrm>
            <a:custGeom>
              <a:rect b="b" l="l" r="r" t="t"/>
              <a:pathLst>
                <a:path extrusionOk="0" h="10800" w="10204">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
            <p:cNvSpPr/>
            <p:nvPr/>
          </p:nvSpPr>
          <p:spPr>
            <a:xfrm>
              <a:off x="2960685" y="1613553"/>
              <a:ext cx="167233" cy="353954"/>
            </a:xfrm>
            <a:custGeom>
              <a:rect b="b" l="l" r="r" t="t"/>
              <a:pathLst>
                <a:path extrusionOk="0" h="10788" w="5097">
                  <a:moveTo>
                    <a:pt x="1" y="0"/>
                  </a:moveTo>
                  <a:lnTo>
                    <a:pt x="1" y="10787"/>
                  </a:lnTo>
                  <a:cubicBezTo>
                    <a:pt x="5097" y="9061"/>
                    <a:pt x="4466" y="1798"/>
                    <a:pt x="4466" y="179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
            <p:cNvSpPr/>
            <p:nvPr/>
          </p:nvSpPr>
          <p:spPr>
            <a:xfrm>
              <a:off x="2830232" y="1632878"/>
              <a:ext cx="260577" cy="315468"/>
            </a:xfrm>
            <a:custGeom>
              <a:rect b="b" l="l" r="r" t="t"/>
              <a:pathLst>
                <a:path extrusionOk="0" h="9615" w="7942">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
            <p:cNvSpPr/>
            <p:nvPr/>
          </p:nvSpPr>
          <p:spPr>
            <a:xfrm>
              <a:off x="2960324" y="1633468"/>
              <a:ext cx="130092" cy="315271"/>
            </a:xfrm>
            <a:custGeom>
              <a:rect b="b" l="l" r="r" t="t"/>
              <a:pathLst>
                <a:path extrusionOk="0" h="9609" w="3965">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
            <p:cNvSpPr/>
            <p:nvPr/>
          </p:nvSpPr>
          <p:spPr>
            <a:xfrm>
              <a:off x="2885320" y="1727830"/>
              <a:ext cx="156668" cy="97479"/>
            </a:xfrm>
            <a:custGeom>
              <a:rect b="b" l="l" r="r" t="t"/>
              <a:pathLst>
                <a:path extrusionOk="0" h="2971" w="4775">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
            <p:cNvSpPr/>
            <p:nvPr/>
          </p:nvSpPr>
          <p:spPr>
            <a:xfrm>
              <a:off x="2960685" y="1727239"/>
              <a:ext cx="82091" cy="97282"/>
            </a:xfrm>
            <a:custGeom>
              <a:rect b="b" l="l" r="r" t="t"/>
              <a:pathLst>
                <a:path extrusionOk="0" h="2965" w="2502">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4"/>
          <p:cNvGrpSpPr/>
          <p:nvPr/>
        </p:nvGrpSpPr>
        <p:grpSpPr>
          <a:xfrm>
            <a:off x="3910383" y="1445628"/>
            <a:ext cx="329740" cy="257853"/>
            <a:chOff x="1631716" y="1217044"/>
            <a:chExt cx="329740" cy="257853"/>
          </a:xfrm>
        </p:grpSpPr>
        <p:sp>
          <p:nvSpPr>
            <p:cNvPr id="261" name="Google Shape;261;p4"/>
            <p:cNvSpPr/>
            <p:nvPr/>
          </p:nvSpPr>
          <p:spPr>
            <a:xfrm>
              <a:off x="1754392" y="1390084"/>
              <a:ext cx="84026" cy="84026"/>
            </a:xfrm>
            <a:custGeom>
              <a:rect b="b" l="l" r="r" t="t"/>
              <a:pathLst>
                <a:path extrusionOk="0" h="2561" w="2561">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
            <p:cNvSpPr/>
            <p:nvPr/>
          </p:nvSpPr>
          <p:spPr>
            <a:xfrm>
              <a:off x="1718465" y="1333060"/>
              <a:ext cx="155880" cy="49707"/>
            </a:xfrm>
            <a:custGeom>
              <a:rect b="b" l="l" r="r" t="t"/>
              <a:pathLst>
                <a:path extrusionOk="0" h="1515" w="4751">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
            <p:cNvSpPr/>
            <p:nvPr/>
          </p:nvSpPr>
          <p:spPr>
            <a:xfrm>
              <a:off x="1674697" y="1274855"/>
              <a:ext cx="243024" cy="69754"/>
            </a:xfrm>
            <a:custGeom>
              <a:rect b="b" l="l" r="r" t="t"/>
              <a:pathLst>
                <a:path extrusionOk="0" h="2126" w="7407">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
            <p:cNvSpPr/>
            <p:nvPr/>
          </p:nvSpPr>
          <p:spPr>
            <a:xfrm>
              <a:off x="1631716" y="1217437"/>
              <a:ext cx="329740" cy="88751"/>
            </a:xfrm>
            <a:custGeom>
              <a:rect b="b" l="l" r="r" t="t"/>
              <a:pathLst>
                <a:path extrusionOk="0" h="2705" w="1005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
            <p:cNvSpPr/>
            <p:nvPr/>
          </p:nvSpPr>
          <p:spPr>
            <a:xfrm>
              <a:off x="1796586" y="1217044"/>
              <a:ext cx="164477" cy="88718"/>
            </a:xfrm>
            <a:custGeom>
              <a:rect b="b" l="l" r="r" t="t"/>
              <a:pathLst>
                <a:path extrusionOk="0" h="2704" w="5013">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
            <p:cNvSpPr/>
            <p:nvPr/>
          </p:nvSpPr>
          <p:spPr>
            <a:xfrm>
              <a:off x="1796586" y="1274855"/>
              <a:ext cx="120741" cy="69295"/>
            </a:xfrm>
            <a:custGeom>
              <a:rect b="b" l="l" r="r" t="t"/>
              <a:pathLst>
                <a:path extrusionOk="0" h="2112" w="368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
            <p:cNvSpPr/>
            <p:nvPr/>
          </p:nvSpPr>
          <p:spPr>
            <a:xfrm>
              <a:off x="1796586" y="1332666"/>
              <a:ext cx="78153" cy="50429"/>
            </a:xfrm>
            <a:custGeom>
              <a:rect b="b" l="l" r="r" t="t"/>
              <a:pathLst>
                <a:path extrusionOk="0" h="1537" w="2382">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
            <p:cNvSpPr/>
            <p:nvPr/>
          </p:nvSpPr>
          <p:spPr>
            <a:xfrm>
              <a:off x="1796586" y="1390871"/>
              <a:ext cx="41833" cy="84026"/>
            </a:xfrm>
            <a:custGeom>
              <a:rect b="b" l="l" r="r" t="t"/>
              <a:pathLst>
                <a:path extrusionOk="0" h="2561" w="1275">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4"/>
          <p:cNvGrpSpPr/>
          <p:nvPr/>
        </p:nvGrpSpPr>
        <p:grpSpPr>
          <a:xfrm>
            <a:off x="3865268" y="2705745"/>
            <a:ext cx="365700" cy="336696"/>
            <a:chOff x="723863" y="1904249"/>
            <a:chExt cx="365700" cy="336696"/>
          </a:xfrm>
        </p:grpSpPr>
        <p:sp>
          <p:nvSpPr>
            <p:cNvPr id="270" name="Google Shape;270;p4"/>
            <p:cNvSpPr/>
            <p:nvPr/>
          </p:nvSpPr>
          <p:spPr>
            <a:xfrm>
              <a:off x="723863" y="1904249"/>
              <a:ext cx="365700" cy="336696"/>
            </a:xfrm>
            <a:custGeom>
              <a:rect b="b" l="l" r="r" t="t"/>
              <a:pathLst>
                <a:path extrusionOk="0" h="10262" w="11146">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915670" y="1904577"/>
              <a:ext cx="173893" cy="336368"/>
            </a:xfrm>
            <a:custGeom>
              <a:rect b="b" l="l" r="r" t="t"/>
              <a:pathLst>
                <a:path extrusionOk="0" h="10252" w="530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4"/>
          <p:cNvGrpSpPr/>
          <p:nvPr/>
        </p:nvGrpSpPr>
        <p:grpSpPr>
          <a:xfrm>
            <a:off x="608432" y="1799039"/>
            <a:ext cx="2591608" cy="1803104"/>
            <a:chOff x="671982" y="1726869"/>
            <a:chExt cx="1213373" cy="825663"/>
          </a:xfrm>
        </p:grpSpPr>
        <p:sp>
          <p:nvSpPr>
            <p:cNvPr id="273" name="Google Shape;273;p4"/>
            <p:cNvSpPr/>
            <p:nvPr/>
          </p:nvSpPr>
          <p:spPr>
            <a:xfrm>
              <a:off x="1065447" y="1726869"/>
              <a:ext cx="746752" cy="645893"/>
            </a:xfrm>
            <a:custGeom>
              <a:rect b="b" l="l" r="r" t="t"/>
              <a:pathLst>
                <a:path extrusionOk="0" h="25859" w="29897">
                  <a:moveTo>
                    <a:pt x="11596" y="1"/>
                  </a:moveTo>
                  <a:cubicBezTo>
                    <a:pt x="10453" y="1"/>
                    <a:pt x="9346" y="217"/>
                    <a:pt x="8299" y="793"/>
                  </a:cubicBezTo>
                  <a:cubicBezTo>
                    <a:pt x="6918" y="1555"/>
                    <a:pt x="5751" y="2591"/>
                    <a:pt x="4775" y="3829"/>
                  </a:cubicBezTo>
                  <a:cubicBezTo>
                    <a:pt x="3715" y="5151"/>
                    <a:pt x="3775" y="6591"/>
                    <a:pt x="4298" y="8103"/>
                  </a:cubicBezTo>
                  <a:cubicBezTo>
                    <a:pt x="4346" y="8222"/>
                    <a:pt x="4418" y="8341"/>
                    <a:pt x="4489" y="8437"/>
                  </a:cubicBezTo>
                  <a:cubicBezTo>
                    <a:pt x="4695" y="8720"/>
                    <a:pt x="4985" y="8877"/>
                    <a:pt x="5274" y="8877"/>
                  </a:cubicBezTo>
                  <a:cubicBezTo>
                    <a:pt x="5470" y="8877"/>
                    <a:pt x="5666" y="8805"/>
                    <a:pt x="5834" y="8651"/>
                  </a:cubicBezTo>
                  <a:cubicBezTo>
                    <a:pt x="5916" y="8575"/>
                    <a:pt x="5981" y="8543"/>
                    <a:pt x="6043" y="8543"/>
                  </a:cubicBezTo>
                  <a:cubicBezTo>
                    <a:pt x="6115" y="8543"/>
                    <a:pt x="6185" y="8587"/>
                    <a:pt x="6275" y="8651"/>
                  </a:cubicBezTo>
                  <a:cubicBezTo>
                    <a:pt x="6541" y="8837"/>
                    <a:pt x="6767" y="8933"/>
                    <a:pt x="6979" y="8933"/>
                  </a:cubicBezTo>
                  <a:cubicBezTo>
                    <a:pt x="7241" y="8933"/>
                    <a:pt x="7481" y="8787"/>
                    <a:pt x="7751" y="8484"/>
                  </a:cubicBezTo>
                  <a:cubicBezTo>
                    <a:pt x="7833" y="8380"/>
                    <a:pt x="7906" y="8341"/>
                    <a:pt x="7993" y="8341"/>
                  </a:cubicBezTo>
                  <a:cubicBezTo>
                    <a:pt x="8044" y="8341"/>
                    <a:pt x="8101" y="8355"/>
                    <a:pt x="8168" y="8377"/>
                  </a:cubicBezTo>
                  <a:cubicBezTo>
                    <a:pt x="8344" y="8432"/>
                    <a:pt x="8502" y="8459"/>
                    <a:pt x="8647" y="8459"/>
                  </a:cubicBezTo>
                  <a:cubicBezTo>
                    <a:pt x="9041" y="8459"/>
                    <a:pt x="9332" y="8253"/>
                    <a:pt x="9585" y="7818"/>
                  </a:cubicBezTo>
                  <a:cubicBezTo>
                    <a:pt x="9661" y="7696"/>
                    <a:pt x="9722" y="7657"/>
                    <a:pt x="9803" y="7657"/>
                  </a:cubicBezTo>
                  <a:cubicBezTo>
                    <a:pt x="9849" y="7657"/>
                    <a:pt x="9901" y="7669"/>
                    <a:pt x="9966" y="7687"/>
                  </a:cubicBezTo>
                  <a:cubicBezTo>
                    <a:pt x="10063" y="7710"/>
                    <a:pt x="10155" y="7722"/>
                    <a:pt x="10242" y="7722"/>
                  </a:cubicBezTo>
                  <a:cubicBezTo>
                    <a:pt x="10636" y="7722"/>
                    <a:pt x="10922" y="7483"/>
                    <a:pt x="11049" y="7044"/>
                  </a:cubicBezTo>
                  <a:cubicBezTo>
                    <a:pt x="11109" y="6829"/>
                    <a:pt x="11133" y="6615"/>
                    <a:pt x="11145" y="6389"/>
                  </a:cubicBezTo>
                  <a:cubicBezTo>
                    <a:pt x="11156" y="6079"/>
                    <a:pt x="11192" y="5758"/>
                    <a:pt x="11204" y="5401"/>
                  </a:cubicBezTo>
                  <a:cubicBezTo>
                    <a:pt x="12026" y="5639"/>
                    <a:pt x="12704" y="5984"/>
                    <a:pt x="13288" y="6532"/>
                  </a:cubicBezTo>
                  <a:cubicBezTo>
                    <a:pt x="13835" y="7091"/>
                    <a:pt x="14228" y="7734"/>
                    <a:pt x="14585" y="8425"/>
                  </a:cubicBezTo>
                  <a:cubicBezTo>
                    <a:pt x="14955" y="9127"/>
                    <a:pt x="15312" y="9842"/>
                    <a:pt x="15740" y="10508"/>
                  </a:cubicBezTo>
                  <a:cubicBezTo>
                    <a:pt x="15919" y="10782"/>
                    <a:pt x="16109" y="11032"/>
                    <a:pt x="16312" y="11294"/>
                  </a:cubicBezTo>
                  <a:cubicBezTo>
                    <a:pt x="16258" y="11316"/>
                    <a:pt x="16208" y="11325"/>
                    <a:pt x="16160" y="11325"/>
                  </a:cubicBezTo>
                  <a:cubicBezTo>
                    <a:pt x="16080" y="11325"/>
                    <a:pt x="16005" y="11300"/>
                    <a:pt x="15931" y="11270"/>
                  </a:cubicBezTo>
                  <a:cubicBezTo>
                    <a:pt x="15676" y="11245"/>
                    <a:pt x="15425" y="11232"/>
                    <a:pt x="15178" y="11232"/>
                  </a:cubicBezTo>
                  <a:cubicBezTo>
                    <a:pt x="13896" y="11232"/>
                    <a:pt x="12708" y="11578"/>
                    <a:pt x="11621" y="12366"/>
                  </a:cubicBezTo>
                  <a:cubicBezTo>
                    <a:pt x="10990" y="12830"/>
                    <a:pt x="10478" y="13378"/>
                    <a:pt x="10061" y="14033"/>
                  </a:cubicBezTo>
                  <a:cubicBezTo>
                    <a:pt x="9976" y="14169"/>
                    <a:pt x="9891" y="14226"/>
                    <a:pt x="9776" y="14226"/>
                  </a:cubicBezTo>
                  <a:cubicBezTo>
                    <a:pt x="9730" y="14226"/>
                    <a:pt x="9679" y="14216"/>
                    <a:pt x="9621" y="14199"/>
                  </a:cubicBezTo>
                  <a:cubicBezTo>
                    <a:pt x="9025" y="14009"/>
                    <a:pt x="8430" y="13902"/>
                    <a:pt x="7811" y="13842"/>
                  </a:cubicBezTo>
                  <a:cubicBezTo>
                    <a:pt x="7550" y="13818"/>
                    <a:pt x="7293" y="13806"/>
                    <a:pt x="7042" y="13806"/>
                  </a:cubicBezTo>
                  <a:cubicBezTo>
                    <a:pt x="4953" y="13806"/>
                    <a:pt x="3203" y="14647"/>
                    <a:pt x="1917" y="16390"/>
                  </a:cubicBezTo>
                  <a:cubicBezTo>
                    <a:pt x="572" y="18176"/>
                    <a:pt x="0" y="20260"/>
                    <a:pt x="155" y="22510"/>
                  </a:cubicBezTo>
                  <a:cubicBezTo>
                    <a:pt x="262" y="23820"/>
                    <a:pt x="869" y="24772"/>
                    <a:pt x="2167" y="25189"/>
                  </a:cubicBezTo>
                  <a:cubicBezTo>
                    <a:pt x="2274" y="25225"/>
                    <a:pt x="2382" y="25272"/>
                    <a:pt x="2501" y="25308"/>
                  </a:cubicBezTo>
                  <a:cubicBezTo>
                    <a:pt x="3536" y="25629"/>
                    <a:pt x="4608" y="25796"/>
                    <a:pt x="5715" y="25844"/>
                  </a:cubicBezTo>
                  <a:cubicBezTo>
                    <a:pt x="5988" y="25854"/>
                    <a:pt x="6259" y="25859"/>
                    <a:pt x="6530" y="25859"/>
                  </a:cubicBezTo>
                  <a:cubicBezTo>
                    <a:pt x="8453" y="25859"/>
                    <a:pt x="10351" y="25606"/>
                    <a:pt x="12240" y="25189"/>
                  </a:cubicBezTo>
                  <a:cubicBezTo>
                    <a:pt x="14288" y="24724"/>
                    <a:pt x="16276" y="24117"/>
                    <a:pt x="18181" y="23200"/>
                  </a:cubicBezTo>
                  <a:cubicBezTo>
                    <a:pt x="21098" y="21819"/>
                    <a:pt x="23634" y="19891"/>
                    <a:pt x="25896" y="17581"/>
                  </a:cubicBezTo>
                  <a:cubicBezTo>
                    <a:pt x="26980" y="16462"/>
                    <a:pt x="27944" y="15223"/>
                    <a:pt x="28730" y="13878"/>
                  </a:cubicBezTo>
                  <a:cubicBezTo>
                    <a:pt x="29111" y="13235"/>
                    <a:pt x="29409" y="12568"/>
                    <a:pt x="29647" y="11866"/>
                  </a:cubicBezTo>
                  <a:cubicBezTo>
                    <a:pt x="29897" y="11151"/>
                    <a:pt x="29802" y="10485"/>
                    <a:pt x="29433" y="9830"/>
                  </a:cubicBezTo>
                  <a:cubicBezTo>
                    <a:pt x="29075" y="9211"/>
                    <a:pt x="28647" y="8675"/>
                    <a:pt x="28159" y="8187"/>
                  </a:cubicBezTo>
                  <a:cubicBezTo>
                    <a:pt x="26194" y="6234"/>
                    <a:pt x="24015" y="4555"/>
                    <a:pt x="21622" y="3162"/>
                  </a:cubicBezTo>
                  <a:cubicBezTo>
                    <a:pt x="20729" y="2638"/>
                    <a:pt x="19836" y="2126"/>
                    <a:pt x="18884" y="1734"/>
                  </a:cubicBezTo>
                  <a:cubicBezTo>
                    <a:pt x="16824" y="876"/>
                    <a:pt x="14716" y="269"/>
                    <a:pt x="12502" y="43"/>
                  </a:cubicBezTo>
                  <a:cubicBezTo>
                    <a:pt x="12198" y="16"/>
                    <a:pt x="11896" y="1"/>
                    <a:pt x="1159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
            <p:cNvSpPr/>
            <p:nvPr/>
          </p:nvSpPr>
          <p:spPr>
            <a:xfrm>
              <a:off x="1339937" y="1854435"/>
              <a:ext cx="248052" cy="224448"/>
            </a:xfrm>
            <a:custGeom>
              <a:rect b="b" l="l" r="r" t="t"/>
              <a:pathLst>
                <a:path extrusionOk="0" h="8986" w="9931">
                  <a:moveTo>
                    <a:pt x="328" y="0"/>
                  </a:moveTo>
                  <a:cubicBezTo>
                    <a:pt x="213" y="0"/>
                    <a:pt x="123" y="53"/>
                    <a:pt x="84" y="163"/>
                  </a:cubicBezTo>
                  <a:cubicBezTo>
                    <a:pt x="1" y="341"/>
                    <a:pt x="84" y="472"/>
                    <a:pt x="239" y="567"/>
                  </a:cubicBezTo>
                  <a:cubicBezTo>
                    <a:pt x="406" y="675"/>
                    <a:pt x="572" y="746"/>
                    <a:pt x="751" y="829"/>
                  </a:cubicBezTo>
                  <a:cubicBezTo>
                    <a:pt x="1703" y="1294"/>
                    <a:pt x="2430" y="1961"/>
                    <a:pt x="2977" y="2853"/>
                  </a:cubicBezTo>
                  <a:cubicBezTo>
                    <a:pt x="3204" y="3234"/>
                    <a:pt x="3418" y="3615"/>
                    <a:pt x="3632" y="4008"/>
                  </a:cubicBezTo>
                  <a:cubicBezTo>
                    <a:pt x="4156" y="4937"/>
                    <a:pt x="4704" y="5830"/>
                    <a:pt x="5442" y="6628"/>
                  </a:cubicBezTo>
                  <a:cubicBezTo>
                    <a:pt x="6478" y="7723"/>
                    <a:pt x="7704" y="8545"/>
                    <a:pt x="9192" y="8914"/>
                  </a:cubicBezTo>
                  <a:cubicBezTo>
                    <a:pt x="9311" y="8949"/>
                    <a:pt x="9442" y="8973"/>
                    <a:pt x="9526" y="8985"/>
                  </a:cubicBezTo>
                  <a:cubicBezTo>
                    <a:pt x="9740" y="8985"/>
                    <a:pt x="9871" y="8961"/>
                    <a:pt x="9907" y="8771"/>
                  </a:cubicBezTo>
                  <a:cubicBezTo>
                    <a:pt x="9931" y="8604"/>
                    <a:pt x="9859" y="8485"/>
                    <a:pt x="9692" y="8426"/>
                  </a:cubicBezTo>
                  <a:cubicBezTo>
                    <a:pt x="9633" y="8414"/>
                    <a:pt x="9561" y="8378"/>
                    <a:pt x="9490" y="8366"/>
                  </a:cubicBezTo>
                  <a:cubicBezTo>
                    <a:pt x="8180" y="8080"/>
                    <a:pt x="7073" y="7414"/>
                    <a:pt x="6132" y="6485"/>
                  </a:cubicBezTo>
                  <a:cubicBezTo>
                    <a:pt x="5323" y="5687"/>
                    <a:pt x="4728" y="4723"/>
                    <a:pt x="4168" y="3723"/>
                  </a:cubicBezTo>
                  <a:cubicBezTo>
                    <a:pt x="3906" y="3258"/>
                    <a:pt x="3656" y="2794"/>
                    <a:pt x="3370" y="2353"/>
                  </a:cubicBezTo>
                  <a:cubicBezTo>
                    <a:pt x="2668" y="1270"/>
                    <a:pt x="1691" y="544"/>
                    <a:pt x="525" y="44"/>
                  </a:cubicBezTo>
                  <a:cubicBezTo>
                    <a:pt x="455" y="15"/>
                    <a:pt x="388" y="0"/>
                    <a:pt x="3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
            <p:cNvSpPr/>
            <p:nvPr/>
          </p:nvSpPr>
          <p:spPr>
            <a:xfrm>
              <a:off x="1200781" y="2198791"/>
              <a:ext cx="64242" cy="102857"/>
            </a:xfrm>
            <a:custGeom>
              <a:rect b="b" l="l" r="r" t="t"/>
              <a:pathLst>
                <a:path extrusionOk="0" h="4118" w="2572">
                  <a:moveTo>
                    <a:pt x="2267" y="0"/>
                  </a:moveTo>
                  <a:cubicBezTo>
                    <a:pt x="2198" y="0"/>
                    <a:pt x="2129" y="32"/>
                    <a:pt x="2059" y="81"/>
                  </a:cubicBezTo>
                  <a:cubicBezTo>
                    <a:pt x="1928" y="188"/>
                    <a:pt x="1857" y="319"/>
                    <a:pt x="1786" y="474"/>
                  </a:cubicBezTo>
                  <a:cubicBezTo>
                    <a:pt x="1226" y="1474"/>
                    <a:pt x="690" y="2486"/>
                    <a:pt x="143" y="3498"/>
                  </a:cubicBezTo>
                  <a:cubicBezTo>
                    <a:pt x="95" y="3581"/>
                    <a:pt x="35" y="3676"/>
                    <a:pt x="23" y="3772"/>
                  </a:cubicBezTo>
                  <a:cubicBezTo>
                    <a:pt x="0" y="3967"/>
                    <a:pt x="132" y="4118"/>
                    <a:pt x="302" y="4118"/>
                  </a:cubicBezTo>
                  <a:cubicBezTo>
                    <a:pt x="308" y="4118"/>
                    <a:pt x="315" y="4117"/>
                    <a:pt x="321" y="4117"/>
                  </a:cubicBezTo>
                  <a:cubicBezTo>
                    <a:pt x="428" y="4117"/>
                    <a:pt x="512" y="4046"/>
                    <a:pt x="559" y="3950"/>
                  </a:cubicBezTo>
                  <a:cubicBezTo>
                    <a:pt x="619" y="3867"/>
                    <a:pt x="678" y="3760"/>
                    <a:pt x="738" y="3653"/>
                  </a:cubicBezTo>
                  <a:cubicBezTo>
                    <a:pt x="1286" y="2629"/>
                    <a:pt x="1857" y="1581"/>
                    <a:pt x="2417" y="557"/>
                  </a:cubicBezTo>
                  <a:cubicBezTo>
                    <a:pt x="2452" y="509"/>
                    <a:pt x="2488" y="474"/>
                    <a:pt x="2512" y="414"/>
                  </a:cubicBezTo>
                  <a:cubicBezTo>
                    <a:pt x="2571" y="283"/>
                    <a:pt x="2536" y="140"/>
                    <a:pt x="2417" y="57"/>
                  </a:cubicBezTo>
                  <a:cubicBezTo>
                    <a:pt x="2367" y="17"/>
                    <a:pt x="2317" y="0"/>
                    <a:pt x="22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
            <p:cNvSpPr/>
            <p:nvPr/>
          </p:nvSpPr>
          <p:spPr>
            <a:xfrm>
              <a:off x="1493706" y="2186102"/>
              <a:ext cx="65441" cy="99186"/>
            </a:xfrm>
            <a:custGeom>
              <a:rect b="b" l="l" r="r" t="t"/>
              <a:pathLst>
                <a:path extrusionOk="0" h="3971" w="2620">
                  <a:moveTo>
                    <a:pt x="2297" y="0"/>
                  </a:moveTo>
                  <a:cubicBezTo>
                    <a:pt x="2219" y="0"/>
                    <a:pt x="2143" y="35"/>
                    <a:pt x="2084" y="101"/>
                  </a:cubicBezTo>
                  <a:cubicBezTo>
                    <a:pt x="2024" y="172"/>
                    <a:pt x="1977" y="255"/>
                    <a:pt x="1929" y="327"/>
                  </a:cubicBezTo>
                  <a:cubicBezTo>
                    <a:pt x="1346" y="1339"/>
                    <a:pt x="762" y="2339"/>
                    <a:pt x="191" y="3351"/>
                  </a:cubicBezTo>
                  <a:cubicBezTo>
                    <a:pt x="143" y="3422"/>
                    <a:pt x="84" y="3506"/>
                    <a:pt x="60" y="3613"/>
                  </a:cubicBezTo>
                  <a:cubicBezTo>
                    <a:pt x="0" y="3803"/>
                    <a:pt x="143" y="3970"/>
                    <a:pt x="298" y="3970"/>
                  </a:cubicBezTo>
                  <a:cubicBezTo>
                    <a:pt x="536" y="3958"/>
                    <a:pt x="619" y="3792"/>
                    <a:pt x="703" y="3649"/>
                  </a:cubicBezTo>
                  <a:lnTo>
                    <a:pt x="2405" y="696"/>
                  </a:lnTo>
                  <a:cubicBezTo>
                    <a:pt x="2465" y="589"/>
                    <a:pt x="2513" y="494"/>
                    <a:pt x="2548" y="386"/>
                  </a:cubicBezTo>
                  <a:cubicBezTo>
                    <a:pt x="2620" y="255"/>
                    <a:pt x="2572" y="113"/>
                    <a:pt x="2441" y="41"/>
                  </a:cubicBezTo>
                  <a:cubicBezTo>
                    <a:pt x="2395" y="14"/>
                    <a:pt x="2346" y="0"/>
                    <a:pt x="22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
            <p:cNvSpPr/>
            <p:nvPr/>
          </p:nvSpPr>
          <p:spPr>
            <a:xfrm>
              <a:off x="1356898" y="2203612"/>
              <a:ext cx="53552" cy="89569"/>
            </a:xfrm>
            <a:custGeom>
              <a:rect b="b" l="l" r="r" t="t"/>
              <a:pathLst>
                <a:path extrusionOk="0" h="3586" w="2144">
                  <a:moveTo>
                    <a:pt x="1838" y="0"/>
                  </a:moveTo>
                  <a:cubicBezTo>
                    <a:pt x="1781" y="0"/>
                    <a:pt x="1722" y="17"/>
                    <a:pt x="1667" y="54"/>
                  </a:cubicBezTo>
                  <a:cubicBezTo>
                    <a:pt x="1548" y="126"/>
                    <a:pt x="1489" y="245"/>
                    <a:pt x="1429" y="364"/>
                  </a:cubicBezTo>
                  <a:cubicBezTo>
                    <a:pt x="989" y="1233"/>
                    <a:pt x="560" y="2090"/>
                    <a:pt x="143" y="2971"/>
                  </a:cubicBezTo>
                  <a:cubicBezTo>
                    <a:pt x="0" y="3281"/>
                    <a:pt x="24" y="3460"/>
                    <a:pt x="203" y="3555"/>
                  </a:cubicBezTo>
                  <a:cubicBezTo>
                    <a:pt x="246" y="3575"/>
                    <a:pt x="288" y="3585"/>
                    <a:pt x="329" y="3585"/>
                  </a:cubicBezTo>
                  <a:cubicBezTo>
                    <a:pt x="460" y="3585"/>
                    <a:pt x="582" y="3481"/>
                    <a:pt x="691" y="3245"/>
                  </a:cubicBezTo>
                  <a:cubicBezTo>
                    <a:pt x="1155" y="2329"/>
                    <a:pt x="1608" y="1424"/>
                    <a:pt x="2048" y="519"/>
                  </a:cubicBezTo>
                  <a:cubicBezTo>
                    <a:pt x="2096" y="424"/>
                    <a:pt x="2144" y="352"/>
                    <a:pt x="2120" y="269"/>
                  </a:cubicBezTo>
                  <a:cubicBezTo>
                    <a:pt x="2111" y="107"/>
                    <a:pt x="1981" y="0"/>
                    <a:pt x="1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1537719" y="2188550"/>
              <a:ext cx="55625" cy="86622"/>
            </a:xfrm>
            <a:custGeom>
              <a:rect b="b" l="l" r="r" t="t"/>
              <a:pathLst>
                <a:path extrusionOk="0" h="3468" w="2227">
                  <a:moveTo>
                    <a:pt x="1895" y="0"/>
                  </a:moveTo>
                  <a:cubicBezTo>
                    <a:pt x="1807" y="0"/>
                    <a:pt x="1724" y="50"/>
                    <a:pt x="1655" y="134"/>
                  </a:cubicBezTo>
                  <a:lnTo>
                    <a:pt x="1524" y="360"/>
                  </a:lnTo>
                  <a:cubicBezTo>
                    <a:pt x="1060" y="1193"/>
                    <a:pt x="596" y="2015"/>
                    <a:pt x="155" y="2848"/>
                  </a:cubicBezTo>
                  <a:cubicBezTo>
                    <a:pt x="108" y="2932"/>
                    <a:pt x="48" y="3027"/>
                    <a:pt x="36" y="3134"/>
                  </a:cubicBezTo>
                  <a:cubicBezTo>
                    <a:pt x="0" y="3301"/>
                    <a:pt x="131" y="3455"/>
                    <a:pt x="322" y="3467"/>
                  </a:cubicBezTo>
                  <a:cubicBezTo>
                    <a:pt x="477" y="3467"/>
                    <a:pt x="572" y="3372"/>
                    <a:pt x="643" y="3217"/>
                  </a:cubicBezTo>
                  <a:cubicBezTo>
                    <a:pt x="1132" y="2324"/>
                    <a:pt x="1643" y="1419"/>
                    <a:pt x="2132" y="515"/>
                  </a:cubicBezTo>
                  <a:cubicBezTo>
                    <a:pt x="2144" y="491"/>
                    <a:pt x="2144" y="467"/>
                    <a:pt x="2167" y="431"/>
                  </a:cubicBezTo>
                  <a:cubicBezTo>
                    <a:pt x="2227" y="276"/>
                    <a:pt x="2191" y="134"/>
                    <a:pt x="2048" y="50"/>
                  </a:cubicBezTo>
                  <a:cubicBezTo>
                    <a:pt x="1997" y="16"/>
                    <a:pt x="1945" y="0"/>
                    <a:pt x="18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
            <p:cNvSpPr/>
            <p:nvPr/>
          </p:nvSpPr>
          <p:spPr>
            <a:xfrm>
              <a:off x="1246267" y="2204786"/>
              <a:ext cx="51479" cy="85973"/>
            </a:xfrm>
            <a:custGeom>
              <a:rect b="b" l="l" r="r" t="t"/>
              <a:pathLst>
                <a:path extrusionOk="0" h="3442" w="2061">
                  <a:moveTo>
                    <a:pt x="1798" y="1"/>
                  </a:moveTo>
                  <a:cubicBezTo>
                    <a:pt x="1743" y="1"/>
                    <a:pt x="1685" y="18"/>
                    <a:pt x="1631" y="55"/>
                  </a:cubicBezTo>
                  <a:cubicBezTo>
                    <a:pt x="1512" y="127"/>
                    <a:pt x="1429" y="246"/>
                    <a:pt x="1370" y="365"/>
                  </a:cubicBezTo>
                  <a:cubicBezTo>
                    <a:pt x="941" y="1186"/>
                    <a:pt x="512" y="2020"/>
                    <a:pt x="96" y="2841"/>
                  </a:cubicBezTo>
                  <a:cubicBezTo>
                    <a:pt x="48" y="2936"/>
                    <a:pt x="0" y="3032"/>
                    <a:pt x="0" y="3139"/>
                  </a:cubicBezTo>
                  <a:cubicBezTo>
                    <a:pt x="0" y="3270"/>
                    <a:pt x="60" y="3353"/>
                    <a:pt x="179" y="3413"/>
                  </a:cubicBezTo>
                  <a:cubicBezTo>
                    <a:pt x="219" y="3432"/>
                    <a:pt x="257" y="3442"/>
                    <a:pt x="294" y="3442"/>
                  </a:cubicBezTo>
                  <a:cubicBezTo>
                    <a:pt x="368" y="3442"/>
                    <a:pt x="437" y="3405"/>
                    <a:pt x="500" y="3341"/>
                  </a:cubicBezTo>
                  <a:cubicBezTo>
                    <a:pt x="560" y="3282"/>
                    <a:pt x="584" y="3198"/>
                    <a:pt x="631" y="3115"/>
                  </a:cubicBezTo>
                  <a:lnTo>
                    <a:pt x="1965" y="531"/>
                  </a:lnTo>
                  <a:cubicBezTo>
                    <a:pt x="2012" y="436"/>
                    <a:pt x="2060" y="365"/>
                    <a:pt x="2060" y="281"/>
                  </a:cubicBezTo>
                  <a:cubicBezTo>
                    <a:pt x="2060" y="111"/>
                    <a:pt x="1938" y="1"/>
                    <a:pt x="179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
            <p:cNvSpPr/>
            <p:nvPr/>
          </p:nvSpPr>
          <p:spPr>
            <a:xfrm>
              <a:off x="1458611" y="2206909"/>
              <a:ext cx="54751" cy="83125"/>
            </a:xfrm>
            <a:custGeom>
              <a:rect b="b" l="l" r="r" t="t"/>
              <a:pathLst>
                <a:path extrusionOk="0" h="3328" w="2192">
                  <a:moveTo>
                    <a:pt x="1867" y="1"/>
                  </a:moveTo>
                  <a:cubicBezTo>
                    <a:pt x="1792" y="1"/>
                    <a:pt x="1721" y="35"/>
                    <a:pt x="1655" y="101"/>
                  </a:cubicBezTo>
                  <a:cubicBezTo>
                    <a:pt x="1596" y="161"/>
                    <a:pt x="1548" y="232"/>
                    <a:pt x="1501" y="315"/>
                  </a:cubicBezTo>
                  <a:cubicBezTo>
                    <a:pt x="1024" y="1113"/>
                    <a:pt x="572" y="1911"/>
                    <a:pt x="155" y="2744"/>
                  </a:cubicBezTo>
                  <a:cubicBezTo>
                    <a:pt x="108" y="2828"/>
                    <a:pt x="60" y="2899"/>
                    <a:pt x="48" y="2994"/>
                  </a:cubicBezTo>
                  <a:cubicBezTo>
                    <a:pt x="0" y="3161"/>
                    <a:pt x="131" y="3316"/>
                    <a:pt x="310" y="3328"/>
                  </a:cubicBezTo>
                  <a:cubicBezTo>
                    <a:pt x="536" y="3328"/>
                    <a:pt x="608" y="3149"/>
                    <a:pt x="727" y="2994"/>
                  </a:cubicBezTo>
                  <a:cubicBezTo>
                    <a:pt x="1131" y="2197"/>
                    <a:pt x="1560" y="1423"/>
                    <a:pt x="2013" y="673"/>
                  </a:cubicBezTo>
                  <a:cubicBezTo>
                    <a:pt x="2060" y="577"/>
                    <a:pt x="2120" y="494"/>
                    <a:pt x="2143" y="387"/>
                  </a:cubicBezTo>
                  <a:cubicBezTo>
                    <a:pt x="2191" y="256"/>
                    <a:pt x="2143" y="113"/>
                    <a:pt x="2013" y="42"/>
                  </a:cubicBezTo>
                  <a:cubicBezTo>
                    <a:pt x="1962" y="14"/>
                    <a:pt x="1914" y="1"/>
                    <a:pt x="186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
            <p:cNvSpPr/>
            <p:nvPr/>
          </p:nvSpPr>
          <p:spPr>
            <a:xfrm>
              <a:off x="1241197" y="1844794"/>
              <a:ext cx="33345" cy="89669"/>
            </a:xfrm>
            <a:custGeom>
              <a:rect b="b" l="l" r="r" t="t"/>
              <a:pathLst>
                <a:path extrusionOk="0" h="3590" w="1335">
                  <a:moveTo>
                    <a:pt x="322" y="1"/>
                  </a:moveTo>
                  <a:cubicBezTo>
                    <a:pt x="120" y="13"/>
                    <a:pt x="1" y="191"/>
                    <a:pt x="49" y="489"/>
                  </a:cubicBezTo>
                  <a:cubicBezTo>
                    <a:pt x="203" y="1382"/>
                    <a:pt x="358" y="2287"/>
                    <a:pt x="656" y="3156"/>
                  </a:cubicBezTo>
                  <a:cubicBezTo>
                    <a:pt x="703" y="3263"/>
                    <a:pt x="739" y="3382"/>
                    <a:pt x="799" y="3466"/>
                  </a:cubicBezTo>
                  <a:cubicBezTo>
                    <a:pt x="862" y="3538"/>
                    <a:pt x="932" y="3590"/>
                    <a:pt x="1024" y="3590"/>
                  </a:cubicBezTo>
                  <a:cubicBezTo>
                    <a:pt x="1054" y="3590"/>
                    <a:pt x="1086" y="3584"/>
                    <a:pt x="1120" y="3573"/>
                  </a:cubicBezTo>
                  <a:cubicBezTo>
                    <a:pt x="1251" y="3525"/>
                    <a:pt x="1334" y="3418"/>
                    <a:pt x="1322" y="3275"/>
                  </a:cubicBezTo>
                  <a:cubicBezTo>
                    <a:pt x="1322" y="3180"/>
                    <a:pt x="1299" y="3109"/>
                    <a:pt x="1263" y="3025"/>
                  </a:cubicBezTo>
                  <a:cubicBezTo>
                    <a:pt x="1084" y="2549"/>
                    <a:pt x="965" y="2049"/>
                    <a:pt x="882" y="1561"/>
                  </a:cubicBezTo>
                  <a:cubicBezTo>
                    <a:pt x="787" y="1144"/>
                    <a:pt x="715" y="739"/>
                    <a:pt x="644" y="346"/>
                  </a:cubicBezTo>
                  <a:cubicBezTo>
                    <a:pt x="608" y="144"/>
                    <a:pt x="525" y="13"/>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
            <p:cNvSpPr/>
            <p:nvPr/>
          </p:nvSpPr>
          <p:spPr>
            <a:xfrm>
              <a:off x="1318830" y="2206385"/>
              <a:ext cx="52053" cy="83949"/>
            </a:xfrm>
            <a:custGeom>
              <a:rect b="b" l="l" r="r" t="t"/>
              <a:pathLst>
                <a:path extrusionOk="0" h="3361" w="2084">
                  <a:moveTo>
                    <a:pt x="1821" y="1"/>
                  </a:moveTo>
                  <a:cubicBezTo>
                    <a:pt x="1757" y="1"/>
                    <a:pt x="1692" y="22"/>
                    <a:pt x="1632" y="63"/>
                  </a:cubicBezTo>
                  <a:cubicBezTo>
                    <a:pt x="1513" y="158"/>
                    <a:pt x="1453" y="289"/>
                    <a:pt x="1382" y="420"/>
                  </a:cubicBezTo>
                  <a:cubicBezTo>
                    <a:pt x="1024" y="1086"/>
                    <a:pt x="679" y="1741"/>
                    <a:pt x="322" y="2420"/>
                  </a:cubicBezTo>
                  <a:cubicBezTo>
                    <a:pt x="239" y="2563"/>
                    <a:pt x="143" y="2729"/>
                    <a:pt x="84" y="2896"/>
                  </a:cubicBezTo>
                  <a:cubicBezTo>
                    <a:pt x="0" y="3110"/>
                    <a:pt x="60" y="3265"/>
                    <a:pt x="227" y="3337"/>
                  </a:cubicBezTo>
                  <a:cubicBezTo>
                    <a:pt x="271" y="3353"/>
                    <a:pt x="311" y="3361"/>
                    <a:pt x="348" y="3361"/>
                  </a:cubicBezTo>
                  <a:cubicBezTo>
                    <a:pt x="470" y="3361"/>
                    <a:pt x="555" y="3277"/>
                    <a:pt x="620" y="3158"/>
                  </a:cubicBezTo>
                  <a:cubicBezTo>
                    <a:pt x="643" y="3110"/>
                    <a:pt x="667" y="3087"/>
                    <a:pt x="679" y="3039"/>
                  </a:cubicBezTo>
                  <a:lnTo>
                    <a:pt x="1977" y="586"/>
                  </a:lnTo>
                  <a:cubicBezTo>
                    <a:pt x="2024" y="491"/>
                    <a:pt x="2084" y="408"/>
                    <a:pt x="2084" y="289"/>
                  </a:cubicBezTo>
                  <a:cubicBezTo>
                    <a:pt x="2084" y="182"/>
                    <a:pt x="2060" y="98"/>
                    <a:pt x="1965" y="39"/>
                  </a:cubicBezTo>
                  <a:cubicBezTo>
                    <a:pt x="1919" y="13"/>
                    <a:pt x="1870"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
            <p:cNvSpPr/>
            <p:nvPr/>
          </p:nvSpPr>
          <p:spPr>
            <a:xfrm>
              <a:off x="1162389" y="2219149"/>
              <a:ext cx="50879" cy="82376"/>
            </a:xfrm>
            <a:custGeom>
              <a:rect b="b" l="l" r="r" t="t"/>
              <a:pathLst>
                <a:path extrusionOk="0" h="3298" w="2037">
                  <a:moveTo>
                    <a:pt x="1737" y="0"/>
                  </a:moveTo>
                  <a:cubicBezTo>
                    <a:pt x="1703" y="0"/>
                    <a:pt x="1667" y="5"/>
                    <a:pt x="1632" y="16"/>
                  </a:cubicBezTo>
                  <a:cubicBezTo>
                    <a:pt x="1501" y="75"/>
                    <a:pt x="1429" y="183"/>
                    <a:pt x="1370" y="302"/>
                  </a:cubicBezTo>
                  <a:cubicBezTo>
                    <a:pt x="918" y="1099"/>
                    <a:pt x="477" y="1909"/>
                    <a:pt x="84" y="2719"/>
                  </a:cubicBezTo>
                  <a:cubicBezTo>
                    <a:pt x="60" y="2802"/>
                    <a:pt x="25" y="2885"/>
                    <a:pt x="13" y="2980"/>
                  </a:cubicBezTo>
                  <a:cubicBezTo>
                    <a:pt x="1" y="3111"/>
                    <a:pt x="60" y="3195"/>
                    <a:pt x="179" y="3254"/>
                  </a:cubicBezTo>
                  <a:cubicBezTo>
                    <a:pt x="222" y="3284"/>
                    <a:pt x="262" y="3297"/>
                    <a:pt x="300" y="3297"/>
                  </a:cubicBezTo>
                  <a:cubicBezTo>
                    <a:pt x="367" y="3297"/>
                    <a:pt x="428" y="3256"/>
                    <a:pt x="489" y="3195"/>
                  </a:cubicBezTo>
                  <a:cubicBezTo>
                    <a:pt x="560" y="3123"/>
                    <a:pt x="608" y="3016"/>
                    <a:pt x="656" y="2933"/>
                  </a:cubicBezTo>
                  <a:cubicBezTo>
                    <a:pt x="1072" y="2111"/>
                    <a:pt x="1465" y="1314"/>
                    <a:pt x="1941" y="516"/>
                  </a:cubicBezTo>
                  <a:cubicBezTo>
                    <a:pt x="1989" y="444"/>
                    <a:pt x="2037" y="373"/>
                    <a:pt x="2037" y="278"/>
                  </a:cubicBezTo>
                  <a:cubicBezTo>
                    <a:pt x="2037" y="111"/>
                    <a:pt x="1899" y="0"/>
                    <a:pt x="17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
            <p:cNvSpPr/>
            <p:nvPr/>
          </p:nvSpPr>
          <p:spPr>
            <a:xfrm>
              <a:off x="1284934" y="2208633"/>
              <a:ext cx="48781" cy="77530"/>
            </a:xfrm>
            <a:custGeom>
              <a:rect b="b" l="l" r="r" t="t"/>
              <a:pathLst>
                <a:path extrusionOk="0" h="3104" w="1953">
                  <a:moveTo>
                    <a:pt x="1656" y="0"/>
                  </a:moveTo>
                  <a:cubicBezTo>
                    <a:pt x="1551" y="0"/>
                    <a:pt x="1458" y="62"/>
                    <a:pt x="1393" y="151"/>
                  </a:cubicBezTo>
                  <a:cubicBezTo>
                    <a:pt x="1334" y="223"/>
                    <a:pt x="1274" y="318"/>
                    <a:pt x="1226" y="401"/>
                  </a:cubicBezTo>
                  <a:lnTo>
                    <a:pt x="107" y="2544"/>
                  </a:lnTo>
                  <a:cubicBezTo>
                    <a:pt x="60" y="2639"/>
                    <a:pt x="0" y="2723"/>
                    <a:pt x="24" y="2830"/>
                  </a:cubicBezTo>
                  <a:cubicBezTo>
                    <a:pt x="36" y="3009"/>
                    <a:pt x="143" y="3080"/>
                    <a:pt x="298" y="3104"/>
                  </a:cubicBezTo>
                  <a:cubicBezTo>
                    <a:pt x="512" y="3056"/>
                    <a:pt x="595" y="2901"/>
                    <a:pt x="679" y="2770"/>
                  </a:cubicBezTo>
                  <a:cubicBezTo>
                    <a:pt x="1060" y="2032"/>
                    <a:pt x="1453" y="1294"/>
                    <a:pt x="1834" y="556"/>
                  </a:cubicBezTo>
                  <a:cubicBezTo>
                    <a:pt x="1846" y="508"/>
                    <a:pt x="1881" y="484"/>
                    <a:pt x="1893" y="437"/>
                  </a:cubicBezTo>
                  <a:cubicBezTo>
                    <a:pt x="1953" y="282"/>
                    <a:pt x="1953" y="139"/>
                    <a:pt x="1810" y="44"/>
                  </a:cubicBezTo>
                  <a:cubicBezTo>
                    <a:pt x="1757" y="14"/>
                    <a:pt x="1705" y="0"/>
                    <a:pt x="165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
            <p:cNvSpPr/>
            <p:nvPr/>
          </p:nvSpPr>
          <p:spPr>
            <a:xfrm>
              <a:off x="1283136" y="1832904"/>
              <a:ext cx="30073" cy="82001"/>
            </a:xfrm>
            <a:custGeom>
              <a:rect b="b" l="l" r="r" t="t"/>
              <a:pathLst>
                <a:path extrusionOk="0" h="3283" w="1204">
                  <a:moveTo>
                    <a:pt x="310" y="1"/>
                  </a:moveTo>
                  <a:cubicBezTo>
                    <a:pt x="179" y="1"/>
                    <a:pt x="84" y="72"/>
                    <a:pt x="48" y="191"/>
                  </a:cubicBezTo>
                  <a:cubicBezTo>
                    <a:pt x="1" y="346"/>
                    <a:pt x="36" y="489"/>
                    <a:pt x="36" y="715"/>
                  </a:cubicBezTo>
                  <a:cubicBezTo>
                    <a:pt x="84" y="1429"/>
                    <a:pt x="286" y="2203"/>
                    <a:pt x="548" y="2942"/>
                  </a:cubicBezTo>
                  <a:cubicBezTo>
                    <a:pt x="596" y="3013"/>
                    <a:pt x="632" y="3096"/>
                    <a:pt x="679" y="3168"/>
                  </a:cubicBezTo>
                  <a:cubicBezTo>
                    <a:pt x="741" y="3245"/>
                    <a:pt x="819" y="3283"/>
                    <a:pt x="901" y="3283"/>
                  </a:cubicBezTo>
                  <a:cubicBezTo>
                    <a:pt x="945" y="3283"/>
                    <a:pt x="991" y="3272"/>
                    <a:pt x="1037" y="3251"/>
                  </a:cubicBezTo>
                  <a:cubicBezTo>
                    <a:pt x="1156" y="3192"/>
                    <a:pt x="1203" y="3073"/>
                    <a:pt x="1191" y="2953"/>
                  </a:cubicBezTo>
                  <a:cubicBezTo>
                    <a:pt x="1179" y="2858"/>
                    <a:pt x="1132" y="2763"/>
                    <a:pt x="1096" y="2656"/>
                  </a:cubicBezTo>
                  <a:cubicBezTo>
                    <a:pt x="846" y="1941"/>
                    <a:pt x="644" y="1203"/>
                    <a:pt x="620" y="429"/>
                  </a:cubicBezTo>
                  <a:cubicBezTo>
                    <a:pt x="620" y="358"/>
                    <a:pt x="608" y="263"/>
                    <a:pt x="584" y="179"/>
                  </a:cubicBezTo>
                  <a:cubicBezTo>
                    <a:pt x="536" y="60"/>
                    <a:pt x="441" y="1"/>
                    <a:pt x="31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
            <p:cNvSpPr/>
            <p:nvPr/>
          </p:nvSpPr>
          <p:spPr>
            <a:xfrm>
              <a:off x="1195411" y="1857233"/>
              <a:ext cx="28275" cy="81027"/>
            </a:xfrm>
            <a:custGeom>
              <a:rect b="b" l="l" r="r" t="t"/>
              <a:pathLst>
                <a:path extrusionOk="0" h="3244" w="1132">
                  <a:moveTo>
                    <a:pt x="285" y="1"/>
                  </a:moveTo>
                  <a:cubicBezTo>
                    <a:pt x="270" y="1"/>
                    <a:pt x="254" y="2"/>
                    <a:pt x="238" y="3"/>
                  </a:cubicBezTo>
                  <a:cubicBezTo>
                    <a:pt x="131" y="27"/>
                    <a:pt x="60" y="98"/>
                    <a:pt x="36" y="205"/>
                  </a:cubicBezTo>
                  <a:cubicBezTo>
                    <a:pt x="0" y="289"/>
                    <a:pt x="0" y="384"/>
                    <a:pt x="0" y="455"/>
                  </a:cubicBezTo>
                  <a:cubicBezTo>
                    <a:pt x="119" y="1277"/>
                    <a:pt x="238" y="2087"/>
                    <a:pt x="512" y="2896"/>
                  </a:cubicBezTo>
                  <a:cubicBezTo>
                    <a:pt x="536" y="2980"/>
                    <a:pt x="572" y="3087"/>
                    <a:pt x="643" y="3158"/>
                  </a:cubicBezTo>
                  <a:cubicBezTo>
                    <a:pt x="696" y="3211"/>
                    <a:pt x="767" y="3244"/>
                    <a:pt x="844" y="3244"/>
                  </a:cubicBezTo>
                  <a:cubicBezTo>
                    <a:pt x="872" y="3244"/>
                    <a:pt x="900" y="3239"/>
                    <a:pt x="929" y="3230"/>
                  </a:cubicBezTo>
                  <a:cubicBezTo>
                    <a:pt x="1060" y="3206"/>
                    <a:pt x="1131" y="3111"/>
                    <a:pt x="1131" y="2980"/>
                  </a:cubicBezTo>
                  <a:cubicBezTo>
                    <a:pt x="1131" y="2908"/>
                    <a:pt x="1120" y="2801"/>
                    <a:pt x="1084" y="2730"/>
                  </a:cubicBezTo>
                  <a:cubicBezTo>
                    <a:pt x="834" y="1979"/>
                    <a:pt x="715" y="1206"/>
                    <a:pt x="608" y="432"/>
                  </a:cubicBezTo>
                  <a:cubicBezTo>
                    <a:pt x="596" y="336"/>
                    <a:pt x="596" y="229"/>
                    <a:pt x="536" y="134"/>
                  </a:cubicBezTo>
                  <a:cubicBezTo>
                    <a:pt x="484" y="40"/>
                    <a:pt x="395" y="1"/>
                    <a:pt x="2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
            <p:cNvSpPr/>
            <p:nvPr/>
          </p:nvSpPr>
          <p:spPr>
            <a:xfrm>
              <a:off x="1390494" y="2214878"/>
              <a:ext cx="45534" cy="73883"/>
            </a:xfrm>
            <a:custGeom>
              <a:rect b="b" l="l" r="r" t="t"/>
              <a:pathLst>
                <a:path extrusionOk="0" h="2958" w="1823">
                  <a:moveTo>
                    <a:pt x="1512" y="1"/>
                  </a:moveTo>
                  <a:cubicBezTo>
                    <a:pt x="1449" y="1"/>
                    <a:pt x="1390" y="26"/>
                    <a:pt x="1334" y="68"/>
                  </a:cubicBezTo>
                  <a:cubicBezTo>
                    <a:pt x="1215" y="151"/>
                    <a:pt x="1168" y="270"/>
                    <a:pt x="1108" y="389"/>
                  </a:cubicBezTo>
                  <a:cubicBezTo>
                    <a:pt x="775" y="1044"/>
                    <a:pt x="453" y="1723"/>
                    <a:pt x="120" y="2378"/>
                  </a:cubicBezTo>
                  <a:cubicBezTo>
                    <a:pt x="96" y="2449"/>
                    <a:pt x="48" y="2520"/>
                    <a:pt x="37" y="2616"/>
                  </a:cubicBezTo>
                  <a:cubicBezTo>
                    <a:pt x="1" y="2735"/>
                    <a:pt x="60" y="2830"/>
                    <a:pt x="168" y="2913"/>
                  </a:cubicBezTo>
                  <a:cubicBezTo>
                    <a:pt x="221" y="2942"/>
                    <a:pt x="272" y="2958"/>
                    <a:pt x="321" y="2958"/>
                  </a:cubicBezTo>
                  <a:cubicBezTo>
                    <a:pt x="393" y="2958"/>
                    <a:pt x="461" y="2925"/>
                    <a:pt x="525" y="2854"/>
                  </a:cubicBezTo>
                  <a:cubicBezTo>
                    <a:pt x="620" y="2759"/>
                    <a:pt x="656" y="2651"/>
                    <a:pt x="715" y="2556"/>
                  </a:cubicBezTo>
                  <a:cubicBezTo>
                    <a:pt x="1049" y="1901"/>
                    <a:pt x="1370" y="1223"/>
                    <a:pt x="1703" y="568"/>
                  </a:cubicBezTo>
                  <a:cubicBezTo>
                    <a:pt x="1751" y="484"/>
                    <a:pt x="1787" y="389"/>
                    <a:pt x="1822" y="318"/>
                  </a:cubicBezTo>
                  <a:cubicBezTo>
                    <a:pt x="1811" y="187"/>
                    <a:pt x="1775" y="92"/>
                    <a:pt x="1656" y="44"/>
                  </a:cubicBezTo>
                  <a:cubicBezTo>
                    <a:pt x="1606" y="14"/>
                    <a:pt x="1558" y="1"/>
                    <a:pt x="151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1427388" y="2222296"/>
              <a:ext cx="39864" cy="66790"/>
            </a:xfrm>
            <a:custGeom>
              <a:rect b="b" l="l" r="r" t="t"/>
              <a:pathLst>
                <a:path extrusionOk="0" h="2674" w="1596">
                  <a:moveTo>
                    <a:pt x="1302" y="0"/>
                  </a:moveTo>
                  <a:cubicBezTo>
                    <a:pt x="1220" y="0"/>
                    <a:pt x="1143" y="40"/>
                    <a:pt x="1084" y="116"/>
                  </a:cubicBezTo>
                  <a:cubicBezTo>
                    <a:pt x="1024" y="199"/>
                    <a:pt x="988" y="295"/>
                    <a:pt x="941" y="378"/>
                  </a:cubicBezTo>
                  <a:cubicBezTo>
                    <a:pt x="655" y="949"/>
                    <a:pt x="393" y="1521"/>
                    <a:pt x="119" y="2092"/>
                  </a:cubicBezTo>
                  <a:cubicBezTo>
                    <a:pt x="95" y="2164"/>
                    <a:pt x="48" y="2235"/>
                    <a:pt x="36" y="2331"/>
                  </a:cubicBezTo>
                  <a:cubicBezTo>
                    <a:pt x="0" y="2450"/>
                    <a:pt x="36" y="2569"/>
                    <a:pt x="155" y="2628"/>
                  </a:cubicBezTo>
                  <a:cubicBezTo>
                    <a:pt x="205" y="2658"/>
                    <a:pt x="256" y="2673"/>
                    <a:pt x="307" y="2673"/>
                  </a:cubicBezTo>
                  <a:cubicBezTo>
                    <a:pt x="379" y="2673"/>
                    <a:pt x="450" y="2643"/>
                    <a:pt x="512" y="2581"/>
                  </a:cubicBezTo>
                  <a:cubicBezTo>
                    <a:pt x="584" y="2497"/>
                    <a:pt x="655" y="2390"/>
                    <a:pt x="703" y="2283"/>
                  </a:cubicBezTo>
                  <a:cubicBezTo>
                    <a:pt x="965" y="1735"/>
                    <a:pt x="1227" y="1164"/>
                    <a:pt x="1488" y="616"/>
                  </a:cubicBezTo>
                  <a:cubicBezTo>
                    <a:pt x="1536" y="533"/>
                    <a:pt x="1560" y="438"/>
                    <a:pt x="1596" y="366"/>
                  </a:cubicBezTo>
                  <a:cubicBezTo>
                    <a:pt x="1596" y="187"/>
                    <a:pt x="1536" y="80"/>
                    <a:pt x="1405" y="21"/>
                  </a:cubicBezTo>
                  <a:cubicBezTo>
                    <a:pt x="1370" y="7"/>
                    <a:pt x="1336" y="0"/>
                    <a:pt x="130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1586502" y="2184204"/>
              <a:ext cx="38965" cy="51928"/>
            </a:xfrm>
            <a:custGeom>
              <a:rect b="b" l="l" r="r" t="t"/>
              <a:pathLst>
                <a:path extrusionOk="0" h="2079" w="1560">
                  <a:moveTo>
                    <a:pt x="1278" y="1"/>
                  </a:moveTo>
                  <a:cubicBezTo>
                    <a:pt x="1226" y="1"/>
                    <a:pt x="1171" y="15"/>
                    <a:pt x="1119" y="46"/>
                  </a:cubicBezTo>
                  <a:cubicBezTo>
                    <a:pt x="1036" y="81"/>
                    <a:pt x="976" y="177"/>
                    <a:pt x="917" y="260"/>
                  </a:cubicBezTo>
                  <a:cubicBezTo>
                    <a:pt x="655" y="700"/>
                    <a:pt x="381" y="1141"/>
                    <a:pt x="119" y="1570"/>
                  </a:cubicBezTo>
                  <a:cubicBezTo>
                    <a:pt x="24" y="1736"/>
                    <a:pt x="0" y="1891"/>
                    <a:pt x="167" y="2010"/>
                  </a:cubicBezTo>
                  <a:cubicBezTo>
                    <a:pt x="223" y="2057"/>
                    <a:pt x="284" y="2078"/>
                    <a:pt x="343" y="2078"/>
                  </a:cubicBezTo>
                  <a:cubicBezTo>
                    <a:pt x="434" y="2078"/>
                    <a:pt x="523" y="2030"/>
                    <a:pt x="595" y="1951"/>
                  </a:cubicBezTo>
                  <a:cubicBezTo>
                    <a:pt x="655" y="1891"/>
                    <a:pt x="714" y="1820"/>
                    <a:pt x="762" y="1736"/>
                  </a:cubicBezTo>
                  <a:cubicBezTo>
                    <a:pt x="1000" y="1355"/>
                    <a:pt x="1214" y="962"/>
                    <a:pt x="1453" y="581"/>
                  </a:cubicBezTo>
                  <a:cubicBezTo>
                    <a:pt x="1524" y="486"/>
                    <a:pt x="1560" y="403"/>
                    <a:pt x="1560" y="296"/>
                  </a:cubicBezTo>
                  <a:cubicBezTo>
                    <a:pt x="1560" y="119"/>
                    <a:pt x="1428" y="1"/>
                    <a:pt x="12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671982" y="1870796"/>
              <a:ext cx="477620" cy="681736"/>
            </a:xfrm>
            <a:custGeom>
              <a:rect b="b" l="l" r="r" t="t"/>
              <a:pathLst>
                <a:path extrusionOk="0" h="27294" w="19122">
                  <a:moveTo>
                    <a:pt x="10015" y="2017"/>
                  </a:moveTo>
                  <a:cubicBezTo>
                    <a:pt x="10921" y="2017"/>
                    <a:pt x="11799" y="2397"/>
                    <a:pt x="12573" y="3151"/>
                  </a:cubicBezTo>
                  <a:cubicBezTo>
                    <a:pt x="13526" y="4103"/>
                    <a:pt x="14085" y="5282"/>
                    <a:pt x="14455" y="6568"/>
                  </a:cubicBezTo>
                  <a:cubicBezTo>
                    <a:pt x="14812" y="7794"/>
                    <a:pt x="14943" y="9045"/>
                    <a:pt x="14895" y="10330"/>
                  </a:cubicBezTo>
                  <a:cubicBezTo>
                    <a:pt x="14883" y="10711"/>
                    <a:pt x="14871" y="10711"/>
                    <a:pt x="14502" y="10711"/>
                  </a:cubicBezTo>
                  <a:lnTo>
                    <a:pt x="9406" y="10711"/>
                  </a:lnTo>
                  <a:cubicBezTo>
                    <a:pt x="7787" y="10711"/>
                    <a:pt x="6168" y="10711"/>
                    <a:pt x="4572" y="10700"/>
                  </a:cubicBezTo>
                  <a:lnTo>
                    <a:pt x="4263" y="10700"/>
                  </a:lnTo>
                  <a:cubicBezTo>
                    <a:pt x="4250" y="10700"/>
                    <a:pt x="4238" y="10701"/>
                    <a:pt x="4227" y="10701"/>
                  </a:cubicBezTo>
                  <a:cubicBezTo>
                    <a:pt x="4056" y="10701"/>
                    <a:pt x="4025" y="10616"/>
                    <a:pt x="4037" y="10438"/>
                  </a:cubicBezTo>
                  <a:cubicBezTo>
                    <a:pt x="4263" y="8271"/>
                    <a:pt x="4870" y="6247"/>
                    <a:pt x="6132" y="4461"/>
                  </a:cubicBezTo>
                  <a:cubicBezTo>
                    <a:pt x="6608" y="3782"/>
                    <a:pt x="7180" y="3187"/>
                    <a:pt x="7870" y="2722"/>
                  </a:cubicBezTo>
                  <a:cubicBezTo>
                    <a:pt x="8577" y="2251"/>
                    <a:pt x="9305" y="2017"/>
                    <a:pt x="10015" y="2017"/>
                  </a:cubicBezTo>
                  <a:close/>
                  <a:moveTo>
                    <a:pt x="10060" y="1"/>
                  </a:moveTo>
                  <a:cubicBezTo>
                    <a:pt x="9576" y="1"/>
                    <a:pt x="9076" y="69"/>
                    <a:pt x="8561" y="210"/>
                  </a:cubicBezTo>
                  <a:cubicBezTo>
                    <a:pt x="7239" y="567"/>
                    <a:pt x="6144" y="1353"/>
                    <a:pt x="5227" y="2365"/>
                  </a:cubicBezTo>
                  <a:cubicBezTo>
                    <a:pt x="3917" y="3806"/>
                    <a:pt x="3084" y="5508"/>
                    <a:pt x="2548" y="7354"/>
                  </a:cubicBezTo>
                  <a:cubicBezTo>
                    <a:pt x="2263" y="8318"/>
                    <a:pt x="2072" y="9307"/>
                    <a:pt x="2001" y="10295"/>
                  </a:cubicBezTo>
                  <a:cubicBezTo>
                    <a:pt x="1965" y="10700"/>
                    <a:pt x="1965" y="10700"/>
                    <a:pt x="1548" y="10700"/>
                  </a:cubicBezTo>
                  <a:lnTo>
                    <a:pt x="536" y="10700"/>
                  </a:lnTo>
                  <a:cubicBezTo>
                    <a:pt x="250" y="10700"/>
                    <a:pt x="119" y="10807"/>
                    <a:pt x="72" y="11069"/>
                  </a:cubicBezTo>
                  <a:cubicBezTo>
                    <a:pt x="48" y="11247"/>
                    <a:pt x="36" y="11426"/>
                    <a:pt x="36" y="11604"/>
                  </a:cubicBezTo>
                  <a:lnTo>
                    <a:pt x="36" y="13247"/>
                  </a:lnTo>
                  <a:cubicBezTo>
                    <a:pt x="0" y="15212"/>
                    <a:pt x="298" y="17581"/>
                    <a:pt x="786" y="19439"/>
                  </a:cubicBezTo>
                  <a:cubicBezTo>
                    <a:pt x="1429" y="21903"/>
                    <a:pt x="2608" y="24035"/>
                    <a:pt x="4703" y="25570"/>
                  </a:cubicBezTo>
                  <a:cubicBezTo>
                    <a:pt x="5632" y="26237"/>
                    <a:pt x="6561" y="26821"/>
                    <a:pt x="7680" y="27083"/>
                  </a:cubicBezTo>
                  <a:cubicBezTo>
                    <a:pt x="8367" y="27250"/>
                    <a:pt x="9061" y="27294"/>
                    <a:pt x="9763" y="27294"/>
                  </a:cubicBezTo>
                  <a:cubicBezTo>
                    <a:pt x="9961" y="27294"/>
                    <a:pt x="10160" y="27290"/>
                    <a:pt x="10359" y="27285"/>
                  </a:cubicBezTo>
                  <a:cubicBezTo>
                    <a:pt x="11418" y="27237"/>
                    <a:pt x="12395" y="26987"/>
                    <a:pt x="13323" y="26463"/>
                  </a:cubicBezTo>
                  <a:cubicBezTo>
                    <a:pt x="14907" y="25570"/>
                    <a:pt x="16193" y="24368"/>
                    <a:pt x="17026" y="22713"/>
                  </a:cubicBezTo>
                  <a:cubicBezTo>
                    <a:pt x="17931" y="20879"/>
                    <a:pt x="18562" y="18962"/>
                    <a:pt x="18848" y="16926"/>
                  </a:cubicBezTo>
                  <a:cubicBezTo>
                    <a:pt x="19098" y="15045"/>
                    <a:pt x="19122" y="13152"/>
                    <a:pt x="18955" y="11271"/>
                  </a:cubicBezTo>
                  <a:cubicBezTo>
                    <a:pt x="18919" y="10854"/>
                    <a:pt x="18824" y="10747"/>
                    <a:pt x="18384" y="10735"/>
                  </a:cubicBezTo>
                  <a:lnTo>
                    <a:pt x="17145" y="10735"/>
                  </a:lnTo>
                  <a:cubicBezTo>
                    <a:pt x="16979" y="10735"/>
                    <a:pt x="16895" y="10664"/>
                    <a:pt x="16907" y="10497"/>
                  </a:cubicBezTo>
                  <a:lnTo>
                    <a:pt x="16907" y="10092"/>
                  </a:lnTo>
                  <a:cubicBezTo>
                    <a:pt x="16919" y="8556"/>
                    <a:pt x="16729" y="7056"/>
                    <a:pt x="16252" y="5592"/>
                  </a:cubicBezTo>
                  <a:cubicBezTo>
                    <a:pt x="15728" y="4008"/>
                    <a:pt x="14955" y="2556"/>
                    <a:pt x="13669" y="1448"/>
                  </a:cubicBezTo>
                  <a:cubicBezTo>
                    <a:pt x="12580" y="508"/>
                    <a:pt x="11378" y="1"/>
                    <a:pt x="100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864093" y="2246301"/>
              <a:ext cx="122565" cy="150514"/>
            </a:xfrm>
            <a:custGeom>
              <a:rect b="b" l="l" r="r" t="t"/>
              <a:pathLst>
                <a:path extrusionOk="0" h="6026" w="4907">
                  <a:moveTo>
                    <a:pt x="2143" y="1"/>
                  </a:moveTo>
                  <a:cubicBezTo>
                    <a:pt x="2057" y="1"/>
                    <a:pt x="1970" y="4"/>
                    <a:pt x="1882" y="12"/>
                  </a:cubicBezTo>
                  <a:cubicBezTo>
                    <a:pt x="977" y="108"/>
                    <a:pt x="322" y="643"/>
                    <a:pt x="167" y="1429"/>
                  </a:cubicBezTo>
                  <a:cubicBezTo>
                    <a:pt x="1" y="2263"/>
                    <a:pt x="358" y="3167"/>
                    <a:pt x="1096" y="3501"/>
                  </a:cubicBezTo>
                  <a:cubicBezTo>
                    <a:pt x="1489" y="3679"/>
                    <a:pt x="1584" y="3918"/>
                    <a:pt x="1525" y="4299"/>
                  </a:cubicBezTo>
                  <a:cubicBezTo>
                    <a:pt x="1513" y="4370"/>
                    <a:pt x="1525" y="4453"/>
                    <a:pt x="1525" y="4525"/>
                  </a:cubicBezTo>
                  <a:cubicBezTo>
                    <a:pt x="1537" y="4763"/>
                    <a:pt x="1525" y="5001"/>
                    <a:pt x="1537" y="5251"/>
                  </a:cubicBezTo>
                  <a:cubicBezTo>
                    <a:pt x="1549" y="5477"/>
                    <a:pt x="1644" y="5680"/>
                    <a:pt x="1822" y="5834"/>
                  </a:cubicBezTo>
                  <a:cubicBezTo>
                    <a:pt x="1981" y="5964"/>
                    <a:pt x="2164" y="6025"/>
                    <a:pt x="2343" y="6025"/>
                  </a:cubicBezTo>
                  <a:cubicBezTo>
                    <a:pt x="2689" y="6025"/>
                    <a:pt x="3018" y="5798"/>
                    <a:pt x="3120" y="5406"/>
                  </a:cubicBezTo>
                  <a:cubicBezTo>
                    <a:pt x="3204" y="5061"/>
                    <a:pt x="3180" y="4703"/>
                    <a:pt x="3156" y="4346"/>
                  </a:cubicBezTo>
                  <a:cubicBezTo>
                    <a:pt x="3144" y="3953"/>
                    <a:pt x="3215" y="3739"/>
                    <a:pt x="3608" y="3513"/>
                  </a:cubicBezTo>
                  <a:cubicBezTo>
                    <a:pt x="4739" y="2882"/>
                    <a:pt x="4906" y="1298"/>
                    <a:pt x="3727" y="500"/>
                  </a:cubicBezTo>
                  <a:cubicBezTo>
                    <a:pt x="3231" y="170"/>
                    <a:pt x="2708" y="1"/>
                    <a:pt x="21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754062" y="2361977"/>
              <a:ext cx="63967" cy="94964"/>
            </a:xfrm>
            <a:custGeom>
              <a:rect b="b" l="l" r="r" t="t"/>
              <a:pathLst>
                <a:path extrusionOk="0" h="3802" w="2561">
                  <a:moveTo>
                    <a:pt x="2263" y="1"/>
                  </a:moveTo>
                  <a:cubicBezTo>
                    <a:pt x="2108" y="1"/>
                    <a:pt x="2013" y="120"/>
                    <a:pt x="1941" y="251"/>
                  </a:cubicBezTo>
                  <a:lnTo>
                    <a:pt x="203" y="3061"/>
                  </a:lnTo>
                  <a:cubicBezTo>
                    <a:pt x="120" y="3168"/>
                    <a:pt x="84" y="3263"/>
                    <a:pt x="48" y="3382"/>
                  </a:cubicBezTo>
                  <a:cubicBezTo>
                    <a:pt x="0" y="3561"/>
                    <a:pt x="36" y="3728"/>
                    <a:pt x="227" y="3787"/>
                  </a:cubicBezTo>
                  <a:cubicBezTo>
                    <a:pt x="261" y="3797"/>
                    <a:pt x="292" y="3802"/>
                    <a:pt x="321" y="3802"/>
                  </a:cubicBezTo>
                  <a:cubicBezTo>
                    <a:pt x="433" y="3802"/>
                    <a:pt x="508" y="3731"/>
                    <a:pt x="584" y="3609"/>
                  </a:cubicBezTo>
                  <a:cubicBezTo>
                    <a:pt x="774" y="3275"/>
                    <a:pt x="989" y="2930"/>
                    <a:pt x="1191" y="2585"/>
                  </a:cubicBezTo>
                  <a:cubicBezTo>
                    <a:pt x="1596" y="1942"/>
                    <a:pt x="1989" y="1311"/>
                    <a:pt x="2382" y="668"/>
                  </a:cubicBezTo>
                  <a:cubicBezTo>
                    <a:pt x="2465" y="561"/>
                    <a:pt x="2536" y="441"/>
                    <a:pt x="2548" y="310"/>
                  </a:cubicBezTo>
                  <a:cubicBezTo>
                    <a:pt x="2560" y="132"/>
                    <a:pt x="2441" y="1"/>
                    <a:pt x="22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
            <p:cNvSpPr/>
            <p:nvPr/>
          </p:nvSpPr>
          <p:spPr>
            <a:xfrm>
              <a:off x="692790" y="2204112"/>
              <a:ext cx="69612" cy="89494"/>
            </a:xfrm>
            <a:custGeom>
              <a:rect b="b" l="l" r="r" t="t"/>
              <a:pathLst>
                <a:path extrusionOk="0" h="3583" w="2787">
                  <a:moveTo>
                    <a:pt x="2488" y="0"/>
                  </a:moveTo>
                  <a:cubicBezTo>
                    <a:pt x="2429" y="0"/>
                    <a:pt x="2368" y="24"/>
                    <a:pt x="2311" y="70"/>
                  </a:cubicBezTo>
                  <a:cubicBezTo>
                    <a:pt x="2203" y="154"/>
                    <a:pt x="2120" y="261"/>
                    <a:pt x="2037" y="368"/>
                  </a:cubicBezTo>
                  <a:cubicBezTo>
                    <a:pt x="1418" y="1237"/>
                    <a:pt x="787" y="2106"/>
                    <a:pt x="167" y="2987"/>
                  </a:cubicBezTo>
                  <a:cubicBezTo>
                    <a:pt x="108" y="3059"/>
                    <a:pt x="36" y="3142"/>
                    <a:pt x="13" y="3249"/>
                  </a:cubicBezTo>
                  <a:cubicBezTo>
                    <a:pt x="1" y="3428"/>
                    <a:pt x="108" y="3582"/>
                    <a:pt x="310" y="3582"/>
                  </a:cubicBezTo>
                  <a:cubicBezTo>
                    <a:pt x="525" y="3582"/>
                    <a:pt x="608" y="3404"/>
                    <a:pt x="727" y="3249"/>
                  </a:cubicBezTo>
                  <a:cubicBezTo>
                    <a:pt x="1358" y="2368"/>
                    <a:pt x="1977" y="1511"/>
                    <a:pt x="2608" y="630"/>
                  </a:cubicBezTo>
                  <a:cubicBezTo>
                    <a:pt x="2656" y="558"/>
                    <a:pt x="2715" y="487"/>
                    <a:pt x="2739" y="404"/>
                  </a:cubicBezTo>
                  <a:cubicBezTo>
                    <a:pt x="2787" y="284"/>
                    <a:pt x="2775" y="165"/>
                    <a:pt x="2668" y="82"/>
                  </a:cubicBezTo>
                  <a:cubicBezTo>
                    <a:pt x="2613" y="27"/>
                    <a:pt x="2551" y="0"/>
                    <a:pt x="24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
            <p:cNvSpPr/>
            <p:nvPr/>
          </p:nvSpPr>
          <p:spPr>
            <a:xfrm>
              <a:off x="734129" y="2341994"/>
              <a:ext cx="60995" cy="88595"/>
            </a:xfrm>
            <a:custGeom>
              <a:rect b="b" l="l" r="r" t="t"/>
              <a:pathLst>
                <a:path extrusionOk="0" h="3547" w="2442">
                  <a:moveTo>
                    <a:pt x="2145" y="1"/>
                  </a:moveTo>
                  <a:cubicBezTo>
                    <a:pt x="2132" y="1"/>
                    <a:pt x="2120" y="1"/>
                    <a:pt x="2108" y="3"/>
                  </a:cubicBezTo>
                  <a:cubicBezTo>
                    <a:pt x="1977" y="39"/>
                    <a:pt x="1906" y="122"/>
                    <a:pt x="1846" y="229"/>
                  </a:cubicBezTo>
                  <a:cubicBezTo>
                    <a:pt x="1263" y="1134"/>
                    <a:pt x="703" y="2051"/>
                    <a:pt x="132" y="2956"/>
                  </a:cubicBezTo>
                  <a:cubicBezTo>
                    <a:pt x="84" y="3039"/>
                    <a:pt x="48" y="3135"/>
                    <a:pt x="25" y="3242"/>
                  </a:cubicBezTo>
                  <a:cubicBezTo>
                    <a:pt x="1" y="3337"/>
                    <a:pt x="60" y="3444"/>
                    <a:pt x="144" y="3504"/>
                  </a:cubicBezTo>
                  <a:cubicBezTo>
                    <a:pt x="195" y="3532"/>
                    <a:pt x="249" y="3547"/>
                    <a:pt x="303" y="3547"/>
                  </a:cubicBezTo>
                  <a:cubicBezTo>
                    <a:pt x="362" y="3547"/>
                    <a:pt x="421" y="3529"/>
                    <a:pt x="477" y="3492"/>
                  </a:cubicBezTo>
                  <a:cubicBezTo>
                    <a:pt x="548" y="3432"/>
                    <a:pt x="596" y="3361"/>
                    <a:pt x="644" y="3277"/>
                  </a:cubicBezTo>
                  <a:cubicBezTo>
                    <a:pt x="1203" y="2408"/>
                    <a:pt x="1751" y="1515"/>
                    <a:pt x="2311" y="634"/>
                  </a:cubicBezTo>
                  <a:cubicBezTo>
                    <a:pt x="2370" y="539"/>
                    <a:pt x="2418" y="444"/>
                    <a:pt x="2442" y="337"/>
                  </a:cubicBezTo>
                  <a:cubicBezTo>
                    <a:pt x="2442" y="138"/>
                    <a:pt x="2298" y="1"/>
                    <a:pt x="21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783512" y="2388404"/>
              <a:ext cx="59197" cy="88420"/>
            </a:xfrm>
            <a:custGeom>
              <a:rect b="b" l="l" r="r" t="t"/>
              <a:pathLst>
                <a:path extrusionOk="0" h="3540" w="2370">
                  <a:moveTo>
                    <a:pt x="2061" y="0"/>
                  </a:moveTo>
                  <a:cubicBezTo>
                    <a:pt x="1989" y="0"/>
                    <a:pt x="1921" y="34"/>
                    <a:pt x="1858" y="98"/>
                  </a:cubicBezTo>
                  <a:cubicBezTo>
                    <a:pt x="1774" y="169"/>
                    <a:pt x="1715" y="276"/>
                    <a:pt x="1655" y="384"/>
                  </a:cubicBezTo>
                  <a:cubicBezTo>
                    <a:pt x="1203" y="1241"/>
                    <a:pt x="691" y="2062"/>
                    <a:pt x="191" y="2896"/>
                  </a:cubicBezTo>
                  <a:cubicBezTo>
                    <a:pt x="131" y="2991"/>
                    <a:pt x="72" y="3110"/>
                    <a:pt x="48" y="3205"/>
                  </a:cubicBezTo>
                  <a:cubicBezTo>
                    <a:pt x="0" y="3384"/>
                    <a:pt x="131" y="3539"/>
                    <a:pt x="310" y="3539"/>
                  </a:cubicBezTo>
                  <a:cubicBezTo>
                    <a:pt x="318" y="3539"/>
                    <a:pt x="326" y="3540"/>
                    <a:pt x="334" y="3540"/>
                  </a:cubicBezTo>
                  <a:cubicBezTo>
                    <a:pt x="496" y="3540"/>
                    <a:pt x="576" y="3426"/>
                    <a:pt x="655" y="3313"/>
                  </a:cubicBezTo>
                  <a:cubicBezTo>
                    <a:pt x="1191" y="2408"/>
                    <a:pt x="1750" y="1515"/>
                    <a:pt x="2250" y="574"/>
                  </a:cubicBezTo>
                  <a:cubicBezTo>
                    <a:pt x="2286" y="503"/>
                    <a:pt x="2322" y="443"/>
                    <a:pt x="2334" y="372"/>
                  </a:cubicBezTo>
                  <a:cubicBezTo>
                    <a:pt x="2370" y="229"/>
                    <a:pt x="2334" y="134"/>
                    <a:pt x="2215" y="50"/>
                  </a:cubicBezTo>
                  <a:cubicBezTo>
                    <a:pt x="2161" y="16"/>
                    <a:pt x="2110" y="0"/>
                    <a:pt x="20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703505" y="2238507"/>
              <a:ext cx="65341" cy="84624"/>
            </a:xfrm>
            <a:custGeom>
              <a:rect b="b" l="l" r="r" t="t"/>
              <a:pathLst>
                <a:path extrusionOk="0" h="3388" w="2616">
                  <a:moveTo>
                    <a:pt x="2297" y="1"/>
                  </a:moveTo>
                  <a:cubicBezTo>
                    <a:pt x="2286" y="1"/>
                    <a:pt x="2274" y="2"/>
                    <a:pt x="2263" y="3"/>
                  </a:cubicBezTo>
                  <a:cubicBezTo>
                    <a:pt x="2120" y="15"/>
                    <a:pt x="2024" y="122"/>
                    <a:pt x="1953" y="217"/>
                  </a:cubicBezTo>
                  <a:cubicBezTo>
                    <a:pt x="1334" y="1074"/>
                    <a:pt x="715" y="1944"/>
                    <a:pt x="143" y="2825"/>
                  </a:cubicBezTo>
                  <a:cubicBezTo>
                    <a:pt x="108" y="2872"/>
                    <a:pt x="60" y="2920"/>
                    <a:pt x="48" y="2979"/>
                  </a:cubicBezTo>
                  <a:cubicBezTo>
                    <a:pt x="0" y="3110"/>
                    <a:pt x="0" y="3241"/>
                    <a:pt x="143" y="3337"/>
                  </a:cubicBezTo>
                  <a:cubicBezTo>
                    <a:pt x="198" y="3371"/>
                    <a:pt x="253" y="3388"/>
                    <a:pt x="306" y="3388"/>
                  </a:cubicBezTo>
                  <a:cubicBezTo>
                    <a:pt x="380" y="3388"/>
                    <a:pt x="450" y="3356"/>
                    <a:pt x="512" y="3301"/>
                  </a:cubicBezTo>
                  <a:cubicBezTo>
                    <a:pt x="596" y="3229"/>
                    <a:pt x="655" y="3122"/>
                    <a:pt x="739" y="3039"/>
                  </a:cubicBezTo>
                  <a:cubicBezTo>
                    <a:pt x="1286" y="2241"/>
                    <a:pt x="1822" y="1467"/>
                    <a:pt x="2370" y="681"/>
                  </a:cubicBezTo>
                  <a:cubicBezTo>
                    <a:pt x="2441" y="598"/>
                    <a:pt x="2525" y="491"/>
                    <a:pt x="2548" y="384"/>
                  </a:cubicBezTo>
                  <a:cubicBezTo>
                    <a:pt x="2616" y="192"/>
                    <a:pt x="2492" y="1"/>
                    <a:pt x="229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710350" y="2279547"/>
              <a:ext cx="62469" cy="84249"/>
            </a:xfrm>
            <a:custGeom>
              <a:rect b="b" l="l" r="r" t="t"/>
              <a:pathLst>
                <a:path extrusionOk="0" h="3373" w="2501">
                  <a:moveTo>
                    <a:pt x="2178" y="0"/>
                  </a:moveTo>
                  <a:cubicBezTo>
                    <a:pt x="2053" y="0"/>
                    <a:pt x="1925" y="103"/>
                    <a:pt x="1786" y="324"/>
                  </a:cubicBezTo>
                  <a:cubicBezTo>
                    <a:pt x="1250" y="1110"/>
                    <a:pt x="715" y="1908"/>
                    <a:pt x="179" y="2706"/>
                  </a:cubicBezTo>
                  <a:cubicBezTo>
                    <a:pt x="107" y="2801"/>
                    <a:pt x="24" y="2920"/>
                    <a:pt x="12" y="3063"/>
                  </a:cubicBezTo>
                  <a:cubicBezTo>
                    <a:pt x="0" y="3241"/>
                    <a:pt x="119" y="3372"/>
                    <a:pt x="298" y="3372"/>
                  </a:cubicBezTo>
                  <a:cubicBezTo>
                    <a:pt x="488" y="3372"/>
                    <a:pt x="560" y="3206"/>
                    <a:pt x="655" y="3087"/>
                  </a:cubicBezTo>
                  <a:cubicBezTo>
                    <a:pt x="1203" y="2265"/>
                    <a:pt x="1750" y="1467"/>
                    <a:pt x="2286" y="658"/>
                  </a:cubicBezTo>
                  <a:cubicBezTo>
                    <a:pt x="2489" y="360"/>
                    <a:pt x="2501" y="181"/>
                    <a:pt x="2346" y="62"/>
                  </a:cubicBezTo>
                  <a:cubicBezTo>
                    <a:pt x="2290" y="22"/>
                    <a:pt x="2234" y="0"/>
                    <a:pt x="21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717468" y="2321886"/>
              <a:ext cx="58322" cy="80128"/>
            </a:xfrm>
            <a:custGeom>
              <a:rect b="b" l="l" r="r" t="t"/>
              <a:pathLst>
                <a:path extrusionOk="0" h="3208" w="2335">
                  <a:moveTo>
                    <a:pt x="2081" y="0"/>
                  </a:moveTo>
                  <a:cubicBezTo>
                    <a:pt x="2022" y="0"/>
                    <a:pt x="1961" y="22"/>
                    <a:pt x="1906" y="70"/>
                  </a:cubicBezTo>
                  <a:cubicBezTo>
                    <a:pt x="1823" y="118"/>
                    <a:pt x="1763" y="201"/>
                    <a:pt x="1704" y="296"/>
                  </a:cubicBezTo>
                  <a:lnTo>
                    <a:pt x="191" y="2570"/>
                  </a:lnTo>
                  <a:cubicBezTo>
                    <a:pt x="132" y="2642"/>
                    <a:pt x="72" y="2749"/>
                    <a:pt x="37" y="2832"/>
                  </a:cubicBezTo>
                  <a:cubicBezTo>
                    <a:pt x="1" y="2951"/>
                    <a:pt x="37" y="3070"/>
                    <a:pt x="144" y="3154"/>
                  </a:cubicBezTo>
                  <a:cubicBezTo>
                    <a:pt x="197" y="3189"/>
                    <a:pt x="254" y="3207"/>
                    <a:pt x="311" y="3207"/>
                  </a:cubicBezTo>
                  <a:cubicBezTo>
                    <a:pt x="367" y="3207"/>
                    <a:pt x="424" y="3189"/>
                    <a:pt x="477" y="3154"/>
                  </a:cubicBezTo>
                  <a:cubicBezTo>
                    <a:pt x="549" y="3106"/>
                    <a:pt x="608" y="3035"/>
                    <a:pt x="656" y="2951"/>
                  </a:cubicBezTo>
                  <a:cubicBezTo>
                    <a:pt x="1168" y="2177"/>
                    <a:pt x="1692" y="1392"/>
                    <a:pt x="2216" y="606"/>
                  </a:cubicBezTo>
                  <a:cubicBezTo>
                    <a:pt x="2275" y="499"/>
                    <a:pt x="2335" y="391"/>
                    <a:pt x="2335" y="272"/>
                  </a:cubicBezTo>
                  <a:cubicBezTo>
                    <a:pt x="2326" y="108"/>
                    <a:pt x="2210" y="0"/>
                    <a:pt x="20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692490" y="2173388"/>
              <a:ext cx="60096" cy="77280"/>
            </a:xfrm>
            <a:custGeom>
              <a:rect b="b" l="l" r="r" t="t"/>
              <a:pathLst>
                <a:path extrusionOk="0" h="3094" w="2406">
                  <a:moveTo>
                    <a:pt x="2088" y="1"/>
                  </a:moveTo>
                  <a:cubicBezTo>
                    <a:pt x="2046" y="1"/>
                    <a:pt x="2005" y="9"/>
                    <a:pt x="1965" y="26"/>
                  </a:cubicBezTo>
                  <a:cubicBezTo>
                    <a:pt x="1894" y="74"/>
                    <a:pt x="1834" y="145"/>
                    <a:pt x="1787" y="217"/>
                  </a:cubicBezTo>
                  <a:cubicBezTo>
                    <a:pt x="1251" y="967"/>
                    <a:pt x="715" y="1705"/>
                    <a:pt x="191" y="2455"/>
                  </a:cubicBezTo>
                  <a:cubicBezTo>
                    <a:pt x="132" y="2526"/>
                    <a:pt x="72" y="2634"/>
                    <a:pt x="48" y="2717"/>
                  </a:cubicBezTo>
                  <a:cubicBezTo>
                    <a:pt x="1" y="2860"/>
                    <a:pt x="60" y="2967"/>
                    <a:pt x="168" y="3038"/>
                  </a:cubicBezTo>
                  <a:cubicBezTo>
                    <a:pt x="217" y="3076"/>
                    <a:pt x="270" y="3094"/>
                    <a:pt x="323" y="3094"/>
                  </a:cubicBezTo>
                  <a:cubicBezTo>
                    <a:pt x="372" y="3094"/>
                    <a:pt x="420" y="3079"/>
                    <a:pt x="465" y="3050"/>
                  </a:cubicBezTo>
                  <a:cubicBezTo>
                    <a:pt x="537" y="3003"/>
                    <a:pt x="608" y="2943"/>
                    <a:pt x="656" y="2872"/>
                  </a:cubicBezTo>
                  <a:cubicBezTo>
                    <a:pt x="1203" y="2134"/>
                    <a:pt x="1739" y="1372"/>
                    <a:pt x="2275" y="610"/>
                  </a:cubicBezTo>
                  <a:cubicBezTo>
                    <a:pt x="2334" y="526"/>
                    <a:pt x="2406" y="419"/>
                    <a:pt x="2406" y="300"/>
                  </a:cubicBezTo>
                  <a:cubicBezTo>
                    <a:pt x="2406" y="120"/>
                    <a:pt x="2248" y="1"/>
                    <a:pt x="208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
            <p:cNvSpPr/>
            <p:nvPr/>
          </p:nvSpPr>
          <p:spPr>
            <a:xfrm>
              <a:off x="816509" y="2414407"/>
              <a:ext cx="51479" cy="79953"/>
            </a:xfrm>
            <a:custGeom>
              <a:rect b="b" l="l" r="r" t="t"/>
              <a:pathLst>
                <a:path extrusionOk="0" h="3201" w="2061">
                  <a:moveTo>
                    <a:pt x="1722" y="0"/>
                  </a:moveTo>
                  <a:cubicBezTo>
                    <a:pt x="1614" y="0"/>
                    <a:pt x="1507" y="69"/>
                    <a:pt x="1418" y="200"/>
                  </a:cubicBezTo>
                  <a:cubicBezTo>
                    <a:pt x="1394" y="247"/>
                    <a:pt x="1358" y="307"/>
                    <a:pt x="1334" y="355"/>
                  </a:cubicBezTo>
                  <a:lnTo>
                    <a:pt x="167" y="2545"/>
                  </a:lnTo>
                  <a:cubicBezTo>
                    <a:pt x="120" y="2629"/>
                    <a:pt x="60" y="2724"/>
                    <a:pt x="48" y="2819"/>
                  </a:cubicBezTo>
                  <a:cubicBezTo>
                    <a:pt x="1" y="3022"/>
                    <a:pt x="156" y="3200"/>
                    <a:pt x="334" y="3200"/>
                  </a:cubicBezTo>
                  <a:cubicBezTo>
                    <a:pt x="477" y="3176"/>
                    <a:pt x="584" y="3093"/>
                    <a:pt x="644" y="2962"/>
                  </a:cubicBezTo>
                  <a:lnTo>
                    <a:pt x="1941" y="497"/>
                  </a:lnTo>
                  <a:cubicBezTo>
                    <a:pt x="2025" y="343"/>
                    <a:pt x="2061" y="164"/>
                    <a:pt x="1870" y="45"/>
                  </a:cubicBezTo>
                  <a:cubicBezTo>
                    <a:pt x="1821" y="15"/>
                    <a:pt x="1771" y="0"/>
                    <a:pt x="17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849831" y="2434365"/>
              <a:ext cx="44635" cy="72560"/>
            </a:xfrm>
            <a:custGeom>
              <a:rect b="b" l="l" r="r" t="t"/>
              <a:pathLst>
                <a:path extrusionOk="0" h="2905" w="1787">
                  <a:moveTo>
                    <a:pt x="1477" y="1"/>
                  </a:moveTo>
                  <a:cubicBezTo>
                    <a:pt x="1412" y="1"/>
                    <a:pt x="1349" y="24"/>
                    <a:pt x="1286" y="79"/>
                  </a:cubicBezTo>
                  <a:cubicBezTo>
                    <a:pt x="1191" y="163"/>
                    <a:pt x="1131" y="282"/>
                    <a:pt x="1072" y="401"/>
                  </a:cubicBezTo>
                  <a:cubicBezTo>
                    <a:pt x="750" y="1032"/>
                    <a:pt x="441" y="1663"/>
                    <a:pt x="143" y="2306"/>
                  </a:cubicBezTo>
                  <a:cubicBezTo>
                    <a:pt x="0" y="2616"/>
                    <a:pt x="24" y="2782"/>
                    <a:pt x="215" y="2877"/>
                  </a:cubicBezTo>
                  <a:cubicBezTo>
                    <a:pt x="259" y="2896"/>
                    <a:pt x="300" y="2905"/>
                    <a:pt x="339" y="2905"/>
                  </a:cubicBezTo>
                  <a:cubicBezTo>
                    <a:pt x="480" y="2905"/>
                    <a:pt x="593" y="2786"/>
                    <a:pt x="715" y="2544"/>
                  </a:cubicBezTo>
                  <a:cubicBezTo>
                    <a:pt x="1024" y="1865"/>
                    <a:pt x="1346" y="1187"/>
                    <a:pt x="1691" y="520"/>
                  </a:cubicBezTo>
                  <a:cubicBezTo>
                    <a:pt x="1739" y="449"/>
                    <a:pt x="1762" y="353"/>
                    <a:pt x="1786" y="294"/>
                  </a:cubicBezTo>
                  <a:cubicBezTo>
                    <a:pt x="1750" y="163"/>
                    <a:pt x="1727" y="56"/>
                    <a:pt x="1620" y="32"/>
                  </a:cubicBezTo>
                  <a:cubicBezTo>
                    <a:pt x="1570" y="12"/>
                    <a:pt x="1523" y="1"/>
                    <a:pt x="147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882528" y="2445681"/>
              <a:ext cx="39589" cy="70986"/>
            </a:xfrm>
            <a:custGeom>
              <a:rect b="b" l="l" r="r" t="t"/>
              <a:pathLst>
                <a:path extrusionOk="0" h="2842" w="1585">
                  <a:moveTo>
                    <a:pt x="1234" y="1"/>
                  </a:moveTo>
                  <a:cubicBezTo>
                    <a:pt x="1114" y="1"/>
                    <a:pt x="1014" y="88"/>
                    <a:pt x="930" y="258"/>
                  </a:cubicBezTo>
                  <a:cubicBezTo>
                    <a:pt x="656" y="912"/>
                    <a:pt x="370" y="1567"/>
                    <a:pt x="84" y="2246"/>
                  </a:cubicBezTo>
                  <a:cubicBezTo>
                    <a:pt x="37" y="2341"/>
                    <a:pt x="1" y="2436"/>
                    <a:pt x="1" y="2544"/>
                  </a:cubicBezTo>
                  <a:cubicBezTo>
                    <a:pt x="1" y="2715"/>
                    <a:pt x="121" y="2842"/>
                    <a:pt x="309" y="2842"/>
                  </a:cubicBezTo>
                  <a:cubicBezTo>
                    <a:pt x="317" y="2842"/>
                    <a:pt x="326" y="2842"/>
                    <a:pt x="334" y="2841"/>
                  </a:cubicBezTo>
                  <a:cubicBezTo>
                    <a:pt x="489" y="2817"/>
                    <a:pt x="561" y="2686"/>
                    <a:pt x="620" y="2567"/>
                  </a:cubicBezTo>
                  <a:cubicBezTo>
                    <a:pt x="751" y="2258"/>
                    <a:pt x="906" y="1924"/>
                    <a:pt x="1037" y="1603"/>
                  </a:cubicBezTo>
                  <a:cubicBezTo>
                    <a:pt x="1203" y="1222"/>
                    <a:pt x="1370" y="877"/>
                    <a:pt x="1501" y="496"/>
                  </a:cubicBezTo>
                  <a:cubicBezTo>
                    <a:pt x="1584" y="258"/>
                    <a:pt x="1513" y="79"/>
                    <a:pt x="1334" y="19"/>
                  </a:cubicBezTo>
                  <a:cubicBezTo>
                    <a:pt x="1299" y="7"/>
                    <a:pt x="1266" y="1"/>
                    <a:pt x="12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916149" y="2455722"/>
              <a:ext cx="40763" cy="68363"/>
            </a:xfrm>
            <a:custGeom>
              <a:rect b="b" l="l" r="r" t="t"/>
              <a:pathLst>
                <a:path extrusionOk="0" h="2737" w="1632">
                  <a:moveTo>
                    <a:pt x="1379" y="0"/>
                  </a:moveTo>
                  <a:cubicBezTo>
                    <a:pt x="1314" y="0"/>
                    <a:pt x="1255" y="30"/>
                    <a:pt x="1191" y="70"/>
                  </a:cubicBezTo>
                  <a:cubicBezTo>
                    <a:pt x="1072" y="141"/>
                    <a:pt x="1024" y="272"/>
                    <a:pt x="965" y="391"/>
                  </a:cubicBezTo>
                  <a:cubicBezTo>
                    <a:pt x="691" y="975"/>
                    <a:pt x="417" y="1558"/>
                    <a:pt x="155" y="2153"/>
                  </a:cubicBezTo>
                  <a:cubicBezTo>
                    <a:pt x="0" y="2463"/>
                    <a:pt x="36" y="2642"/>
                    <a:pt x="227" y="2713"/>
                  </a:cubicBezTo>
                  <a:cubicBezTo>
                    <a:pt x="266" y="2729"/>
                    <a:pt x="303" y="2737"/>
                    <a:pt x="340" y="2737"/>
                  </a:cubicBezTo>
                  <a:cubicBezTo>
                    <a:pt x="468" y="2737"/>
                    <a:pt x="582" y="2633"/>
                    <a:pt x="703" y="2392"/>
                  </a:cubicBezTo>
                  <a:cubicBezTo>
                    <a:pt x="989" y="1761"/>
                    <a:pt x="1274" y="1153"/>
                    <a:pt x="1548" y="546"/>
                  </a:cubicBezTo>
                  <a:cubicBezTo>
                    <a:pt x="1584" y="475"/>
                    <a:pt x="1608" y="379"/>
                    <a:pt x="1632" y="332"/>
                  </a:cubicBezTo>
                  <a:cubicBezTo>
                    <a:pt x="1632" y="153"/>
                    <a:pt x="1572" y="70"/>
                    <a:pt x="1477" y="22"/>
                  </a:cubicBezTo>
                  <a:cubicBezTo>
                    <a:pt x="1442" y="7"/>
                    <a:pt x="1410" y="0"/>
                    <a:pt x="13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692190" y="2155503"/>
              <a:ext cx="40788" cy="50280"/>
            </a:xfrm>
            <a:custGeom>
              <a:rect b="b" l="l" r="r" t="t"/>
              <a:pathLst>
                <a:path extrusionOk="0" h="2013" w="1633">
                  <a:moveTo>
                    <a:pt x="1342" y="1"/>
                  </a:moveTo>
                  <a:cubicBezTo>
                    <a:pt x="1300" y="1"/>
                    <a:pt x="1257" y="9"/>
                    <a:pt x="1215" y="28"/>
                  </a:cubicBezTo>
                  <a:cubicBezTo>
                    <a:pt x="1108" y="75"/>
                    <a:pt x="1049" y="147"/>
                    <a:pt x="989" y="242"/>
                  </a:cubicBezTo>
                  <a:cubicBezTo>
                    <a:pt x="715" y="647"/>
                    <a:pt x="430" y="1064"/>
                    <a:pt x="144" y="1457"/>
                  </a:cubicBezTo>
                  <a:cubicBezTo>
                    <a:pt x="120" y="1492"/>
                    <a:pt x="84" y="1516"/>
                    <a:pt x="72" y="1564"/>
                  </a:cubicBezTo>
                  <a:cubicBezTo>
                    <a:pt x="13" y="1695"/>
                    <a:pt x="1" y="1849"/>
                    <a:pt x="144" y="1957"/>
                  </a:cubicBezTo>
                  <a:cubicBezTo>
                    <a:pt x="203" y="1994"/>
                    <a:pt x="259" y="2012"/>
                    <a:pt x="315" y="2012"/>
                  </a:cubicBezTo>
                  <a:cubicBezTo>
                    <a:pt x="382" y="2012"/>
                    <a:pt x="447" y="1985"/>
                    <a:pt x="513" y="1933"/>
                  </a:cubicBezTo>
                  <a:cubicBezTo>
                    <a:pt x="572" y="1897"/>
                    <a:pt x="620" y="1826"/>
                    <a:pt x="668" y="1778"/>
                  </a:cubicBezTo>
                  <a:cubicBezTo>
                    <a:pt x="953" y="1373"/>
                    <a:pt x="1227" y="968"/>
                    <a:pt x="1513" y="552"/>
                  </a:cubicBezTo>
                  <a:cubicBezTo>
                    <a:pt x="1573" y="468"/>
                    <a:pt x="1632" y="373"/>
                    <a:pt x="1632" y="266"/>
                  </a:cubicBezTo>
                  <a:cubicBezTo>
                    <a:pt x="1623" y="108"/>
                    <a:pt x="1490" y="1"/>
                    <a:pt x="13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954216" y="2464789"/>
              <a:ext cx="31846" cy="54251"/>
            </a:xfrm>
            <a:custGeom>
              <a:rect b="b" l="l" r="r" t="t"/>
              <a:pathLst>
                <a:path extrusionOk="0" h="2172" w="1275">
                  <a:moveTo>
                    <a:pt x="958" y="1"/>
                  </a:moveTo>
                  <a:cubicBezTo>
                    <a:pt x="846" y="1"/>
                    <a:pt x="749" y="72"/>
                    <a:pt x="679" y="195"/>
                  </a:cubicBezTo>
                  <a:cubicBezTo>
                    <a:pt x="655" y="255"/>
                    <a:pt x="619" y="302"/>
                    <a:pt x="608" y="362"/>
                  </a:cubicBezTo>
                  <a:cubicBezTo>
                    <a:pt x="429" y="826"/>
                    <a:pt x="250" y="1267"/>
                    <a:pt x="84" y="1731"/>
                  </a:cubicBezTo>
                  <a:cubicBezTo>
                    <a:pt x="0" y="1993"/>
                    <a:pt x="119" y="2171"/>
                    <a:pt x="346" y="2171"/>
                  </a:cubicBezTo>
                  <a:cubicBezTo>
                    <a:pt x="477" y="2171"/>
                    <a:pt x="584" y="2100"/>
                    <a:pt x="619" y="1969"/>
                  </a:cubicBezTo>
                  <a:cubicBezTo>
                    <a:pt x="834" y="1445"/>
                    <a:pt x="1036" y="921"/>
                    <a:pt x="1239" y="409"/>
                  </a:cubicBezTo>
                  <a:cubicBezTo>
                    <a:pt x="1274" y="255"/>
                    <a:pt x="1251" y="112"/>
                    <a:pt x="1084" y="28"/>
                  </a:cubicBezTo>
                  <a:cubicBezTo>
                    <a:pt x="1040" y="10"/>
                    <a:pt x="998" y="1"/>
                    <a:pt x="9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1005373" y="2303402"/>
              <a:ext cx="879982" cy="226646"/>
            </a:xfrm>
            <a:custGeom>
              <a:rect b="b" l="l" r="r" t="t"/>
              <a:pathLst>
                <a:path extrusionOk="0" h="9074" w="35231">
                  <a:moveTo>
                    <a:pt x="23979" y="0"/>
                  </a:moveTo>
                  <a:cubicBezTo>
                    <a:pt x="21134" y="0"/>
                    <a:pt x="18276" y="48"/>
                    <a:pt x="15443" y="143"/>
                  </a:cubicBezTo>
                  <a:cubicBezTo>
                    <a:pt x="13490" y="203"/>
                    <a:pt x="11549" y="346"/>
                    <a:pt x="9609" y="465"/>
                  </a:cubicBezTo>
                  <a:cubicBezTo>
                    <a:pt x="7561" y="584"/>
                    <a:pt x="5537" y="524"/>
                    <a:pt x="3501" y="643"/>
                  </a:cubicBezTo>
                  <a:cubicBezTo>
                    <a:pt x="2572" y="691"/>
                    <a:pt x="1655" y="715"/>
                    <a:pt x="738" y="881"/>
                  </a:cubicBezTo>
                  <a:cubicBezTo>
                    <a:pt x="274" y="953"/>
                    <a:pt x="167" y="1108"/>
                    <a:pt x="143" y="1572"/>
                  </a:cubicBezTo>
                  <a:cubicBezTo>
                    <a:pt x="0" y="3429"/>
                    <a:pt x="0" y="5275"/>
                    <a:pt x="179" y="7132"/>
                  </a:cubicBezTo>
                  <a:cubicBezTo>
                    <a:pt x="226" y="7525"/>
                    <a:pt x="226" y="7906"/>
                    <a:pt x="334" y="8275"/>
                  </a:cubicBezTo>
                  <a:cubicBezTo>
                    <a:pt x="476" y="8811"/>
                    <a:pt x="607" y="8954"/>
                    <a:pt x="1143" y="8978"/>
                  </a:cubicBezTo>
                  <a:cubicBezTo>
                    <a:pt x="1739" y="9013"/>
                    <a:pt x="2322" y="9037"/>
                    <a:pt x="2917" y="9049"/>
                  </a:cubicBezTo>
                  <a:cubicBezTo>
                    <a:pt x="3594" y="9067"/>
                    <a:pt x="4268" y="9074"/>
                    <a:pt x="4942" y="9074"/>
                  </a:cubicBezTo>
                  <a:cubicBezTo>
                    <a:pt x="6568" y="9074"/>
                    <a:pt x="8190" y="9032"/>
                    <a:pt x="9823" y="8990"/>
                  </a:cubicBezTo>
                  <a:cubicBezTo>
                    <a:pt x="11823" y="8954"/>
                    <a:pt x="13823" y="8990"/>
                    <a:pt x="15836" y="8906"/>
                  </a:cubicBezTo>
                  <a:cubicBezTo>
                    <a:pt x="17794" y="8819"/>
                    <a:pt x="19744" y="8811"/>
                    <a:pt x="21705" y="8811"/>
                  </a:cubicBezTo>
                  <a:cubicBezTo>
                    <a:pt x="22141" y="8811"/>
                    <a:pt x="22578" y="8811"/>
                    <a:pt x="23015" y="8811"/>
                  </a:cubicBezTo>
                  <a:cubicBezTo>
                    <a:pt x="25182" y="8811"/>
                    <a:pt x="27349" y="8621"/>
                    <a:pt x="29516" y="8621"/>
                  </a:cubicBezTo>
                  <a:cubicBezTo>
                    <a:pt x="30337" y="8621"/>
                    <a:pt x="31171" y="8621"/>
                    <a:pt x="31992" y="8597"/>
                  </a:cubicBezTo>
                  <a:cubicBezTo>
                    <a:pt x="32838" y="8597"/>
                    <a:pt x="33695" y="8549"/>
                    <a:pt x="34552" y="8490"/>
                  </a:cubicBezTo>
                  <a:cubicBezTo>
                    <a:pt x="35028" y="8454"/>
                    <a:pt x="35159" y="8323"/>
                    <a:pt x="35207" y="7882"/>
                  </a:cubicBezTo>
                  <a:cubicBezTo>
                    <a:pt x="35219" y="7608"/>
                    <a:pt x="35231" y="7323"/>
                    <a:pt x="35231" y="7049"/>
                  </a:cubicBezTo>
                  <a:cubicBezTo>
                    <a:pt x="35207" y="5799"/>
                    <a:pt x="35183" y="4560"/>
                    <a:pt x="35124" y="3322"/>
                  </a:cubicBezTo>
                  <a:cubicBezTo>
                    <a:pt x="35100" y="2441"/>
                    <a:pt x="35052" y="1572"/>
                    <a:pt x="34886" y="691"/>
                  </a:cubicBezTo>
                  <a:cubicBezTo>
                    <a:pt x="34802" y="239"/>
                    <a:pt x="34671" y="119"/>
                    <a:pt x="34207" y="96"/>
                  </a:cubicBezTo>
                  <a:cubicBezTo>
                    <a:pt x="33326" y="24"/>
                    <a:pt x="32433" y="0"/>
                    <a:pt x="31552" y="0"/>
                  </a:cubicBezTo>
                  <a:cubicBezTo>
                    <a:pt x="29869" y="0"/>
                    <a:pt x="28192" y="11"/>
                    <a:pt x="26509" y="11"/>
                  </a:cubicBezTo>
                  <a:cubicBezTo>
                    <a:pt x="25667" y="11"/>
                    <a:pt x="24825" y="8"/>
                    <a:pt x="239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1571615" y="2346215"/>
              <a:ext cx="126711" cy="130607"/>
            </a:xfrm>
            <a:custGeom>
              <a:rect b="b" l="l" r="r" t="t"/>
              <a:pathLst>
                <a:path extrusionOk="0" h="5229" w="5073">
                  <a:moveTo>
                    <a:pt x="2703" y="0"/>
                  </a:moveTo>
                  <a:cubicBezTo>
                    <a:pt x="2695" y="0"/>
                    <a:pt x="2688" y="0"/>
                    <a:pt x="2680" y="1"/>
                  </a:cubicBezTo>
                  <a:cubicBezTo>
                    <a:pt x="2489" y="1"/>
                    <a:pt x="2394" y="132"/>
                    <a:pt x="2394" y="418"/>
                  </a:cubicBezTo>
                  <a:cubicBezTo>
                    <a:pt x="2394" y="608"/>
                    <a:pt x="2406" y="799"/>
                    <a:pt x="2406" y="1001"/>
                  </a:cubicBezTo>
                  <a:cubicBezTo>
                    <a:pt x="2394" y="1251"/>
                    <a:pt x="2453" y="1501"/>
                    <a:pt x="2382" y="1811"/>
                  </a:cubicBezTo>
                  <a:cubicBezTo>
                    <a:pt x="1858" y="1382"/>
                    <a:pt x="1394" y="965"/>
                    <a:pt x="965" y="537"/>
                  </a:cubicBezTo>
                  <a:cubicBezTo>
                    <a:pt x="825" y="396"/>
                    <a:pt x="712" y="325"/>
                    <a:pt x="609" y="325"/>
                  </a:cubicBezTo>
                  <a:cubicBezTo>
                    <a:pt x="547" y="325"/>
                    <a:pt x="488" y="351"/>
                    <a:pt x="429" y="406"/>
                  </a:cubicBezTo>
                  <a:cubicBezTo>
                    <a:pt x="298" y="525"/>
                    <a:pt x="322" y="715"/>
                    <a:pt x="525" y="941"/>
                  </a:cubicBezTo>
                  <a:cubicBezTo>
                    <a:pt x="644" y="1072"/>
                    <a:pt x="775" y="1203"/>
                    <a:pt x="918" y="1334"/>
                  </a:cubicBezTo>
                  <a:cubicBezTo>
                    <a:pt x="1239" y="1608"/>
                    <a:pt x="1549" y="1882"/>
                    <a:pt x="1846" y="2156"/>
                  </a:cubicBezTo>
                  <a:cubicBezTo>
                    <a:pt x="1977" y="2275"/>
                    <a:pt x="2132" y="2370"/>
                    <a:pt x="2203" y="2549"/>
                  </a:cubicBezTo>
                  <a:cubicBezTo>
                    <a:pt x="1560" y="3132"/>
                    <a:pt x="894" y="3632"/>
                    <a:pt x="298" y="4228"/>
                  </a:cubicBezTo>
                  <a:cubicBezTo>
                    <a:pt x="227" y="4299"/>
                    <a:pt x="156" y="4382"/>
                    <a:pt x="96" y="4454"/>
                  </a:cubicBezTo>
                  <a:cubicBezTo>
                    <a:pt x="1" y="4573"/>
                    <a:pt x="1" y="4692"/>
                    <a:pt x="108" y="4811"/>
                  </a:cubicBezTo>
                  <a:cubicBezTo>
                    <a:pt x="157" y="4882"/>
                    <a:pt x="228" y="4915"/>
                    <a:pt x="305" y="4915"/>
                  </a:cubicBezTo>
                  <a:cubicBezTo>
                    <a:pt x="357" y="4915"/>
                    <a:pt x="412" y="4899"/>
                    <a:pt x="465" y="4871"/>
                  </a:cubicBezTo>
                  <a:cubicBezTo>
                    <a:pt x="560" y="4811"/>
                    <a:pt x="656" y="4716"/>
                    <a:pt x="751" y="4644"/>
                  </a:cubicBezTo>
                  <a:cubicBezTo>
                    <a:pt x="1215" y="4240"/>
                    <a:pt x="1680" y="3823"/>
                    <a:pt x="2144" y="3418"/>
                  </a:cubicBezTo>
                  <a:cubicBezTo>
                    <a:pt x="2199" y="3381"/>
                    <a:pt x="2247" y="3296"/>
                    <a:pt x="2320" y="3296"/>
                  </a:cubicBezTo>
                  <a:cubicBezTo>
                    <a:pt x="2342" y="3296"/>
                    <a:pt x="2366" y="3303"/>
                    <a:pt x="2394" y="3323"/>
                  </a:cubicBezTo>
                  <a:lnTo>
                    <a:pt x="2394" y="4692"/>
                  </a:lnTo>
                  <a:cubicBezTo>
                    <a:pt x="2417" y="5060"/>
                    <a:pt x="2496" y="5228"/>
                    <a:pt x="2694" y="5228"/>
                  </a:cubicBezTo>
                  <a:cubicBezTo>
                    <a:pt x="2701" y="5228"/>
                    <a:pt x="2708" y="5228"/>
                    <a:pt x="2715" y="5228"/>
                  </a:cubicBezTo>
                  <a:cubicBezTo>
                    <a:pt x="2906" y="5228"/>
                    <a:pt x="3013" y="5073"/>
                    <a:pt x="3013" y="4716"/>
                  </a:cubicBezTo>
                  <a:lnTo>
                    <a:pt x="3013" y="3394"/>
                  </a:lnTo>
                  <a:cubicBezTo>
                    <a:pt x="3227" y="3501"/>
                    <a:pt x="3311" y="3608"/>
                    <a:pt x="3323" y="3704"/>
                  </a:cubicBezTo>
                  <a:cubicBezTo>
                    <a:pt x="3620" y="4097"/>
                    <a:pt x="3930" y="4478"/>
                    <a:pt x="4227" y="4847"/>
                  </a:cubicBezTo>
                  <a:cubicBezTo>
                    <a:pt x="4299" y="4942"/>
                    <a:pt x="4370" y="5049"/>
                    <a:pt x="4466" y="5121"/>
                  </a:cubicBezTo>
                  <a:cubicBezTo>
                    <a:pt x="4531" y="5166"/>
                    <a:pt x="4600" y="5194"/>
                    <a:pt x="4669" y="5194"/>
                  </a:cubicBezTo>
                  <a:cubicBezTo>
                    <a:pt x="4725" y="5194"/>
                    <a:pt x="4781" y="5175"/>
                    <a:pt x="4835" y="5132"/>
                  </a:cubicBezTo>
                  <a:cubicBezTo>
                    <a:pt x="4954" y="5049"/>
                    <a:pt x="4966" y="4906"/>
                    <a:pt x="4906" y="4775"/>
                  </a:cubicBezTo>
                  <a:cubicBezTo>
                    <a:pt x="4870" y="4680"/>
                    <a:pt x="4787" y="4573"/>
                    <a:pt x="4716" y="4478"/>
                  </a:cubicBezTo>
                  <a:cubicBezTo>
                    <a:pt x="4275" y="3882"/>
                    <a:pt x="3811" y="3323"/>
                    <a:pt x="3299" y="2787"/>
                  </a:cubicBezTo>
                  <a:cubicBezTo>
                    <a:pt x="3108" y="2573"/>
                    <a:pt x="3108" y="2573"/>
                    <a:pt x="3334" y="2382"/>
                  </a:cubicBezTo>
                  <a:cubicBezTo>
                    <a:pt x="3811" y="1977"/>
                    <a:pt x="4287" y="1584"/>
                    <a:pt x="4751" y="1180"/>
                  </a:cubicBezTo>
                  <a:cubicBezTo>
                    <a:pt x="4835" y="1108"/>
                    <a:pt x="4942" y="1013"/>
                    <a:pt x="5001" y="930"/>
                  </a:cubicBezTo>
                  <a:cubicBezTo>
                    <a:pt x="5073" y="811"/>
                    <a:pt x="5073" y="656"/>
                    <a:pt x="4978" y="549"/>
                  </a:cubicBezTo>
                  <a:cubicBezTo>
                    <a:pt x="4915" y="493"/>
                    <a:pt x="4849" y="462"/>
                    <a:pt x="4778" y="462"/>
                  </a:cubicBezTo>
                  <a:cubicBezTo>
                    <a:pt x="4728" y="462"/>
                    <a:pt x="4675" y="478"/>
                    <a:pt x="4620" y="513"/>
                  </a:cubicBezTo>
                  <a:cubicBezTo>
                    <a:pt x="4525" y="572"/>
                    <a:pt x="4454" y="632"/>
                    <a:pt x="4382" y="703"/>
                  </a:cubicBezTo>
                  <a:cubicBezTo>
                    <a:pt x="4025" y="1001"/>
                    <a:pt x="3680" y="1299"/>
                    <a:pt x="3334" y="1596"/>
                  </a:cubicBezTo>
                  <a:cubicBezTo>
                    <a:pt x="3282" y="1659"/>
                    <a:pt x="3230" y="1731"/>
                    <a:pt x="3104" y="1731"/>
                  </a:cubicBezTo>
                  <a:cubicBezTo>
                    <a:pt x="3087" y="1731"/>
                    <a:pt x="3069" y="1730"/>
                    <a:pt x="3049" y="1727"/>
                  </a:cubicBezTo>
                  <a:cubicBezTo>
                    <a:pt x="3049" y="1596"/>
                    <a:pt x="3037" y="1453"/>
                    <a:pt x="3037" y="1311"/>
                  </a:cubicBezTo>
                  <a:cubicBezTo>
                    <a:pt x="3025" y="1013"/>
                    <a:pt x="3025" y="703"/>
                    <a:pt x="3001" y="394"/>
                  </a:cubicBezTo>
                  <a:cubicBezTo>
                    <a:pt x="2990" y="131"/>
                    <a:pt x="2880" y="0"/>
                    <a:pt x="270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1240322" y="2354508"/>
              <a:ext cx="127310" cy="135703"/>
            </a:xfrm>
            <a:custGeom>
              <a:rect b="b" l="l" r="r" t="t"/>
              <a:pathLst>
                <a:path extrusionOk="0" h="5433" w="5097">
                  <a:moveTo>
                    <a:pt x="2338" y="0"/>
                  </a:moveTo>
                  <a:cubicBezTo>
                    <a:pt x="2152" y="0"/>
                    <a:pt x="2025" y="199"/>
                    <a:pt x="2048" y="514"/>
                  </a:cubicBezTo>
                  <a:cubicBezTo>
                    <a:pt x="2060" y="776"/>
                    <a:pt x="2024" y="1038"/>
                    <a:pt x="2012" y="1312"/>
                  </a:cubicBezTo>
                  <a:cubicBezTo>
                    <a:pt x="2000" y="1526"/>
                    <a:pt x="2024" y="1764"/>
                    <a:pt x="1929" y="2038"/>
                  </a:cubicBezTo>
                  <a:cubicBezTo>
                    <a:pt x="1488" y="1622"/>
                    <a:pt x="1107" y="1229"/>
                    <a:pt x="715" y="860"/>
                  </a:cubicBezTo>
                  <a:cubicBezTo>
                    <a:pt x="643" y="776"/>
                    <a:pt x="560" y="693"/>
                    <a:pt x="453" y="633"/>
                  </a:cubicBezTo>
                  <a:cubicBezTo>
                    <a:pt x="411" y="613"/>
                    <a:pt x="368" y="602"/>
                    <a:pt x="325" y="602"/>
                  </a:cubicBezTo>
                  <a:cubicBezTo>
                    <a:pt x="245" y="602"/>
                    <a:pt x="165" y="639"/>
                    <a:pt x="95" y="717"/>
                  </a:cubicBezTo>
                  <a:cubicBezTo>
                    <a:pt x="0" y="812"/>
                    <a:pt x="0" y="931"/>
                    <a:pt x="84" y="1038"/>
                  </a:cubicBezTo>
                  <a:cubicBezTo>
                    <a:pt x="167" y="1145"/>
                    <a:pt x="262" y="1229"/>
                    <a:pt x="345" y="1336"/>
                  </a:cubicBezTo>
                  <a:cubicBezTo>
                    <a:pt x="857" y="1883"/>
                    <a:pt x="1346" y="2419"/>
                    <a:pt x="1869" y="2991"/>
                  </a:cubicBezTo>
                  <a:cubicBezTo>
                    <a:pt x="1727" y="3169"/>
                    <a:pt x="1477" y="3372"/>
                    <a:pt x="1286" y="3598"/>
                  </a:cubicBezTo>
                  <a:cubicBezTo>
                    <a:pt x="988" y="3884"/>
                    <a:pt x="679" y="4169"/>
                    <a:pt x="381" y="4443"/>
                  </a:cubicBezTo>
                  <a:cubicBezTo>
                    <a:pt x="226" y="4586"/>
                    <a:pt x="155" y="4729"/>
                    <a:pt x="274" y="4908"/>
                  </a:cubicBezTo>
                  <a:cubicBezTo>
                    <a:pt x="327" y="4984"/>
                    <a:pt x="399" y="5022"/>
                    <a:pt x="484" y="5022"/>
                  </a:cubicBezTo>
                  <a:cubicBezTo>
                    <a:pt x="571" y="5022"/>
                    <a:pt x="671" y="4981"/>
                    <a:pt x="774" y="4896"/>
                  </a:cubicBezTo>
                  <a:cubicBezTo>
                    <a:pt x="929" y="4777"/>
                    <a:pt x="1048" y="4634"/>
                    <a:pt x="1191" y="4503"/>
                  </a:cubicBezTo>
                  <a:cubicBezTo>
                    <a:pt x="1429" y="4277"/>
                    <a:pt x="1655" y="4027"/>
                    <a:pt x="2000" y="3788"/>
                  </a:cubicBezTo>
                  <a:lnTo>
                    <a:pt x="2000" y="3788"/>
                  </a:lnTo>
                  <a:cubicBezTo>
                    <a:pt x="2000" y="4265"/>
                    <a:pt x="1989" y="4670"/>
                    <a:pt x="2000" y="5051"/>
                  </a:cubicBezTo>
                  <a:cubicBezTo>
                    <a:pt x="2012" y="5302"/>
                    <a:pt x="2122" y="5432"/>
                    <a:pt x="2298" y="5432"/>
                  </a:cubicBezTo>
                  <a:cubicBezTo>
                    <a:pt x="2306" y="5432"/>
                    <a:pt x="2314" y="5432"/>
                    <a:pt x="2322" y="5432"/>
                  </a:cubicBezTo>
                  <a:cubicBezTo>
                    <a:pt x="2548" y="5396"/>
                    <a:pt x="2608" y="5229"/>
                    <a:pt x="2608" y="5039"/>
                  </a:cubicBezTo>
                  <a:lnTo>
                    <a:pt x="2608" y="3848"/>
                  </a:lnTo>
                  <a:cubicBezTo>
                    <a:pt x="2608" y="3765"/>
                    <a:pt x="2548" y="3646"/>
                    <a:pt x="2715" y="3586"/>
                  </a:cubicBezTo>
                  <a:cubicBezTo>
                    <a:pt x="2858" y="3717"/>
                    <a:pt x="3036" y="3860"/>
                    <a:pt x="3203" y="4003"/>
                  </a:cubicBezTo>
                  <a:cubicBezTo>
                    <a:pt x="3536" y="4265"/>
                    <a:pt x="3858" y="4550"/>
                    <a:pt x="4203" y="4800"/>
                  </a:cubicBezTo>
                  <a:cubicBezTo>
                    <a:pt x="4268" y="4849"/>
                    <a:pt x="4338" y="4876"/>
                    <a:pt x="4406" y="4876"/>
                  </a:cubicBezTo>
                  <a:cubicBezTo>
                    <a:pt x="4488" y="4876"/>
                    <a:pt x="4567" y="4837"/>
                    <a:pt x="4632" y="4753"/>
                  </a:cubicBezTo>
                  <a:cubicBezTo>
                    <a:pt x="4751" y="4598"/>
                    <a:pt x="4691" y="4443"/>
                    <a:pt x="4560" y="4324"/>
                  </a:cubicBezTo>
                  <a:cubicBezTo>
                    <a:pt x="4310" y="4098"/>
                    <a:pt x="4024" y="3908"/>
                    <a:pt x="3774" y="3681"/>
                  </a:cubicBezTo>
                  <a:cubicBezTo>
                    <a:pt x="3489" y="3431"/>
                    <a:pt x="3179" y="3205"/>
                    <a:pt x="2893" y="2884"/>
                  </a:cubicBezTo>
                  <a:cubicBezTo>
                    <a:pt x="3001" y="2812"/>
                    <a:pt x="3072" y="2753"/>
                    <a:pt x="3143" y="2669"/>
                  </a:cubicBezTo>
                  <a:cubicBezTo>
                    <a:pt x="3679" y="2193"/>
                    <a:pt x="4215" y="1717"/>
                    <a:pt x="4751" y="1229"/>
                  </a:cubicBezTo>
                  <a:cubicBezTo>
                    <a:pt x="4846" y="1145"/>
                    <a:pt x="4941" y="1050"/>
                    <a:pt x="5025" y="955"/>
                  </a:cubicBezTo>
                  <a:cubicBezTo>
                    <a:pt x="5096" y="824"/>
                    <a:pt x="5096" y="681"/>
                    <a:pt x="4989" y="574"/>
                  </a:cubicBezTo>
                  <a:cubicBezTo>
                    <a:pt x="4923" y="515"/>
                    <a:pt x="4849" y="479"/>
                    <a:pt x="4773" y="479"/>
                  </a:cubicBezTo>
                  <a:cubicBezTo>
                    <a:pt x="4726" y="479"/>
                    <a:pt x="4678" y="494"/>
                    <a:pt x="4632" y="526"/>
                  </a:cubicBezTo>
                  <a:cubicBezTo>
                    <a:pt x="4513" y="609"/>
                    <a:pt x="4429" y="693"/>
                    <a:pt x="4322" y="788"/>
                  </a:cubicBezTo>
                  <a:cubicBezTo>
                    <a:pt x="3846" y="1217"/>
                    <a:pt x="3382" y="1645"/>
                    <a:pt x="2905" y="2062"/>
                  </a:cubicBezTo>
                  <a:cubicBezTo>
                    <a:pt x="2835" y="2132"/>
                    <a:pt x="2782" y="2228"/>
                    <a:pt x="2667" y="2228"/>
                  </a:cubicBezTo>
                  <a:cubicBezTo>
                    <a:pt x="2646" y="2228"/>
                    <a:pt x="2622" y="2224"/>
                    <a:pt x="2596" y="2217"/>
                  </a:cubicBezTo>
                  <a:lnTo>
                    <a:pt x="2596" y="1919"/>
                  </a:lnTo>
                  <a:cubicBezTo>
                    <a:pt x="2608" y="1455"/>
                    <a:pt x="2643" y="1014"/>
                    <a:pt x="2655" y="550"/>
                  </a:cubicBezTo>
                  <a:cubicBezTo>
                    <a:pt x="2667" y="145"/>
                    <a:pt x="2584" y="14"/>
                    <a:pt x="2370" y="2"/>
                  </a:cubicBezTo>
                  <a:cubicBezTo>
                    <a:pt x="2359" y="1"/>
                    <a:pt x="2348" y="0"/>
                    <a:pt x="23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1412500" y="2354433"/>
              <a:ext cx="120167" cy="121191"/>
            </a:xfrm>
            <a:custGeom>
              <a:rect b="b" l="l" r="r" t="t"/>
              <a:pathLst>
                <a:path extrusionOk="0" h="4852" w="4811">
                  <a:moveTo>
                    <a:pt x="641" y="0"/>
                  </a:moveTo>
                  <a:cubicBezTo>
                    <a:pt x="585" y="0"/>
                    <a:pt x="525" y="21"/>
                    <a:pt x="465" y="65"/>
                  </a:cubicBezTo>
                  <a:cubicBezTo>
                    <a:pt x="346" y="148"/>
                    <a:pt x="334" y="279"/>
                    <a:pt x="370" y="422"/>
                  </a:cubicBezTo>
                  <a:cubicBezTo>
                    <a:pt x="406" y="505"/>
                    <a:pt x="465" y="601"/>
                    <a:pt x="525" y="684"/>
                  </a:cubicBezTo>
                  <a:cubicBezTo>
                    <a:pt x="834" y="1172"/>
                    <a:pt x="1192" y="1625"/>
                    <a:pt x="1596" y="2041"/>
                  </a:cubicBezTo>
                  <a:cubicBezTo>
                    <a:pt x="1906" y="2363"/>
                    <a:pt x="1906" y="2303"/>
                    <a:pt x="1584" y="2648"/>
                  </a:cubicBezTo>
                  <a:cubicBezTo>
                    <a:pt x="1537" y="2696"/>
                    <a:pt x="1489" y="2720"/>
                    <a:pt x="1442" y="2768"/>
                  </a:cubicBezTo>
                  <a:cubicBezTo>
                    <a:pt x="1025" y="3220"/>
                    <a:pt x="596" y="3660"/>
                    <a:pt x="179" y="4125"/>
                  </a:cubicBezTo>
                  <a:cubicBezTo>
                    <a:pt x="1" y="4327"/>
                    <a:pt x="1" y="4530"/>
                    <a:pt x="156" y="4625"/>
                  </a:cubicBezTo>
                  <a:cubicBezTo>
                    <a:pt x="222" y="4669"/>
                    <a:pt x="283" y="4689"/>
                    <a:pt x="340" y="4689"/>
                  </a:cubicBezTo>
                  <a:cubicBezTo>
                    <a:pt x="438" y="4689"/>
                    <a:pt x="526" y="4632"/>
                    <a:pt x="608" y="4542"/>
                  </a:cubicBezTo>
                  <a:cubicBezTo>
                    <a:pt x="822" y="4315"/>
                    <a:pt x="1025" y="4089"/>
                    <a:pt x="1251" y="3875"/>
                  </a:cubicBezTo>
                  <a:cubicBezTo>
                    <a:pt x="1477" y="3637"/>
                    <a:pt x="1680" y="3375"/>
                    <a:pt x="2037" y="3113"/>
                  </a:cubicBezTo>
                  <a:lnTo>
                    <a:pt x="2037" y="3911"/>
                  </a:lnTo>
                  <a:cubicBezTo>
                    <a:pt x="2061" y="4137"/>
                    <a:pt x="2037" y="4363"/>
                    <a:pt x="2073" y="4589"/>
                  </a:cubicBezTo>
                  <a:cubicBezTo>
                    <a:pt x="2084" y="4744"/>
                    <a:pt x="2192" y="4851"/>
                    <a:pt x="2370" y="4851"/>
                  </a:cubicBezTo>
                  <a:cubicBezTo>
                    <a:pt x="2537" y="4839"/>
                    <a:pt x="2632" y="4732"/>
                    <a:pt x="2656" y="4565"/>
                  </a:cubicBezTo>
                  <a:cubicBezTo>
                    <a:pt x="2668" y="4434"/>
                    <a:pt x="2668" y="4303"/>
                    <a:pt x="2668" y="4172"/>
                  </a:cubicBezTo>
                  <a:lnTo>
                    <a:pt x="2668" y="3256"/>
                  </a:lnTo>
                  <a:cubicBezTo>
                    <a:pt x="2894" y="3375"/>
                    <a:pt x="3037" y="3541"/>
                    <a:pt x="3192" y="3696"/>
                  </a:cubicBezTo>
                  <a:cubicBezTo>
                    <a:pt x="3466" y="3994"/>
                    <a:pt x="3751" y="4292"/>
                    <a:pt x="4049" y="4589"/>
                  </a:cubicBezTo>
                  <a:cubicBezTo>
                    <a:pt x="4130" y="4677"/>
                    <a:pt x="4220" y="4738"/>
                    <a:pt x="4319" y="4738"/>
                  </a:cubicBezTo>
                  <a:cubicBezTo>
                    <a:pt x="4380" y="4738"/>
                    <a:pt x="4445" y="4715"/>
                    <a:pt x="4513" y="4661"/>
                  </a:cubicBezTo>
                  <a:cubicBezTo>
                    <a:pt x="4656" y="4530"/>
                    <a:pt x="4644" y="4363"/>
                    <a:pt x="4466" y="4149"/>
                  </a:cubicBezTo>
                  <a:cubicBezTo>
                    <a:pt x="4359" y="4030"/>
                    <a:pt x="4240" y="3934"/>
                    <a:pt x="4120" y="3815"/>
                  </a:cubicBezTo>
                  <a:cubicBezTo>
                    <a:pt x="3728" y="3399"/>
                    <a:pt x="3335" y="2982"/>
                    <a:pt x="2930" y="2565"/>
                  </a:cubicBezTo>
                  <a:cubicBezTo>
                    <a:pt x="2799" y="2422"/>
                    <a:pt x="2799" y="2327"/>
                    <a:pt x="2954" y="2208"/>
                  </a:cubicBezTo>
                  <a:cubicBezTo>
                    <a:pt x="3037" y="2125"/>
                    <a:pt x="3132" y="2041"/>
                    <a:pt x="3216" y="1970"/>
                  </a:cubicBezTo>
                  <a:cubicBezTo>
                    <a:pt x="3704" y="1553"/>
                    <a:pt x="4180" y="1101"/>
                    <a:pt x="4632" y="636"/>
                  </a:cubicBezTo>
                  <a:cubicBezTo>
                    <a:pt x="4811" y="458"/>
                    <a:pt x="4811" y="315"/>
                    <a:pt x="4692" y="184"/>
                  </a:cubicBezTo>
                  <a:cubicBezTo>
                    <a:pt x="4629" y="115"/>
                    <a:pt x="4561" y="80"/>
                    <a:pt x="4485" y="80"/>
                  </a:cubicBezTo>
                  <a:cubicBezTo>
                    <a:pt x="4404" y="80"/>
                    <a:pt x="4315" y="121"/>
                    <a:pt x="4216" y="208"/>
                  </a:cubicBezTo>
                  <a:cubicBezTo>
                    <a:pt x="4049" y="362"/>
                    <a:pt x="3906" y="517"/>
                    <a:pt x="3739" y="672"/>
                  </a:cubicBezTo>
                  <a:cubicBezTo>
                    <a:pt x="3406" y="970"/>
                    <a:pt x="3097" y="1291"/>
                    <a:pt x="2656" y="1589"/>
                  </a:cubicBezTo>
                  <a:lnTo>
                    <a:pt x="2656" y="1053"/>
                  </a:lnTo>
                  <a:lnTo>
                    <a:pt x="2656" y="339"/>
                  </a:lnTo>
                  <a:cubicBezTo>
                    <a:pt x="2656" y="148"/>
                    <a:pt x="2561" y="17"/>
                    <a:pt x="2370" y="17"/>
                  </a:cubicBezTo>
                  <a:cubicBezTo>
                    <a:pt x="2156" y="17"/>
                    <a:pt x="2073" y="148"/>
                    <a:pt x="2061" y="327"/>
                  </a:cubicBezTo>
                  <a:cubicBezTo>
                    <a:pt x="2037" y="482"/>
                    <a:pt x="2061" y="624"/>
                    <a:pt x="2037" y="779"/>
                  </a:cubicBezTo>
                  <a:cubicBezTo>
                    <a:pt x="2025" y="1017"/>
                    <a:pt x="2073" y="1255"/>
                    <a:pt x="1977" y="1529"/>
                  </a:cubicBezTo>
                  <a:cubicBezTo>
                    <a:pt x="1596" y="1172"/>
                    <a:pt x="1322" y="791"/>
                    <a:pt x="1061" y="398"/>
                  </a:cubicBezTo>
                  <a:cubicBezTo>
                    <a:pt x="989" y="303"/>
                    <a:pt x="906" y="184"/>
                    <a:pt x="822" y="89"/>
                  </a:cubicBezTo>
                  <a:cubicBezTo>
                    <a:pt x="771" y="30"/>
                    <a:pt x="708" y="0"/>
                    <a:pt x="6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1076437" y="2359579"/>
              <a:ext cx="118693" cy="126161"/>
            </a:xfrm>
            <a:custGeom>
              <a:rect b="b" l="l" r="r" t="t"/>
              <a:pathLst>
                <a:path extrusionOk="0" h="5051" w="4752">
                  <a:moveTo>
                    <a:pt x="2295" y="1"/>
                  </a:moveTo>
                  <a:cubicBezTo>
                    <a:pt x="2143" y="1"/>
                    <a:pt x="2036" y="94"/>
                    <a:pt x="2025" y="252"/>
                  </a:cubicBezTo>
                  <a:cubicBezTo>
                    <a:pt x="2013" y="549"/>
                    <a:pt x="2025" y="859"/>
                    <a:pt x="2013" y="1180"/>
                  </a:cubicBezTo>
                  <a:cubicBezTo>
                    <a:pt x="2013" y="1347"/>
                    <a:pt x="2061" y="1514"/>
                    <a:pt x="1953" y="1692"/>
                  </a:cubicBezTo>
                  <a:cubicBezTo>
                    <a:pt x="1561" y="1419"/>
                    <a:pt x="1299" y="1073"/>
                    <a:pt x="1001" y="752"/>
                  </a:cubicBezTo>
                  <a:cubicBezTo>
                    <a:pt x="930" y="657"/>
                    <a:pt x="846" y="573"/>
                    <a:pt x="763" y="490"/>
                  </a:cubicBezTo>
                  <a:cubicBezTo>
                    <a:pt x="701" y="445"/>
                    <a:pt x="634" y="421"/>
                    <a:pt x="568" y="421"/>
                  </a:cubicBezTo>
                  <a:cubicBezTo>
                    <a:pt x="494" y="421"/>
                    <a:pt x="421" y="451"/>
                    <a:pt x="358" y="514"/>
                  </a:cubicBezTo>
                  <a:cubicBezTo>
                    <a:pt x="251" y="609"/>
                    <a:pt x="251" y="752"/>
                    <a:pt x="334" y="871"/>
                  </a:cubicBezTo>
                  <a:cubicBezTo>
                    <a:pt x="394" y="942"/>
                    <a:pt x="465" y="1026"/>
                    <a:pt x="525" y="1109"/>
                  </a:cubicBezTo>
                  <a:cubicBezTo>
                    <a:pt x="846" y="1502"/>
                    <a:pt x="1227" y="1859"/>
                    <a:pt x="1596" y="2216"/>
                  </a:cubicBezTo>
                  <a:cubicBezTo>
                    <a:pt x="1846" y="2478"/>
                    <a:pt x="1846" y="2478"/>
                    <a:pt x="1561" y="2716"/>
                  </a:cubicBezTo>
                  <a:cubicBezTo>
                    <a:pt x="1132" y="3085"/>
                    <a:pt x="691" y="3443"/>
                    <a:pt x="239" y="3812"/>
                  </a:cubicBezTo>
                  <a:cubicBezTo>
                    <a:pt x="191" y="3859"/>
                    <a:pt x="132" y="3883"/>
                    <a:pt x="108" y="3931"/>
                  </a:cubicBezTo>
                  <a:cubicBezTo>
                    <a:pt x="13" y="4038"/>
                    <a:pt x="1" y="4145"/>
                    <a:pt x="72" y="4264"/>
                  </a:cubicBezTo>
                  <a:cubicBezTo>
                    <a:pt x="143" y="4345"/>
                    <a:pt x="214" y="4400"/>
                    <a:pt x="314" y="4400"/>
                  </a:cubicBezTo>
                  <a:cubicBezTo>
                    <a:pt x="332" y="4400"/>
                    <a:pt x="350" y="4399"/>
                    <a:pt x="370" y="4395"/>
                  </a:cubicBezTo>
                  <a:cubicBezTo>
                    <a:pt x="513" y="4383"/>
                    <a:pt x="608" y="4300"/>
                    <a:pt x="715" y="4216"/>
                  </a:cubicBezTo>
                  <a:cubicBezTo>
                    <a:pt x="1049" y="3943"/>
                    <a:pt x="1370" y="3669"/>
                    <a:pt x="1703" y="3395"/>
                  </a:cubicBezTo>
                  <a:cubicBezTo>
                    <a:pt x="1773" y="3335"/>
                    <a:pt x="1827" y="3241"/>
                    <a:pt x="1955" y="3241"/>
                  </a:cubicBezTo>
                  <a:cubicBezTo>
                    <a:pt x="1979" y="3241"/>
                    <a:pt x="2006" y="3244"/>
                    <a:pt x="2037" y="3252"/>
                  </a:cubicBezTo>
                  <a:lnTo>
                    <a:pt x="2037" y="4467"/>
                  </a:lnTo>
                  <a:cubicBezTo>
                    <a:pt x="2037" y="4586"/>
                    <a:pt x="2037" y="4717"/>
                    <a:pt x="2073" y="4824"/>
                  </a:cubicBezTo>
                  <a:cubicBezTo>
                    <a:pt x="2118" y="4948"/>
                    <a:pt x="2206" y="5051"/>
                    <a:pt x="2347" y="5051"/>
                  </a:cubicBezTo>
                  <a:cubicBezTo>
                    <a:pt x="2355" y="5051"/>
                    <a:pt x="2362" y="5051"/>
                    <a:pt x="2370" y="5050"/>
                  </a:cubicBezTo>
                  <a:cubicBezTo>
                    <a:pt x="2513" y="5038"/>
                    <a:pt x="2608" y="4943"/>
                    <a:pt x="2632" y="4788"/>
                  </a:cubicBezTo>
                  <a:cubicBezTo>
                    <a:pt x="2656" y="4657"/>
                    <a:pt x="2656" y="4526"/>
                    <a:pt x="2656" y="4395"/>
                  </a:cubicBezTo>
                  <a:lnTo>
                    <a:pt x="2656" y="3276"/>
                  </a:lnTo>
                  <a:cubicBezTo>
                    <a:pt x="3013" y="3574"/>
                    <a:pt x="3311" y="3824"/>
                    <a:pt x="3585" y="4062"/>
                  </a:cubicBezTo>
                  <a:cubicBezTo>
                    <a:pt x="3680" y="4145"/>
                    <a:pt x="3763" y="4216"/>
                    <a:pt x="3870" y="4276"/>
                  </a:cubicBezTo>
                  <a:cubicBezTo>
                    <a:pt x="3929" y="4308"/>
                    <a:pt x="3985" y="4324"/>
                    <a:pt x="4037" y="4324"/>
                  </a:cubicBezTo>
                  <a:cubicBezTo>
                    <a:pt x="4121" y="4324"/>
                    <a:pt x="4197" y="4281"/>
                    <a:pt x="4263" y="4193"/>
                  </a:cubicBezTo>
                  <a:cubicBezTo>
                    <a:pt x="4359" y="4086"/>
                    <a:pt x="4347" y="3943"/>
                    <a:pt x="4239" y="3847"/>
                  </a:cubicBezTo>
                  <a:cubicBezTo>
                    <a:pt x="4144" y="3740"/>
                    <a:pt x="4037" y="3633"/>
                    <a:pt x="3918" y="3550"/>
                  </a:cubicBezTo>
                  <a:cubicBezTo>
                    <a:pt x="3525" y="3252"/>
                    <a:pt x="3168" y="2919"/>
                    <a:pt x="2799" y="2514"/>
                  </a:cubicBezTo>
                  <a:cubicBezTo>
                    <a:pt x="3335" y="2085"/>
                    <a:pt x="3858" y="1669"/>
                    <a:pt x="4382" y="1264"/>
                  </a:cubicBezTo>
                  <a:cubicBezTo>
                    <a:pt x="4478" y="1192"/>
                    <a:pt x="4585" y="1097"/>
                    <a:pt x="4656" y="1002"/>
                  </a:cubicBezTo>
                  <a:cubicBezTo>
                    <a:pt x="4751" y="895"/>
                    <a:pt x="4751" y="764"/>
                    <a:pt x="4644" y="645"/>
                  </a:cubicBezTo>
                  <a:cubicBezTo>
                    <a:pt x="4580" y="573"/>
                    <a:pt x="4511" y="536"/>
                    <a:pt x="4438" y="536"/>
                  </a:cubicBezTo>
                  <a:cubicBezTo>
                    <a:pt x="4389" y="536"/>
                    <a:pt x="4339" y="552"/>
                    <a:pt x="4287" y="585"/>
                  </a:cubicBezTo>
                  <a:cubicBezTo>
                    <a:pt x="4204" y="621"/>
                    <a:pt x="4108" y="704"/>
                    <a:pt x="4037" y="764"/>
                  </a:cubicBezTo>
                  <a:cubicBezTo>
                    <a:pt x="3668" y="1061"/>
                    <a:pt x="3275" y="1359"/>
                    <a:pt x="2894" y="1657"/>
                  </a:cubicBezTo>
                  <a:cubicBezTo>
                    <a:pt x="2833" y="1700"/>
                    <a:pt x="2785" y="1776"/>
                    <a:pt x="2703" y="1776"/>
                  </a:cubicBezTo>
                  <a:cubicBezTo>
                    <a:pt x="2673" y="1776"/>
                    <a:pt x="2638" y="1766"/>
                    <a:pt x="2596" y="1740"/>
                  </a:cubicBezTo>
                  <a:lnTo>
                    <a:pt x="2596" y="835"/>
                  </a:lnTo>
                  <a:cubicBezTo>
                    <a:pt x="2596" y="645"/>
                    <a:pt x="2596" y="454"/>
                    <a:pt x="2573" y="252"/>
                  </a:cubicBezTo>
                  <a:cubicBezTo>
                    <a:pt x="2561" y="109"/>
                    <a:pt x="2489" y="2"/>
                    <a:pt x="2323" y="2"/>
                  </a:cubicBezTo>
                  <a:cubicBezTo>
                    <a:pt x="2313" y="1"/>
                    <a:pt x="2304" y="1"/>
                    <a:pt x="22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1729255" y="2456571"/>
              <a:ext cx="112723" cy="15786"/>
            </a:xfrm>
            <a:custGeom>
              <a:rect b="b" l="l" r="r" t="t"/>
              <a:pathLst>
                <a:path extrusionOk="0" h="632" w="4513">
                  <a:moveTo>
                    <a:pt x="572" y="0"/>
                  </a:moveTo>
                  <a:cubicBezTo>
                    <a:pt x="464" y="24"/>
                    <a:pt x="333" y="24"/>
                    <a:pt x="226" y="48"/>
                  </a:cubicBezTo>
                  <a:cubicBezTo>
                    <a:pt x="95" y="83"/>
                    <a:pt x="0" y="203"/>
                    <a:pt x="12" y="345"/>
                  </a:cubicBezTo>
                  <a:cubicBezTo>
                    <a:pt x="12" y="476"/>
                    <a:pt x="107" y="572"/>
                    <a:pt x="226" y="595"/>
                  </a:cubicBezTo>
                  <a:cubicBezTo>
                    <a:pt x="310" y="631"/>
                    <a:pt x="405" y="631"/>
                    <a:pt x="488" y="631"/>
                  </a:cubicBezTo>
                  <a:cubicBezTo>
                    <a:pt x="1619" y="631"/>
                    <a:pt x="2738" y="619"/>
                    <a:pt x="3858" y="619"/>
                  </a:cubicBezTo>
                  <a:cubicBezTo>
                    <a:pt x="3977" y="619"/>
                    <a:pt x="4108" y="619"/>
                    <a:pt x="4239" y="584"/>
                  </a:cubicBezTo>
                  <a:cubicBezTo>
                    <a:pt x="4405" y="560"/>
                    <a:pt x="4513" y="453"/>
                    <a:pt x="4501" y="274"/>
                  </a:cubicBezTo>
                  <a:cubicBezTo>
                    <a:pt x="4477" y="95"/>
                    <a:pt x="4358" y="0"/>
                    <a:pt x="4203" y="0"/>
                  </a:cubicBezTo>
                  <a:lnTo>
                    <a:pt x="2298" y="0"/>
                  </a:lnTo>
                  <a:cubicBezTo>
                    <a:pt x="2012" y="12"/>
                    <a:pt x="1723" y="18"/>
                    <a:pt x="1435" y="18"/>
                  </a:cubicBezTo>
                  <a:cubicBezTo>
                    <a:pt x="1146" y="18"/>
                    <a:pt x="857" y="12"/>
                    <a:pt x="57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
          <p:cNvSpPr txBox="1"/>
          <p:nvPr>
            <p:ph type="title"/>
          </p:nvPr>
        </p:nvSpPr>
        <p:spPr>
          <a:xfrm>
            <a:off x="457200" y="819193"/>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Wired Equivalent Privacy - WEP</a:t>
            </a:r>
            <a:endParaRPr/>
          </a:p>
        </p:txBody>
      </p:sp>
      <p:grpSp>
        <p:nvGrpSpPr>
          <p:cNvPr id="317" name="Google Shape;317;p5"/>
          <p:cNvGrpSpPr/>
          <p:nvPr/>
        </p:nvGrpSpPr>
        <p:grpSpPr>
          <a:xfrm>
            <a:off x="457200" y="2401433"/>
            <a:ext cx="8229656" cy="1350175"/>
            <a:chOff x="457200" y="1329875"/>
            <a:chExt cx="8229656" cy="1350175"/>
          </a:xfrm>
        </p:grpSpPr>
        <p:sp>
          <p:nvSpPr>
            <p:cNvPr id="318" name="Google Shape;318;p5"/>
            <p:cNvSpPr/>
            <p:nvPr/>
          </p:nvSpPr>
          <p:spPr>
            <a:xfrm>
              <a:off x="457200" y="2520800"/>
              <a:ext cx="8229656" cy="159250"/>
            </a:xfrm>
            <a:custGeom>
              <a:rect b="b" l="l" r="r" t="t"/>
              <a:pathLst>
                <a:path extrusionOk="0" h="6370" w="18125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
            <p:cNvSpPr/>
            <p:nvPr/>
          </p:nvSpPr>
          <p:spPr>
            <a:xfrm>
              <a:off x="2752863" y="1811175"/>
              <a:ext cx="1001350" cy="772450"/>
            </a:xfrm>
            <a:custGeom>
              <a:rect b="b" l="l" r="r" t="t"/>
              <a:pathLst>
                <a:path extrusionOk="0" h="30898" w="40054">
                  <a:moveTo>
                    <a:pt x="1" y="1"/>
                  </a:moveTo>
                  <a:lnTo>
                    <a:pt x="1" y="30897"/>
                  </a:lnTo>
                  <a:lnTo>
                    <a:pt x="40053" y="30897"/>
                  </a:lnTo>
                  <a:lnTo>
                    <a:pt x="40053" y="1"/>
                  </a:lnTo>
                  <a:close/>
                </a:path>
              </a:pathLst>
            </a:custGeom>
            <a:solidFill>
              <a:srgbClr val="FDF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
            <p:cNvSpPr/>
            <p:nvPr/>
          </p:nvSpPr>
          <p:spPr>
            <a:xfrm>
              <a:off x="2752863" y="1811175"/>
              <a:ext cx="1001350" cy="89325"/>
            </a:xfrm>
            <a:custGeom>
              <a:rect b="b" l="l" r="r" t="t"/>
              <a:pathLst>
                <a:path extrusionOk="0" h="3573" w="40054">
                  <a:moveTo>
                    <a:pt x="1" y="1"/>
                  </a:moveTo>
                  <a:lnTo>
                    <a:pt x="1" y="3573"/>
                  </a:lnTo>
                  <a:lnTo>
                    <a:pt x="40053" y="3573"/>
                  </a:lnTo>
                  <a:lnTo>
                    <a:pt x="400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
            <p:cNvSpPr/>
            <p:nvPr/>
          </p:nvSpPr>
          <p:spPr>
            <a:xfrm>
              <a:off x="2795138" y="1837375"/>
              <a:ext cx="37225" cy="37225"/>
            </a:xfrm>
            <a:custGeom>
              <a:rect b="b" l="l" r="r" t="t"/>
              <a:pathLst>
                <a:path extrusionOk="0" h="1489" w="1489">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
            <p:cNvSpPr/>
            <p:nvPr/>
          </p:nvSpPr>
          <p:spPr>
            <a:xfrm>
              <a:off x="2875213" y="1837375"/>
              <a:ext cx="37225" cy="37225"/>
            </a:xfrm>
            <a:custGeom>
              <a:rect b="b" l="l" r="r" t="t"/>
              <a:pathLst>
                <a:path extrusionOk="0" h="1489" w="1489">
                  <a:moveTo>
                    <a:pt x="750" y="0"/>
                  </a:moveTo>
                  <a:cubicBezTo>
                    <a:pt x="333" y="0"/>
                    <a:pt x="0" y="334"/>
                    <a:pt x="0" y="739"/>
                  </a:cubicBezTo>
                  <a:cubicBezTo>
                    <a:pt x="0" y="1155"/>
                    <a:pt x="333" y="1489"/>
                    <a:pt x="750" y="1489"/>
                  </a:cubicBezTo>
                  <a:cubicBezTo>
                    <a:pt x="1155" y="1489"/>
                    <a:pt x="1488" y="1155"/>
                    <a:pt x="1488" y="739"/>
                  </a:cubicBezTo>
                  <a:cubicBezTo>
                    <a:pt x="1488"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
            <p:cNvSpPr/>
            <p:nvPr/>
          </p:nvSpPr>
          <p:spPr>
            <a:xfrm>
              <a:off x="2955563" y="1837375"/>
              <a:ext cx="37225" cy="37225"/>
            </a:xfrm>
            <a:custGeom>
              <a:rect b="b" l="l" r="r" t="t"/>
              <a:pathLst>
                <a:path extrusionOk="0" h="1489" w="1489">
                  <a:moveTo>
                    <a:pt x="739" y="0"/>
                  </a:moveTo>
                  <a:cubicBezTo>
                    <a:pt x="334" y="0"/>
                    <a:pt x="1" y="334"/>
                    <a:pt x="1" y="739"/>
                  </a:cubicBezTo>
                  <a:cubicBezTo>
                    <a:pt x="1" y="1155"/>
                    <a:pt x="334" y="1489"/>
                    <a:pt x="739" y="1489"/>
                  </a:cubicBezTo>
                  <a:cubicBezTo>
                    <a:pt x="1156" y="1489"/>
                    <a:pt x="1489" y="1155"/>
                    <a:pt x="1489" y="739"/>
                  </a:cubicBezTo>
                  <a:cubicBezTo>
                    <a:pt x="1489" y="334"/>
                    <a:pt x="1156" y="0"/>
                    <a:pt x="739" y="0"/>
                  </a:cubicBezTo>
                  <a:close/>
                </a:path>
              </a:pathLst>
            </a:custGeom>
            <a:solidFill>
              <a:srgbClr val="2D4C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
            <p:cNvSpPr/>
            <p:nvPr/>
          </p:nvSpPr>
          <p:spPr>
            <a:xfrm>
              <a:off x="2806738" y="1954650"/>
              <a:ext cx="892700" cy="194100"/>
            </a:xfrm>
            <a:custGeom>
              <a:rect b="b" l="l" r="r" t="t"/>
              <a:pathLst>
                <a:path extrusionOk="0" h="7764" w="35708">
                  <a:moveTo>
                    <a:pt x="1" y="0"/>
                  </a:moveTo>
                  <a:lnTo>
                    <a:pt x="1" y="7763"/>
                  </a:lnTo>
                  <a:lnTo>
                    <a:pt x="35707" y="7763"/>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
            <p:cNvSpPr/>
            <p:nvPr/>
          </p:nvSpPr>
          <p:spPr>
            <a:xfrm>
              <a:off x="2806738" y="2187125"/>
              <a:ext cx="331625" cy="187850"/>
            </a:xfrm>
            <a:custGeom>
              <a:rect b="b" l="l" r="r" t="t"/>
              <a:pathLst>
                <a:path extrusionOk="0" h="7514" w="13265">
                  <a:moveTo>
                    <a:pt x="1" y="0"/>
                  </a:moveTo>
                  <a:lnTo>
                    <a:pt x="1" y="7513"/>
                  </a:lnTo>
                  <a:lnTo>
                    <a:pt x="13264" y="7513"/>
                  </a:lnTo>
                  <a:lnTo>
                    <a:pt x="132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
            <p:cNvSpPr/>
            <p:nvPr/>
          </p:nvSpPr>
          <p:spPr>
            <a:xfrm>
              <a:off x="3177013" y="2187125"/>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
            <p:cNvSpPr/>
            <p:nvPr/>
          </p:nvSpPr>
          <p:spPr>
            <a:xfrm>
              <a:off x="3177013" y="2258550"/>
              <a:ext cx="522725" cy="25625"/>
            </a:xfrm>
            <a:custGeom>
              <a:rect b="b" l="l" r="r" t="t"/>
              <a:pathLst>
                <a:path extrusionOk="0" h="1025" w="20909">
                  <a:moveTo>
                    <a:pt x="1" y="1"/>
                  </a:moveTo>
                  <a:lnTo>
                    <a:pt x="1" y="1025"/>
                  </a:lnTo>
                  <a:lnTo>
                    <a:pt x="20908" y="1025"/>
                  </a:lnTo>
                  <a:lnTo>
                    <a:pt x="20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
            <p:cNvSpPr/>
            <p:nvPr/>
          </p:nvSpPr>
          <p:spPr>
            <a:xfrm>
              <a:off x="3177013" y="2330000"/>
              <a:ext cx="522725" cy="25625"/>
            </a:xfrm>
            <a:custGeom>
              <a:rect b="b" l="l" r="r" t="t"/>
              <a:pathLst>
                <a:path extrusionOk="0" h="1025" w="20909">
                  <a:moveTo>
                    <a:pt x="1" y="0"/>
                  </a:moveTo>
                  <a:lnTo>
                    <a:pt x="1" y="1024"/>
                  </a:lnTo>
                  <a:lnTo>
                    <a:pt x="20908" y="1024"/>
                  </a:lnTo>
                  <a:lnTo>
                    <a:pt x="209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
            <p:cNvSpPr/>
            <p:nvPr/>
          </p:nvSpPr>
          <p:spPr>
            <a:xfrm>
              <a:off x="2806738" y="2413325"/>
              <a:ext cx="892700" cy="25325"/>
            </a:xfrm>
            <a:custGeom>
              <a:rect b="b" l="l" r="r" t="t"/>
              <a:pathLst>
                <a:path extrusionOk="0" h="1013" w="35708">
                  <a:moveTo>
                    <a:pt x="1" y="1"/>
                  </a:moveTo>
                  <a:lnTo>
                    <a:pt x="1" y="1013"/>
                  </a:lnTo>
                  <a:lnTo>
                    <a:pt x="35707" y="1013"/>
                  </a:lnTo>
                  <a:lnTo>
                    <a:pt x="357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
            <p:cNvSpPr/>
            <p:nvPr/>
          </p:nvSpPr>
          <p:spPr>
            <a:xfrm>
              <a:off x="2806738" y="2484775"/>
              <a:ext cx="892700" cy="25625"/>
            </a:xfrm>
            <a:custGeom>
              <a:rect b="b" l="l" r="r" t="t"/>
              <a:pathLst>
                <a:path extrusionOk="0" h="1025" w="35708">
                  <a:moveTo>
                    <a:pt x="1" y="0"/>
                  </a:moveTo>
                  <a:lnTo>
                    <a:pt x="1" y="1024"/>
                  </a:lnTo>
                  <a:lnTo>
                    <a:pt x="35707" y="1024"/>
                  </a:lnTo>
                  <a:lnTo>
                    <a:pt x="357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
            <p:cNvSpPr/>
            <p:nvPr/>
          </p:nvSpPr>
          <p:spPr>
            <a:xfrm>
              <a:off x="5390088" y="1900475"/>
              <a:ext cx="1049275" cy="683150"/>
            </a:xfrm>
            <a:custGeom>
              <a:rect b="b" l="l" r="r" t="t"/>
              <a:pathLst>
                <a:path extrusionOk="0" h="27326" w="41971">
                  <a:moveTo>
                    <a:pt x="1" y="1"/>
                  </a:moveTo>
                  <a:lnTo>
                    <a:pt x="1" y="27325"/>
                  </a:lnTo>
                  <a:lnTo>
                    <a:pt x="41970" y="27325"/>
                  </a:lnTo>
                  <a:lnTo>
                    <a:pt x="419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
            <p:cNvSpPr/>
            <p:nvPr/>
          </p:nvSpPr>
          <p:spPr>
            <a:xfrm>
              <a:off x="5390088" y="2165975"/>
              <a:ext cx="1049275" cy="417950"/>
            </a:xfrm>
            <a:custGeom>
              <a:rect b="b" l="l" r="r" t="t"/>
              <a:pathLst>
                <a:path extrusionOk="0" h="16718" w="41971">
                  <a:moveTo>
                    <a:pt x="12764" y="1"/>
                  </a:moveTo>
                  <a:lnTo>
                    <a:pt x="1" y="16717"/>
                  </a:lnTo>
                  <a:lnTo>
                    <a:pt x="41970" y="16717"/>
                  </a:lnTo>
                  <a:lnTo>
                    <a:pt x="29183" y="1"/>
                  </a:lnTo>
                  <a:close/>
                </a:path>
              </a:pathLst>
            </a:custGeom>
            <a:solidFill>
              <a:srgbClr val="FDF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
            <p:cNvSpPr/>
            <p:nvPr/>
          </p:nvSpPr>
          <p:spPr>
            <a:xfrm>
              <a:off x="5390088" y="1900775"/>
              <a:ext cx="1049275" cy="435500"/>
            </a:xfrm>
            <a:custGeom>
              <a:rect b="b" l="l" r="r" t="t"/>
              <a:pathLst>
                <a:path extrusionOk="0" h="17420" w="41971">
                  <a:moveTo>
                    <a:pt x="1" y="0"/>
                  </a:moveTo>
                  <a:lnTo>
                    <a:pt x="20980" y="17419"/>
                  </a:lnTo>
                  <a:lnTo>
                    <a:pt x="419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
            <p:cNvSpPr/>
            <p:nvPr/>
          </p:nvSpPr>
          <p:spPr>
            <a:xfrm>
              <a:off x="6314613" y="1631100"/>
              <a:ext cx="575100" cy="646525"/>
            </a:xfrm>
            <a:custGeom>
              <a:rect b="b" l="l" r="r" t="t"/>
              <a:pathLst>
                <a:path extrusionOk="0" h="25861" w="23004">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
            <p:cNvSpPr/>
            <p:nvPr/>
          </p:nvSpPr>
          <p:spPr>
            <a:xfrm>
              <a:off x="6419688" y="1749850"/>
              <a:ext cx="364050" cy="408725"/>
            </a:xfrm>
            <a:custGeom>
              <a:rect b="b" l="l" r="r" t="t"/>
              <a:pathLst>
                <a:path extrusionOk="0" h="16349" w="14562">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
            <p:cNvSpPr/>
            <p:nvPr/>
          </p:nvSpPr>
          <p:spPr>
            <a:xfrm>
              <a:off x="6503513" y="1865200"/>
              <a:ext cx="235850" cy="207500"/>
            </a:xfrm>
            <a:custGeom>
              <a:rect b="b" l="l" r="r" t="t"/>
              <a:pathLst>
                <a:path extrusionOk="0" h="8300" w="9434">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
            <p:cNvSpPr/>
            <p:nvPr/>
          </p:nvSpPr>
          <p:spPr>
            <a:xfrm>
              <a:off x="2306388" y="1600450"/>
              <a:ext cx="587900" cy="707550"/>
            </a:xfrm>
            <a:custGeom>
              <a:rect b="b" l="l" r="r" t="t"/>
              <a:pathLst>
                <a:path extrusionOk="0" h="28302" w="23516">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
            <p:cNvSpPr/>
            <p:nvPr/>
          </p:nvSpPr>
          <p:spPr>
            <a:xfrm>
              <a:off x="2398663" y="1711750"/>
              <a:ext cx="403350" cy="485525"/>
            </a:xfrm>
            <a:custGeom>
              <a:rect b="b" l="l" r="r" t="t"/>
              <a:pathLst>
                <a:path extrusionOk="0" h="19421" w="16134">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
            <p:cNvSpPr/>
            <p:nvPr/>
          </p:nvSpPr>
          <p:spPr>
            <a:xfrm>
              <a:off x="2466763" y="1826150"/>
              <a:ext cx="266850" cy="234425"/>
            </a:xfrm>
            <a:custGeom>
              <a:rect b="b" l="l" r="r" t="t"/>
              <a:pathLst>
                <a:path extrusionOk="0" h="9377" w="10674">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
            <p:cNvSpPr/>
            <p:nvPr/>
          </p:nvSpPr>
          <p:spPr>
            <a:xfrm>
              <a:off x="3753588" y="1479600"/>
              <a:ext cx="1636525" cy="1104325"/>
            </a:xfrm>
            <a:custGeom>
              <a:rect b="b" l="l" r="r" t="t"/>
              <a:pathLst>
                <a:path extrusionOk="0" h="44173" w="65461">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
            <p:cNvSpPr/>
            <p:nvPr/>
          </p:nvSpPr>
          <p:spPr>
            <a:xfrm>
              <a:off x="3821463" y="1545675"/>
              <a:ext cx="1500800" cy="972175"/>
            </a:xfrm>
            <a:custGeom>
              <a:rect b="b" l="l" r="r" t="t"/>
              <a:pathLst>
                <a:path extrusionOk="0" h="38887" w="60032">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
            <p:cNvSpPr/>
            <p:nvPr/>
          </p:nvSpPr>
          <p:spPr>
            <a:xfrm>
              <a:off x="3530038" y="2478525"/>
              <a:ext cx="2083625" cy="105700"/>
            </a:xfrm>
            <a:custGeom>
              <a:rect b="b" l="l" r="r" t="t"/>
              <a:pathLst>
                <a:path extrusionOk="0" h="4228" w="83345">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
            <p:cNvSpPr/>
            <p:nvPr/>
          </p:nvSpPr>
          <p:spPr>
            <a:xfrm>
              <a:off x="4307813" y="2478525"/>
              <a:ext cx="528675" cy="44675"/>
            </a:xfrm>
            <a:custGeom>
              <a:rect b="b" l="l" r="r" t="t"/>
              <a:pathLst>
                <a:path extrusionOk="0" h="1787" w="21147">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
            <p:cNvSpPr/>
            <p:nvPr/>
          </p:nvSpPr>
          <p:spPr>
            <a:xfrm>
              <a:off x="4356938" y="1657875"/>
              <a:ext cx="429250" cy="708750"/>
            </a:xfrm>
            <a:custGeom>
              <a:rect b="b" l="l" r="r" t="t"/>
              <a:pathLst>
                <a:path extrusionOk="0" h="28350" w="1717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
            <p:cNvSpPr/>
            <p:nvPr/>
          </p:nvSpPr>
          <p:spPr>
            <a:xfrm>
              <a:off x="4467063" y="2032050"/>
              <a:ext cx="209875" cy="276825"/>
            </a:xfrm>
            <a:custGeom>
              <a:rect b="b" l="l" r="r" t="t"/>
              <a:pathLst>
                <a:path extrusionOk="0" h="11073" w="8395">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
            <p:cNvSpPr/>
            <p:nvPr/>
          </p:nvSpPr>
          <p:spPr>
            <a:xfrm>
              <a:off x="5500838" y="1563825"/>
              <a:ext cx="55975" cy="65500"/>
            </a:xfrm>
            <a:custGeom>
              <a:rect b="b" l="l" r="r" t="t"/>
              <a:pathLst>
                <a:path extrusionOk="0" h="2620" w="2239">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
            <p:cNvSpPr/>
            <p:nvPr/>
          </p:nvSpPr>
          <p:spPr>
            <a:xfrm>
              <a:off x="5716638" y="1329875"/>
              <a:ext cx="103900" cy="121475"/>
            </a:xfrm>
            <a:custGeom>
              <a:rect b="b" l="l" r="r" t="t"/>
              <a:pathLst>
                <a:path extrusionOk="0" h="4859" w="4156">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
            <p:cNvSpPr/>
            <p:nvPr/>
          </p:nvSpPr>
          <p:spPr>
            <a:xfrm>
              <a:off x="5974688" y="1417075"/>
              <a:ext cx="209875" cy="244400"/>
            </a:xfrm>
            <a:custGeom>
              <a:rect b="b" l="l" r="r" t="t"/>
              <a:pathLst>
                <a:path extrusionOk="0" h="9776" w="8395">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
            <p:cNvSpPr/>
            <p:nvPr/>
          </p:nvSpPr>
          <p:spPr>
            <a:xfrm>
              <a:off x="6804263" y="2233550"/>
              <a:ext cx="103600" cy="121475"/>
            </a:xfrm>
            <a:custGeom>
              <a:rect b="b" l="l" r="r" t="t"/>
              <a:pathLst>
                <a:path extrusionOk="0" h="4859" w="4144">
                  <a:moveTo>
                    <a:pt x="2060" y="1"/>
                  </a:moveTo>
                  <a:lnTo>
                    <a:pt x="1310" y="1548"/>
                  </a:lnTo>
                  <a:lnTo>
                    <a:pt x="1" y="2429"/>
                  </a:lnTo>
                  <a:lnTo>
                    <a:pt x="1310" y="3311"/>
                  </a:lnTo>
                  <a:lnTo>
                    <a:pt x="2060" y="4858"/>
                  </a:lnTo>
                  <a:lnTo>
                    <a:pt x="2834" y="3311"/>
                  </a:lnTo>
                  <a:lnTo>
                    <a:pt x="4144" y="2429"/>
                  </a:lnTo>
                  <a:lnTo>
                    <a:pt x="2834" y="1548"/>
                  </a:lnTo>
                  <a:lnTo>
                    <a:pt x="206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
            <p:cNvSpPr/>
            <p:nvPr/>
          </p:nvSpPr>
          <p:spPr>
            <a:xfrm>
              <a:off x="7023638" y="2013000"/>
              <a:ext cx="55975" cy="65200"/>
            </a:xfrm>
            <a:custGeom>
              <a:rect b="b" l="l" r="r" t="t"/>
              <a:pathLst>
                <a:path extrusionOk="0" h="2608" w="2239">
                  <a:moveTo>
                    <a:pt x="1120" y="0"/>
                  </a:moveTo>
                  <a:lnTo>
                    <a:pt x="703" y="834"/>
                  </a:lnTo>
                  <a:lnTo>
                    <a:pt x="0" y="1298"/>
                  </a:lnTo>
                  <a:lnTo>
                    <a:pt x="703" y="1774"/>
                  </a:lnTo>
                  <a:lnTo>
                    <a:pt x="1120" y="2608"/>
                  </a:lnTo>
                  <a:lnTo>
                    <a:pt x="1524" y="1774"/>
                  </a:lnTo>
                  <a:lnTo>
                    <a:pt x="2239" y="1298"/>
                  </a:lnTo>
                  <a:lnTo>
                    <a:pt x="1524" y="834"/>
                  </a:lnTo>
                  <a:lnTo>
                    <a:pt x="11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
            <p:cNvSpPr/>
            <p:nvPr/>
          </p:nvSpPr>
          <p:spPr>
            <a:xfrm>
              <a:off x="6828088" y="1385225"/>
              <a:ext cx="55675" cy="65525"/>
            </a:xfrm>
            <a:custGeom>
              <a:rect b="b" l="l" r="r" t="t"/>
              <a:pathLst>
                <a:path extrusionOk="0" h="2621" w="2227">
                  <a:moveTo>
                    <a:pt x="1107" y="1"/>
                  </a:moveTo>
                  <a:lnTo>
                    <a:pt x="714" y="834"/>
                  </a:lnTo>
                  <a:lnTo>
                    <a:pt x="0" y="1311"/>
                  </a:lnTo>
                  <a:lnTo>
                    <a:pt x="714" y="1787"/>
                  </a:lnTo>
                  <a:lnTo>
                    <a:pt x="1107" y="2620"/>
                  </a:lnTo>
                  <a:lnTo>
                    <a:pt x="1524" y="1787"/>
                  </a:lnTo>
                  <a:lnTo>
                    <a:pt x="2227" y="1311"/>
                  </a:lnTo>
                  <a:lnTo>
                    <a:pt x="1524" y="834"/>
                  </a:lnTo>
                  <a:lnTo>
                    <a:pt x="11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
            <p:cNvSpPr/>
            <p:nvPr/>
          </p:nvSpPr>
          <p:spPr>
            <a:xfrm>
              <a:off x="3586888" y="1563825"/>
              <a:ext cx="56000" cy="65500"/>
            </a:xfrm>
            <a:custGeom>
              <a:rect b="b" l="l" r="r" t="t"/>
              <a:pathLst>
                <a:path extrusionOk="0" h="2620" w="224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
            <p:cNvSpPr/>
            <p:nvPr/>
          </p:nvSpPr>
          <p:spPr>
            <a:xfrm>
              <a:off x="3323163" y="1329875"/>
              <a:ext cx="103925" cy="121475"/>
            </a:xfrm>
            <a:custGeom>
              <a:rect b="b" l="l" r="r" t="t"/>
              <a:pathLst>
                <a:path extrusionOk="0" h="4859" w="4157">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
            <p:cNvSpPr/>
            <p:nvPr/>
          </p:nvSpPr>
          <p:spPr>
            <a:xfrm>
              <a:off x="2959438" y="1417075"/>
              <a:ext cx="209875" cy="244400"/>
            </a:xfrm>
            <a:custGeom>
              <a:rect b="b" l="l" r="r" t="t"/>
              <a:pathLst>
                <a:path extrusionOk="0" h="9776" w="8395">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
            <p:cNvSpPr/>
            <p:nvPr/>
          </p:nvSpPr>
          <p:spPr>
            <a:xfrm>
              <a:off x="2235838" y="2233550"/>
              <a:ext cx="103900" cy="121475"/>
            </a:xfrm>
            <a:custGeom>
              <a:rect b="b" l="l" r="r" t="t"/>
              <a:pathLst>
                <a:path extrusionOk="0" h="4859" w="4156">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
            <p:cNvSpPr/>
            <p:nvPr/>
          </p:nvSpPr>
          <p:spPr>
            <a:xfrm>
              <a:off x="2064388" y="2013000"/>
              <a:ext cx="55675" cy="65200"/>
            </a:xfrm>
            <a:custGeom>
              <a:rect b="b" l="l" r="r" t="t"/>
              <a:pathLst>
                <a:path extrusionOk="0" h="2608" w="2227">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
            <p:cNvSpPr/>
            <p:nvPr/>
          </p:nvSpPr>
          <p:spPr>
            <a:xfrm>
              <a:off x="2259638" y="1385225"/>
              <a:ext cx="56300" cy="65525"/>
            </a:xfrm>
            <a:custGeom>
              <a:rect b="b" l="l" r="r" t="t"/>
              <a:pathLst>
                <a:path extrusionOk="0" h="2621" w="2252">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Wired Equivalent Privacy - WEP</a:t>
            </a:r>
            <a:endParaRPr/>
          </a:p>
        </p:txBody>
      </p:sp>
      <p:grpSp>
        <p:nvGrpSpPr>
          <p:cNvPr id="363" name="Google Shape;363;p6"/>
          <p:cNvGrpSpPr/>
          <p:nvPr/>
        </p:nvGrpSpPr>
        <p:grpSpPr>
          <a:xfrm>
            <a:off x="1341530" y="2786289"/>
            <a:ext cx="2257786" cy="351533"/>
            <a:chOff x="1341530" y="2712139"/>
            <a:chExt cx="2257786" cy="351533"/>
          </a:xfrm>
        </p:grpSpPr>
        <p:sp>
          <p:nvSpPr>
            <p:cNvPr id="364" name="Google Shape;364;p6"/>
            <p:cNvSpPr/>
            <p:nvPr/>
          </p:nvSpPr>
          <p:spPr>
            <a:xfrm>
              <a:off x="1370850" y="2734875"/>
              <a:ext cx="2200310" cy="294494"/>
            </a:xfrm>
            <a:custGeom>
              <a:rect b="b" l="l" r="r" t="t"/>
              <a:pathLst>
                <a:path extrusionOk="0" fill="none" h="11479" w="47971">
                  <a:moveTo>
                    <a:pt x="0" y="11478"/>
                  </a:moveTo>
                  <a:lnTo>
                    <a:pt x="0" y="4584"/>
                  </a:lnTo>
                  <a:cubicBezTo>
                    <a:pt x="0" y="3584"/>
                    <a:pt x="810" y="2775"/>
                    <a:pt x="1798" y="2775"/>
                  </a:cubicBezTo>
                  <a:lnTo>
                    <a:pt x="47078" y="2775"/>
                  </a:lnTo>
                  <a:cubicBezTo>
                    <a:pt x="47578" y="2775"/>
                    <a:pt x="47971" y="2382"/>
                    <a:pt x="47971" y="1882"/>
                  </a:cubicBezTo>
                  <a:lnTo>
                    <a:pt x="4797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
            <p:cNvSpPr/>
            <p:nvPr/>
          </p:nvSpPr>
          <p:spPr>
            <a:xfrm>
              <a:off x="3542942" y="2712139"/>
              <a:ext cx="56374" cy="45061"/>
            </a:xfrm>
            <a:custGeom>
              <a:rect b="b" l="l" r="r" t="t"/>
              <a:pathLst>
                <a:path extrusionOk="0" h="1199" w="1500">
                  <a:moveTo>
                    <a:pt x="801" y="1"/>
                  </a:moveTo>
                  <a:cubicBezTo>
                    <a:pt x="306" y="1"/>
                    <a:pt x="0" y="634"/>
                    <a:pt x="389" y="1022"/>
                  </a:cubicBezTo>
                  <a:cubicBezTo>
                    <a:pt x="512" y="1145"/>
                    <a:pt x="659" y="1198"/>
                    <a:pt x="803" y="1198"/>
                  </a:cubicBezTo>
                  <a:cubicBezTo>
                    <a:pt x="1161" y="1198"/>
                    <a:pt x="1499" y="867"/>
                    <a:pt x="1389" y="451"/>
                  </a:cubicBezTo>
                  <a:cubicBezTo>
                    <a:pt x="1341" y="236"/>
                    <a:pt x="1175" y="70"/>
                    <a:pt x="960" y="22"/>
                  </a:cubicBezTo>
                  <a:cubicBezTo>
                    <a:pt x="906" y="8"/>
                    <a:pt x="852" y="1"/>
                    <a:pt x="8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
            <p:cNvSpPr/>
            <p:nvPr/>
          </p:nvSpPr>
          <p:spPr>
            <a:xfrm>
              <a:off x="1341530"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p6"/>
          <p:cNvGrpSpPr/>
          <p:nvPr/>
        </p:nvGrpSpPr>
        <p:grpSpPr>
          <a:xfrm>
            <a:off x="2942467" y="2786289"/>
            <a:ext cx="1213681" cy="351533"/>
            <a:chOff x="2984242" y="2712139"/>
            <a:chExt cx="1213681" cy="351533"/>
          </a:xfrm>
        </p:grpSpPr>
        <p:sp>
          <p:nvSpPr>
            <p:cNvPr id="368" name="Google Shape;368;p6"/>
            <p:cNvSpPr/>
            <p:nvPr/>
          </p:nvSpPr>
          <p:spPr>
            <a:xfrm>
              <a:off x="3013950" y="2734875"/>
              <a:ext cx="1156002" cy="294494"/>
            </a:xfrm>
            <a:custGeom>
              <a:rect b="b" l="l" r="r" t="t"/>
              <a:pathLst>
                <a:path extrusionOk="0" fill="none" h="11479" w="24111">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
            <p:cNvSpPr/>
            <p:nvPr/>
          </p:nvSpPr>
          <p:spPr>
            <a:xfrm>
              <a:off x="2984242" y="3018498"/>
              <a:ext cx="61072" cy="45174"/>
            </a:xfrm>
            <a:custGeom>
              <a:rect b="b" l="l" r="r" t="t"/>
              <a:pathLst>
                <a:path extrusionOk="0" h="1202" w="1625">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
            <p:cNvSpPr/>
            <p:nvPr/>
          </p:nvSpPr>
          <p:spPr>
            <a:xfrm>
              <a:off x="4142000" y="2712139"/>
              <a:ext cx="55923" cy="45061"/>
            </a:xfrm>
            <a:custGeom>
              <a:rect b="b" l="l" r="r" t="t"/>
              <a:pathLst>
                <a:path extrusionOk="0" h="1199" w="1488">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6"/>
          <p:cNvGrpSpPr/>
          <p:nvPr/>
        </p:nvGrpSpPr>
        <p:grpSpPr>
          <a:xfrm>
            <a:off x="4541379" y="2786389"/>
            <a:ext cx="61447" cy="351533"/>
            <a:chOff x="4544192" y="2712139"/>
            <a:chExt cx="61447" cy="351533"/>
          </a:xfrm>
        </p:grpSpPr>
        <p:sp>
          <p:nvSpPr>
            <p:cNvPr id="372" name="Google Shape;372;p6"/>
            <p:cNvSpPr/>
            <p:nvPr/>
          </p:nvSpPr>
          <p:spPr>
            <a:xfrm>
              <a:off x="4575795" y="2734875"/>
              <a:ext cx="38" cy="294494"/>
            </a:xfrm>
            <a:custGeom>
              <a:rect b="b" l="l" r="r" t="t"/>
              <a:pathLst>
                <a:path extrusionOk="0" fill="none" h="11479" w="1">
                  <a:moveTo>
                    <a:pt x="0" y="11478"/>
                  </a:moveTo>
                  <a:lnTo>
                    <a:pt x="0"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
            <p:cNvSpPr/>
            <p:nvPr/>
          </p:nvSpPr>
          <p:spPr>
            <a:xfrm>
              <a:off x="4544192" y="3018498"/>
              <a:ext cx="61447" cy="45174"/>
            </a:xfrm>
            <a:custGeom>
              <a:rect b="b" l="l" r="r" t="t"/>
              <a:pathLst>
                <a:path extrusionOk="0" h="1202" w="1635">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
            <p:cNvSpPr/>
            <p:nvPr/>
          </p:nvSpPr>
          <p:spPr>
            <a:xfrm>
              <a:off x="4545507"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6"/>
          <p:cNvGrpSpPr/>
          <p:nvPr/>
        </p:nvGrpSpPr>
        <p:grpSpPr>
          <a:xfrm>
            <a:off x="5018400" y="2786289"/>
            <a:ext cx="1183934" cy="351533"/>
            <a:chOff x="4977138" y="2712139"/>
            <a:chExt cx="1183934" cy="351533"/>
          </a:xfrm>
        </p:grpSpPr>
        <p:sp>
          <p:nvSpPr>
            <p:cNvPr id="376" name="Google Shape;376;p6"/>
            <p:cNvSpPr/>
            <p:nvPr/>
          </p:nvSpPr>
          <p:spPr>
            <a:xfrm>
              <a:off x="5005825" y="2734875"/>
              <a:ext cx="1124429" cy="294494"/>
            </a:xfrm>
            <a:custGeom>
              <a:rect b="b" l="l" r="r" t="t"/>
              <a:pathLst>
                <a:path extrusionOk="0" fill="none" h="11479" w="23766">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
            <p:cNvSpPr/>
            <p:nvPr/>
          </p:nvSpPr>
          <p:spPr>
            <a:xfrm>
              <a:off x="6099625"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
            <p:cNvSpPr/>
            <p:nvPr/>
          </p:nvSpPr>
          <p:spPr>
            <a:xfrm>
              <a:off x="4977138"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6"/>
          <p:cNvGrpSpPr/>
          <p:nvPr/>
        </p:nvGrpSpPr>
        <p:grpSpPr>
          <a:xfrm>
            <a:off x="5547759" y="2786289"/>
            <a:ext cx="2253863" cy="351533"/>
            <a:chOff x="5547759" y="2712139"/>
            <a:chExt cx="2253863" cy="351533"/>
          </a:xfrm>
        </p:grpSpPr>
        <p:sp>
          <p:nvSpPr>
            <p:cNvPr id="380" name="Google Shape;380;p6"/>
            <p:cNvSpPr/>
            <p:nvPr/>
          </p:nvSpPr>
          <p:spPr>
            <a:xfrm>
              <a:off x="5578625" y="2734875"/>
              <a:ext cx="2194219" cy="294494"/>
            </a:xfrm>
            <a:custGeom>
              <a:rect b="b" l="l" r="r" t="t"/>
              <a:pathLst>
                <a:path extrusionOk="0" fill="none" h="11479" w="47376">
                  <a:moveTo>
                    <a:pt x="47375" y="11478"/>
                  </a:moveTo>
                  <a:lnTo>
                    <a:pt x="47375" y="4584"/>
                  </a:lnTo>
                  <a:cubicBezTo>
                    <a:pt x="47375" y="3584"/>
                    <a:pt x="46566" y="2775"/>
                    <a:pt x="45577" y="2775"/>
                  </a:cubicBezTo>
                  <a:lnTo>
                    <a:pt x="893" y="2775"/>
                  </a:lnTo>
                  <a:cubicBezTo>
                    <a:pt x="393" y="2775"/>
                    <a:pt x="0" y="2382"/>
                    <a:pt x="0" y="1882"/>
                  </a:cubicBezTo>
                  <a:lnTo>
                    <a:pt x="0"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
            <p:cNvSpPr/>
            <p:nvPr/>
          </p:nvSpPr>
          <p:spPr>
            <a:xfrm>
              <a:off x="7740175" y="3018498"/>
              <a:ext cx="61447" cy="45174"/>
            </a:xfrm>
            <a:custGeom>
              <a:rect b="b" l="l" r="r" t="t"/>
              <a:pathLst>
                <a:path extrusionOk="0" h="1202" w="1635">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
            <p:cNvSpPr/>
            <p:nvPr/>
          </p:nvSpPr>
          <p:spPr>
            <a:xfrm>
              <a:off x="5547759" y="2712139"/>
              <a:ext cx="56036" cy="45061"/>
            </a:xfrm>
            <a:custGeom>
              <a:rect b="b" l="l" r="r" t="t"/>
              <a:pathLst>
                <a:path extrusionOk="0" h="1199" w="1491">
                  <a:moveTo>
                    <a:pt x="789" y="1"/>
                  </a:moveTo>
                  <a:cubicBezTo>
                    <a:pt x="296" y="1"/>
                    <a:pt x="0" y="634"/>
                    <a:pt x="389" y="1022"/>
                  </a:cubicBezTo>
                  <a:cubicBezTo>
                    <a:pt x="511" y="1145"/>
                    <a:pt x="658" y="1198"/>
                    <a:pt x="800" y="1198"/>
                  </a:cubicBezTo>
                  <a:cubicBezTo>
                    <a:pt x="1156" y="1198"/>
                    <a:pt x="1491" y="867"/>
                    <a:pt x="1389" y="451"/>
                  </a:cubicBezTo>
                  <a:cubicBezTo>
                    <a:pt x="1329" y="236"/>
                    <a:pt x="1163" y="70"/>
                    <a:pt x="948" y="22"/>
                  </a:cubicBezTo>
                  <a:cubicBezTo>
                    <a:pt x="894" y="8"/>
                    <a:pt x="840" y="1"/>
                    <a:pt x="78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6"/>
          <p:cNvGrpSpPr/>
          <p:nvPr/>
        </p:nvGrpSpPr>
        <p:grpSpPr>
          <a:xfrm>
            <a:off x="4331024" y="3211248"/>
            <a:ext cx="482409" cy="568323"/>
            <a:chOff x="4331024" y="3137098"/>
            <a:chExt cx="482409" cy="568323"/>
          </a:xfrm>
        </p:grpSpPr>
        <p:sp>
          <p:nvSpPr>
            <p:cNvPr id="384" name="Google Shape;384;p6"/>
            <p:cNvSpPr/>
            <p:nvPr/>
          </p:nvSpPr>
          <p:spPr>
            <a:xfrm>
              <a:off x="4331024" y="3137098"/>
              <a:ext cx="482409" cy="568323"/>
            </a:xfrm>
            <a:custGeom>
              <a:rect b="b" l="l" r="r" t="t"/>
              <a:pathLst>
                <a:path extrusionOk="0" h="15122" w="12836">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
            <p:cNvSpPr/>
            <p:nvPr/>
          </p:nvSpPr>
          <p:spPr>
            <a:xfrm>
              <a:off x="4358760" y="3172539"/>
              <a:ext cx="426486" cy="500336"/>
            </a:xfrm>
            <a:custGeom>
              <a:rect b="b" l="l" r="r" t="t"/>
              <a:pathLst>
                <a:path extrusionOk="0" h="13313" w="11348">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
            <p:cNvSpPr/>
            <p:nvPr/>
          </p:nvSpPr>
          <p:spPr>
            <a:xfrm>
              <a:off x="4365036" y="3180619"/>
              <a:ext cx="413934" cy="484626"/>
            </a:xfrm>
            <a:custGeom>
              <a:rect b="b" l="l" r="r" t="t"/>
              <a:pathLst>
                <a:path extrusionOk="0" h="12895" w="11014">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
            <p:cNvSpPr/>
            <p:nvPr/>
          </p:nvSpPr>
          <p:spPr>
            <a:xfrm>
              <a:off x="4507323" y="3279047"/>
              <a:ext cx="129810" cy="129810"/>
            </a:xfrm>
            <a:custGeom>
              <a:rect b="b" l="l" r="r" t="t"/>
              <a:pathLst>
                <a:path extrusionOk="0" h="3454" w="3454">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
            <p:cNvSpPr/>
            <p:nvPr/>
          </p:nvSpPr>
          <p:spPr>
            <a:xfrm>
              <a:off x="4446477" y="3405700"/>
              <a:ext cx="251051" cy="100270"/>
            </a:xfrm>
            <a:custGeom>
              <a:rect b="b" l="l" r="r" t="t"/>
              <a:pathLst>
                <a:path extrusionOk="0" h="2668" w="668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6"/>
          <p:cNvGrpSpPr/>
          <p:nvPr/>
        </p:nvGrpSpPr>
        <p:grpSpPr>
          <a:xfrm>
            <a:off x="2732240" y="3211248"/>
            <a:ext cx="481507" cy="566970"/>
            <a:chOff x="2774016" y="3137098"/>
            <a:chExt cx="481507" cy="566970"/>
          </a:xfrm>
        </p:grpSpPr>
        <p:sp>
          <p:nvSpPr>
            <p:cNvPr id="390" name="Google Shape;390;p6"/>
            <p:cNvSpPr/>
            <p:nvPr/>
          </p:nvSpPr>
          <p:spPr>
            <a:xfrm>
              <a:off x="2774016" y="3137098"/>
              <a:ext cx="481507" cy="566970"/>
            </a:xfrm>
            <a:custGeom>
              <a:rect b="b" l="l" r="r" t="t"/>
              <a:pathLst>
                <a:path extrusionOk="0" h="15086" w="12812">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
            <p:cNvSpPr/>
            <p:nvPr/>
          </p:nvSpPr>
          <p:spPr>
            <a:xfrm>
              <a:off x="2801751" y="3172539"/>
              <a:ext cx="426035" cy="499434"/>
            </a:xfrm>
            <a:custGeom>
              <a:rect b="b" l="l" r="r" t="t"/>
              <a:pathLst>
                <a:path extrusionOk="0" h="13289" w="11336">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
            <p:cNvSpPr/>
            <p:nvPr/>
          </p:nvSpPr>
          <p:spPr>
            <a:xfrm>
              <a:off x="2808479" y="3180168"/>
              <a:ext cx="412581" cy="484175"/>
            </a:xfrm>
            <a:custGeom>
              <a:rect b="b" l="l" r="r" t="t"/>
              <a:pathLst>
                <a:path extrusionOk="0" h="12883" w="10978">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
            <p:cNvSpPr/>
            <p:nvPr/>
          </p:nvSpPr>
          <p:spPr>
            <a:xfrm>
              <a:off x="2913184" y="3378829"/>
              <a:ext cx="203171" cy="135635"/>
            </a:xfrm>
            <a:custGeom>
              <a:rect b="b" l="l" r="r" t="t"/>
              <a:pathLst>
                <a:path extrusionOk="0" h="3609" w="5406">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
            <p:cNvSpPr/>
            <p:nvPr/>
          </p:nvSpPr>
          <p:spPr>
            <a:xfrm>
              <a:off x="2949000" y="3304115"/>
              <a:ext cx="131576" cy="74752"/>
            </a:xfrm>
            <a:custGeom>
              <a:rect b="b" l="l" r="r" t="t"/>
              <a:pathLst>
                <a:path extrusionOk="0" h="1989" w="3501">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
            <p:cNvSpPr/>
            <p:nvPr/>
          </p:nvSpPr>
          <p:spPr>
            <a:xfrm>
              <a:off x="3079185" y="3405249"/>
              <a:ext cx="51488" cy="109215"/>
            </a:xfrm>
            <a:custGeom>
              <a:rect b="b" l="l" r="r" t="t"/>
              <a:pathLst>
                <a:path extrusionOk="0" h="2906" w="137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
            <p:cNvSpPr/>
            <p:nvPr/>
          </p:nvSpPr>
          <p:spPr>
            <a:xfrm>
              <a:off x="3050999" y="3348425"/>
              <a:ext cx="107899" cy="69377"/>
            </a:xfrm>
            <a:custGeom>
              <a:rect b="b" l="l" r="r" t="t"/>
              <a:pathLst>
                <a:path extrusionOk="0" h="1846" w="2871">
                  <a:moveTo>
                    <a:pt x="1441" y="0"/>
                  </a:moveTo>
                  <a:lnTo>
                    <a:pt x="1" y="1846"/>
                  </a:lnTo>
                  <a:lnTo>
                    <a:pt x="2870" y="1846"/>
                  </a:lnTo>
                  <a:lnTo>
                    <a:pt x="14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6"/>
          <p:cNvGrpSpPr/>
          <p:nvPr/>
        </p:nvGrpSpPr>
        <p:grpSpPr>
          <a:xfrm>
            <a:off x="5930609" y="3211248"/>
            <a:ext cx="481094" cy="566970"/>
            <a:chOff x="5889348" y="3137098"/>
            <a:chExt cx="481094" cy="566970"/>
          </a:xfrm>
        </p:grpSpPr>
        <p:sp>
          <p:nvSpPr>
            <p:cNvPr id="398" name="Google Shape;398;p6"/>
            <p:cNvSpPr/>
            <p:nvPr/>
          </p:nvSpPr>
          <p:spPr>
            <a:xfrm>
              <a:off x="5889348" y="3137098"/>
              <a:ext cx="481094" cy="566970"/>
            </a:xfrm>
            <a:custGeom>
              <a:rect b="b" l="l" r="r" t="t"/>
              <a:pathLst>
                <a:path extrusionOk="0" h="15086" w="12801">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
            <p:cNvSpPr/>
            <p:nvPr/>
          </p:nvSpPr>
          <p:spPr>
            <a:xfrm>
              <a:off x="5917121" y="3172539"/>
              <a:ext cx="425547" cy="499434"/>
            </a:xfrm>
            <a:custGeom>
              <a:rect b="b" l="l" r="r" t="t"/>
              <a:pathLst>
                <a:path extrusionOk="0" h="13289" w="11323">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
            <p:cNvSpPr/>
            <p:nvPr/>
          </p:nvSpPr>
          <p:spPr>
            <a:xfrm>
              <a:off x="5923360" y="3180168"/>
              <a:ext cx="413069" cy="484175"/>
            </a:xfrm>
            <a:custGeom>
              <a:rect b="b" l="l" r="r" t="t"/>
              <a:pathLst>
                <a:path extrusionOk="0" h="12883" w="10991">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
            <p:cNvSpPr/>
            <p:nvPr/>
          </p:nvSpPr>
          <p:spPr>
            <a:xfrm>
              <a:off x="5983792" y="3305017"/>
              <a:ext cx="140521" cy="55058"/>
            </a:xfrm>
            <a:custGeom>
              <a:rect b="b" l="l" r="r" t="t"/>
              <a:pathLst>
                <a:path extrusionOk="0" h="1465" w="3739">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
            <p:cNvSpPr/>
            <p:nvPr/>
          </p:nvSpPr>
          <p:spPr>
            <a:xfrm>
              <a:off x="5983792" y="3366765"/>
              <a:ext cx="70279" cy="55058"/>
            </a:xfrm>
            <a:custGeom>
              <a:rect b="b" l="l" r="r" t="t"/>
              <a:pathLst>
                <a:path extrusionOk="0" h="1465" w="1870">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
            <p:cNvSpPr/>
            <p:nvPr/>
          </p:nvSpPr>
          <p:spPr>
            <a:xfrm>
              <a:off x="6205717" y="3366765"/>
              <a:ext cx="70279" cy="55058"/>
            </a:xfrm>
            <a:custGeom>
              <a:rect b="b" l="l" r="r" t="t"/>
              <a:pathLst>
                <a:path extrusionOk="0" h="1465" w="1870">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
            <p:cNvSpPr/>
            <p:nvPr/>
          </p:nvSpPr>
          <p:spPr>
            <a:xfrm>
              <a:off x="6062077" y="3366765"/>
              <a:ext cx="135184" cy="55058"/>
            </a:xfrm>
            <a:custGeom>
              <a:rect b="b" l="l" r="r" t="t"/>
              <a:pathLst>
                <a:path extrusionOk="0" h="1465" w="3597">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6135475" y="3305017"/>
              <a:ext cx="140521" cy="55058"/>
            </a:xfrm>
            <a:custGeom>
              <a:rect b="b" l="l" r="r" t="t"/>
              <a:pathLst>
                <a:path extrusionOk="0" h="1465" w="3739">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
            <p:cNvSpPr/>
            <p:nvPr/>
          </p:nvSpPr>
          <p:spPr>
            <a:xfrm>
              <a:off x="5983792" y="3428513"/>
              <a:ext cx="140521" cy="55058"/>
            </a:xfrm>
            <a:custGeom>
              <a:rect b="b" l="l" r="r" t="t"/>
              <a:pathLst>
                <a:path extrusionOk="0" h="1465" w="3739">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
            <p:cNvSpPr/>
            <p:nvPr/>
          </p:nvSpPr>
          <p:spPr>
            <a:xfrm>
              <a:off x="6135475" y="3428513"/>
              <a:ext cx="140521" cy="55058"/>
            </a:xfrm>
            <a:custGeom>
              <a:rect b="b" l="l" r="r" t="t"/>
              <a:pathLst>
                <a:path extrusionOk="0" h="1465" w="3739">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
            <p:cNvSpPr/>
            <p:nvPr/>
          </p:nvSpPr>
          <p:spPr>
            <a:xfrm>
              <a:off x="6218683" y="3366765"/>
              <a:ext cx="88657" cy="123985"/>
            </a:xfrm>
            <a:custGeom>
              <a:rect b="b" l="l" r="r" t="t"/>
              <a:pathLst>
                <a:path extrusionOk="0" h="3299" w="2359">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
            <p:cNvSpPr/>
            <p:nvPr/>
          </p:nvSpPr>
          <p:spPr>
            <a:xfrm>
              <a:off x="6236610" y="3415547"/>
              <a:ext cx="52803" cy="81441"/>
            </a:xfrm>
            <a:custGeom>
              <a:rect b="b" l="l" r="r" t="t"/>
              <a:pathLst>
                <a:path extrusionOk="0" h="2167" w="1405">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
            <p:cNvSpPr/>
            <p:nvPr/>
          </p:nvSpPr>
          <p:spPr>
            <a:xfrm>
              <a:off x="6183806" y="3415547"/>
              <a:ext cx="52841" cy="74301"/>
            </a:xfrm>
            <a:custGeom>
              <a:rect b="b" l="l" r="r" t="t"/>
              <a:pathLst>
                <a:path extrusionOk="0" h="1977" w="1406">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
            <p:cNvSpPr/>
            <p:nvPr/>
          </p:nvSpPr>
          <p:spPr>
            <a:xfrm>
              <a:off x="6196772" y="3452678"/>
              <a:ext cx="26420" cy="41641"/>
            </a:xfrm>
            <a:custGeom>
              <a:rect b="b" l="l" r="r" t="t"/>
              <a:pathLst>
                <a:path extrusionOk="0" h="1108" w="703">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
            <p:cNvSpPr/>
            <p:nvPr/>
          </p:nvSpPr>
          <p:spPr>
            <a:xfrm>
              <a:off x="5953802" y="3394501"/>
              <a:ext cx="42092" cy="89071"/>
            </a:xfrm>
            <a:custGeom>
              <a:rect b="b" l="l" r="r" t="t"/>
              <a:pathLst>
                <a:path extrusionOk="0" h="2370" w="1120">
                  <a:moveTo>
                    <a:pt x="0" y="0"/>
                  </a:moveTo>
                  <a:lnTo>
                    <a:pt x="0" y="1251"/>
                  </a:lnTo>
                  <a:cubicBezTo>
                    <a:pt x="0" y="1870"/>
                    <a:pt x="500" y="2370"/>
                    <a:pt x="1120" y="2370"/>
                  </a:cubicBezTo>
                  <a:lnTo>
                    <a:pt x="11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
            <p:cNvSpPr/>
            <p:nvPr/>
          </p:nvSpPr>
          <p:spPr>
            <a:xfrm>
              <a:off x="5930989" y="3347974"/>
              <a:ext cx="88169" cy="56411"/>
            </a:xfrm>
            <a:custGeom>
              <a:rect b="b" l="l" r="r" t="t"/>
              <a:pathLst>
                <a:path extrusionOk="0" h="1501" w="2346">
                  <a:moveTo>
                    <a:pt x="1167" y="0"/>
                  </a:moveTo>
                  <a:lnTo>
                    <a:pt x="0" y="1500"/>
                  </a:lnTo>
                  <a:lnTo>
                    <a:pt x="2346" y="1500"/>
                  </a:lnTo>
                  <a:lnTo>
                    <a:pt x="11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6"/>
          <p:cNvGrpSpPr/>
          <p:nvPr/>
        </p:nvGrpSpPr>
        <p:grpSpPr>
          <a:xfrm>
            <a:off x="7530045" y="3211248"/>
            <a:ext cx="482409" cy="568323"/>
            <a:chOff x="7447258" y="3137098"/>
            <a:chExt cx="482409" cy="568323"/>
          </a:xfrm>
        </p:grpSpPr>
        <p:sp>
          <p:nvSpPr>
            <p:cNvPr id="415" name="Google Shape;415;p6"/>
            <p:cNvSpPr/>
            <p:nvPr/>
          </p:nvSpPr>
          <p:spPr>
            <a:xfrm>
              <a:off x="7447258" y="3137098"/>
              <a:ext cx="482409" cy="568323"/>
            </a:xfrm>
            <a:custGeom>
              <a:rect b="b" l="l" r="r" t="t"/>
              <a:pathLst>
                <a:path extrusionOk="0" h="15122" w="12836">
                  <a:moveTo>
                    <a:pt x="6422" y="0"/>
                  </a:moveTo>
                  <a:cubicBezTo>
                    <a:pt x="6346" y="0"/>
                    <a:pt x="6269" y="9"/>
                    <a:pt x="6192" y="27"/>
                  </a:cubicBezTo>
                  <a:lnTo>
                    <a:pt x="762" y="1265"/>
                  </a:lnTo>
                  <a:cubicBezTo>
                    <a:pt x="755" y="1265"/>
                    <a:pt x="747" y="1265"/>
                    <a:pt x="740" y="1265"/>
                  </a:cubicBezTo>
                  <a:cubicBezTo>
                    <a:pt x="345" y="1265"/>
                    <a:pt x="24" y="1571"/>
                    <a:pt x="0" y="1968"/>
                  </a:cubicBezTo>
                  <a:lnTo>
                    <a:pt x="0" y="5266"/>
                  </a:lnTo>
                  <a:cubicBezTo>
                    <a:pt x="0" y="6576"/>
                    <a:pt x="203" y="7873"/>
                    <a:pt x="584" y="9124"/>
                  </a:cubicBezTo>
                  <a:cubicBezTo>
                    <a:pt x="1143" y="10886"/>
                    <a:pt x="2120" y="12564"/>
                    <a:pt x="3632" y="13743"/>
                  </a:cubicBezTo>
                  <a:cubicBezTo>
                    <a:pt x="4441" y="14374"/>
                    <a:pt x="5370" y="14839"/>
                    <a:pt x="6358" y="15112"/>
                  </a:cubicBezTo>
                  <a:cubicBezTo>
                    <a:pt x="6388" y="15118"/>
                    <a:pt x="6418" y="15121"/>
                    <a:pt x="6448" y="15121"/>
                  </a:cubicBezTo>
                  <a:cubicBezTo>
                    <a:pt x="6477" y="15121"/>
                    <a:pt x="6507" y="15118"/>
                    <a:pt x="6537" y="15112"/>
                  </a:cubicBezTo>
                  <a:cubicBezTo>
                    <a:pt x="11204" y="13791"/>
                    <a:pt x="12835" y="9040"/>
                    <a:pt x="12835" y="5266"/>
                  </a:cubicBezTo>
                  <a:lnTo>
                    <a:pt x="12835" y="1968"/>
                  </a:lnTo>
                  <a:cubicBezTo>
                    <a:pt x="12824" y="1571"/>
                    <a:pt x="12491" y="1265"/>
                    <a:pt x="12096" y="1265"/>
                  </a:cubicBezTo>
                  <a:cubicBezTo>
                    <a:pt x="12088" y="1265"/>
                    <a:pt x="12081" y="1265"/>
                    <a:pt x="12073" y="1265"/>
                  </a:cubicBezTo>
                  <a:lnTo>
                    <a:pt x="6644" y="27"/>
                  </a:lnTo>
                  <a:cubicBezTo>
                    <a:pt x="6573" y="9"/>
                    <a:pt x="6498" y="0"/>
                    <a:pt x="64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
            <p:cNvSpPr/>
            <p:nvPr/>
          </p:nvSpPr>
          <p:spPr>
            <a:xfrm>
              <a:off x="7474994" y="3172539"/>
              <a:ext cx="426486" cy="500336"/>
            </a:xfrm>
            <a:custGeom>
              <a:rect b="b" l="l" r="r" t="t"/>
              <a:pathLst>
                <a:path extrusionOk="0" h="13313" w="11348">
                  <a:moveTo>
                    <a:pt x="5680" y="1"/>
                  </a:moveTo>
                  <a:lnTo>
                    <a:pt x="572" y="977"/>
                  </a:lnTo>
                  <a:cubicBezTo>
                    <a:pt x="565" y="977"/>
                    <a:pt x="557" y="977"/>
                    <a:pt x="550" y="977"/>
                  </a:cubicBezTo>
                  <a:cubicBezTo>
                    <a:pt x="251"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
            <p:cNvSpPr/>
            <p:nvPr/>
          </p:nvSpPr>
          <p:spPr>
            <a:xfrm>
              <a:off x="7481721" y="3180619"/>
              <a:ext cx="413483" cy="484626"/>
            </a:xfrm>
            <a:custGeom>
              <a:rect b="b" l="l" r="r" t="t"/>
              <a:pathLst>
                <a:path extrusionOk="0" h="12895" w="11002">
                  <a:moveTo>
                    <a:pt x="10454" y="941"/>
                  </a:moveTo>
                  <a:cubicBezTo>
                    <a:pt x="10751" y="929"/>
                    <a:pt x="10990" y="1155"/>
                    <a:pt x="11002" y="1441"/>
                  </a:cubicBezTo>
                  <a:lnTo>
                    <a:pt x="11002" y="4358"/>
                  </a:lnTo>
                  <a:cubicBezTo>
                    <a:pt x="11002" y="7596"/>
                    <a:pt x="9597" y="11787"/>
                    <a:pt x="5548" y="12895"/>
                  </a:cubicBezTo>
                  <a:cubicBezTo>
                    <a:pt x="5537" y="12895"/>
                    <a:pt x="5525" y="12895"/>
                    <a:pt x="5501" y="12895"/>
                  </a:cubicBezTo>
                  <a:cubicBezTo>
                    <a:pt x="1453" y="11787"/>
                    <a:pt x="0" y="7596"/>
                    <a:pt x="0" y="4358"/>
                  </a:cubicBezTo>
                  <a:lnTo>
                    <a:pt x="0" y="1441"/>
                  </a:lnTo>
                  <a:cubicBezTo>
                    <a:pt x="12" y="1155"/>
                    <a:pt x="262" y="929"/>
                    <a:pt x="548" y="941"/>
                  </a:cubicBezTo>
                  <a:lnTo>
                    <a:pt x="5501" y="0"/>
                  </a:ln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
            <p:cNvSpPr/>
            <p:nvPr/>
          </p:nvSpPr>
          <p:spPr>
            <a:xfrm>
              <a:off x="7659336" y="3449973"/>
              <a:ext cx="58666" cy="58215"/>
            </a:xfrm>
            <a:custGeom>
              <a:rect b="b" l="l" r="r" t="t"/>
              <a:pathLst>
                <a:path extrusionOk="0" h="1549" w="1561">
                  <a:moveTo>
                    <a:pt x="787" y="1"/>
                  </a:moveTo>
                  <a:cubicBezTo>
                    <a:pt x="358" y="1"/>
                    <a:pt x="1" y="346"/>
                    <a:pt x="1" y="775"/>
                  </a:cubicBezTo>
                  <a:cubicBezTo>
                    <a:pt x="1" y="1203"/>
                    <a:pt x="358" y="1549"/>
                    <a:pt x="787" y="1549"/>
                  </a:cubicBezTo>
                  <a:cubicBezTo>
                    <a:pt x="1215" y="1549"/>
                    <a:pt x="1561" y="1203"/>
                    <a:pt x="1561" y="775"/>
                  </a:cubicBezTo>
                  <a:cubicBezTo>
                    <a:pt x="1561" y="346"/>
                    <a:pt x="1215" y="1"/>
                    <a:pt x="7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
            <p:cNvSpPr/>
            <p:nvPr/>
          </p:nvSpPr>
          <p:spPr>
            <a:xfrm>
              <a:off x="7611907" y="3397056"/>
              <a:ext cx="153525" cy="51187"/>
            </a:xfrm>
            <a:custGeom>
              <a:rect b="b" l="l" r="r" t="t"/>
              <a:pathLst>
                <a:path extrusionOk="0" h="1362" w="4085">
                  <a:moveTo>
                    <a:pt x="2047" y="1"/>
                  </a:moveTo>
                  <a:cubicBezTo>
                    <a:pt x="1308" y="1"/>
                    <a:pt x="566" y="284"/>
                    <a:pt x="1" y="849"/>
                  </a:cubicBezTo>
                  <a:lnTo>
                    <a:pt x="525" y="1361"/>
                  </a:lnTo>
                  <a:cubicBezTo>
                    <a:pt x="941" y="944"/>
                    <a:pt x="1492" y="736"/>
                    <a:pt x="2044" y="736"/>
                  </a:cubicBezTo>
                  <a:cubicBezTo>
                    <a:pt x="2596" y="736"/>
                    <a:pt x="3150" y="944"/>
                    <a:pt x="3573" y="1361"/>
                  </a:cubicBezTo>
                  <a:lnTo>
                    <a:pt x="4085" y="849"/>
                  </a:lnTo>
                  <a:cubicBezTo>
                    <a:pt x="3525" y="284"/>
                    <a:pt x="2787" y="1"/>
                    <a:pt x="20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7579699" y="3345493"/>
              <a:ext cx="217941" cy="64266"/>
            </a:xfrm>
            <a:custGeom>
              <a:rect b="b" l="l" r="r" t="t"/>
              <a:pathLst>
                <a:path extrusionOk="0" h="1710" w="5799">
                  <a:moveTo>
                    <a:pt x="2900" y="1"/>
                  </a:moveTo>
                  <a:cubicBezTo>
                    <a:pt x="1852" y="1"/>
                    <a:pt x="804" y="400"/>
                    <a:pt x="1" y="1197"/>
                  </a:cubicBezTo>
                  <a:lnTo>
                    <a:pt x="524" y="1709"/>
                  </a:lnTo>
                  <a:cubicBezTo>
                    <a:pt x="1179" y="1054"/>
                    <a:pt x="2040" y="727"/>
                    <a:pt x="2901" y="727"/>
                  </a:cubicBezTo>
                  <a:cubicBezTo>
                    <a:pt x="3763" y="727"/>
                    <a:pt x="4626" y="1054"/>
                    <a:pt x="5287" y="1709"/>
                  </a:cubicBezTo>
                  <a:lnTo>
                    <a:pt x="5799" y="1197"/>
                  </a:lnTo>
                  <a:cubicBezTo>
                    <a:pt x="4995" y="400"/>
                    <a:pt x="3948" y="1"/>
                    <a:pt x="29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
            <p:cNvSpPr/>
            <p:nvPr/>
          </p:nvSpPr>
          <p:spPr>
            <a:xfrm>
              <a:off x="7547941" y="3292126"/>
              <a:ext cx="281493" cy="77796"/>
            </a:xfrm>
            <a:custGeom>
              <a:rect b="b" l="l" r="r" t="t"/>
              <a:pathLst>
                <a:path extrusionOk="0" h="2070" w="7490">
                  <a:moveTo>
                    <a:pt x="3745" y="1"/>
                  </a:moveTo>
                  <a:cubicBezTo>
                    <a:pt x="2390" y="1"/>
                    <a:pt x="1036" y="516"/>
                    <a:pt x="0" y="1546"/>
                  </a:cubicBezTo>
                  <a:lnTo>
                    <a:pt x="512" y="2070"/>
                  </a:lnTo>
                  <a:cubicBezTo>
                    <a:pt x="1405" y="1177"/>
                    <a:pt x="2575" y="730"/>
                    <a:pt x="3745" y="730"/>
                  </a:cubicBezTo>
                  <a:cubicBezTo>
                    <a:pt x="4915" y="730"/>
                    <a:pt x="6084" y="1177"/>
                    <a:pt x="6977" y="2070"/>
                  </a:cubicBezTo>
                  <a:lnTo>
                    <a:pt x="7489" y="1546"/>
                  </a:lnTo>
                  <a:cubicBezTo>
                    <a:pt x="6453" y="516"/>
                    <a:pt x="5099" y="1"/>
                    <a:pt x="37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
            <p:cNvSpPr/>
            <p:nvPr/>
          </p:nvSpPr>
          <p:spPr>
            <a:xfrm>
              <a:off x="7709020" y="3439675"/>
              <a:ext cx="103389" cy="68964"/>
            </a:xfrm>
            <a:custGeom>
              <a:rect b="b" l="l" r="r" t="t"/>
              <a:pathLst>
                <a:path extrusionOk="0" h="1835" w="2751">
                  <a:moveTo>
                    <a:pt x="298" y="1"/>
                  </a:moveTo>
                  <a:cubicBezTo>
                    <a:pt x="131" y="1"/>
                    <a:pt x="1" y="120"/>
                    <a:pt x="1" y="287"/>
                  </a:cubicBezTo>
                  <a:lnTo>
                    <a:pt x="1" y="1537"/>
                  </a:lnTo>
                  <a:cubicBezTo>
                    <a:pt x="1" y="1704"/>
                    <a:pt x="131" y="1835"/>
                    <a:pt x="298" y="1835"/>
                  </a:cubicBezTo>
                  <a:lnTo>
                    <a:pt x="2465" y="1835"/>
                  </a:lnTo>
                  <a:cubicBezTo>
                    <a:pt x="2632" y="1835"/>
                    <a:pt x="2751" y="1704"/>
                    <a:pt x="2751" y="1537"/>
                  </a:cubicBezTo>
                  <a:lnTo>
                    <a:pt x="2751" y="287"/>
                  </a:lnTo>
                  <a:cubicBezTo>
                    <a:pt x="2751" y="120"/>
                    <a:pt x="2632" y="1"/>
                    <a:pt x="24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
            <p:cNvSpPr/>
            <p:nvPr/>
          </p:nvSpPr>
          <p:spPr>
            <a:xfrm>
              <a:off x="7727360" y="3401228"/>
              <a:ext cx="67160" cy="38484"/>
            </a:xfrm>
            <a:custGeom>
              <a:rect b="b" l="l" r="r" t="t"/>
              <a:pathLst>
                <a:path extrusionOk="0" h="1024" w="1787">
                  <a:moveTo>
                    <a:pt x="894" y="0"/>
                  </a:moveTo>
                  <a:cubicBezTo>
                    <a:pt x="405" y="0"/>
                    <a:pt x="1" y="405"/>
                    <a:pt x="1" y="893"/>
                  </a:cubicBezTo>
                  <a:lnTo>
                    <a:pt x="1" y="1024"/>
                  </a:lnTo>
                  <a:lnTo>
                    <a:pt x="251" y="1024"/>
                  </a:lnTo>
                  <a:lnTo>
                    <a:pt x="251" y="893"/>
                  </a:lnTo>
                  <a:cubicBezTo>
                    <a:pt x="251" y="464"/>
                    <a:pt x="572" y="250"/>
                    <a:pt x="894" y="250"/>
                  </a:cubicBezTo>
                  <a:cubicBezTo>
                    <a:pt x="1215" y="250"/>
                    <a:pt x="1537" y="464"/>
                    <a:pt x="1537" y="893"/>
                  </a:cubicBezTo>
                  <a:lnTo>
                    <a:pt x="1537" y="1024"/>
                  </a:lnTo>
                  <a:lnTo>
                    <a:pt x="1787" y="1024"/>
                  </a:lnTo>
                  <a:lnTo>
                    <a:pt x="1787" y="893"/>
                  </a:lnTo>
                  <a:cubicBezTo>
                    <a:pt x="1787" y="405"/>
                    <a:pt x="1394" y="0"/>
                    <a:pt x="8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6"/>
          <p:cNvGrpSpPr/>
          <p:nvPr/>
        </p:nvGrpSpPr>
        <p:grpSpPr>
          <a:xfrm>
            <a:off x="2478056" y="1138634"/>
            <a:ext cx="4344951" cy="1560801"/>
            <a:chOff x="2478056" y="1138634"/>
            <a:chExt cx="4344951" cy="1560801"/>
          </a:xfrm>
        </p:grpSpPr>
        <p:sp>
          <p:nvSpPr>
            <p:cNvPr id="425" name="Google Shape;425;p6"/>
            <p:cNvSpPr/>
            <p:nvPr/>
          </p:nvSpPr>
          <p:spPr>
            <a:xfrm>
              <a:off x="3635672" y="1406673"/>
              <a:ext cx="1881605" cy="1219815"/>
            </a:xfrm>
            <a:custGeom>
              <a:rect b="b" l="l" r="r" t="t"/>
              <a:pathLst>
                <a:path extrusionOk="0" h="32457" w="50066">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3636086" y="1476463"/>
              <a:ext cx="1881192" cy="1150025"/>
            </a:xfrm>
            <a:custGeom>
              <a:rect b="b" l="l" r="r" t="t"/>
              <a:pathLst>
                <a:path extrusionOk="0" h="30600" w="50055">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3704110" y="1507807"/>
              <a:ext cx="1744730" cy="944185"/>
            </a:xfrm>
            <a:custGeom>
              <a:rect b="b" l="l" r="r" t="t"/>
              <a:pathLst>
                <a:path extrusionOk="0" h="25123" w="46424">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4420057" y="1911857"/>
              <a:ext cx="265859" cy="177239"/>
            </a:xfrm>
            <a:custGeom>
              <a:rect b="b" l="l" r="r" t="t"/>
              <a:pathLst>
                <a:path extrusionOk="0" h="4716" w="7074">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
            <p:cNvSpPr/>
            <p:nvPr/>
          </p:nvSpPr>
          <p:spPr>
            <a:xfrm>
              <a:off x="4467035" y="1814330"/>
              <a:ext cx="171865" cy="97564"/>
            </a:xfrm>
            <a:custGeom>
              <a:rect b="b" l="l" r="r" t="t"/>
              <a:pathLst>
                <a:path extrusionOk="0" h="2596" w="4573">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
            <p:cNvSpPr/>
            <p:nvPr/>
          </p:nvSpPr>
          <p:spPr>
            <a:xfrm>
              <a:off x="4286263" y="1645622"/>
              <a:ext cx="532544" cy="665173"/>
            </a:xfrm>
            <a:custGeom>
              <a:rect b="b" l="l" r="r" t="t"/>
              <a:pathLst>
                <a:path extrusionOk="0" h="17699" w="1417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
            <p:cNvSpPr/>
            <p:nvPr/>
          </p:nvSpPr>
          <p:spPr>
            <a:xfrm>
              <a:off x="3394017" y="2522196"/>
              <a:ext cx="2327334" cy="177239"/>
            </a:xfrm>
            <a:custGeom>
              <a:rect b="b" l="l" r="r" t="t"/>
              <a:pathLst>
                <a:path extrusionOk="0" h="4716" w="61926">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
            <p:cNvSpPr/>
            <p:nvPr/>
          </p:nvSpPr>
          <p:spPr>
            <a:xfrm>
              <a:off x="3412808" y="2522196"/>
              <a:ext cx="2327334" cy="177239"/>
            </a:xfrm>
            <a:custGeom>
              <a:rect b="b" l="l" r="r" t="t"/>
              <a:pathLst>
                <a:path extrusionOk="0" h="4716" w="61926">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
            <p:cNvSpPr/>
            <p:nvPr/>
          </p:nvSpPr>
          <p:spPr>
            <a:xfrm>
              <a:off x="3412808" y="2522196"/>
              <a:ext cx="2102703" cy="137853"/>
            </a:xfrm>
            <a:custGeom>
              <a:rect b="b" l="l" r="r" t="t"/>
              <a:pathLst>
                <a:path extrusionOk="0" h="3668" w="55949">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
            <p:cNvSpPr/>
            <p:nvPr/>
          </p:nvSpPr>
          <p:spPr>
            <a:xfrm>
              <a:off x="4986575" y="1260364"/>
              <a:ext cx="673892" cy="673892"/>
            </a:xfrm>
            <a:custGeom>
              <a:rect b="b" l="l" r="r" t="t"/>
              <a:pathLst>
                <a:path extrusionOk="0" h="17931" w="17931">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
            <p:cNvSpPr/>
            <p:nvPr/>
          </p:nvSpPr>
          <p:spPr>
            <a:xfrm>
              <a:off x="5020550" y="1315385"/>
              <a:ext cx="584896" cy="584896"/>
            </a:xfrm>
            <a:custGeom>
              <a:rect b="b" l="l" r="r" t="t"/>
              <a:pathLst>
                <a:path extrusionOk="0" h="15563" w="15563">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5159267" y="1417872"/>
              <a:ext cx="287318" cy="245639"/>
            </a:xfrm>
            <a:custGeom>
              <a:rect b="b" l="l" r="r" t="t"/>
              <a:pathLst>
                <a:path extrusionOk="0" h="6536" w="7645">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
            <p:cNvSpPr/>
            <p:nvPr/>
          </p:nvSpPr>
          <p:spPr>
            <a:xfrm>
              <a:off x="5100676" y="1668886"/>
              <a:ext cx="445240" cy="209222"/>
            </a:xfrm>
            <a:custGeom>
              <a:rect b="b" l="l" r="r" t="t"/>
              <a:pathLst>
                <a:path extrusionOk="0" h="5567" w="11847">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
            <p:cNvSpPr/>
            <p:nvPr/>
          </p:nvSpPr>
          <p:spPr>
            <a:xfrm>
              <a:off x="5198653" y="1498411"/>
              <a:ext cx="248383" cy="84824"/>
            </a:xfrm>
            <a:custGeom>
              <a:rect b="b" l="l" r="r" t="t"/>
              <a:pathLst>
                <a:path extrusionOk="0" h="2257" w="6609">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
            <p:cNvSpPr/>
            <p:nvPr/>
          </p:nvSpPr>
          <p:spPr>
            <a:xfrm>
              <a:off x="5031750" y="1438881"/>
              <a:ext cx="448848" cy="449299"/>
            </a:xfrm>
            <a:custGeom>
              <a:rect b="b" l="l" r="r" t="t"/>
              <a:pathLst>
                <a:path extrusionOk="0" h="11955" w="11943">
                  <a:moveTo>
                    <a:pt x="1036" y="1"/>
                  </a:moveTo>
                  <a:lnTo>
                    <a:pt x="1" y="1037"/>
                  </a:lnTo>
                  <a:lnTo>
                    <a:pt x="10907" y="11955"/>
                  </a:lnTo>
                  <a:lnTo>
                    <a:pt x="11943" y="10919"/>
                  </a:lnTo>
                  <a:lnTo>
                    <a:pt x="10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
            <p:cNvSpPr/>
            <p:nvPr/>
          </p:nvSpPr>
          <p:spPr>
            <a:xfrm>
              <a:off x="4139579" y="1290543"/>
              <a:ext cx="56148" cy="44911"/>
            </a:xfrm>
            <a:custGeom>
              <a:rect b="b" l="l" r="r" t="t"/>
              <a:pathLst>
                <a:path extrusionOk="0" h="1195" w="1494">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
            <p:cNvSpPr/>
            <p:nvPr/>
          </p:nvSpPr>
          <p:spPr>
            <a:xfrm>
              <a:off x="4342261" y="1290543"/>
              <a:ext cx="56036" cy="44911"/>
            </a:xfrm>
            <a:custGeom>
              <a:rect b="b" l="l" r="r" t="t"/>
              <a:pathLst>
                <a:path extrusionOk="0" h="1195" w="1491">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
            <p:cNvSpPr/>
            <p:nvPr/>
          </p:nvSpPr>
          <p:spPr>
            <a:xfrm>
              <a:off x="4544530" y="1290543"/>
              <a:ext cx="56148" cy="44911"/>
            </a:xfrm>
            <a:custGeom>
              <a:rect b="b" l="l" r="r" t="t"/>
              <a:pathLst>
                <a:path extrusionOk="0" h="1195" w="1494">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
            <p:cNvSpPr/>
            <p:nvPr/>
          </p:nvSpPr>
          <p:spPr>
            <a:xfrm>
              <a:off x="4746799" y="1290543"/>
              <a:ext cx="56148" cy="44911"/>
            </a:xfrm>
            <a:custGeom>
              <a:rect b="b" l="l" r="r" t="t"/>
              <a:pathLst>
                <a:path extrusionOk="0" h="1195" w="1494">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
            <p:cNvSpPr/>
            <p:nvPr/>
          </p:nvSpPr>
          <p:spPr>
            <a:xfrm>
              <a:off x="4169945"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
            <p:cNvSpPr/>
            <p:nvPr/>
          </p:nvSpPr>
          <p:spPr>
            <a:xfrm>
              <a:off x="4372628"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
            <p:cNvSpPr/>
            <p:nvPr/>
          </p:nvSpPr>
          <p:spPr>
            <a:xfrm>
              <a:off x="4574897"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
            <p:cNvSpPr/>
            <p:nvPr/>
          </p:nvSpPr>
          <p:spPr>
            <a:xfrm>
              <a:off x="4777579"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
            <p:cNvSpPr/>
            <p:nvPr/>
          </p:nvSpPr>
          <p:spPr>
            <a:xfrm>
              <a:off x="4979848"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
            <p:cNvSpPr/>
            <p:nvPr/>
          </p:nvSpPr>
          <p:spPr>
            <a:xfrm>
              <a:off x="4949068" y="1290543"/>
              <a:ext cx="56111" cy="44911"/>
            </a:xfrm>
            <a:custGeom>
              <a:rect b="b" l="l" r="r" t="t"/>
              <a:pathLst>
                <a:path extrusionOk="0" h="1195" w="1493">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p:cNvSpPr/>
            <p:nvPr/>
          </p:nvSpPr>
          <p:spPr>
            <a:xfrm>
              <a:off x="3304533" y="2202707"/>
              <a:ext cx="75203" cy="75203"/>
            </a:xfrm>
            <a:custGeom>
              <a:rect b="b" l="l" r="r" t="t"/>
              <a:pathLst>
                <a:path extrusionOk="0" h="2001" w="2001">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p:cNvSpPr/>
            <p:nvPr/>
          </p:nvSpPr>
          <p:spPr>
            <a:xfrm>
              <a:off x="3243687" y="2135247"/>
              <a:ext cx="196895" cy="65732"/>
            </a:xfrm>
            <a:custGeom>
              <a:rect b="b" l="l" r="r" t="t"/>
              <a:pathLst>
                <a:path extrusionOk="0" h="1749" w="5239">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
            <p:cNvSpPr/>
            <p:nvPr/>
          </p:nvSpPr>
          <p:spPr>
            <a:xfrm>
              <a:off x="3202497" y="2068576"/>
              <a:ext cx="279727" cy="83170"/>
            </a:xfrm>
            <a:custGeom>
              <a:rect b="b" l="l" r="r" t="t"/>
              <a:pathLst>
                <a:path extrusionOk="0" h="2213" w="7443">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
            <p:cNvSpPr/>
            <p:nvPr/>
          </p:nvSpPr>
          <p:spPr>
            <a:xfrm>
              <a:off x="3161344" y="1999912"/>
              <a:ext cx="361581" cy="99932"/>
            </a:xfrm>
            <a:custGeom>
              <a:rect b="b" l="l" r="r" t="t"/>
              <a:pathLst>
                <a:path extrusionOk="0" h="2659" w="9621">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6208157" y="2302940"/>
              <a:ext cx="44310" cy="44347"/>
            </a:xfrm>
            <a:custGeom>
              <a:rect b="b" l="l" r="r" t="t"/>
              <a:pathLst>
                <a:path extrusionOk="0" h="1180" w="1179">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6172341" y="2263103"/>
              <a:ext cx="116393" cy="38973"/>
            </a:xfrm>
            <a:custGeom>
              <a:rect b="b" l="l" r="r" t="t"/>
              <a:pathLst>
                <a:path extrusionOk="0" h="1037" w="3097">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6147724" y="2223979"/>
              <a:ext cx="165175" cy="49008"/>
            </a:xfrm>
            <a:custGeom>
              <a:rect b="b" l="l" r="r" t="t"/>
              <a:pathLst>
                <a:path extrusionOk="0" h="1304" w="4395">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
            <p:cNvSpPr/>
            <p:nvPr/>
          </p:nvSpPr>
          <p:spPr>
            <a:xfrm>
              <a:off x="6123559" y="2183014"/>
              <a:ext cx="213920" cy="59117"/>
            </a:xfrm>
            <a:custGeom>
              <a:rect b="b" l="l" r="r" t="t"/>
              <a:pathLst>
                <a:path extrusionOk="0" h="1573" w="5692">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3003835" y="1748974"/>
              <a:ext cx="168745" cy="172316"/>
            </a:xfrm>
            <a:custGeom>
              <a:rect b="b" l="l" r="r" t="t"/>
              <a:pathLst>
                <a:path extrusionOk="0" h="4585" w="449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6058691" y="1739578"/>
              <a:ext cx="134282" cy="134282"/>
            </a:xfrm>
            <a:custGeom>
              <a:rect b="b" l="l" r="r" t="t"/>
              <a:pathLst>
                <a:path extrusionOk="0" h="3573" w="3573">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5995590" y="1870253"/>
              <a:ext cx="260484" cy="104291"/>
            </a:xfrm>
            <a:custGeom>
              <a:rect b="b" l="l" r="r" t="t"/>
              <a:pathLst>
                <a:path extrusionOk="0" h="2775" w="6931">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5632694" y="2076092"/>
              <a:ext cx="298969" cy="292392"/>
            </a:xfrm>
            <a:custGeom>
              <a:rect b="b" l="l" r="r" t="t"/>
              <a:pathLst>
                <a:path extrusionOk="0" h="7780" w="7955">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2861999" y="2126979"/>
              <a:ext cx="174984" cy="171000"/>
            </a:xfrm>
            <a:custGeom>
              <a:rect b="b" l="l" r="r" t="t"/>
              <a:pathLst>
                <a:path extrusionOk="0" h="4550" w="4656">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5964735" y="2430194"/>
              <a:ext cx="361581" cy="214220"/>
            </a:xfrm>
            <a:custGeom>
              <a:rect b="b" l="l" r="r" t="t"/>
              <a:pathLst>
                <a:path extrusionOk="0" h="5700" w="9621">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3196709" y="1544525"/>
              <a:ext cx="255974" cy="153938"/>
            </a:xfrm>
            <a:custGeom>
              <a:rect b="b" l="l" r="r" t="t"/>
              <a:pathLst>
                <a:path extrusionOk="0" h="4096" w="6811">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
            <p:cNvSpPr/>
            <p:nvPr/>
          </p:nvSpPr>
          <p:spPr>
            <a:xfrm>
              <a:off x="2917471" y="2500286"/>
              <a:ext cx="170963" cy="146008"/>
            </a:xfrm>
            <a:custGeom>
              <a:rect b="b" l="l" r="r" t="t"/>
              <a:pathLst>
                <a:path extrusionOk="0" h="3885" w="4549">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
            <p:cNvSpPr/>
            <p:nvPr/>
          </p:nvSpPr>
          <p:spPr>
            <a:xfrm>
              <a:off x="3058443" y="2550195"/>
              <a:ext cx="327118" cy="87943"/>
            </a:xfrm>
            <a:custGeom>
              <a:rect b="b" l="l" r="r" t="t"/>
              <a:pathLst>
                <a:path extrusionOk="0" h="2340" w="8704">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6476158" y="2493709"/>
              <a:ext cx="346849" cy="113274"/>
            </a:xfrm>
            <a:custGeom>
              <a:rect b="b" l="l" r="r" t="t"/>
              <a:pathLst>
                <a:path extrusionOk="0" h="3014" w="9229">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
            <p:cNvSpPr/>
            <p:nvPr/>
          </p:nvSpPr>
          <p:spPr>
            <a:xfrm>
              <a:off x="2478056" y="2335599"/>
              <a:ext cx="234515" cy="294496"/>
            </a:xfrm>
            <a:custGeom>
              <a:rect b="b" l="l" r="r" t="t"/>
              <a:pathLst>
                <a:path extrusionOk="0" h="7836" w="624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
            <p:cNvSpPr/>
            <p:nvPr/>
          </p:nvSpPr>
          <p:spPr>
            <a:xfrm>
              <a:off x="2523268" y="2406104"/>
              <a:ext cx="144542" cy="142024"/>
            </a:xfrm>
            <a:custGeom>
              <a:rect b="b" l="l" r="r" t="t"/>
              <a:pathLst>
                <a:path extrusionOk="0" h="3779" w="3846">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
            <p:cNvSpPr/>
            <p:nvPr/>
          </p:nvSpPr>
          <p:spPr>
            <a:xfrm>
              <a:off x="5762917" y="1450982"/>
              <a:ext cx="219745" cy="276119"/>
            </a:xfrm>
            <a:custGeom>
              <a:rect b="b" l="l" r="r" t="t"/>
              <a:pathLst>
                <a:path extrusionOk="0" h="7347" w="5847">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
            <p:cNvSpPr/>
            <p:nvPr/>
          </p:nvSpPr>
          <p:spPr>
            <a:xfrm>
              <a:off x="5804972" y="1516977"/>
              <a:ext cx="136086" cy="133380"/>
            </a:xfrm>
            <a:custGeom>
              <a:rect b="b" l="l" r="r" t="t"/>
              <a:pathLst>
                <a:path extrusionOk="0" h="3549" w="3621">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6"/>
          <p:cNvGrpSpPr/>
          <p:nvPr/>
        </p:nvGrpSpPr>
        <p:grpSpPr>
          <a:xfrm>
            <a:off x="494416" y="3846324"/>
            <a:ext cx="1781906" cy="954276"/>
            <a:chOff x="536191" y="3846324"/>
            <a:chExt cx="1781906" cy="954276"/>
          </a:xfrm>
        </p:grpSpPr>
        <p:sp>
          <p:nvSpPr>
            <p:cNvPr id="473" name="Google Shape;473;p6"/>
            <p:cNvSpPr txBox="1"/>
            <p:nvPr/>
          </p:nvSpPr>
          <p:spPr>
            <a:xfrm>
              <a:off x="536191" y="3846324"/>
              <a:ext cx="1781906"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Fira Sans"/>
                  <a:ea typeface="Fira Sans"/>
                  <a:cs typeface="Fira Sans"/>
                  <a:sym typeface="Fira Sans"/>
                </a:rPr>
                <a:t>OSA (Open System Authentication</a:t>
              </a:r>
              <a:endParaRPr b="1" i="0" sz="1400" u="none" cap="none" strike="noStrike">
                <a:solidFill>
                  <a:schemeClr val="accent2"/>
                </a:solidFill>
                <a:latin typeface="Fira Sans"/>
                <a:ea typeface="Fira Sans"/>
                <a:cs typeface="Fira Sans"/>
                <a:sym typeface="Fira Sans"/>
              </a:endParaRPr>
            </a:p>
          </p:txBody>
        </p:sp>
        <p:sp>
          <p:nvSpPr>
            <p:cNvPr id="474" name="Google Shape;474;p6"/>
            <p:cNvSpPr txBox="1"/>
            <p:nvPr/>
          </p:nvSpPr>
          <p:spPr>
            <a:xfrm>
              <a:off x="536191" y="4257000"/>
              <a:ext cx="1720960"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Chỉ cần SSID phù hợp</a:t>
              </a:r>
              <a:endParaRPr b="0" i="0" sz="1200" u="none" cap="none" strike="noStrike">
                <a:solidFill>
                  <a:srgbClr val="000000"/>
                </a:solidFill>
                <a:latin typeface="Fira Sans"/>
                <a:ea typeface="Fira Sans"/>
                <a:cs typeface="Fira Sans"/>
                <a:sym typeface="Fira Sans"/>
              </a:endParaRPr>
            </a:p>
          </p:txBody>
        </p:sp>
      </p:grpSp>
      <p:grpSp>
        <p:nvGrpSpPr>
          <p:cNvPr id="475" name="Google Shape;475;p6"/>
          <p:cNvGrpSpPr/>
          <p:nvPr/>
        </p:nvGrpSpPr>
        <p:grpSpPr>
          <a:xfrm>
            <a:off x="2184764" y="3862440"/>
            <a:ext cx="1636375" cy="938160"/>
            <a:chOff x="2258875" y="3862440"/>
            <a:chExt cx="1636375" cy="938160"/>
          </a:xfrm>
        </p:grpSpPr>
        <p:sp>
          <p:nvSpPr>
            <p:cNvPr id="476" name="Google Shape;476;p6"/>
            <p:cNvSpPr txBox="1"/>
            <p:nvPr/>
          </p:nvSpPr>
          <p:spPr>
            <a:xfrm>
              <a:off x="2258875" y="3862440"/>
              <a:ext cx="1636375"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Fira Sans"/>
                  <a:ea typeface="Fira Sans"/>
                  <a:cs typeface="Fira Sans"/>
                  <a:sym typeface="Fira Sans"/>
                </a:rPr>
                <a:t>SKA (Shared Key Authentication)</a:t>
              </a:r>
              <a:endParaRPr b="1" i="0" sz="1400" u="none" cap="none" strike="noStrike">
                <a:solidFill>
                  <a:schemeClr val="accent3"/>
                </a:solidFill>
                <a:latin typeface="Fira Sans"/>
                <a:ea typeface="Fira Sans"/>
                <a:cs typeface="Fira Sans"/>
                <a:sym typeface="Fira Sans"/>
              </a:endParaRPr>
            </a:p>
          </p:txBody>
        </p:sp>
        <p:sp>
          <p:nvSpPr>
            <p:cNvPr id="477" name="Google Shape;477;p6"/>
            <p:cNvSpPr txBox="1"/>
            <p:nvPr/>
          </p:nvSpPr>
          <p:spPr>
            <a:xfrm>
              <a:off x="2365136" y="4257000"/>
              <a:ext cx="1366500"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Bắt tay 4 bước</a:t>
              </a:r>
              <a:endParaRPr b="0" i="0" sz="1200" u="none" cap="none" strike="noStrike">
                <a:solidFill>
                  <a:srgbClr val="000000"/>
                </a:solidFill>
                <a:latin typeface="Fira Sans"/>
                <a:ea typeface="Fira Sans"/>
                <a:cs typeface="Fira Sans"/>
                <a:sym typeface="Fira Sans"/>
              </a:endParaRPr>
            </a:p>
          </p:txBody>
        </p:sp>
      </p:grpSp>
      <p:grpSp>
        <p:nvGrpSpPr>
          <p:cNvPr id="478" name="Google Shape;478;p6"/>
          <p:cNvGrpSpPr/>
          <p:nvPr/>
        </p:nvGrpSpPr>
        <p:grpSpPr>
          <a:xfrm>
            <a:off x="3867250" y="3852900"/>
            <a:ext cx="1366500" cy="947700"/>
            <a:chOff x="3888853" y="3852900"/>
            <a:chExt cx="1366500" cy="947700"/>
          </a:xfrm>
        </p:grpSpPr>
        <p:sp>
          <p:nvSpPr>
            <p:cNvPr id="479" name="Google Shape;479;p6"/>
            <p:cNvSpPr txBox="1"/>
            <p:nvPr/>
          </p:nvSpPr>
          <p:spPr>
            <a:xfrm>
              <a:off x="3897403" y="3852900"/>
              <a:ext cx="1349400"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4"/>
                  </a:solidFill>
                  <a:latin typeface="Fira Sans"/>
                  <a:ea typeface="Fira Sans"/>
                  <a:cs typeface="Fira Sans"/>
                  <a:sym typeface="Fira Sans"/>
                </a:rPr>
                <a:t>RC4</a:t>
              </a:r>
              <a:endParaRPr b="1" i="0" sz="1400" u="none" cap="none" strike="noStrike">
                <a:solidFill>
                  <a:schemeClr val="accent4"/>
                </a:solidFill>
                <a:latin typeface="Fira Sans"/>
                <a:ea typeface="Fira Sans"/>
                <a:cs typeface="Fira Sans"/>
                <a:sym typeface="Fira Sans"/>
              </a:endParaRPr>
            </a:p>
          </p:txBody>
        </p:sp>
        <p:sp>
          <p:nvSpPr>
            <p:cNvPr id="480" name="Google Shape;480;p6"/>
            <p:cNvSpPr txBox="1"/>
            <p:nvPr/>
          </p:nvSpPr>
          <p:spPr>
            <a:xfrm flipH="1">
              <a:off x="3888853" y="4257000"/>
              <a:ext cx="1366500"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Mã hóa dòng</a:t>
              </a:r>
              <a:endParaRPr b="0" i="0" sz="1200" u="none" cap="none" strike="noStrike">
                <a:solidFill>
                  <a:srgbClr val="000000"/>
                </a:solidFill>
                <a:latin typeface="Fira Sans"/>
                <a:ea typeface="Fira Sans"/>
                <a:cs typeface="Fira Sans"/>
                <a:sym typeface="Fira Sans"/>
              </a:endParaRPr>
            </a:p>
          </p:txBody>
        </p:sp>
      </p:grpSp>
      <p:grpSp>
        <p:nvGrpSpPr>
          <p:cNvPr id="481" name="Google Shape;481;p6"/>
          <p:cNvGrpSpPr/>
          <p:nvPr/>
        </p:nvGrpSpPr>
        <p:grpSpPr>
          <a:xfrm>
            <a:off x="5307495" y="3862440"/>
            <a:ext cx="1720959" cy="947675"/>
            <a:chOff x="5188238" y="3852925"/>
            <a:chExt cx="1720959" cy="947675"/>
          </a:xfrm>
        </p:grpSpPr>
        <p:sp>
          <p:nvSpPr>
            <p:cNvPr id="482" name="Google Shape;482;p6"/>
            <p:cNvSpPr txBox="1"/>
            <p:nvPr/>
          </p:nvSpPr>
          <p:spPr>
            <a:xfrm>
              <a:off x="5292272" y="3852925"/>
              <a:ext cx="1521624"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5"/>
                  </a:solidFill>
                  <a:latin typeface="Fira Sans"/>
                  <a:ea typeface="Fira Sans"/>
                  <a:cs typeface="Fira Sans"/>
                  <a:sym typeface="Fira Sans"/>
                </a:rPr>
                <a:t>Initialization Vector (IV)</a:t>
              </a:r>
              <a:endParaRPr b="1" i="0" sz="1400" u="none" cap="none" strike="noStrike">
                <a:solidFill>
                  <a:schemeClr val="accent5"/>
                </a:solidFill>
                <a:latin typeface="Fira Sans"/>
                <a:ea typeface="Fira Sans"/>
                <a:cs typeface="Fira Sans"/>
                <a:sym typeface="Fira Sans"/>
              </a:endParaRPr>
            </a:p>
          </p:txBody>
        </p:sp>
        <p:sp>
          <p:nvSpPr>
            <p:cNvPr id="483" name="Google Shape;483;p6"/>
            <p:cNvSpPr txBox="1"/>
            <p:nvPr/>
          </p:nvSpPr>
          <p:spPr>
            <a:xfrm flipH="1">
              <a:off x="5188238" y="4257000"/>
              <a:ext cx="1720959"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Chuỗi ngẫu nhiên (24-bit hoặc 48-bit)</a:t>
              </a:r>
              <a:endParaRPr b="0" i="0" sz="1200" u="none" cap="none" strike="noStrike">
                <a:solidFill>
                  <a:srgbClr val="000000"/>
                </a:solidFill>
                <a:latin typeface="Fira Sans"/>
                <a:ea typeface="Fira Sans"/>
                <a:cs typeface="Fira Sans"/>
                <a:sym typeface="Fira Sans"/>
              </a:endParaRPr>
            </a:p>
          </p:txBody>
        </p:sp>
      </p:grpSp>
      <p:grpSp>
        <p:nvGrpSpPr>
          <p:cNvPr id="484" name="Google Shape;484;p6"/>
          <p:cNvGrpSpPr/>
          <p:nvPr/>
        </p:nvGrpSpPr>
        <p:grpSpPr>
          <a:xfrm>
            <a:off x="7088400" y="3853000"/>
            <a:ext cx="1367100" cy="947600"/>
            <a:chOff x="7005613" y="3853000"/>
            <a:chExt cx="1367100" cy="947600"/>
          </a:xfrm>
        </p:grpSpPr>
        <p:sp>
          <p:nvSpPr>
            <p:cNvPr id="485" name="Google Shape;485;p6"/>
            <p:cNvSpPr txBox="1"/>
            <p:nvPr/>
          </p:nvSpPr>
          <p:spPr>
            <a:xfrm>
              <a:off x="7005613" y="3853000"/>
              <a:ext cx="1367100" cy="37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6"/>
                  </a:solidFill>
                  <a:latin typeface="Fira Sans"/>
                  <a:ea typeface="Fira Sans"/>
                  <a:cs typeface="Fira Sans"/>
                  <a:sym typeface="Fira Sans"/>
                </a:rPr>
                <a:t>CRC-32</a:t>
              </a:r>
              <a:endParaRPr b="1" i="0" sz="1400" u="none" cap="none" strike="noStrike">
                <a:solidFill>
                  <a:schemeClr val="accent6"/>
                </a:solidFill>
                <a:latin typeface="Fira Sans"/>
                <a:ea typeface="Fira Sans"/>
                <a:cs typeface="Fira Sans"/>
                <a:sym typeface="Fira Sans"/>
              </a:endParaRPr>
            </a:p>
          </p:txBody>
        </p:sp>
        <p:sp>
          <p:nvSpPr>
            <p:cNvPr id="486" name="Google Shape;486;p6"/>
            <p:cNvSpPr txBox="1"/>
            <p:nvPr/>
          </p:nvSpPr>
          <p:spPr>
            <a:xfrm flipH="1">
              <a:off x="7005913" y="4257000"/>
              <a:ext cx="1366500" cy="543600"/>
            </a:xfrm>
            <a:prstGeom prst="rect">
              <a:avLst/>
            </a:prstGeom>
            <a:noFill/>
            <a:ln>
              <a:noFill/>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Fira Sans"/>
                  <a:ea typeface="Fira Sans"/>
                  <a:cs typeface="Fira Sans"/>
                  <a:sym typeface="Fira Sans"/>
                </a:rPr>
                <a:t>Tạo giá trị băm 32-bit</a:t>
              </a:r>
              <a:endParaRPr b="0" i="0" sz="1200" u="none" cap="none" strike="noStrike">
                <a:solidFill>
                  <a:srgbClr val="000000"/>
                </a:solidFill>
                <a:latin typeface="Fira Sans"/>
                <a:ea typeface="Fira Sans"/>
                <a:cs typeface="Fira Sans"/>
                <a:sym typeface="Fira Sans"/>
              </a:endParaRPr>
            </a:p>
          </p:txBody>
        </p:sp>
      </p:grpSp>
      <p:grpSp>
        <p:nvGrpSpPr>
          <p:cNvPr id="487" name="Google Shape;487;p6"/>
          <p:cNvGrpSpPr/>
          <p:nvPr/>
        </p:nvGrpSpPr>
        <p:grpSpPr>
          <a:xfrm>
            <a:off x="1129639" y="3211248"/>
            <a:ext cx="482409" cy="568323"/>
            <a:chOff x="1214339" y="3211248"/>
            <a:chExt cx="482409" cy="568323"/>
          </a:xfrm>
        </p:grpSpPr>
        <p:sp>
          <p:nvSpPr>
            <p:cNvPr id="488" name="Google Shape;488;p6"/>
            <p:cNvSpPr/>
            <p:nvPr/>
          </p:nvSpPr>
          <p:spPr>
            <a:xfrm>
              <a:off x="1214339" y="3211248"/>
              <a:ext cx="482409" cy="568323"/>
            </a:xfrm>
            <a:custGeom>
              <a:rect b="b" l="l" r="r" t="t"/>
              <a:pathLst>
                <a:path extrusionOk="0" h="15122" w="12836">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1242075" y="3246689"/>
              <a:ext cx="426937" cy="500336"/>
            </a:xfrm>
            <a:custGeom>
              <a:rect b="b" l="l" r="r" t="t"/>
              <a:pathLst>
                <a:path extrusionOk="0" h="13313" w="1136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1248351" y="3254769"/>
              <a:ext cx="413934" cy="484626"/>
            </a:xfrm>
            <a:custGeom>
              <a:rect b="b" l="l" r="r" t="t"/>
              <a:pathLst>
                <a:path extrusionOk="0" h="12895" w="11014">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1320848" y="3334406"/>
              <a:ext cx="267174" cy="261837"/>
            </a:xfrm>
            <a:custGeom>
              <a:rect b="b" l="l" r="r" t="t"/>
              <a:pathLst>
                <a:path extrusionOk="0" h="6967" w="7109">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Xác thực</a:t>
            </a:r>
            <a:endParaRPr sz="2800"/>
          </a:p>
        </p:txBody>
      </p:sp>
      <p:sp>
        <p:nvSpPr>
          <p:cNvPr id="497" name="Google Shape;497;p7"/>
          <p:cNvSpPr txBox="1"/>
          <p:nvPr/>
        </p:nvSpPr>
        <p:spPr>
          <a:xfrm>
            <a:off x="807348" y="1028589"/>
            <a:ext cx="7400544" cy="347069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600" u="none" cap="none" strike="noStrike">
                <a:solidFill>
                  <a:srgbClr val="000000"/>
                </a:solidFill>
                <a:latin typeface="Fira Sans"/>
                <a:ea typeface="Fira Sans"/>
                <a:cs typeface="Fira Sans"/>
                <a:sym typeface="Fira Sans"/>
              </a:rPr>
              <a:t>Có 2 phương pháp xác thực có thể sử dụng với WEP: </a:t>
            </a:r>
            <a:r>
              <a:rPr b="1" i="0" lang="en-US" sz="1600" u="none" cap="none" strike="noStrike">
                <a:solidFill>
                  <a:srgbClr val="000000"/>
                </a:solidFill>
                <a:latin typeface="Fira Sans"/>
                <a:ea typeface="Fira Sans"/>
                <a:cs typeface="Fira Sans"/>
                <a:sym typeface="Fira Sans"/>
              </a:rPr>
              <a:t>Open System</a:t>
            </a:r>
            <a:r>
              <a:rPr b="0" i="0" lang="en-US" sz="1600" u="none" cap="none" strike="noStrike">
                <a:solidFill>
                  <a:srgbClr val="000000"/>
                </a:solidFill>
                <a:latin typeface="Fira Sans"/>
                <a:ea typeface="Fira Sans"/>
                <a:cs typeface="Fira Sans"/>
                <a:sym typeface="Fira Sans"/>
              </a:rPr>
              <a:t> authentication và </a:t>
            </a:r>
            <a:r>
              <a:rPr b="1" i="0" lang="en-US" sz="1600" u="none" cap="none" strike="noStrike">
                <a:solidFill>
                  <a:srgbClr val="000000"/>
                </a:solidFill>
                <a:latin typeface="Fira Sans"/>
                <a:ea typeface="Fira Sans"/>
                <a:cs typeface="Fira Sans"/>
                <a:sym typeface="Fira Sans"/>
              </a:rPr>
              <a:t>Shared Key </a:t>
            </a:r>
            <a:r>
              <a:rPr b="0" i="0" lang="en-US" sz="1600" u="none" cap="none" strike="noStrike">
                <a:solidFill>
                  <a:srgbClr val="000000"/>
                </a:solidFill>
                <a:latin typeface="Fira Sans"/>
                <a:ea typeface="Fira Sans"/>
                <a:cs typeface="Fira Sans"/>
                <a:sym typeface="Fira Sans"/>
              </a:rPr>
              <a:t>authentication.</a:t>
            </a:r>
            <a:endParaRPr/>
          </a:p>
          <a:p>
            <a:pPr indent="-285750" lvl="0" marL="285750" marR="0" rtl="0" algn="l">
              <a:lnSpc>
                <a:spcPct val="2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a:ea typeface="Fira Sans"/>
                <a:cs typeface="Fira Sans"/>
                <a:sym typeface="Fira Sans"/>
              </a:rPr>
              <a:t>Open System</a:t>
            </a:r>
            <a:r>
              <a:rPr b="0" i="0" lang="en-US" sz="1600" u="none" cap="none" strike="noStrike">
                <a:solidFill>
                  <a:srgbClr val="000000"/>
                </a:solidFill>
                <a:latin typeface="Fira Sans"/>
                <a:ea typeface="Fira Sans"/>
                <a:cs typeface="Fira Sans"/>
                <a:sym typeface="Fira Sans"/>
              </a:rPr>
              <a:t>: thiết bị client không cần cung cấp thông tin xác thực của nó cho Access Point.</a:t>
            </a:r>
            <a:endParaRPr/>
          </a:p>
          <a:p>
            <a:pPr indent="-285750" lvl="0" marL="285750" marR="0" rtl="0" algn="l">
              <a:lnSpc>
                <a:spcPct val="2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a:ea typeface="Fira Sans"/>
                <a:cs typeface="Fira Sans"/>
                <a:sym typeface="Fira Sans"/>
              </a:rPr>
              <a:t>Shared Key</a:t>
            </a:r>
            <a:r>
              <a:rPr b="0" i="0" lang="en-US" sz="1600" u="none" cap="none" strike="noStrike">
                <a:solidFill>
                  <a:srgbClr val="000000"/>
                </a:solidFill>
                <a:latin typeface="Fira Sans"/>
                <a:ea typeface="Fira Sans"/>
                <a:cs typeface="Fira Sans"/>
                <a:sym typeface="Fira Sans"/>
              </a:rPr>
              <a:t>: sử dụng khóa để xác thực trong quy trình handshake 4 bước, sau đó chính khóa xác thực sẽ kết hợp với vecto được gửi sau khi xác thực thành công để sử dụng trong quá trình mã hóa.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Quá trình xác thực – WEP</a:t>
            </a:r>
            <a:endParaRPr/>
          </a:p>
        </p:txBody>
      </p:sp>
      <p:pic>
        <p:nvPicPr>
          <p:cNvPr descr="Shared Key Authentication Message Flow | Download Scientific Diagram" id="503" name="Google Shape;503;p8"/>
          <p:cNvPicPr preferRelativeResize="0"/>
          <p:nvPr/>
        </p:nvPicPr>
        <p:blipFill rotWithShape="1">
          <a:blip r:embed="rId3">
            <a:alphaModFix/>
          </a:blip>
          <a:srcRect b="0" l="0" r="0" t="0"/>
          <a:stretch/>
        </p:blipFill>
        <p:spPr>
          <a:xfrm>
            <a:off x="679761" y="1036320"/>
            <a:ext cx="8007039" cy="3899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9"/>
          <p:cNvSpPr txBox="1"/>
          <p:nvPr>
            <p:ph type="title"/>
          </p:nvPr>
        </p:nvSpPr>
        <p:spPr>
          <a:xfrm>
            <a:off x="457200" y="292625"/>
            <a:ext cx="8229600" cy="57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US" sz="2800"/>
              <a:t>Mã hóa - WEP </a:t>
            </a:r>
            <a:endParaRPr/>
          </a:p>
        </p:txBody>
      </p:sp>
      <p:pic>
        <p:nvPicPr>
          <p:cNvPr descr="Schematics of the Wired Equivalent Privacy (WEP) protocol used to... |  Download Scientific Diagram" id="509" name="Google Shape;509;p9"/>
          <p:cNvPicPr preferRelativeResize="0"/>
          <p:nvPr/>
        </p:nvPicPr>
        <p:blipFill rotWithShape="1">
          <a:blip r:embed="rId3">
            <a:alphaModFix/>
          </a:blip>
          <a:srcRect b="0" l="0" r="0" t="0"/>
          <a:stretch/>
        </p:blipFill>
        <p:spPr>
          <a:xfrm>
            <a:off x="1483693" y="865325"/>
            <a:ext cx="6176614" cy="38924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