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69" r:id="rId6"/>
    <p:sldId id="261" r:id="rId7"/>
    <p:sldId id="270" r:id="rId8"/>
    <p:sldId id="27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DE0E0-F953-4D80-AE56-ACD855FD0B84}" v="2" dt="2020-08-04T06:33:14.993"/>
    <p1510:client id="{4C401386-F790-314B-AC60-1670ACF17982}" v="1" dt="2020-08-04T06:43:58.221"/>
    <p1510:client id="{598D9D22-26A0-4F4E-9D4F-FB399EE346EA}" v="3" dt="2020-08-04T03:19:25.909"/>
    <p1510:client id="{5E9698C0-D1AA-491B-9C10-52B9C47602AE}" v="4" dt="2020-08-04T03:32:13.396"/>
    <p1510:client id="{D63B1510-E5F3-4BAF-8F63-FD3D4452C71A}" v="2" dt="2020-08-04T03:23:51.992"/>
    <p1510:client id="{FACD5D29-C23E-4712-AB07-52BD8DBC3237}" v="78" dt="2020-08-04T03:21:51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KRAWIN BOONPUEN" userId="S::62011044@kmitl.ac.th::06af79bf-e1aa-4a00-aa0d-44c964ba8246" providerId="AD" clId="Web-{FACD5D29-C23E-4712-AB07-52BD8DBC3237}"/>
    <pc:docChg chg="modSld">
      <pc:chgData name="ACKRAWIN BOONPUEN" userId="S::62011044@kmitl.ac.th::06af79bf-e1aa-4a00-aa0d-44c964ba8246" providerId="AD" clId="Web-{FACD5D29-C23E-4712-AB07-52BD8DBC3237}" dt="2020-08-04T03:21:50.351" v="72" actId="20577"/>
      <pc:docMkLst>
        <pc:docMk/>
      </pc:docMkLst>
      <pc:sldChg chg="modSp">
        <pc:chgData name="ACKRAWIN BOONPUEN" userId="S::62011044@kmitl.ac.th::06af79bf-e1aa-4a00-aa0d-44c964ba8246" providerId="AD" clId="Web-{FACD5D29-C23E-4712-AB07-52BD8DBC3237}" dt="2020-08-04T03:21:50.351" v="71" actId="20577"/>
        <pc:sldMkLst>
          <pc:docMk/>
          <pc:sldMk cId="3745100568" sldId="257"/>
        </pc:sldMkLst>
        <pc:spChg chg="mod">
          <ac:chgData name="ACKRAWIN BOONPUEN" userId="S::62011044@kmitl.ac.th::06af79bf-e1aa-4a00-aa0d-44c964ba8246" providerId="AD" clId="Web-{FACD5D29-C23E-4712-AB07-52BD8DBC3237}" dt="2020-08-04T03:20:38.647" v="3" actId="20577"/>
          <ac:spMkLst>
            <pc:docMk/>
            <pc:sldMk cId="3745100568" sldId="257"/>
            <ac:spMk id="2050" creationId="{00000000-0000-0000-0000-000000000000}"/>
          </ac:spMkLst>
        </pc:spChg>
        <pc:spChg chg="mod">
          <ac:chgData name="ACKRAWIN BOONPUEN" userId="S::62011044@kmitl.ac.th::06af79bf-e1aa-4a00-aa0d-44c964ba8246" providerId="AD" clId="Web-{FACD5D29-C23E-4712-AB07-52BD8DBC3237}" dt="2020-08-04T03:21:50.351" v="71" actId="20577"/>
          <ac:spMkLst>
            <pc:docMk/>
            <pc:sldMk cId="3745100568" sldId="257"/>
            <ac:spMk id="2051" creationId="{00000000-0000-0000-0000-000000000000}"/>
          </ac:spMkLst>
        </pc:spChg>
      </pc:sldChg>
    </pc:docChg>
  </pc:docChgLst>
  <pc:docChgLst>
    <pc:chgData name="PURIN BOONKRASIN" userId="S::62010728@kmitl.ac.th::f12dc4a8-ab0e-45a1-a5d1-3bc1d606abcf" providerId="AD" clId="Web-{5E9698C0-D1AA-491B-9C10-52B9C47602AE}"/>
    <pc:docChg chg="modSld">
      <pc:chgData name="PURIN BOONKRASIN" userId="S::62010728@kmitl.ac.th::f12dc4a8-ab0e-45a1-a5d1-3bc1d606abcf" providerId="AD" clId="Web-{5E9698C0-D1AA-491B-9C10-52B9C47602AE}" dt="2020-08-04T03:32:13.396" v="3" actId="1076"/>
      <pc:docMkLst>
        <pc:docMk/>
      </pc:docMkLst>
      <pc:sldChg chg="modSp">
        <pc:chgData name="PURIN BOONKRASIN" userId="S::62010728@kmitl.ac.th::f12dc4a8-ab0e-45a1-a5d1-3bc1d606abcf" providerId="AD" clId="Web-{5E9698C0-D1AA-491B-9C10-52B9C47602AE}" dt="2020-08-04T03:28:19.745" v="1" actId="1076"/>
        <pc:sldMkLst>
          <pc:docMk/>
          <pc:sldMk cId="2346435934" sldId="261"/>
        </pc:sldMkLst>
        <pc:spChg chg="mod">
          <ac:chgData name="PURIN BOONKRASIN" userId="S::62010728@kmitl.ac.th::f12dc4a8-ab0e-45a1-a5d1-3bc1d606abcf" providerId="AD" clId="Web-{5E9698C0-D1AA-491B-9C10-52B9C47602AE}" dt="2020-08-04T03:28:19.745" v="1" actId="1076"/>
          <ac:spMkLst>
            <pc:docMk/>
            <pc:sldMk cId="2346435934" sldId="261"/>
            <ac:spMk id="4099" creationId="{00000000-0000-0000-0000-000000000000}"/>
          </ac:spMkLst>
        </pc:spChg>
      </pc:sldChg>
      <pc:sldChg chg="modSp">
        <pc:chgData name="PURIN BOONKRASIN" userId="S::62010728@kmitl.ac.th::f12dc4a8-ab0e-45a1-a5d1-3bc1d606abcf" providerId="AD" clId="Web-{5E9698C0-D1AA-491B-9C10-52B9C47602AE}" dt="2020-08-04T03:32:13.396" v="3" actId="1076"/>
        <pc:sldMkLst>
          <pc:docMk/>
          <pc:sldMk cId="2346435934" sldId="269"/>
        </pc:sldMkLst>
        <pc:spChg chg="mod">
          <ac:chgData name="PURIN BOONKRASIN" userId="S::62010728@kmitl.ac.th::f12dc4a8-ab0e-45a1-a5d1-3bc1d606abcf" providerId="AD" clId="Web-{5E9698C0-D1AA-491B-9C10-52B9C47602AE}" dt="2020-08-04T03:32:13.396" v="3" actId="1076"/>
          <ac:spMkLst>
            <pc:docMk/>
            <pc:sldMk cId="2346435934" sldId="269"/>
            <ac:spMk id="7" creationId="{00000000-0000-0000-0000-000000000000}"/>
          </ac:spMkLst>
        </pc:spChg>
      </pc:sldChg>
    </pc:docChg>
  </pc:docChgLst>
  <pc:docChgLst>
    <pc:chgData name="PURIN BOONKRASIN" userId="S::62010728@kmitl.ac.th::f12dc4a8-ab0e-45a1-a5d1-3bc1d606abcf" providerId="AD" clId="Web-{598D9D22-26A0-4F4E-9D4F-FB399EE346EA}"/>
    <pc:docChg chg="modSld">
      <pc:chgData name="PURIN BOONKRASIN" userId="S::62010728@kmitl.ac.th::f12dc4a8-ab0e-45a1-a5d1-3bc1d606abcf" providerId="AD" clId="Web-{598D9D22-26A0-4F4E-9D4F-FB399EE346EA}" dt="2020-08-04T03:19:25.909" v="2" actId="20577"/>
      <pc:docMkLst>
        <pc:docMk/>
      </pc:docMkLst>
      <pc:sldChg chg="modSp">
        <pc:chgData name="PURIN BOONKRASIN" userId="S::62010728@kmitl.ac.th::f12dc4a8-ab0e-45a1-a5d1-3bc1d606abcf" providerId="AD" clId="Web-{598D9D22-26A0-4F4E-9D4F-FB399EE346EA}" dt="2020-08-04T03:19:02.470" v="0" actId="20577"/>
        <pc:sldMkLst>
          <pc:docMk/>
          <pc:sldMk cId="2346435934" sldId="269"/>
        </pc:sldMkLst>
        <pc:spChg chg="mod">
          <ac:chgData name="PURIN BOONKRASIN" userId="S::62010728@kmitl.ac.th::f12dc4a8-ab0e-45a1-a5d1-3bc1d606abcf" providerId="AD" clId="Web-{598D9D22-26A0-4F4E-9D4F-FB399EE346EA}" dt="2020-08-04T03:19:02.470" v="0" actId="20577"/>
          <ac:spMkLst>
            <pc:docMk/>
            <pc:sldMk cId="2346435934" sldId="269"/>
            <ac:spMk id="7" creationId="{00000000-0000-0000-0000-000000000000}"/>
          </ac:spMkLst>
        </pc:spChg>
      </pc:sldChg>
    </pc:docChg>
  </pc:docChgLst>
  <pc:docChgLst>
    <pc:chgData name="TAN CHAIWONGSRIAROON" userId="S::62010309@kmitl.ac.th::2d78bad3-2645-430c-884c-f4e846a3792b" providerId="AD" clId="Web-{298DE0E0-F953-4D80-AE56-ACD855FD0B84}"/>
    <pc:docChg chg="modSld">
      <pc:chgData name="TAN CHAIWONGSRIAROON" userId="S::62010309@kmitl.ac.th::2d78bad3-2645-430c-884c-f4e846a3792b" providerId="AD" clId="Web-{298DE0E0-F953-4D80-AE56-ACD855FD0B84}" dt="2020-08-04T06:33:14.978" v="1" actId="1076"/>
      <pc:docMkLst>
        <pc:docMk/>
      </pc:docMkLst>
      <pc:sldChg chg="modSp">
        <pc:chgData name="TAN CHAIWONGSRIAROON" userId="S::62010309@kmitl.ac.th::2d78bad3-2645-430c-884c-f4e846a3792b" providerId="AD" clId="Web-{298DE0E0-F953-4D80-AE56-ACD855FD0B84}" dt="2020-08-04T06:33:14.978" v="1" actId="1076"/>
        <pc:sldMkLst>
          <pc:docMk/>
          <pc:sldMk cId="3745100568" sldId="257"/>
        </pc:sldMkLst>
        <pc:spChg chg="mod">
          <ac:chgData name="TAN CHAIWONGSRIAROON" userId="S::62010309@kmitl.ac.th::2d78bad3-2645-430c-884c-f4e846a3792b" providerId="AD" clId="Web-{298DE0E0-F953-4D80-AE56-ACD855FD0B84}" dt="2020-08-04T06:33:14.978" v="1" actId="1076"/>
          <ac:spMkLst>
            <pc:docMk/>
            <pc:sldMk cId="3745100568" sldId="257"/>
            <ac:spMk id="2051" creationId="{00000000-0000-0000-0000-000000000000}"/>
          </ac:spMkLst>
        </pc:spChg>
      </pc:sldChg>
    </pc:docChg>
  </pc:docChgLst>
  <pc:docChgLst>
    <pc:chgData name="SIWAKON PHETNOI" userId="S::62010882@kmitl.ac.th::1971c8c6-31a8-452a-a802-63d1276e4b61" providerId="AD" clId="Web-{D63B1510-E5F3-4BAF-8F63-FD3D4452C71A}"/>
    <pc:docChg chg="modSld">
      <pc:chgData name="SIWAKON PHETNOI" userId="S::62010882@kmitl.ac.th::1971c8c6-31a8-452a-a802-63d1276e4b61" providerId="AD" clId="Web-{D63B1510-E5F3-4BAF-8F63-FD3D4452C71A}" dt="2020-08-04T03:23:51.992" v="1" actId="1076"/>
      <pc:docMkLst>
        <pc:docMk/>
      </pc:docMkLst>
      <pc:sldChg chg="modSp">
        <pc:chgData name="SIWAKON PHETNOI" userId="S::62010882@kmitl.ac.th::1971c8c6-31a8-452a-a802-63d1276e4b61" providerId="AD" clId="Web-{D63B1510-E5F3-4BAF-8F63-FD3D4452C71A}" dt="2020-08-04T03:23:51.992" v="1" actId="1076"/>
        <pc:sldMkLst>
          <pc:docMk/>
          <pc:sldMk cId="2346435934" sldId="269"/>
        </pc:sldMkLst>
        <pc:picChg chg="mod">
          <ac:chgData name="SIWAKON PHETNOI" userId="S::62010882@kmitl.ac.th::1971c8c6-31a8-452a-a802-63d1276e4b61" providerId="AD" clId="Web-{D63B1510-E5F3-4BAF-8F63-FD3D4452C71A}" dt="2020-08-04T03:23:51.992" v="1" actId="1076"/>
          <ac:picMkLst>
            <pc:docMk/>
            <pc:sldMk cId="2346435934" sldId="269"/>
            <ac:picMk id="1026" creationId="{00000000-0000-0000-0000-000000000000}"/>
          </ac:picMkLst>
        </pc:picChg>
      </pc:sldChg>
    </pc:docChg>
  </pc:docChgLst>
  <pc:docChgLst>
    <pc:chgData name="NATHAMON BOONPRASERT" userId="d5091458-8d41-42dc-8cfd-5f4c405dc74b" providerId="ADAL" clId="{4C401386-F790-314B-AC60-1670ACF17982}"/>
    <pc:docChg chg="modSld">
      <pc:chgData name="NATHAMON BOONPRASERT" userId="d5091458-8d41-42dc-8cfd-5f4c405dc74b" providerId="ADAL" clId="{4C401386-F790-314B-AC60-1670ACF17982}" dt="2020-08-04T06:43:58.222" v="0" actId="1076"/>
      <pc:docMkLst>
        <pc:docMk/>
      </pc:docMkLst>
      <pc:sldChg chg="modSp">
        <pc:chgData name="NATHAMON BOONPRASERT" userId="d5091458-8d41-42dc-8cfd-5f4c405dc74b" providerId="ADAL" clId="{4C401386-F790-314B-AC60-1670ACF17982}" dt="2020-08-04T06:43:58.222" v="0" actId="1076"/>
        <pc:sldMkLst>
          <pc:docMk/>
          <pc:sldMk cId="3745100568" sldId="257"/>
        </pc:sldMkLst>
        <pc:spChg chg="mod">
          <ac:chgData name="NATHAMON BOONPRASERT" userId="d5091458-8d41-42dc-8cfd-5f4c405dc74b" providerId="ADAL" clId="{4C401386-F790-314B-AC60-1670ACF17982}" dt="2020-08-04T06:43:58.222" v="0" actId="1076"/>
          <ac:spMkLst>
            <pc:docMk/>
            <pc:sldMk cId="3745100568" sldId="257"/>
            <ac:spMk id="20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5C9C-A1AE-4146-AD3F-11DAFFD97DE8}" type="datetimeFigureOut">
              <a:rPr lang="th-TH" smtClean="0"/>
              <a:pPr/>
              <a:t>03/08/63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942A-7D26-4112-9E8C-0F850B7E65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86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0D8C3-B869-4D9C-83E5-22D6CBE495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4DE79-386F-428B-AA1F-5A78BFF3BD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A2DB-19E8-DB4E-85CB-431BAA64A5E1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6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CAA9-F832-7044-9E12-CF78F17B667C}" type="datetime1">
              <a:rPr lang="en-US" smtClean="0"/>
              <a:t>8/3/2020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9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ECB3-6807-DB49-9D4A-A92209CD94FB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70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442D-D73A-CD46-8F61-97C6C67C36FF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69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8807"/>
            <a:ext cx="12192000" cy="6002027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93"/>
            <a:ext cx="1219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DB2D-9C8A-564D-B918-112A680B6D2E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647360" y="6500834"/>
            <a:ext cx="10953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Introduction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19" y="3643316"/>
            <a:ext cx="9048814" cy="1184273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19" y="4572008"/>
            <a:ext cx="9048814" cy="1781172"/>
          </a:xfrm>
        </p:spPr>
        <p:txBody>
          <a:bodyPr>
            <a:normAutofit/>
          </a:bodyPr>
          <a:lstStyle>
            <a:lvl1pPr marL="0" indent="0" algn="ctr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4A0D-1FD0-C342-924B-550FE6BF4B86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647360" y="6500834"/>
            <a:ext cx="10953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B55-EF86-F647-A31C-1BA89FED919C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8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9E96-347F-1549-A902-E1B0B024B360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104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2D8A-47B3-5C4A-83E2-02564C46DF19}" type="datetime1">
              <a:rPr lang="en-US" smtClean="0"/>
              <a:t>8/3/2020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7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DEB-9FE5-D342-B8C8-98D5C4599804}" type="datetime1">
              <a:rPr lang="en-US" smtClean="0"/>
              <a:t>8/3/2020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25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2FE-7BFF-8B47-8114-9F0EDD556BCE}" type="datetime1">
              <a:rPr lang="en-US" smtClean="0"/>
              <a:t>8/3/2020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382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DC5F-0923-E242-91A1-18165B43D2E1}" type="datetime1">
              <a:rPr lang="en-US" smtClean="0"/>
              <a:t>8/3/2020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70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0A1A-9084-8049-AF5F-040C8EBAE2CD}" type="datetime1">
              <a:rPr lang="en-US" smtClean="0"/>
              <a:t>8/3/2020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19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79E3-4330-1D46-B055-60BF9089C361}" type="datetime1">
              <a:rPr lang="en-US" smtClean="0"/>
              <a:t>8/3/2020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246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blem-Solving-Structures-Algorithms-Python/dp/1541128257/ref=sr_1_5?ie=UTF8&amp;qid=1483445752&amp;s=books&amp;sr=1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interactivepython.org/courselib/static/pythonds/index.html" TargetMode="External"/><Relationship Id="rId4" Type="http://schemas.openxmlformats.org/officeDocument/2006/relationships/hyperlink" Target="https://www.amazon.com/Problem-Solving-Algorithms-Structures-Python/dp/1590282574/ref=pd_bxgy_14_img_2?_encoding=UTF8&amp;pd_rd_i=1590282574&amp;pd_rd_r=6TRCTXQRF26DB6NQFHDW&amp;pd_rd_w=bBaUI&amp;pd_rd_wg=rKP7Z&amp;psc=1&amp;refRID=6TRCTXQRF26DB6NQFHD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5620" y="3715033"/>
            <a:ext cx="9048814" cy="118427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Data Structures &amp; Algorithms</a:t>
            </a:r>
            <a:br>
              <a:rPr lang="en-US"/>
            </a:br>
            <a:r>
              <a:rPr lang="en-US"/>
              <a:t>Using Python</a:t>
            </a:r>
            <a:endParaRPr lang="th-T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48680" y="342453"/>
            <a:ext cx="5513101" cy="1184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sz="2000"/>
              <a:t>Lecturers      : 	</a:t>
            </a:r>
            <a:r>
              <a:rPr lang="en-US" sz="2000" err="1"/>
              <a:t>Kritawan</a:t>
            </a:r>
            <a:r>
              <a:rPr lang="en-US" sz="2000"/>
              <a:t>  </a:t>
            </a:r>
            <a:r>
              <a:rPr lang="en-US" sz="2000" err="1"/>
              <a:t>Siriboon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/>
              <a:t>                         </a:t>
            </a:r>
            <a:r>
              <a:rPr lang="en-US" sz="2000" err="1"/>
              <a:t>Boontee</a:t>
            </a:r>
            <a:r>
              <a:rPr lang="en-US" sz="2000"/>
              <a:t>  </a:t>
            </a:r>
            <a:r>
              <a:rPr lang="en-US" sz="2000" err="1"/>
              <a:t>Kruatrachue</a:t>
            </a:r>
            <a:endParaRPr lang="en-US" sz="2000">
              <a:cs typeface="Calibri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23792" y="1052736"/>
            <a:ext cx="3744416" cy="1944216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101600" dist="317500" dir="4200000" sx="94000" sy="94000" rotWithShape="0">
              <a:prstClr val="black">
                <a:alpha val="42000"/>
              </a:prstClr>
            </a:outerShdw>
          </a:effectLst>
          <a:scene3d>
            <a:camera prst="isometricOffAxis1Top"/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1354" y1="82310" x2="21354" y2="82310"/>
                        <a14:foregroundMark x1="54688" y1="86643" x2="47917" y2="86643"/>
                        <a14:foregroundMark x1="42708" y1="98195" x2="38542" y2="98195"/>
                        <a14:foregroundMark x1="55208" y1="98195" x2="51563" y2="98195"/>
                        <a14:foregroundMark x1="24479" y1="20939" x2="24479" y2="20939"/>
                        <a14:foregroundMark x1="11458" y1="17690" x2="11458" y2="1769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40734" y="476673"/>
            <a:ext cx="1981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003880" y="2132856"/>
            <a:ext cx="2652295" cy="1440160"/>
          </a:xfrm>
          <a:prstGeom prst="rect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  <a:bevelB w="635000" h="660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 rot="15861532">
            <a:off x="5324366" y="1118401"/>
            <a:ext cx="2456818" cy="1752533"/>
          </a:xfrm>
          <a:prstGeom prst="rect">
            <a:avLst/>
          </a:prstGeom>
          <a:ln>
            <a:noFill/>
          </a:ln>
          <a:scene3d>
            <a:camera prst="isometricOffAxis2Right"/>
            <a:lightRig rig="threePt" dir="t">
              <a:rot lat="0" lon="0" rev="1200000"/>
            </a:lightRig>
          </a:scene3d>
          <a:sp3d>
            <a:bevelT w="209550" h="247650"/>
            <a:bevelB w="209550" h="2540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Isosceles Triangle 11"/>
          <p:cNvSpPr/>
          <p:nvPr/>
        </p:nvSpPr>
        <p:spPr>
          <a:xfrm>
            <a:off x="4145783" y="764704"/>
            <a:ext cx="1872208" cy="2160240"/>
          </a:xfrm>
          <a:prstGeom prst="triangle">
            <a:avLst/>
          </a:prstGeom>
          <a:scene3d>
            <a:camera prst="isometricLeftDown"/>
            <a:lightRig rig="threePt" dir="t">
              <a:rot lat="0" lon="0" rev="1200000"/>
            </a:lightRig>
          </a:scene3d>
          <a:sp3d>
            <a:bevelT w="127000" h="254000"/>
            <a:bevelB w="381000" h="381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51005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Text Book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60021" y="2320810"/>
            <a:ext cx="6217495" cy="1200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“Data Structures &amp; Algorithms in Python”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Michael T. Goodrich, Roberto </a:t>
            </a:r>
            <a:r>
              <a:rPr lang="en-US" sz="1800" err="1"/>
              <a:t>Tamassia</a:t>
            </a:r>
            <a:r>
              <a:rPr lang="en-US" sz="1800"/>
              <a:t>, Michael H. </a:t>
            </a:r>
            <a:r>
              <a:rPr lang="en-US" sz="1800" err="1"/>
              <a:t>Goldwasser</a:t>
            </a:r>
            <a:r>
              <a:rPr lang="en-US" sz="1800"/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7172" y="3746535"/>
            <a:ext cx="2683427" cy="7017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800" b="1">
                <a:solidFill>
                  <a:srgbClr val="C00000"/>
                </a:solidFill>
              </a:rPr>
              <a:t>Free Online Book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u="sng">
                <a:hlinkClick r:id="rId3"/>
              </a:rPr>
              <a:t>it-ebooks.info/book/2467/</a:t>
            </a:r>
            <a:endParaRPr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334" y="1592251"/>
            <a:ext cx="3755913" cy="36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Text Book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871864" y="3645570"/>
            <a:ext cx="5817096" cy="1871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>
                <a:latin typeface="Calibri" pitchFamily="34" charset="0"/>
                <a:hlinkClick r:id="rId3"/>
              </a:rPr>
              <a:t>https://www.amazon.com/Problem-Solving-Structures-Algorithms-Python/dp/1541128257/ref=sr_1_5?ie=UTF8&amp;qid=1483445752&amp;s=books&amp;sr=1-5</a:t>
            </a:r>
            <a:endParaRPr lang="en-US" sz="1400">
              <a:latin typeface="Calibri" pitchFamily="34" charset="0"/>
            </a:endParaRPr>
          </a:p>
          <a:p>
            <a:pPr>
              <a:buNone/>
            </a:pPr>
            <a:endParaRPr lang="en-US" sz="1400">
              <a:latin typeface="Calibri" pitchFamily="34" charset="0"/>
            </a:endParaRPr>
          </a:p>
          <a:p>
            <a:pPr>
              <a:buNone/>
            </a:pPr>
            <a:r>
              <a:rPr lang="en-US" sz="1400">
                <a:latin typeface="Calibri" pitchFamily="34" charset="0"/>
                <a:hlinkClick r:id="rId4"/>
              </a:rPr>
              <a:t>https://www.amazon.com/Problem-Solving-Algorithms-Structures-Python/dp/1590282574/ref=pd_bxgy_14_img_2?_encoding=UTF8&amp;pd_rd_i=1590282574&amp;pd_rd_r=6TRCTXQRF26DB6NQFHDW&amp;pd_rd_w=bBaUI&amp;pd_rd_wg=rKP7Z&amp;psc=1&amp;refRID=6TRCTXQRF26DB6NQFHDW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3490" y="4941168"/>
            <a:ext cx="3354373" cy="14401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b="1"/>
              <a:t>	Paperback:</a:t>
            </a:r>
            <a:r>
              <a:rPr lang="en-US" sz="1400"/>
              <a:t> 438 pages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/>
              <a:t>	Publisher:</a:t>
            </a:r>
            <a:r>
              <a:rPr lang="en-US" sz="1400"/>
              <a:t> Franklin, </a:t>
            </a:r>
            <a:r>
              <a:rPr lang="en-US" sz="1400" err="1"/>
              <a:t>Beedle</a:t>
            </a:r>
            <a:r>
              <a:rPr lang="en-US" sz="1400"/>
              <a:t> &amp; Associates; 2nd edition (August 22, 2011)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/>
              <a:t>	Product Dimensions: </a:t>
            </a:r>
            <a:r>
              <a:rPr lang="en-US" sz="1400"/>
              <a:t>7.5 x 0.9 x 9.2 inches</a:t>
            </a:r>
          </a:p>
          <a:p>
            <a:pPr marL="342900" indent="-342900">
              <a:spcBef>
                <a:spcPct val="20000"/>
              </a:spcBef>
            </a:pPr>
            <a:endParaRPr 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>
                <a:latin typeface="Comic Sans MS" pitchFamily="66" charset="0"/>
              </a:rPr>
              <a:t>ISBN-13: 978-1590282571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</a:rPr>
              <a:t>ISBN-10: 1590282574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7865" y="2709292"/>
            <a:ext cx="5051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Free Online Book :</a:t>
            </a:r>
          </a:p>
          <a:p>
            <a:r>
              <a:rPr lang="en-US" sz="1400">
                <a:hlinkClick r:id="rId5"/>
              </a:rPr>
              <a:t>http://interactivepython.org/courselib/static/pythonds/index.html</a:t>
            </a:r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2135560" y="1124744"/>
            <a:ext cx="84969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marL="363538" indent="-363538">
              <a:buFont typeface="Arial" pitchFamily="34" charset="0"/>
              <a:buChar char="•"/>
            </a:pPr>
            <a:r>
              <a:rPr lang="th-TH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ใช้เนื้อหาตาม </a:t>
            </a:r>
            <a:r>
              <a:rPr lang="en-US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lecture slide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หากอยากอ่าน </a:t>
            </a:r>
            <a:r>
              <a:rPr lang="en-US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text </a:t>
            </a: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เพิ่มเติม </a:t>
            </a:r>
            <a:r>
              <a:rPr lang="en-US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search :</a:t>
            </a: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 Structures, Algorithms, using python</a:t>
            </a: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เช่น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5520" y="2276872"/>
            <a:ext cx="2405180" cy="271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4B18-3BE5-9D40-980D-D329FF4E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เกณฑ์การให้คะแนน</a:t>
            </a:r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E51A2-9DB4-8249-9D08-0A9C4948094C}"/>
              </a:ext>
            </a:extLst>
          </p:cNvPr>
          <p:cNvSpPr txBox="1"/>
          <p:nvPr/>
        </p:nvSpPr>
        <p:spPr>
          <a:xfrm>
            <a:off x="3947532" y="1605775"/>
            <a:ext cx="79619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/>
              <a:t>สอบกลางภาค             </a:t>
            </a:r>
            <a:r>
              <a:rPr lang="en-US" sz="4400"/>
              <a:t>20%</a:t>
            </a:r>
          </a:p>
          <a:p>
            <a:r>
              <a:rPr lang="th-TH" sz="4400"/>
              <a:t>สอบปลายภาค            </a:t>
            </a:r>
            <a:r>
              <a:rPr lang="en-US" sz="4400"/>
              <a:t>30%</a:t>
            </a:r>
          </a:p>
          <a:p>
            <a:r>
              <a:rPr lang="th-TH" sz="4400"/>
              <a:t>สอบปฏิบัติ                  </a:t>
            </a:r>
            <a:r>
              <a:rPr lang="en-US" sz="4400"/>
              <a:t>40%</a:t>
            </a:r>
          </a:p>
          <a:p>
            <a:r>
              <a:rPr lang="th-TH" sz="4400"/>
              <a:t>ความตั้งใจ                   </a:t>
            </a:r>
            <a:r>
              <a:rPr lang="en-US" sz="4400"/>
              <a:t>10%</a:t>
            </a:r>
            <a:endParaRPr lang="en-TH" sz="4400"/>
          </a:p>
        </p:txBody>
      </p:sp>
    </p:spTree>
    <p:extLst>
      <p:ext uri="{BB962C8B-B14F-4D97-AF65-F5344CB8AC3E}">
        <p14:creationId xmlns:p14="http://schemas.microsoft.com/office/powerpoint/2010/main" val="11350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86F-C1C8-8F4A-A057-AB5A64A9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แผนการสอน</a:t>
            </a:r>
            <a:endParaRPr lang="en-TH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B54ED-69C0-2847-928D-D7EBCC54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2" y="934354"/>
            <a:ext cx="11002875" cy="49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1. Algorithm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69" name="Cloud Callout 168"/>
          <p:cNvSpPr/>
          <p:nvPr/>
        </p:nvSpPr>
        <p:spPr>
          <a:xfrm>
            <a:off x="3719737" y="1052736"/>
            <a:ext cx="3198355" cy="864096"/>
          </a:xfrm>
          <a:prstGeom prst="cloudCallout">
            <a:avLst>
              <a:gd name="adj1" fmla="val -50398"/>
              <a:gd name="adj2" fmla="val 758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จริง  หนัก </a:t>
            </a:r>
            <a:r>
              <a:rPr lang="en-US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&gt;</a:t>
            </a:r>
            <a:r>
              <a:rPr lang="th-TH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ปลอม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680177" y="1700808"/>
            <a:ext cx="3012335" cy="720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0000FF"/>
                </a:solidFill>
                <a:ea typeface="SimSun" pitchFamily="2" charset="-122"/>
              </a:rPr>
              <a:t>Your Algorithm ?</a:t>
            </a:r>
          </a:p>
          <a:p>
            <a:pPr algn="ctr"/>
            <a:r>
              <a:rPr lang="th-TH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(วิธี(แก้ปัญหา))</a:t>
            </a:r>
            <a:endParaRPr lang="th-TH" altLang="zh-CN" sz="2400">
              <a:solidFill>
                <a:srgbClr val="0000FF"/>
              </a:solidFill>
              <a:ea typeface="SimSun" pitchFamily="2" charset="-122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1805523" y="3140968"/>
            <a:ext cx="3744416" cy="2160240"/>
            <a:chOff x="5508104" y="2420888"/>
            <a:chExt cx="3456384" cy="2160240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08104" y="2420888"/>
              <a:ext cx="2592288" cy="1698104"/>
              <a:chOff x="4644008" y="1124744"/>
              <a:chExt cx="2592288" cy="169810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364088" y="20776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436096" y="20056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48064" y="20056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20072" y="19336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16488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88496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00464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372472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643736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715744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27712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99720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796136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8144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580112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52120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516488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588496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300464" y="17175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72472" y="16455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668888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40896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2864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524872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96136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868144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580112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652120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948536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020544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732512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804520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06767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968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85164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92365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22007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9208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00404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07605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4732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41932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13129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20330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49972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57172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28369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35570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22007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29208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00404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07605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37247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44448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15644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522845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49972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57172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28369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35570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65212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72412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43609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0810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78775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85976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57172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4373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015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01216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72412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9613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06740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13940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85137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2338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21980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29180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00377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607578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4015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01216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2412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9613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9255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16456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87652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94853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21980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629180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600377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07578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37220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44420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15617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22818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860032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932040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644008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716016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012432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084440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96408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868416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139680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211688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923656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995664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92080" y="25348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364088" y="24628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76056" y="24628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148064" y="23908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012432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084440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796408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868416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164832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236840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4948808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5020816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92080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364088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076056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148064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44480" y="2246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516488" y="2174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28456" y="21747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300464" y="21027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372200" y="2883024"/>
              <a:ext cx="2592288" cy="1698104"/>
              <a:chOff x="4644008" y="1124744"/>
              <a:chExt cx="2592288" cy="1698104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5364088" y="20776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436096" y="20056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148064" y="20056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220072" y="19336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516488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588496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300464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372472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643736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715744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427712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499720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5796136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868144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80112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652120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16488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8496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5300464" y="17175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372472" y="16455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668888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40896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452864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5524872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796136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5868144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580112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5652120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5948536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20544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732512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804520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06767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13968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85164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92365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22007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529208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00404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07605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34732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541932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3129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20330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49972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57172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528369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535570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22007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29208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500404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07605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37247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44448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15644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22845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549972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557172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528369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5570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565212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72412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43609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50810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578775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585976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557172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564373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4015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01216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572412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579613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606740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613940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85137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592338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21980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629180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00377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607578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94015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601216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572412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579613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609255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616456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587652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594853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621980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629180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600377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607578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637220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644420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615617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622818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860032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4932040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4644008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4716016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5012432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5084440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4796408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4868416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5139680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5211688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923656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995664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292080" y="25348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364088" y="24628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5076056" y="24628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5148064" y="23908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5012432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5084440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796408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4868416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5164832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5236840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4948808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5020816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5292080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5364088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5076056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5148064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444480" y="2246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5516488" y="2174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5228456" y="21747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5300464" y="21027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00" name="Rectangle 299"/>
          <p:cNvSpPr/>
          <p:nvPr/>
        </p:nvSpPr>
        <p:spPr>
          <a:xfrm>
            <a:off x="1919536" y="5157193"/>
            <a:ext cx="397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หาเหรียญจริง 1 เหรียญ</a:t>
            </a:r>
            <a:endParaRPr lang="th-TH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2783632" y="1988841"/>
            <a:ext cx="864096" cy="843271"/>
            <a:chOff x="3152800" y="2276872"/>
            <a:chExt cx="864096" cy="843271"/>
          </a:xfrm>
        </p:grpSpPr>
        <p:sp>
          <p:nvSpPr>
            <p:cNvPr id="330" name="Oval 329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1" name="Oval 330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2" name="Oval 331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3" name="Oval 332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335" name="Straight Connector 334"/>
          <p:cNvCxnSpPr/>
          <p:nvPr/>
        </p:nvCxnSpPr>
        <p:spPr>
          <a:xfrm flipV="1">
            <a:off x="6960097" y="2924944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36" name="Group 20"/>
          <p:cNvGrpSpPr/>
          <p:nvPr/>
        </p:nvGrpSpPr>
        <p:grpSpPr>
          <a:xfrm>
            <a:off x="6527748" y="2991340"/>
            <a:ext cx="893372" cy="1266682"/>
            <a:chOff x="2534761" y="4797152"/>
            <a:chExt cx="787385" cy="1373753"/>
          </a:xfrm>
        </p:grpSpPr>
        <p:cxnSp>
          <p:nvCxnSpPr>
            <p:cNvPr id="337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Chord 337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39" name="Straight Connector 338"/>
            <p:cNvCxnSpPr>
              <a:stCxn id="338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38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1" name="Group 21"/>
          <p:cNvGrpSpPr/>
          <p:nvPr/>
        </p:nvGrpSpPr>
        <p:grpSpPr>
          <a:xfrm>
            <a:off x="8208662" y="2924944"/>
            <a:ext cx="893372" cy="1266682"/>
            <a:chOff x="2534760" y="4797152"/>
            <a:chExt cx="787385" cy="1373749"/>
          </a:xfrm>
        </p:grpSpPr>
        <p:cxnSp>
          <p:nvCxnSpPr>
            <p:cNvPr id="342" name="Straight Connector 341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3" name="Chord 342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44" name="Straight Connector 343"/>
            <p:cNvCxnSpPr>
              <a:stCxn id="343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endCxn id="343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46" name="Straight Connector 345"/>
          <p:cNvCxnSpPr/>
          <p:nvPr/>
        </p:nvCxnSpPr>
        <p:spPr>
          <a:xfrm>
            <a:off x="7775886" y="294777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7285028" y="4634400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4872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1 : Two coins at a time</a:t>
            </a:r>
            <a:endParaRPr lang="th-TH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033688" y="3645024"/>
            <a:ext cx="304233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>
                <a:latin typeface="Comic Sans MS" pitchFamily="66" charset="0"/>
              </a:rPr>
              <a:t>Best Case  </a:t>
            </a:r>
            <a:r>
              <a:rPr lang="th-TH" altLang="zh-CN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ดีที่สุด</a:t>
            </a:r>
            <a:r>
              <a:rPr lang="en-US" sz="2000">
                <a:latin typeface="Comic Sans MS" pitchFamily="66" charset="0"/>
              </a:rPr>
              <a:t>       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</a:t>
            </a:r>
            <a:br>
              <a:rPr lang="en-US" sz="2000">
                <a:latin typeface="Comic Sans MS" pitchFamily="66" charset="0"/>
              </a:rPr>
            </a:b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>
                <a:latin typeface="Comic Sans MS" pitchFamily="66" charset="0"/>
              </a:rPr>
              <a:t>Worst Case </a:t>
            </a:r>
            <a:r>
              <a:rPr lang="th-TH" altLang="zh-CN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แย่ที่สุด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>
                <a:latin typeface="Comic Sans MS" pitchFamily="66" charset="0"/>
              </a:rPr>
              <a:t>Average Case</a:t>
            </a:r>
            <a:r>
              <a:rPr lang="th-TH" sz="2000">
                <a:latin typeface="Comic Sans MS" pitchFamily="66" charset="0"/>
              </a:rPr>
              <a:t>  </a:t>
            </a:r>
            <a:r>
              <a:rPr lang="th-TH" altLang="zh-CN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เฉลี่ย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</a:t>
            </a:r>
            <a:endParaRPr lang="th-TH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909070" y="3676962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1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920009" y="4293096"/>
            <a:ext cx="548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n/2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591944" y="1268760"/>
            <a:ext cx="3600400" cy="1152128"/>
          </a:xfrm>
          <a:prstGeom prst="cloudCallout">
            <a:avLst>
              <a:gd name="adj1" fmla="val 62574"/>
              <a:gd name="adj2" fmla="val 89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ชั่งทีละ 2 เหรียญ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?</a:t>
            </a:r>
            <a:endParaRPr lang="th-TH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6528048" y="2420888"/>
            <a:ext cx="1638182" cy="648072"/>
          </a:xfrm>
          <a:prstGeom prst="cloud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ชั่งกี่ครั้ง </a:t>
            </a:r>
            <a:r>
              <a:rPr lang="en-US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920009" y="4973106"/>
            <a:ext cx="548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n/2</a:t>
            </a:r>
            <a:endParaRPr lang="th-TH" sz="2000">
              <a:solidFill>
                <a:srgbClr val="0000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624392" y="2852937"/>
            <a:ext cx="864096" cy="843271"/>
            <a:chOff x="3152800" y="2276872"/>
            <a:chExt cx="864096" cy="843271"/>
          </a:xfrm>
        </p:grpSpPr>
        <p:sp>
          <p:nvSpPr>
            <p:cNvPr id="57" name="Oval 56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Oval 57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9" name="Oval 58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0" name="Oval 59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V="1">
            <a:off x="2423593" y="1340768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2" name="Group 20"/>
          <p:cNvGrpSpPr/>
          <p:nvPr/>
        </p:nvGrpSpPr>
        <p:grpSpPr>
          <a:xfrm>
            <a:off x="1991244" y="1407164"/>
            <a:ext cx="893372" cy="1266682"/>
            <a:chOff x="2534761" y="4797152"/>
            <a:chExt cx="787385" cy="1373753"/>
          </a:xfrm>
        </p:grpSpPr>
        <p:cxnSp>
          <p:nvCxnSpPr>
            <p:cNvPr id="63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Chord 63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5" name="Straight Connector 64"/>
            <p:cNvCxnSpPr>
              <a:stCxn id="64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4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21"/>
          <p:cNvGrpSpPr/>
          <p:nvPr/>
        </p:nvGrpSpPr>
        <p:grpSpPr>
          <a:xfrm>
            <a:off x="3672158" y="1340768"/>
            <a:ext cx="893372" cy="1266682"/>
            <a:chOff x="2534760" y="4797152"/>
            <a:chExt cx="787385" cy="137374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Chord 68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70" name="Straight Connector 69"/>
            <p:cNvCxnSpPr>
              <a:stCxn id="69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3239382" y="1363596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748524" y="3050224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Oval 73"/>
          <p:cNvSpPr/>
          <p:nvPr/>
        </p:nvSpPr>
        <p:spPr>
          <a:xfrm>
            <a:off x="3952061" y="2336706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Oval 74"/>
          <p:cNvSpPr/>
          <p:nvPr/>
        </p:nvSpPr>
        <p:spPr>
          <a:xfrm>
            <a:off x="2236346" y="2403102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8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6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flipV="1">
            <a:off x="2325863" y="1086201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9" name="Group 20"/>
          <p:cNvGrpSpPr/>
          <p:nvPr/>
        </p:nvGrpSpPr>
        <p:grpSpPr>
          <a:xfrm>
            <a:off x="1893514" y="1152597"/>
            <a:ext cx="893372" cy="1266682"/>
            <a:chOff x="2534761" y="4797152"/>
            <a:chExt cx="787385" cy="1373753"/>
          </a:xfrm>
        </p:grpSpPr>
        <p:cxnSp>
          <p:nvCxnSpPr>
            <p:cNvPr id="119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Chord 119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21" name="Straight Connector 120"/>
            <p:cNvCxnSpPr>
              <a:stCxn id="120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20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0" name="Group 21"/>
          <p:cNvGrpSpPr/>
          <p:nvPr/>
        </p:nvGrpSpPr>
        <p:grpSpPr>
          <a:xfrm>
            <a:off x="3574428" y="1086201"/>
            <a:ext cx="893372" cy="1266682"/>
            <a:chOff x="2534760" y="4797152"/>
            <a:chExt cx="787385" cy="1373749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Chord 115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17" name="Straight Connector 116"/>
            <p:cNvCxnSpPr>
              <a:stCxn id="116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16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>
            <a:off x="3141652" y="1109029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50794" y="2795657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Oval 112"/>
          <p:cNvSpPr/>
          <p:nvPr/>
        </p:nvSpPr>
        <p:spPr>
          <a:xfrm>
            <a:off x="3854331" y="2082139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4" name="Oval 113"/>
          <p:cNvSpPr/>
          <p:nvPr/>
        </p:nvSpPr>
        <p:spPr>
          <a:xfrm>
            <a:off x="2138616" y="2148535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2 : Cutting Half</a:t>
            </a:r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4953854" y="870177"/>
            <a:ext cx="1560173" cy="5359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ชั่งกี่ครั้ง </a:t>
            </a:r>
            <a:r>
              <a:rPr lang="en-US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  <a:endParaRPr lang="th-TH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915237" y="1764717"/>
            <a:ext cx="825114" cy="638410"/>
            <a:chOff x="1567717" y="2163300"/>
            <a:chExt cx="761644" cy="638410"/>
          </a:xfrm>
        </p:grpSpPr>
        <p:sp>
          <p:nvSpPr>
            <p:cNvPr id="27" name="Oval 26"/>
            <p:cNvSpPr/>
            <p:nvPr/>
          </p:nvSpPr>
          <p:spPr>
            <a:xfrm>
              <a:off x="1734097" y="216330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17787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Oval 28"/>
            <p:cNvSpPr/>
            <p:nvPr/>
          </p:nvSpPr>
          <p:spPr>
            <a:xfrm>
              <a:off x="17998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Oval 29"/>
            <p:cNvSpPr/>
            <p:nvPr/>
          </p:nvSpPr>
          <p:spPr>
            <a:xfrm>
              <a:off x="1715450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Oval 30"/>
            <p:cNvSpPr/>
            <p:nvPr/>
          </p:nvSpPr>
          <p:spPr>
            <a:xfrm>
              <a:off x="1736555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Oval 31"/>
            <p:cNvSpPr/>
            <p:nvPr/>
          </p:nvSpPr>
          <p:spPr>
            <a:xfrm>
              <a:off x="1816059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Oval 32"/>
            <p:cNvSpPr/>
            <p:nvPr/>
          </p:nvSpPr>
          <p:spPr>
            <a:xfrm>
              <a:off x="1837164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Oval 33"/>
            <p:cNvSpPr/>
            <p:nvPr/>
          </p:nvSpPr>
          <p:spPr>
            <a:xfrm>
              <a:off x="1752745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Oval 34"/>
            <p:cNvSpPr/>
            <p:nvPr/>
          </p:nvSpPr>
          <p:spPr>
            <a:xfrm>
              <a:off x="1773850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Oval 35"/>
            <p:cNvSpPr/>
            <p:nvPr/>
          </p:nvSpPr>
          <p:spPr>
            <a:xfrm>
              <a:off x="18607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Oval 36"/>
            <p:cNvSpPr/>
            <p:nvPr/>
          </p:nvSpPr>
          <p:spPr>
            <a:xfrm>
              <a:off x="17974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Oval 37"/>
            <p:cNvSpPr/>
            <p:nvPr/>
          </p:nvSpPr>
          <p:spPr>
            <a:xfrm>
              <a:off x="1818516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3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/>
            <p:cNvSpPr/>
            <p:nvPr/>
          </p:nvSpPr>
          <p:spPr>
            <a:xfrm>
              <a:off x="16074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Oval 40"/>
            <p:cNvSpPr/>
            <p:nvPr/>
          </p:nvSpPr>
          <p:spPr>
            <a:xfrm>
              <a:off x="1631031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Oval 41"/>
            <p:cNvSpPr/>
            <p:nvPr/>
          </p:nvSpPr>
          <p:spPr>
            <a:xfrm>
              <a:off x="1652136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Oval 42"/>
            <p:cNvSpPr/>
            <p:nvPr/>
          </p:nvSpPr>
          <p:spPr>
            <a:xfrm>
              <a:off x="1567717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8822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Oval 44"/>
            <p:cNvSpPr/>
            <p:nvPr/>
          </p:nvSpPr>
          <p:spPr>
            <a:xfrm>
              <a:off x="16683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Oval 45"/>
            <p:cNvSpPr/>
            <p:nvPr/>
          </p:nvSpPr>
          <p:spPr>
            <a:xfrm>
              <a:off x="1689431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Oval 46"/>
            <p:cNvSpPr/>
            <p:nvPr/>
          </p:nvSpPr>
          <p:spPr>
            <a:xfrm>
              <a:off x="16050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Oval 47"/>
            <p:cNvSpPr/>
            <p:nvPr/>
          </p:nvSpPr>
          <p:spPr>
            <a:xfrm>
              <a:off x="1626117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Oval 48"/>
            <p:cNvSpPr/>
            <p:nvPr/>
          </p:nvSpPr>
          <p:spPr>
            <a:xfrm>
              <a:off x="1712993" y="249825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0" name="Oval 49"/>
            <p:cNvSpPr/>
            <p:nvPr/>
          </p:nvSpPr>
          <p:spPr>
            <a:xfrm>
              <a:off x="1734097" y="244550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Oval 50"/>
            <p:cNvSpPr/>
            <p:nvPr/>
          </p:nvSpPr>
          <p:spPr>
            <a:xfrm>
              <a:off x="1649679" y="244550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Oval 51"/>
            <p:cNvSpPr/>
            <p:nvPr/>
          </p:nvSpPr>
          <p:spPr>
            <a:xfrm>
              <a:off x="1670783" y="239274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Oval 52"/>
            <p:cNvSpPr/>
            <p:nvPr/>
          </p:nvSpPr>
          <p:spPr>
            <a:xfrm>
              <a:off x="1675698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Oval 53"/>
            <p:cNvSpPr/>
            <p:nvPr/>
          </p:nvSpPr>
          <p:spPr>
            <a:xfrm>
              <a:off x="1712993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Oval 54"/>
            <p:cNvSpPr/>
            <p:nvPr/>
          </p:nvSpPr>
          <p:spPr>
            <a:xfrm>
              <a:off x="1757659" y="228723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764" y="223448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7" name="Oval 56"/>
            <p:cNvSpPr/>
            <p:nvPr/>
          </p:nvSpPr>
          <p:spPr>
            <a:xfrm>
              <a:off x="1694345" y="223448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Oval 57"/>
            <p:cNvSpPr/>
            <p:nvPr/>
          </p:nvSpPr>
          <p:spPr>
            <a:xfrm>
              <a:off x="1715450" y="218172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1" name="Oval 60"/>
            <p:cNvSpPr/>
            <p:nvPr/>
          </p:nvSpPr>
          <p:spPr>
            <a:xfrm>
              <a:off x="1991685" y="225573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2" name="Oval 61"/>
            <p:cNvSpPr/>
            <p:nvPr/>
          </p:nvSpPr>
          <p:spPr>
            <a:xfrm>
              <a:off x="20363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Oval 63"/>
            <p:cNvSpPr/>
            <p:nvPr/>
          </p:nvSpPr>
          <p:spPr>
            <a:xfrm>
              <a:off x="1973038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Oval 64"/>
            <p:cNvSpPr/>
            <p:nvPr/>
          </p:nvSpPr>
          <p:spPr>
            <a:xfrm>
              <a:off x="1994143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Oval 65"/>
            <p:cNvSpPr/>
            <p:nvPr/>
          </p:nvSpPr>
          <p:spPr>
            <a:xfrm>
              <a:off x="2073647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Oval 66"/>
            <p:cNvSpPr/>
            <p:nvPr/>
          </p:nvSpPr>
          <p:spPr>
            <a:xfrm>
              <a:off x="2094752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Oval 67"/>
            <p:cNvSpPr/>
            <p:nvPr/>
          </p:nvSpPr>
          <p:spPr>
            <a:xfrm>
              <a:off x="2010333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Oval 68"/>
            <p:cNvSpPr/>
            <p:nvPr/>
          </p:nvSpPr>
          <p:spPr>
            <a:xfrm>
              <a:off x="2031438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Oval 69"/>
            <p:cNvSpPr/>
            <p:nvPr/>
          </p:nvSpPr>
          <p:spPr>
            <a:xfrm>
              <a:off x="21183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Oval 70"/>
            <p:cNvSpPr/>
            <p:nvPr/>
          </p:nvSpPr>
          <p:spPr>
            <a:xfrm>
              <a:off x="20550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Oval 71"/>
            <p:cNvSpPr/>
            <p:nvPr/>
          </p:nvSpPr>
          <p:spPr>
            <a:xfrm>
              <a:off x="2076104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Oval 72"/>
            <p:cNvSpPr/>
            <p:nvPr/>
          </p:nvSpPr>
          <p:spPr>
            <a:xfrm>
              <a:off x="18439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4" name="Oval 73"/>
            <p:cNvSpPr/>
            <p:nvPr/>
          </p:nvSpPr>
          <p:spPr>
            <a:xfrm>
              <a:off x="18650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5" name="Oval 74"/>
            <p:cNvSpPr/>
            <p:nvPr/>
          </p:nvSpPr>
          <p:spPr>
            <a:xfrm>
              <a:off x="1888619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Oval 75"/>
            <p:cNvSpPr/>
            <p:nvPr/>
          </p:nvSpPr>
          <p:spPr>
            <a:xfrm>
              <a:off x="1909724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Oval 76"/>
            <p:cNvSpPr/>
            <p:nvPr/>
          </p:nvSpPr>
          <p:spPr>
            <a:xfrm>
              <a:off x="1825305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8" name="Oval 77"/>
            <p:cNvSpPr/>
            <p:nvPr/>
          </p:nvSpPr>
          <p:spPr>
            <a:xfrm>
              <a:off x="1846410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9" name="Oval 78"/>
            <p:cNvSpPr/>
            <p:nvPr/>
          </p:nvSpPr>
          <p:spPr>
            <a:xfrm>
              <a:off x="19259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Oval 79"/>
            <p:cNvSpPr/>
            <p:nvPr/>
          </p:nvSpPr>
          <p:spPr>
            <a:xfrm>
              <a:off x="1947019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1" name="Oval 80"/>
            <p:cNvSpPr/>
            <p:nvPr/>
          </p:nvSpPr>
          <p:spPr>
            <a:xfrm>
              <a:off x="18626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2" name="Oval 81"/>
            <p:cNvSpPr/>
            <p:nvPr/>
          </p:nvSpPr>
          <p:spPr>
            <a:xfrm>
              <a:off x="1883705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3" name="Oval 82"/>
            <p:cNvSpPr/>
            <p:nvPr/>
          </p:nvSpPr>
          <p:spPr>
            <a:xfrm>
              <a:off x="1970581" y="259069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4" name="Oval 83"/>
            <p:cNvSpPr/>
            <p:nvPr/>
          </p:nvSpPr>
          <p:spPr>
            <a:xfrm>
              <a:off x="1991685" y="2537935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Oval 84"/>
            <p:cNvSpPr/>
            <p:nvPr/>
          </p:nvSpPr>
          <p:spPr>
            <a:xfrm>
              <a:off x="1907267" y="253793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Oval 85"/>
            <p:cNvSpPr/>
            <p:nvPr/>
          </p:nvSpPr>
          <p:spPr>
            <a:xfrm>
              <a:off x="1928371" y="248518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7" name="Oval 86"/>
            <p:cNvSpPr/>
            <p:nvPr/>
          </p:nvSpPr>
          <p:spPr>
            <a:xfrm>
              <a:off x="1933286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8" name="Oval 87"/>
            <p:cNvSpPr/>
            <p:nvPr/>
          </p:nvSpPr>
          <p:spPr>
            <a:xfrm>
              <a:off x="1970581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9" name="Oval 88"/>
            <p:cNvSpPr/>
            <p:nvPr/>
          </p:nvSpPr>
          <p:spPr>
            <a:xfrm>
              <a:off x="2015247" y="237967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Oval 89"/>
            <p:cNvSpPr/>
            <p:nvPr/>
          </p:nvSpPr>
          <p:spPr>
            <a:xfrm>
              <a:off x="2036352" y="232691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1" name="Oval 90"/>
            <p:cNvSpPr/>
            <p:nvPr/>
          </p:nvSpPr>
          <p:spPr>
            <a:xfrm>
              <a:off x="1951933" y="232691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2" name="Oval 91"/>
            <p:cNvSpPr/>
            <p:nvPr/>
          </p:nvSpPr>
          <p:spPr>
            <a:xfrm>
              <a:off x="1973038" y="227416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94" name="Cloud Callout 93"/>
          <p:cNvSpPr/>
          <p:nvPr/>
        </p:nvSpPr>
        <p:spPr>
          <a:xfrm>
            <a:off x="1137429" y="3102425"/>
            <a:ext cx="3672408" cy="1168130"/>
          </a:xfrm>
          <a:prstGeom prst="cloudCallout">
            <a:avLst>
              <a:gd name="adj1" fmla="val -34464"/>
              <a:gd name="adj2" fmla="val 829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 algn="ctr"/>
            <a:r>
              <a:rPr lang="th-TH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แบ่งครึ่งชั่ง </a:t>
            </a:r>
            <a:r>
              <a:rPr lang="en-US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?</a:t>
            </a:r>
          </a:p>
          <a:p>
            <a:pPr marL="176213" indent="-176213" algn="ctr"/>
            <a:endParaRPr lang="th-TH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>
          <a:xfrm>
            <a:off x="5292124" y="1362348"/>
            <a:ext cx="1960617" cy="2956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Best Case </a:t>
            </a:r>
          </a:p>
        </p:txBody>
      </p:sp>
      <p:sp>
        <p:nvSpPr>
          <p:cNvPr id="97" name="Rectangle 12"/>
          <p:cNvSpPr>
            <a:spLocks noChangeArrowheads="1"/>
          </p:cNvSpPr>
          <p:nvPr/>
        </p:nvSpPr>
        <p:spPr bwMode="auto">
          <a:xfrm>
            <a:off x="5439473" y="2698802"/>
            <a:ext cx="1975296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ครั้งที่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เหลือ</a:t>
            </a:r>
          </a:p>
          <a:p>
            <a:pPr>
              <a:tabLst>
                <a:tab pos="4860925" algn="l"/>
              </a:tabLst>
            </a:pPr>
            <a:r>
              <a:rPr lang="th-TH" altLang="zh-CN" sz="2000">
                <a:solidFill>
                  <a:srgbClr val="00B050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omic Sans MS" pitchFamily="66" charset="0"/>
                <a:ea typeface="SimSun" pitchFamily="2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  <a:endParaRPr lang="th-TH" altLang="zh-CN" b="1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99" name="Rectangle 0"/>
          <p:cNvSpPr>
            <a:spLocks noChangeArrowheads="1"/>
          </p:cNvSpPr>
          <p:nvPr/>
        </p:nvSpPr>
        <p:spPr bwMode="auto">
          <a:xfrm>
            <a:off x="7402125" y="3102425"/>
            <a:ext cx="173355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</a:p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</a:p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3</a:t>
            </a:r>
            <a:endParaRPr lang="en-US" altLang="zh-CN" b="1" baseline="3000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>
              <a:tabLst>
                <a:tab pos="4860925" algn="l"/>
              </a:tabLst>
            </a:pP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</a:t>
            </a:r>
          </a:p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endParaRPr lang="th-TH" altLang="zh-CN" b="1" baseline="3000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0" name="Rectangle 0"/>
          <p:cNvSpPr>
            <a:spLocks noChangeArrowheads="1"/>
          </p:cNvSpPr>
          <p:nvPr/>
        </p:nvSpPr>
        <p:spPr bwMode="auto">
          <a:xfrm>
            <a:off x="5555101" y="3542605"/>
            <a:ext cx="2146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  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4</a:t>
            </a:r>
            <a:endParaRPr lang="th-TH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1" name="Rectangle 1"/>
          <p:cNvSpPr>
            <a:spLocks noChangeArrowheads="1"/>
          </p:cNvSpPr>
          <p:nvPr/>
        </p:nvSpPr>
        <p:spPr bwMode="auto">
          <a:xfrm>
            <a:off x="5544173" y="3974655"/>
            <a:ext cx="28067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     </a:t>
            </a:r>
            <a:r>
              <a:rPr lang="th-TH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8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en-US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>
              <a:tabLst>
                <a:tab pos="4860925" algn="l"/>
              </a:tabLst>
            </a:pP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.</a:t>
            </a:r>
            <a:r>
              <a:rPr lang="th-TH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     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...       </a:t>
            </a:r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5620570" y="4838749"/>
            <a:ext cx="2146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sz="200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th-TH" altLang="zh-CN" sz="2000">
                <a:solidFill>
                  <a:srgbClr val="0000FF"/>
                </a:solidFill>
                <a:latin typeface="Comic Sans MS" pitchFamily="66" charset="0"/>
              </a:rPr>
              <a:t>           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6466021" y="3110557"/>
            <a:ext cx="11557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endParaRPr lang="th-TH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6780364" y="1329918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1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08535" y="1846353"/>
            <a:ext cx="216559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Worst Case</a:t>
            </a: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9274330" y="4049414"/>
            <a:ext cx="1542814" cy="391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/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=  log</a:t>
            </a:r>
            <a:r>
              <a:rPr lang="en-US" altLang="zh-CN" b="1" baseline="-2500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587190" y="1692709"/>
            <a:ext cx="825114" cy="638410"/>
            <a:chOff x="1567717" y="2163300"/>
            <a:chExt cx="761644" cy="638410"/>
          </a:xfrm>
        </p:grpSpPr>
        <p:sp>
          <p:nvSpPr>
            <p:cNvPr id="191" name="Oval 190"/>
            <p:cNvSpPr/>
            <p:nvPr/>
          </p:nvSpPr>
          <p:spPr>
            <a:xfrm>
              <a:off x="1734097" y="216330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2" name="Oval 191"/>
            <p:cNvSpPr/>
            <p:nvPr/>
          </p:nvSpPr>
          <p:spPr>
            <a:xfrm>
              <a:off x="17787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3" name="Oval 192"/>
            <p:cNvSpPr/>
            <p:nvPr/>
          </p:nvSpPr>
          <p:spPr>
            <a:xfrm>
              <a:off x="17998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4" name="Oval 193"/>
            <p:cNvSpPr/>
            <p:nvPr/>
          </p:nvSpPr>
          <p:spPr>
            <a:xfrm>
              <a:off x="1715450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5" name="Oval 194"/>
            <p:cNvSpPr/>
            <p:nvPr/>
          </p:nvSpPr>
          <p:spPr>
            <a:xfrm>
              <a:off x="1736555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6" name="Oval 195"/>
            <p:cNvSpPr/>
            <p:nvPr/>
          </p:nvSpPr>
          <p:spPr>
            <a:xfrm>
              <a:off x="1816059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7" name="Oval 196"/>
            <p:cNvSpPr/>
            <p:nvPr/>
          </p:nvSpPr>
          <p:spPr>
            <a:xfrm>
              <a:off x="1837164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8" name="Oval 197"/>
            <p:cNvSpPr/>
            <p:nvPr/>
          </p:nvSpPr>
          <p:spPr>
            <a:xfrm>
              <a:off x="1752745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9" name="Oval 198"/>
            <p:cNvSpPr/>
            <p:nvPr/>
          </p:nvSpPr>
          <p:spPr>
            <a:xfrm>
              <a:off x="1773850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0" name="Oval 199"/>
            <p:cNvSpPr/>
            <p:nvPr/>
          </p:nvSpPr>
          <p:spPr>
            <a:xfrm>
              <a:off x="18607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1" name="Oval 200"/>
            <p:cNvSpPr/>
            <p:nvPr/>
          </p:nvSpPr>
          <p:spPr>
            <a:xfrm>
              <a:off x="17974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2" name="Oval 201"/>
            <p:cNvSpPr/>
            <p:nvPr/>
          </p:nvSpPr>
          <p:spPr>
            <a:xfrm>
              <a:off x="1818516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3" name="Oval 202"/>
            <p:cNvSpPr/>
            <p:nvPr/>
          </p:nvSpPr>
          <p:spPr>
            <a:xfrm>
              <a:off x="15863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4" name="Oval 203"/>
            <p:cNvSpPr/>
            <p:nvPr/>
          </p:nvSpPr>
          <p:spPr>
            <a:xfrm>
              <a:off x="16074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5" name="Oval 204"/>
            <p:cNvSpPr/>
            <p:nvPr/>
          </p:nvSpPr>
          <p:spPr>
            <a:xfrm>
              <a:off x="1631031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6" name="Oval 205"/>
            <p:cNvSpPr/>
            <p:nvPr/>
          </p:nvSpPr>
          <p:spPr>
            <a:xfrm>
              <a:off x="1652136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7" name="Oval 206"/>
            <p:cNvSpPr/>
            <p:nvPr/>
          </p:nvSpPr>
          <p:spPr>
            <a:xfrm>
              <a:off x="1567717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8" name="Oval 207"/>
            <p:cNvSpPr/>
            <p:nvPr/>
          </p:nvSpPr>
          <p:spPr>
            <a:xfrm>
              <a:off x="1588822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9" name="Oval 208"/>
            <p:cNvSpPr/>
            <p:nvPr/>
          </p:nvSpPr>
          <p:spPr>
            <a:xfrm>
              <a:off x="16683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0" name="Oval 209"/>
            <p:cNvSpPr/>
            <p:nvPr/>
          </p:nvSpPr>
          <p:spPr>
            <a:xfrm>
              <a:off x="1689431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1" name="Oval 210"/>
            <p:cNvSpPr/>
            <p:nvPr/>
          </p:nvSpPr>
          <p:spPr>
            <a:xfrm>
              <a:off x="16050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2" name="Oval 211"/>
            <p:cNvSpPr/>
            <p:nvPr/>
          </p:nvSpPr>
          <p:spPr>
            <a:xfrm>
              <a:off x="1626117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12993" y="249825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4" name="Oval 213"/>
            <p:cNvSpPr/>
            <p:nvPr/>
          </p:nvSpPr>
          <p:spPr>
            <a:xfrm>
              <a:off x="1734097" y="244550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5" name="Oval 214"/>
            <p:cNvSpPr/>
            <p:nvPr/>
          </p:nvSpPr>
          <p:spPr>
            <a:xfrm>
              <a:off x="1649679" y="244550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6" name="Oval 215"/>
            <p:cNvSpPr/>
            <p:nvPr/>
          </p:nvSpPr>
          <p:spPr>
            <a:xfrm>
              <a:off x="1670783" y="239274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7" name="Oval 216"/>
            <p:cNvSpPr/>
            <p:nvPr/>
          </p:nvSpPr>
          <p:spPr>
            <a:xfrm>
              <a:off x="1675698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8" name="Oval 217"/>
            <p:cNvSpPr/>
            <p:nvPr/>
          </p:nvSpPr>
          <p:spPr>
            <a:xfrm>
              <a:off x="1712993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9" name="Oval 218"/>
            <p:cNvSpPr/>
            <p:nvPr/>
          </p:nvSpPr>
          <p:spPr>
            <a:xfrm>
              <a:off x="1757659" y="228723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0" name="Oval 219"/>
            <p:cNvSpPr/>
            <p:nvPr/>
          </p:nvSpPr>
          <p:spPr>
            <a:xfrm>
              <a:off x="1778764" y="223448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1" name="Oval 220"/>
            <p:cNvSpPr/>
            <p:nvPr/>
          </p:nvSpPr>
          <p:spPr>
            <a:xfrm>
              <a:off x="1694345" y="223448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2" name="Oval 221"/>
            <p:cNvSpPr/>
            <p:nvPr/>
          </p:nvSpPr>
          <p:spPr>
            <a:xfrm>
              <a:off x="1715450" y="218172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3" name="Oval 222"/>
            <p:cNvSpPr/>
            <p:nvPr/>
          </p:nvSpPr>
          <p:spPr>
            <a:xfrm>
              <a:off x="1991685" y="225573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4" name="Oval 223"/>
            <p:cNvSpPr/>
            <p:nvPr/>
          </p:nvSpPr>
          <p:spPr>
            <a:xfrm>
              <a:off x="20363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5" name="Oval 224"/>
            <p:cNvSpPr/>
            <p:nvPr/>
          </p:nvSpPr>
          <p:spPr>
            <a:xfrm>
              <a:off x="20574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6" name="Oval 225"/>
            <p:cNvSpPr/>
            <p:nvPr/>
          </p:nvSpPr>
          <p:spPr>
            <a:xfrm>
              <a:off x="1973038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7" name="Oval 226"/>
            <p:cNvSpPr/>
            <p:nvPr/>
          </p:nvSpPr>
          <p:spPr>
            <a:xfrm>
              <a:off x="1994143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8" name="Oval 227"/>
            <p:cNvSpPr/>
            <p:nvPr/>
          </p:nvSpPr>
          <p:spPr>
            <a:xfrm>
              <a:off x="2073647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9" name="Oval 228"/>
            <p:cNvSpPr/>
            <p:nvPr/>
          </p:nvSpPr>
          <p:spPr>
            <a:xfrm>
              <a:off x="2094752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10333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1" name="Oval 230"/>
            <p:cNvSpPr/>
            <p:nvPr/>
          </p:nvSpPr>
          <p:spPr>
            <a:xfrm>
              <a:off x="2031438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2" name="Oval 231"/>
            <p:cNvSpPr/>
            <p:nvPr/>
          </p:nvSpPr>
          <p:spPr>
            <a:xfrm>
              <a:off x="21183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550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76104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5" name="Oval 234"/>
            <p:cNvSpPr/>
            <p:nvPr/>
          </p:nvSpPr>
          <p:spPr>
            <a:xfrm>
              <a:off x="18439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6" name="Oval 235"/>
            <p:cNvSpPr/>
            <p:nvPr/>
          </p:nvSpPr>
          <p:spPr>
            <a:xfrm>
              <a:off x="18650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7" name="Oval 236"/>
            <p:cNvSpPr/>
            <p:nvPr/>
          </p:nvSpPr>
          <p:spPr>
            <a:xfrm>
              <a:off x="1888619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8" name="Oval 237"/>
            <p:cNvSpPr/>
            <p:nvPr/>
          </p:nvSpPr>
          <p:spPr>
            <a:xfrm>
              <a:off x="1909724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9" name="Oval 238"/>
            <p:cNvSpPr/>
            <p:nvPr/>
          </p:nvSpPr>
          <p:spPr>
            <a:xfrm>
              <a:off x="1825305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0" name="Oval 239"/>
            <p:cNvSpPr/>
            <p:nvPr/>
          </p:nvSpPr>
          <p:spPr>
            <a:xfrm>
              <a:off x="1846410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259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2" name="Oval 241"/>
            <p:cNvSpPr/>
            <p:nvPr/>
          </p:nvSpPr>
          <p:spPr>
            <a:xfrm>
              <a:off x="1947019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3" name="Oval 242"/>
            <p:cNvSpPr/>
            <p:nvPr/>
          </p:nvSpPr>
          <p:spPr>
            <a:xfrm>
              <a:off x="18626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4" name="Oval 243"/>
            <p:cNvSpPr/>
            <p:nvPr/>
          </p:nvSpPr>
          <p:spPr>
            <a:xfrm>
              <a:off x="1883705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5" name="Oval 244"/>
            <p:cNvSpPr/>
            <p:nvPr/>
          </p:nvSpPr>
          <p:spPr>
            <a:xfrm>
              <a:off x="1970581" y="259069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6" name="Oval 245"/>
            <p:cNvSpPr/>
            <p:nvPr/>
          </p:nvSpPr>
          <p:spPr>
            <a:xfrm>
              <a:off x="1991685" y="2537935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7" name="Oval 246"/>
            <p:cNvSpPr/>
            <p:nvPr/>
          </p:nvSpPr>
          <p:spPr>
            <a:xfrm>
              <a:off x="1907267" y="253793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8" name="Oval 247"/>
            <p:cNvSpPr/>
            <p:nvPr/>
          </p:nvSpPr>
          <p:spPr>
            <a:xfrm>
              <a:off x="1928371" y="248518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9" name="Oval 248"/>
            <p:cNvSpPr/>
            <p:nvPr/>
          </p:nvSpPr>
          <p:spPr>
            <a:xfrm>
              <a:off x="1933286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0" name="Oval 249"/>
            <p:cNvSpPr/>
            <p:nvPr/>
          </p:nvSpPr>
          <p:spPr>
            <a:xfrm>
              <a:off x="1970581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1" name="Oval 250"/>
            <p:cNvSpPr/>
            <p:nvPr/>
          </p:nvSpPr>
          <p:spPr>
            <a:xfrm>
              <a:off x="2015247" y="237967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2" name="Oval 251"/>
            <p:cNvSpPr/>
            <p:nvPr/>
          </p:nvSpPr>
          <p:spPr>
            <a:xfrm>
              <a:off x="2036352" y="232691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3" name="Oval 252"/>
            <p:cNvSpPr/>
            <p:nvPr/>
          </p:nvSpPr>
          <p:spPr>
            <a:xfrm>
              <a:off x="1951933" y="232691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4" name="Oval 253"/>
            <p:cNvSpPr/>
            <p:nvPr/>
          </p:nvSpPr>
          <p:spPr>
            <a:xfrm>
              <a:off x="1973038" y="227416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6808059" y="1846351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log</a:t>
            </a:r>
            <a:r>
              <a:rPr lang="en-US" altLang="zh-CN" sz="1600" baseline="-2500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2</a:t>
            </a:r>
            <a:r>
              <a:rPr lang="en-US" altLang="zh-CN" sz="160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n</a:t>
            </a:r>
            <a:endParaRPr lang="en-US" sz="160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921405" y="4686602"/>
            <a:ext cx="864096" cy="843271"/>
            <a:chOff x="3152800" y="2276872"/>
            <a:chExt cx="864096" cy="843271"/>
          </a:xfrm>
        </p:grpSpPr>
        <p:sp>
          <p:nvSpPr>
            <p:cNvPr id="168" name="Oval 167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9" name="Oval 168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0" name="Oval 169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1" name="Oval 170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289557" y="3606482"/>
            <a:ext cx="1080120" cy="461665"/>
            <a:chOff x="3584848" y="5476397"/>
            <a:chExt cx="1080120" cy="461665"/>
          </a:xfrm>
        </p:grpSpPr>
        <p:sp>
          <p:nvSpPr>
            <p:cNvPr id="93" name="Oval 92"/>
            <p:cNvSpPr/>
            <p:nvPr/>
          </p:nvSpPr>
          <p:spPr>
            <a:xfrm>
              <a:off x="4088904" y="5589240"/>
              <a:ext cx="288029" cy="192021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584848" y="5476397"/>
              <a:ext cx="10801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th-TH" altLang="zh-CN" sz="2400" b="1">
                  <a:solidFill>
                    <a:srgbClr val="00B0F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เศษ</a:t>
              </a:r>
              <a:r>
                <a:rPr lang="en-US" altLang="zh-CN" sz="2400" b="1">
                  <a:solidFill>
                    <a:srgbClr val="00B0F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      </a:t>
              </a:r>
              <a:r>
                <a:rPr lang="en-US" sz="2400" b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?</a:t>
              </a:r>
              <a:endParaRPr lang="th-TH" sz="24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8921260" y="4808521"/>
            <a:ext cx="1628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=     n </a:t>
            </a:r>
            <a:endParaRPr lang="th-TH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75" name="Rectangle 13"/>
          <p:cNvSpPr>
            <a:spLocks noChangeArrowheads="1"/>
          </p:cNvSpPr>
          <p:nvPr/>
        </p:nvSpPr>
        <p:spPr bwMode="auto">
          <a:xfrm>
            <a:off x="8628185" y="3314244"/>
            <a:ext cx="3294184" cy="7101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ts val="2000"/>
              </a:lnSpc>
            </a:pP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  n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endParaRPr lang="en-US" altLang="zh-CN" sz="1400" b="1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8745416" y="3563205"/>
            <a:ext cx="1160585" cy="117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0254916" y="330220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   1</a:t>
            </a:r>
            <a:endParaRPr lang="th-TH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012909" y="345533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*2....*2</a:t>
            </a:r>
            <a:endParaRPr lang="th-TH"/>
          </a:p>
        </p:txBody>
      </p:sp>
      <p:sp>
        <p:nvSpPr>
          <p:cNvPr id="183" name="Rectangle 182"/>
          <p:cNvSpPr/>
          <p:nvPr/>
        </p:nvSpPr>
        <p:spPr>
          <a:xfrm>
            <a:off x="8768205" y="344300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*2</a:t>
            </a:r>
            <a:endParaRPr lang="th-TH"/>
          </a:p>
        </p:txBody>
      </p:sp>
      <p:sp>
        <p:nvSpPr>
          <p:cNvPr id="184" name="Rectangle 183"/>
          <p:cNvSpPr/>
          <p:nvPr/>
        </p:nvSpPr>
        <p:spPr>
          <a:xfrm>
            <a:off x="6541477" y="4759569"/>
            <a:ext cx="1946032" cy="6213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ight Arrow 184"/>
          <p:cNvSpPr/>
          <p:nvPr/>
        </p:nvSpPr>
        <p:spPr>
          <a:xfrm>
            <a:off x="8557846" y="4958862"/>
            <a:ext cx="222739" cy="1641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8946084" y="5268614"/>
            <a:ext cx="1542814" cy="391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/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=  log</a:t>
            </a:r>
            <a:r>
              <a:rPr lang="en-US" altLang="zh-CN" b="1" baseline="-2500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9870002" y="3517504"/>
            <a:ext cx="6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 </a:t>
            </a:r>
            <a:r>
              <a:rPr lang="th-TH" altLang="zh-CN" sz="2000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ครั้ง</a:t>
            </a:r>
            <a:r>
              <a:rPr lang="en-US" altLang="zh-CN" sz="2000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33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6" grpId="0" animBg="1"/>
      <p:bldP spid="97" grpId="0"/>
      <p:bldP spid="99" grpId="0"/>
      <p:bldP spid="100" grpId="0"/>
      <p:bldP spid="101" grpId="0"/>
      <p:bldP spid="102" grpId="0"/>
      <p:bldP spid="103" grpId="0"/>
      <p:bldP spid="105" grpId="0" animBg="1"/>
      <p:bldP spid="98" grpId="0" animBg="1"/>
      <p:bldP spid="255" grpId="0"/>
      <p:bldP spid="174" grpId="0"/>
      <p:bldP spid="175" grpId="0"/>
      <p:bldP spid="181" grpId="0"/>
      <p:bldP spid="182" grpId="0"/>
      <p:bldP spid="183" grpId="0"/>
      <p:bldP spid="184" grpId="0" animBg="1"/>
      <p:bldP spid="185" grpId="0" animBg="1"/>
      <p:bldP spid="186" grpId="0" animBg="1"/>
      <p:bldP spid="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&amp; Algorithms</a:t>
            </a:r>
            <a:endParaRPr lang="th-TH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805523" y="2564904"/>
            <a:ext cx="8915400" cy="244752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b="1">
                <a:solidFill>
                  <a:srgbClr val="00B0F0"/>
                </a:solidFill>
                <a:latin typeface="Comic Sans MS" pitchFamily="66" charset="0"/>
              </a:rPr>
              <a:t>Data Structures</a:t>
            </a:r>
            <a:r>
              <a:rPr lang="en-US" sz="180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n-US" sz="1800">
                <a:latin typeface="Comic Sans MS" pitchFamily="66" charset="0"/>
                <a:sym typeface="Wingdings" pitchFamily="2" charset="2"/>
              </a:rPr>
              <a:t>: </a:t>
            </a:r>
            <a:r>
              <a:rPr lang="en-US" sz="1800">
                <a:solidFill>
                  <a:srgbClr val="00B0F0"/>
                </a:solidFill>
                <a:latin typeface="Comic Sans MS" pitchFamily="66" charset="0"/>
                <a:sym typeface="Wingdings" pitchFamily="2" charset="2"/>
              </a:rPr>
              <a:t>Abstract Data Types </a:t>
            </a:r>
            <a:r>
              <a:rPr lang="en-US" sz="1800">
                <a:latin typeface="Comic Sans MS" pitchFamily="66" charset="0"/>
              </a:rPr>
              <a:t>: </a:t>
            </a:r>
            <a:br>
              <a:rPr lang="en-US" sz="18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                    Linked List, Stack, Queue, Trees, Heap, Graph</a:t>
            </a:r>
            <a:r>
              <a:rPr lang="th-TH" sz="1800">
                <a:latin typeface="Comic Sans MS" pitchFamily="66" charset="0"/>
              </a:rPr>
              <a:t>.</a:t>
            </a:r>
            <a:br>
              <a:rPr lang="th-TH" sz="1800">
                <a:latin typeface="Comic Sans MS" pitchFamily="66" charset="0"/>
              </a:rPr>
            </a:br>
            <a:endParaRPr lang="th-TH" sz="1800">
              <a:latin typeface="Comic Sans MS" pitchFamily="66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b="1">
                <a:solidFill>
                  <a:srgbClr val="00B0F0"/>
                </a:solidFill>
                <a:latin typeface="Comic Sans MS" pitchFamily="66" charset="0"/>
              </a:rPr>
              <a:t>Algorithms</a:t>
            </a:r>
            <a:r>
              <a:rPr lang="th-TH" sz="1800">
                <a:latin typeface="Comic Sans MS" pitchFamily="66" charset="0"/>
              </a:rPr>
              <a:t> </a:t>
            </a:r>
            <a:r>
              <a:rPr lang="en-US" sz="1800">
                <a:latin typeface="Comic Sans MS" pitchFamily="66" charset="0"/>
              </a:rPr>
              <a:t>: Recursion, Complexity (Algorithm Analysis) , Hashing,</a:t>
            </a:r>
            <a:br>
              <a:rPr lang="en-US" sz="18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                    Searching, Sorting.</a:t>
            </a:r>
            <a:endParaRPr lang="th-TH" sz="180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3489" y="1619508"/>
            <a:ext cx="4027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Data Structures &amp; Algorithms : </a:t>
            </a:r>
            <a:endParaRPr lang="th-TH" sz="20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EC2F66D95744E907CE8D58F9CD093" ma:contentTypeVersion="6" ma:contentTypeDescription="Create a new document." ma:contentTypeScope="" ma:versionID="7c948c7343d77440b9cef41cc4a24096">
  <xsd:schema xmlns:xsd="http://www.w3.org/2001/XMLSchema" xmlns:xs="http://www.w3.org/2001/XMLSchema" xmlns:p="http://schemas.microsoft.com/office/2006/metadata/properties" xmlns:ns2="e35732c9-197f-48e7-998d-eb7542540243" targetNamespace="http://schemas.microsoft.com/office/2006/metadata/properties" ma:root="true" ma:fieldsID="b2fa7eb635a24759a2c3459d5d58faf2" ns2:_="">
    <xsd:import namespace="e35732c9-197f-48e7-998d-eb7542540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32c9-197f-48e7-998d-eb7542540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8604AA-E298-4604-8514-0B516643E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F18F0E-6F0C-478A-8536-B83CB3EA788D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118FBE-C7E7-4758-8BFB-E9B917CE87E9}">
  <ds:schemaRefs>
    <ds:schemaRef ds:uri="e35732c9-197f-48e7-998d-eb7542540243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Structures &amp; Algorithms Using Python</vt:lpstr>
      <vt:lpstr>Additional Text Book</vt:lpstr>
      <vt:lpstr>Additional Text Book</vt:lpstr>
      <vt:lpstr>เกณฑ์การให้คะแนน</vt:lpstr>
      <vt:lpstr>แผนการสอน</vt:lpstr>
      <vt:lpstr>1. Algorithm</vt:lpstr>
      <vt:lpstr>Algorithm 1 : Two coins at a time</vt:lpstr>
      <vt:lpstr>Algorithm 2 : Cutting Half</vt:lpstr>
      <vt:lpstr>Data Structures &amp;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2018-08-07T04:10:21Z</dcterms:created>
  <dcterms:modified xsi:type="dcterms:W3CDTF">2020-08-04T06:43:59Z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0x010100BCCEC2F66D95744E907CE8D58F9CD093</vt:lpwstr>
  </property>
</Properties>
</file>