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4F3B51-0595-4B36-9DC5-437507FAF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75661E0-0313-40B3-8C15-B6CBF139A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A1A825-E24D-4EB8-BD69-02BC3672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50A1C45-28A2-4F4C-8F35-D25B093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9E8F5A-6D8F-475B-864A-7A039310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8193E1-B984-42FA-AE22-76299503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8BAF851-5F1D-4AE1-8B60-A2DF1E87F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CAE8E81-EBF3-479E-ACDA-AF267B5F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9B78B71-7E85-4C7A-8A97-599779CD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29CEEC0-94AD-4DC3-8BD4-3D3D4515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5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711FC01-E8D7-4078-9C9E-D2B34C81E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1656B1B-A2AE-4840-9C89-FDA55F526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DFA44ED-1CB6-4664-BAC6-F97EB336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1A4EABD-DAFB-44CB-B2B1-1FE74195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384EC88-6493-45AD-A6E7-2787D07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4AFD26-3EC7-4044-9AA8-A8044DE4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9FE8C03-6100-493B-B92E-3E5DD19C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E03C33E-90F3-4928-967E-87DFBBC9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2938B09-B932-4914-83A2-756B0A4E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ECD0E15-D006-4860-97DC-57B20830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28FD7E-DDE1-45A3-83E6-FDB30C23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1EF7127-A346-4913-96B8-2F2C84E2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F6C67F1-A426-4563-AD02-173EB994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02D9C93-28EE-4147-8952-9D24D650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7684BA9-3C0B-4D49-8BD8-5DB6A33F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3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F48A5B-FE2C-4A59-A099-03F9DA1C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04B68A8-39F6-4595-89EA-999627EC9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B4644EB-7334-4533-A7AA-02614911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DEB224E-8164-4F66-8F70-8090B3B1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910F3C3-E416-4DBD-85E9-1D0DF4C1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031C51F-9B5E-4718-BE1E-A6E75486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EF3319-2133-40C2-8EA1-2627C35F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810B06C-A765-48AD-A95E-50E47ABC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496DBD6-67D7-4484-A0C3-9B9DF2B7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C1A729A-19D6-4CB1-B968-49540B3D3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0F15AD3-2351-4F26-8430-386E6BFC0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E617907-B233-4070-A2E8-1FF1BC3B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32666D7-0DD4-40C8-A546-EB78BCE5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81898EC-5422-4189-AE59-3225F59A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15492B-4C18-41B2-ABE8-247AB604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AFA41E7-C14D-4BE4-BD75-23B3C977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FEF321DB-D907-4776-A1D2-E456274C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B3A54E0-6053-4318-B739-705CFFFA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E21F166-3AAC-4B69-A930-4498D75E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ABA9D84-D420-48A1-B904-A7630231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D07D729-2F88-4916-A503-E7A3011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111C12-B45A-423F-9C64-95A5BB1B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488910C-41D1-4923-BC17-525A003E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A085A12-BDAC-4D01-8051-EDC7026A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A81B945-8B41-4396-B5E1-008A15B2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E10195-C52E-4C0A-AB2D-F35D81A6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4BEC5D1-A18F-43AE-82B4-A8B3114E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048BD1-C3E9-4250-BED0-EF97F11E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32CDAE4-7C4D-4388-9D4F-362CFEBED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DF90BFB-3C61-4CD7-8749-273A2AF6C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9CCCD76-B728-4EFD-981B-C9C38028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0EBE516-60A8-4667-86DE-0F69A0D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B66E93F-B6BB-4F2D-9AA4-1DF17C4C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EC760F69-D3EE-471D-9B42-C13D3696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068B8A3-6BA0-491E-9072-11DF09D9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03A1D38-754E-4824-9965-417DC7A5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8F4B-1E8D-411B-844D-E5A8D6E727C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181A60-9703-480D-A236-D13F8CB58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275C5B4-3343-409F-AC9C-A119D719F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18C1-FE34-4759-855E-058D158B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B39920E-695E-4006-803C-68A558E83989}"/>
              </a:ext>
            </a:extLst>
          </p:cNvPr>
          <p:cNvSpPr/>
          <p:nvPr/>
        </p:nvSpPr>
        <p:spPr>
          <a:xfrm>
            <a:off x="251903" y="1331645"/>
            <a:ext cx="1107440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Spec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9E4E176-652C-4DED-97CD-49E5521CA31E}"/>
              </a:ext>
            </a:extLst>
          </p:cNvPr>
          <p:cNvSpPr/>
          <p:nvPr/>
        </p:nvSpPr>
        <p:spPr>
          <a:xfrm>
            <a:off x="251903" y="1686751"/>
            <a:ext cx="1107440" cy="4092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INPUT : 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INPUT : 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*******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50DB33CF-92F7-4D92-A140-D40AFF0BF5DD}"/>
              </a:ext>
            </a:extLst>
          </p:cNvPr>
          <p:cNvSpPr/>
          <p:nvPr/>
        </p:nvSpPr>
        <p:spPr>
          <a:xfrm>
            <a:off x="1688138" y="1331645"/>
            <a:ext cx="2236042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Draft Pseudo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32B83A24-F326-4D8E-A3FD-9F6B0901AC54}"/>
              </a:ext>
            </a:extLst>
          </p:cNvPr>
          <p:cNvSpPr/>
          <p:nvPr/>
        </p:nvSpPr>
        <p:spPr>
          <a:xfrm>
            <a:off x="1688138" y="1686750"/>
            <a:ext cx="2236042" cy="1571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รับค่าจำนวนเต็มบวก เก็บค่าไว้ในตัวแปร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</a:p>
          <a:p>
            <a:endParaRPr lang="th-TH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ทำการแสดงผล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เรียงเป็นรูปสามเหลี่ยมด้านบน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ทำการแสดงผล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เรียงเป็นรูปสามเหลี่ยมหัวกลับด้านล่าง</a:t>
            </a:r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012A9C18-C595-476D-BF8F-1F044BF78C33}"/>
              </a:ext>
            </a:extLst>
          </p:cNvPr>
          <p:cNvSpPr/>
          <p:nvPr/>
        </p:nvSpPr>
        <p:spPr>
          <a:xfrm>
            <a:off x="4073023" y="1331645"/>
            <a:ext cx="2236041" cy="3551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Simple Command Pseudo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F52EEE08-1339-4A80-AB0A-5E6915429C9E}"/>
              </a:ext>
            </a:extLst>
          </p:cNvPr>
          <p:cNvSpPr/>
          <p:nvPr/>
        </p:nvSpPr>
        <p:spPr>
          <a:xfrm>
            <a:off x="4073023" y="1686751"/>
            <a:ext cx="2236041" cy="398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รับค่าจำนวนเต็มบวก เก็บค่าไว้ในตัวแปร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</a:p>
          <a:p>
            <a:endParaRPr lang="th-TH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724A55B-85D6-461F-AF1C-2671BF4042E8}"/>
              </a:ext>
            </a:extLst>
          </p:cNvPr>
          <p:cNvSpPr/>
          <p:nvPr/>
        </p:nvSpPr>
        <p:spPr>
          <a:xfrm>
            <a:off x="4073023" y="2219412"/>
            <a:ext cx="2236042" cy="3551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Daft Pseudo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C1426CE6-B640-4176-8D77-6D7D6EDC7AF9}"/>
              </a:ext>
            </a:extLst>
          </p:cNvPr>
          <p:cNvSpPr/>
          <p:nvPr/>
        </p:nvSpPr>
        <p:spPr>
          <a:xfrm>
            <a:off x="4073023" y="2574519"/>
            <a:ext cx="2236042" cy="355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เป็นสามเหลี่ยมด้านบน</a:t>
            </a:r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8BE7EEB6-CDDB-4D16-B1F6-6A50FABA09E2}"/>
              </a:ext>
            </a:extLst>
          </p:cNvPr>
          <p:cNvSpPr/>
          <p:nvPr/>
        </p:nvSpPr>
        <p:spPr>
          <a:xfrm>
            <a:off x="6457908" y="2219412"/>
            <a:ext cx="2350516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Detailed Pseudo</a:t>
            </a:r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5FBEA79E-1437-49A4-B334-E6BA67FB99BD}"/>
              </a:ext>
            </a:extLst>
          </p:cNvPr>
          <p:cNvSpPr/>
          <p:nvPr/>
        </p:nvSpPr>
        <p:spPr>
          <a:xfrm>
            <a:off x="6457908" y="2574520"/>
            <a:ext cx="2350516" cy="101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เริ่มแสดงผลตั้งแต่แถวที่ 0 จนถึง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โดยแต่ละแถว 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 ”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จำนวน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(n-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แถว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)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ตัว</a:t>
            </a:r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ต่อด้วย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จำนวน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(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2*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n+1)-(2*(n-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แถว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))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ตัว</a:t>
            </a:r>
          </a:p>
          <a:p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00DEF590-03D5-4DF0-B190-255CE2FB5EC1}"/>
              </a:ext>
            </a:extLst>
          </p:cNvPr>
          <p:cNvSpPr/>
          <p:nvPr/>
        </p:nvSpPr>
        <p:spPr>
          <a:xfrm>
            <a:off x="4073023" y="3064265"/>
            <a:ext cx="2236042" cy="3551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Daft Pseudo</a:t>
            </a:r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B42C310A-AE7F-41D3-BFDC-53B57D1B6B3A}"/>
              </a:ext>
            </a:extLst>
          </p:cNvPr>
          <p:cNvSpPr/>
          <p:nvPr/>
        </p:nvSpPr>
        <p:spPr>
          <a:xfrm>
            <a:off x="4073023" y="3419372"/>
            <a:ext cx="2236042" cy="451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เป็นสามเหลี่ยมหัวกลับด้านล่าง</a:t>
            </a:r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82A61EE9-7244-41C0-A465-F47266B52B6D}"/>
              </a:ext>
            </a:extLst>
          </p:cNvPr>
          <p:cNvSpPr/>
          <p:nvPr/>
        </p:nvSpPr>
        <p:spPr>
          <a:xfrm>
            <a:off x="6457908" y="3693405"/>
            <a:ext cx="2350516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Detailed Pseudo</a:t>
            </a:r>
          </a:p>
        </p:txBody>
      </p:sp>
      <p:sp>
        <p:nvSpPr>
          <p:cNvPr id="35" name="สี่เหลี่ยมผืนผ้า 34">
            <a:extLst>
              <a:ext uri="{FF2B5EF4-FFF2-40B4-BE49-F238E27FC236}">
                <a16:creationId xmlns:a16="http://schemas.microsoft.com/office/drawing/2014/main" id="{0597E8A3-EFED-4FF5-84A3-0274D333E12B}"/>
              </a:ext>
            </a:extLst>
          </p:cNvPr>
          <p:cNvSpPr/>
          <p:nvPr/>
        </p:nvSpPr>
        <p:spPr>
          <a:xfrm>
            <a:off x="6457908" y="4048513"/>
            <a:ext cx="2350516" cy="986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เริ่มแสดงผลตั้งแต่แถวที่ 0 จนถึง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n-1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โดยแต่ละแถว 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 ”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จำนวน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(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แถว+1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)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ตัว</a:t>
            </a:r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ต่อด้วย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จำนวน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(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2*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n+1)-(2*(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แถว+1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))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ตัว</a:t>
            </a:r>
          </a:p>
          <a:p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45" name="สี่เหลี่ยมผืนผ้า 44">
            <a:extLst>
              <a:ext uri="{FF2B5EF4-FFF2-40B4-BE49-F238E27FC236}">
                <a16:creationId xmlns:a16="http://schemas.microsoft.com/office/drawing/2014/main" id="{70F5C774-2FFE-4729-9E72-E3EDC2B95762}"/>
              </a:ext>
            </a:extLst>
          </p:cNvPr>
          <p:cNvSpPr/>
          <p:nvPr/>
        </p:nvSpPr>
        <p:spPr>
          <a:xfrm>
            <a:off x="8957266" y="1277465"/>
            <a:ext cx="2551685" cy="2309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ให้ 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= 1</a:t>
            </a:r>
            <a:endParaRPr lang="th-TH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&lt;= n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ให้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a = 0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a &lt; n-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 ”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a = a + 1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ให้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b = 0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b &lt; (2*n+1)-(2*(n-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))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b = b + 1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newline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+ 1</a:t>
            </a:r>
          </a:p>
          <a:p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46" name="สี่เหลี่ยมผืนผ้า 45">
            <a:extLst>
              <a:ext uri="{FF2B5EF4-FFF2-40B4-BE49-F238E27FC236}">
                <a16:creationId xmlns:a16="http://schemas.microsoft.com/office/drawing/2014/main" id="{67280158-A8D8-4A31-967C-083EEC41A28B}"/>
              </a:ext>
            </a:extLst>
          </p:cNvPr>
          <p:cNvSpPr/>
          <p:nvPr/>
        </p:nvSpPr>
        <p:spPr>
          <a:xfrm>
            <a:off x="8957266" y="922359"/>
            <a:ext cx="2551685" cy="3551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Simple Command Pseudo</a:t>
            </a:r>
          </a:p>
        </p:txBody>
      </p:sp>
      <p:sp>
        <p:nvSpPr>
          <p:cNvPr id="47" name="สี่เหลี่ยมผืนผ้า 46">
            <a:extLst>
              <a:ext uri="{FF2B5EF4-FFF2-40B4-BE49-F238E27FC236}">
                <a16:creationId xmlns:a16="http://schemas.microsoft.com/office/drawing/2014/main" id="{121C699B-AC8D-43DB-BD49-4EDEFF561683}"/>
              </a:ext>
            </a:extLst>
          </p:cNvPr>
          <p:cNvSpPr/>
          <p:nvPr/>
        </p:nvSpPr>
        <p:spPr>
          <a:xfrm>
            <a:off x="8957266" y="4048511"/>
            <a:ext cx="2551685" cy="2309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ให้ 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= 1</a:t>
            </a:r>
            <a:endParaRPr lang="th-TH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&lt;= n-1</a:t>
            </a:r>
          </a:p>
          <a:p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ให้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a = 0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a &lt; i+1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 ”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a = a + 1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ให้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b = 0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b &lt; (2*n+1)-(2*(i+1))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b = b + 1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newline</a:t>
            </a:r>
          </a:p>
          <a:p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+ 1</a:t>
            </a:r>
          </a:p>
          <a:p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endParaRPr lang="en-US" sz="12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48" name="สี่เหลี่ยมผืนผ้า 47">
            <a:extLst>
              <a:ext uri="{FF2B5EF4-FFF2-40B4-BE49-F238E27FC236}">
                <a16:creationId xmlns:a16="http://schemas.microsoft.com/office/drawing/2014/main" id="{5DFFA3D7-864B-4E1E-BA15-6F6B5035620A}"/>
              </a:ext>
            </a:extLst>
          </p:cNvPr>
          <p:cNvSpPr/>
          <p:nvPr/>
        </p:nvSpPr>
        <p:spPr>
          <a:xfrm>
            <a:off x="8957266" y="3693405"/>
            <a:ext cx="2551685" cy="3551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Simple Command Pseudo</a:t>
            </a:r>
          </a:p>
        </p:txBody>
      </p:sp>
      <p:cxnSp>
        <p:nvCxnSpPr>
          <p:cNvPr id="3" name="ลูกศรเชื่อมต่อแบบตรง 2">
            <a:extLst>
              <a:ext uri="{FF2B5EF4-FFF2-40B4-BE49-F238E27FC236}">
                <a16:creationId xmlns:a16="http://schemas.microsoft.com/office/drawing/2014/main" id="{D6BA3D66-56C8-4093-83A7-BEC8E6F1130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24180" y="1885760"/>
            <a:ext cx="1488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277E2DDD-D8B2-4B1A-A787-14DD2B007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24180" y="2398840"/>
            <a:ext cx="148843" cy="353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>
            <a:extLst>
              <a:ext uri="{FF2B5EF4-FFF2-40B4-BE49-F238E27FC236}">
                <a16:creationId xmlns:a16="http://schemas.microsoft.com/office/drawing/2014/main" id="{06A3D06F-03C2-4667-A68A-5162BA430AE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924180" y="3003360"/>
            <a:ext cx="148843" cy="641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3E35ED77-5CCD-4B27-8BE5-EED2352A4DD6}"/>
              </a:ext>
            </a:extLst>
          </p:cNvPr>
          <p:cNvCxnSpPr>
            <a:cxnSpLocks/>
          </p:cNvCxnSpPr>
          <p:nvPr/>
        </p:nvCxnSpPr>
        <p:spPr>
          <a:xfrm>
            <a:off x="6309065" y="2758231"/>
            <a:ext cx="1488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FF5ECDD9-DBFE-4912-8F23-6F4ECD24F23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09064" y="3645166"/>
            <a:ext cx="148844" cy="896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>
            <a:extLst>
              <a:ext uri="{FF2B5EF4-FFF2-40B4-BE49-F238E27FC236}">
                <a16:creationId xmlns:a16="http://schemas.microsoft.com/office/drawing/2014/main" id="{531E016B-B6EA-4226-9D92-5D858ED5ED7B}"/>
              </a:ext>
            </a:extLst>
          </p:cNvPr>
          <p:cNvCxnSpPr>
            <a:cxnSpLocks/>
          </p:cNvCxnSpPr>
          <p:nvPr/>
        </p:nvCxnSpPr>
        <p:spPr>
          <a:xfrm>
            <a:off x="8808424" y="2752071"/>
            <a:ext cx="1488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>
            <a:extLst>
              <a:ext uri="{FF2B5EF4-FFF2-40B4-BE49-F238E27FC236}">
                <a16:creationId xmlns:a16="http://schemas.microsoft.com/office/drawing/2014/main" id="{F1F41773-5A58-4F16-9CB5-A336D019D612}"/>
              </a:ext>
            </a:extLst>
          </p:cNvPr>
          <p:cNvCxnSpPr>
            <a:cxnSpLocks/>
          </p:cNvCxnSpPr>
          <p:nvPr/>
        </p:nvCxnSpPr>
        <p:spPr>
          <a:xfrm>
            <a:off x="8808424" y="4547784"/>
            <a:ext cx="1488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3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B39920E-695E-4006-803C-68A558E83989}"/>
              </a:ext>
            </a:extLst>
          </p:cNvPr>
          <p:cNvSpPr/>
          <p:nvPr/>
        </p:nvSpPr>
        <p:spPr>
          <a:xfrm>
            <a:off x="272990" y="1331650"/>
            <a:ext cx="1393794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Spec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9E4E176-652C-4DED-97CD-49E5521CA31E}"/>
              </a:ext>
            </a:extLst>
          </p:cNvPr>
          <p:cNvSpPr/>
          <p:nvPr/>
        </p:nvSpPr>
        <p:spPr>
          <a:xfrm>
            <a:off x="272990" y="1686756"/>
            <a:ext cx="1393794" cy="4092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INPUT : 3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  <a:p>
            <a:pPr algn="ctr"/>
            <a:endParaRPr lang="en-US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INPUT : 4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50DB33CF-92F7-4D92-A140-D40AFF0BF5DD}"/>
              </a:ext>
            </a:extLst>
          </p:cNvPr>
          <p:cNvSpPr/>
          <p:nvPr/>
        </p:nvSpPr>
        <p:spPr>
          <a:xfrm>
            <a:off x="2336308" y="1331649"/>
            <a:ext cx="2688454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Draft Pseudo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32B83A24-F326-4D8E-A3FD-9F6B0901AC54}"/>
              </a:ext>
            </a:extLst>
          </p:cNvPr>
          <p:cNvSpPr/>
          <p:nvPr/>
        </p:nvSpPr>
        <p:spPr>
          <a:xfrm>
            <a:off x="2336308" y="1686756"/>
            <a:ext cx="2688454" cy="887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รับค่าจำนวนเต็มบวก เก็บค่าไว้ในตัวแปร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</a:p>
          <a:p>
            <a:endParaRPr lang="th-TH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แต่ละแถวแสดง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” ”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กับ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ตามจำนวนที่กำหนด</a:t>
            </a:r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012A9C18-C595-476D-BF8F-1F044BF78C33}"/>
              </a:ext>
            </a:extLst>
          </p:cNvPr>
          <p:cNvSpPr/>
          <p:nvPr/>
        </p:nvSpPr>
        <p:spPr>
          <a:xfrm>
            <a:off x="5215632" y="1331649"/>
            <a:ext cx="26884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Simple Command Pseudo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F52EEE08-1339-4A80-AB0A-5E6915429C9E}"/>
              </a:ext>
            </a:extLst>
          </p:cNvPr>
          <p:cNvSpPr/>
          <p:nvPr/>
        </p:nvSpPr>
        <p:spPr>
          <a:xfrm>
            <a:off x="5215632" y="1686756"/>
            <a:ext cx="2688454" cy="35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รับค่าจำนวนเต็มบวก เก็บค่าไว้ในตัวแปร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</a:p>
          <a:p>
            <a:endParaRPr lang="th-TH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724A55B-85D6-461F-AF1C-2671BF4042E8}"/>
              </a:ext>
            </a:extLst>
          </p:cNvPr>
          <p:cNvSpPr/>
          <p:nvPr/>
        </p:nvSpPr>
        <p:spPr>
          <a:xfrm>
            <a:off x="5215631" y="2219416"/>
            <a:ext cx="2688455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Detailed Pseudo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C1426CE6-B640-4176-8D77-6D7D6EDC7AF9}"/>
              </a:ext>
            </a:extLst>
          </p:cNvPr>
          <p:cNvSpPr/>
          <p:nvPr/>
        </p:nvSpPr>
        <p:spPr>
          <a:xfrm>
            <a:off x="5215631" y="2574524"/>
            <a:ext cx="2688455" cy="1162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เริ่มแสดงผลตั้งแต่แถวที่ 1 จนถึง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(2*n)-1</a:t>
            </a: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โดยแต่ละแถว </a:t>
            </a: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 ”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จำนวน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|n-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แถว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ตัว</a:t>
            </a:r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ต่อด้วย</a:t>
            </a: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จำนวน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(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2*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n-1)-(2*|n-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แถว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|)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ตัว</a:t>
            </a:r>
          </a:p>
          <a:p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C210881A-CDB5-40E5-8D9A-11AE7CA71A8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24762" y="1864310"/>
            <a:ext cx="1908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F8ABC308-3845-4E9E-A9FC-075CBD932CC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024762" y="2130640"/>
            <a:ext cx="190869" cy="1025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8BE7EEB6-CDDB-4D16-B1F6-6A50FABA09E2}"/>
              </a:ext>
            </a:extLst>
          </p:cNvPr>
          <p:cNvSpPr/>
          <p:nvPr/>
        </p:nvSpPr>
        <p:spPr>
          <a:xfrm>
            <a:off x="8094955" y="2219416"/>
            <a:ext cx="3040602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Simple Command Pseudo</a:t>
            </a:r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5FBEA79E-1437-49A4-B334-E6BA67FB99BD}"/>
              </a:ext>
            </a:extLst>
          </p:cNvPr>
          <p:cNvSpPr/>
          <p:nvPr/>
        </p:nvSpPr>
        <p:spPr>
          <a:xfrm>
            <a:off x="8094955" y="2574524"/>
            <a:ext cx="3040602" cy="265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ให้ </a:t>
            </a:r>
            <a:r>
              <a:rPr lang="en-US" sz="14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= 1</a:t>
            </a:r>
            <a:endParaRPr lang="th-TH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&lt; 2*n</a:t>
            </a: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ให้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a = 0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a &lt; |n-</a:t>
            </a:r>
            <a:r>
              <a:rPr lang="en-US" sz="14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 ”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a = a + 1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ให้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b = 0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b &lt; (2*n-1)-(2*|n-</a:t>
            </a:r>
            <a:r>
              <a:rPr lang="en-US" sz="14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|)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b = b + 1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newline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en-US" sz="14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= </a:t>
            </a:r>
            <a:r>
              <a:rPr lang="en-US" sz="1400" b="1" dirty="0" err="1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+ 1</a:t>
            </a:r>
          </a:p>
          <a:p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cxnSp>
        <p:nvCxnSpPr>
          <p:cNvPr id="27" name="ลูกศรเชื่อมต่อแบบตรง 26">
            <a:extLst>
              <a:ext uri="{FF2B5EF4-FFF2-40B4-BE49-F238E27FC236}">
                <a16:creationId xmlns:a16="http://schemas.microsoft.com/office/drawing/2014/main" id="{BD1121D7-72BB-4999-B251-682E9881A0B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04086" y="3156011"/>
            <a:ext cx="190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1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B39920E-695E-4006-803C-68A558E83989}"/>
              </a:ext>
            </a:extLst>
          </p:cNvPr>
          <p:cNvSpPr/>
          <p:nvPr/>
        </p:nvSpPr>
        <p:spPr>
          <a:xfrm>
            <a:off x="272990" y="1331650"/>
            <a:ext cx="1393794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Spec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9E4E176-652C-4DED-97CD-49E5521CA31E}"/>
              </a:ext>
            </a:extLst>
          </p:cNvPr>
          <p:cNvSpPr/>
          <p:nvPr/>
        </p:nvSpPr>
        <p:spPr>
          <a:xfrm>
            <a:off x="272990" y="1686756"/>
            <a:ext cx="1393794" cy="4092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INPUT : 3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  <a:p>
            <a:pPr algn="ctr"/>
            <a:endParaRPr lang="en-US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INPUT : 4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***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50DB33CF-92F7-4D92-A140-D40AFF0BF5DD}"/>
              </a:ext>
            </a:extLst>
          </p:cNvPr>
          <p:cNvSpPr/>
          <p:nvPr/>
        </p:nvSpPr>
        <p:spPr>
          <a:xfrm>
            <a:off x="2576005" y="1331650"/>
            <a:ext cx="2688454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Draft Pseudo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32B83A24-F326-4D8E-A3FD-9F6B0901AC54}"/>
              </a:ext>
            </a:extLst>
          </p:cNvPr>
          <p:cNvSpPr/>
          <p:nvPr/>
        </p:nvSpPr>
        <p:spPr>
          <a:xfrm>
            <a:off x="2576005" y="1686756"/>
            <a:ext cx="2688454" cy="1127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รับค่าจำนวนเต็มบวก เก็บค่าไว้ในตัวแปร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</a:p>
          <a:p>
            <a:endParaRPr lang="th-TH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เลือกแสดงผลใน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(2*n-1) x (2*n-1)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ตัวอักษร ว่าจะแสดงผล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 ”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หรือ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*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”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ตามเงื่อนไข</a:t>
            </a:r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012A9C18-C595-476D-BF8F-1F044BF78C33}"/>
              </a:ext>
            </a:extLst>
          </p:cNvPr>
          <p:cNvSpPr/>
          <p:nvPr/>
        </p:nvSpPr>
        <p:spPr>
          <a:xfrm>
            <a:off x="5490841" y="1331650"/>
            <a:ext cx="2466512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Simple Command Pseudo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F52EEE08-1339-4A80-AB0A-5E6915429C9E}"/>
              </a:ext>
            </a:extLst>
          </p:cNvPr>
          <p:cNvSpPr/>
          <p:nvPr/>
        </p:nvSpPr>
        <p:spPr>
          <a:xfrm>
            <a:off x="5490841" y="1686757"/>
            <a:ext cx="2466512" cy="45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รับค่าจำนวนเต็มบวก เก็บค่าไว้ในตัวแปร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</a:p>
          <a:p>
            <a:endParaRPr lang="th-TH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724A55B-85D6-461F-AF1C-2671BF4042E8}"/>
              </a:ext>
            </a:extLst>
          </p:cNvPr>
          <p:cNvSpPr/>
          <p:nvPr/>
        </p:nvSpPr>
        <p:spPr>
          <a:xfrm>
            <a:off x="5490840" y="2219417"/>
            <a:ext cx="2466513" cy="35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Detailed Pseudo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C1426CE6-B640-4176-8D77-6D7D6EDC7AF9}"/>
              </a:ext>
            </a:extLst>
          </p:cNvPr>
          <p:cNvSpPr/>
          <p:nvPr/>
        </p:nvSpPr>
        <p:spPr>
          <a:xfrm>
            <a:off x="5490840" y="2574524"/>
            <a:ext cx="2466513" cy="1758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เริ่มแสดงผล ตั้งแต่แถวที่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–n+1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ไปจนถึง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n-1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และตั้งแต่หลักที่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–n+1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ไปจนถึง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n-1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แบบบนลงล่าง ซ้ายไปขวา</a:t>
            </a:r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โดย</a:t>
            </a:r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เมื่อ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แถว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+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หลัก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&lt;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 </a:t>
            </a: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เป็นจริง</a:t>
            </a: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 ”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เมื่อ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|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แถว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+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หลัก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&lt;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 </a:t>
            </a: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เป็นเท็จ</a:t>
            </a:r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C210881A-CDB5-40E5-8D9A-11AE7CA71A8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264459" y="1913138"/>
            <a:ext cx="226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F8ABC308-3845-4E9E-A9FC-075CBD932CC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264459" y="2250489"/>
            <a:ext cx="226381" cy="1203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8BE7EEB6-CDDB-4D16-B1F6-6A50FABA09E2}"/>
              </a:ext>
            </a:extLst>
          </p:cNvPr>
          <p:cNvSpPr/>
          <p:nvPr/>
        </p:nvSpPr>
        <p:spPr>
          <a:xfrm>
            <a:off x="8179294" y="2219417"/>
            <a:ext cx="2466513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SU" panose="02000506040000020003" pitchFamily="2" charset="-34"/>
                <a:cs typeface="RSU" panose="02000506040000020003" pitchFamily="2" charset="-34"/>
              </a:rPr>
              <a:t>Simple Command Pseudo</a:t>
            </a:r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5FBEA79E-1437-49A4-B334-E6BA67FB99BD}"/>
              </a:ext>
            </a:extLst>
          </p:cNvPr>
          <p:cNvSpPr/>
          <p:nvPr/>
        </p:nvSpPr>
        <p:spPr>
          <a:xfrm>
            <a:off x="8179294" y="2574525"/>
            <a:ext cx="2466513" cy="2414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ให้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y = -n+1</a:t>
            </a:r>
            <a:endParaRPr lang="th-TH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y &lt;= n-1</a:t>
            </a: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ให้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x = -n+1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ทำงานต่อไปนี้ซ้ำเมื่อ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x &lt;= n-1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ถ้า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|x|+|y| &lt; n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จริง</a:t>
            </a:r>
            <a:endParaRPr lang="en-US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“*”</a:t>
            </a:r>
            <a:endParaRPr lang="th-TH" sz="1400" b="1" dirty="0">
              <a:solidFill>
                <a:schemeClr val="tx1"/>
              </a:solidFill>
              <a:latin typeface="RSU" panose="02000506040000020003" pitchFamily="2" charset="-34"/>
              <a:ea typeface="Meiryo UI" panose="020B0400000000000000" pitchFamily="34" charset="-128"/>
              <a:cs typeface="RSU" panose="02000506040000020003" pitchFamily="2" charset="-34"/>
            </a:endParaRP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ถ้า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|x|+|y| &lt; n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เท็จ</a:t>
            </a:r>
          </a:p>
          <a:p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     แสดงผล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“ ”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     x = x + 1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</a:t>
            </a:r>
            <a:r>
              <a:rPr lang="th-TH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แสดงผล </a:t>
            </a:r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newline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     y = y +1</a:t>
            </a:r>
          </a:p>
          <a:p>
            <a:r>
              <a:rPr lang="en-US" sz="1400" b="1" dirty="0">
                <a:solidFill>
                  <a:schemeClr val="tx1"/>
                </a:solidFill>
                <a:latin typeface="RSU" panose="02000506040000020003" pitchFamily="2" charset="-34"/>
                <a:ea typeface="Meiryo UI" panose="020B0400000000000000" pitchFamily="34" charset="-128"/>
                <a:cs typeface="RSU" panose="02000506040000020003" pitchFamily="2" charset="-34"/>
              </a:rPr>
              <a:t>	</a:t>
            </a:r>
          </a:p>
        </p:txBody>
      </p:sp>
      <p:cxnSp>
        <p:nvCxnSpPr>
          <p:cNvPr id="27" name="ลูกศรเชื่อมต่อแบบตรง 26">
            <a:extLst>
              <a:ext uri="{FF2B5EF4-FFF2-40B4-BE49-F238E27FC236}">
                <a16:creationId xmlns:a16="http://schemas.microsoft.com/office/drawing/2014/main" id="{BD1121D7-72BB-4999-B251-682E9881A0B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57353" y="3454006"/>
            <a:ext cx="2219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8356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726</Words>
  <Application>Microsoft Office PowerPoint</Application>
  <PresentationFormat>แบบจอกว้าง</PresentationFormat>
  <Paragraphs>152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RSU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Phukphoom Taphrae</dc:creator>
  <cp:lastModifiedBy>Phukphoom Taphrae</cp:lastModifiedBy>
  <cp:revision>17</cp:revision>
  <dcterms:created xsi:type="dcterms:W3CDTF">2019-08-28T06:54:28Z</dcterms:created>
  <dcterms:modified xsi:type="dcterms:W3CDTF">2019-08-28T13:04:15Z</dcterms:modified>
</cp:coreProperties>
</file>