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20/06/2022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20/06/2022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6/20/2022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ttulaManish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64091" y="3118654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altLang="en-US" sz="1200" b="1" dirty="0"/>
              <a:t>e-health  insurance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Created a e-health insurance application with spring boot as backend along with swagger for testing 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React as frontend, used HTML5 ,CSS ,ES6 and bootstrap for designing responsive web pages .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b="1" dirty="0"/>
              <a:t>Learn New Technologies  IN Training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Spring framework ,SQL database, React.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b="1" dirty="0"/>
              <a:t>  </a:t>
            </a:r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nikita.fulare@capgemini.com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7620961676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dirty="0"/>
              <a:t>Have knowledge  about Java ,spring framework  and sql using eclipse and SQL database and PostgreSQL.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dirty="0"/>
              <a:t>Have Knowledge  in developing Web Application in react using HTML,CSS and JS.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dirty="0"/>
              <a:t>Has working on React and Java development Appling using Spring Boot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dirty="0"/>
              <a:t>Have ability to learn new things  and technologies</a:t>
            </a:r>
            <a:r>
              <a:rPr lang="en-US" alt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/>
            <a:r>
              <a:rPr lang="en-US" altLang="nl-NL" u="sng" dirty="0">
                <a:solidFill>
                  <a:schemeClr val="tx2">
                    <a:lumMod val="75000"/>
                  </a:schemeClr>
                </a:solidFill>
              </a:rPr>
              <a:t>htthttps://github.com/Phulare123/One-Page-Resume.git</a:t>
            </a:r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884" y="5588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Electronic and tele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          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PostgreSQL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Rest API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 Js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Javascript,ES6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Gradle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Swagger,Eclipse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Proficient Communication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RATHOD RAJKUMAR</a:t>
            </a:r>
          </a:p>
          <a:p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146844" y="5589240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Placeholder 21" descr="A person in a pink shirt&#10;&#10;Description automatically generated with low confidence">
            <a:extLst>
              <a:ext uri="{FF2B5EF4-FFF2-40B4-BE49-F238E27FC236}">
                <a16:creationId xmlns:a16="http://schemas.microsoft.com/office/drawing/2014/main" id="{E6DDE272-F88B-4C3D-BD62-DC5FAC5F1611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2" b="14662"/>
          <a:stretch>
            <a:fillRect/>
          </a:stretch>
        </p:blipFill>
        <p:spPr>
          <a:xfrm>
            <a:off x="551384" y="177800"/>
            <a:ext cx="1845742" cy="1808163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41166</TotalTime>
  <Words>193</Words>
  <Application>Microsoft Office PowerPoint</Application>
  <PresentationFormat>Widescreen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Phulare, Nikita</cp:lastModifiedBy>
  <cp:revision>137</cp:revision>
  <dcterms:created xsi:type="dcterms:W3CDTF">2017-12-08T05:27:40Z</dcterms:created>
  <dcterms:modified xsi:type="dcterms:W3CDTF">2022-06-20T18:42:40Z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