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57" r:id="rId4"/>
    <p:sldId id="258" r:id="rId5"/>
    <p:sldId id="259" r:id="rId6"/>
    <p:sldId id="260" r:id="rId7"/>
    <p:sldId id="266" r:id="rId8"/>
    <p:sldId id="262" r:id="rId9"/>
    <p:sldId id="265" r:id="rId10"/>
    <p:sldId id="263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A0A41-4038-477D-9729-4C5D820B60CD}" type="datetimeFigureOut">
              <a:rPr lang="en-US" smtClean="0"/>
              <a:pPr/>
              <a:t>10-Jul-22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3B576-B134-4A72-8600-DADC75D09B7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advTm="1000">
    <p:wedge/>
    <p:sndAc>
      <p:stSnd>
        <p:snd r:embed="rId1" name="arrow.wav" builtIn="1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A0A41-4038-477D-9729-4C5D820B60CD}" type="datetimeFigureOut">
              <a:rPr lang="en-US" smtClean="0"/>
              <a:pPr/>
              <a:t>10-Jul-22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3B576-B134-4A72-8600-DADC75D09B7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advTm="1000">
    <p:wedge/>
    <p:sndAc>
      <p:stSnd>
        <p:snd r:embed="rId1" name="arrow.wav" builtIn="1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A0A41-4038-477D-9729-4C5D820B60CD}" type="datetimeFigureOut">
              <a:rPr lang="en-US" smtClean="0"/>
              <a:pPr/>
              <a:t>10-Jul-22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3B576-B134-4A72-8600-DADC75D09B7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advTm="1000">
    <p:wedge/>
    <p:sndAc>
      <p:stSnd>
        <p:snd r:embed="rId1" name="arrow.wav" builtIn="1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A0A41-4038-477D-9729-4C5D820B60CD}" type="datetimeFigureOut">
              <a:rPr lang="en-US" smtClean="0"/>
              <a:pPr/>
              <a:t>10-Jul-22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3B576-B134-4A72-8600-DADC75D09B7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advTm="1000">
    <p:wedge/>
    <p:sndAc>
      <p:stSnd>
        <p:snd r:embed="rId1" name="arrow.wav" builtIn="1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A0A41-4038-477D-9729-4C5D820B60CD}" type="datetimeFigureOut">
              <a:rPr lang="en-US" smtClean="0"/>
              <a:pPr/>
              <a:t>10-Jul-22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3B576-B134-4A72-8600-DADC75D09B7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advTm="1000">
    <p:wedge/>
    <p:sndAc>
      <p:stSnd>
        <p:snd r:embed="rId1" name="arrow.wav" builtIn="1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A0A41-4038-477D-9729-4C5D820B60CD}" type="datetimeFigureOut">
              <a:rPr lang="en-US" smtClean="0"/>
              <a:pPr/>
              <a:t>10-Jul-22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3B576-B134-4A72-8600-DADC75D09B7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advTm="1000">
    <p:wedge/>
    <p:sndAc>
      <p:stSnd>
        <p:snd r:embed="rId1" name="arrow.wav" builtIn="1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A0A41-4038-477D-9729-4C5D820B60CD}" type="datetimeFigureOut">
              <a:rPr lang="en-US" smtClean="0"/>
              <a:pPr/>
              <a:t>10-Jul-22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3B576-B134-4A72-8600-DADC75D09B7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advTm="1000">
    <p:wedge/>
    <p:sndAc>
      <p:stSnd>
        <p:snd r:embed="rId1" name="arrow.wav" builtIn="1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A0A41-4038-477D-9729-4C5D820B60CD}" type="datetimeFigureOut">
              <a:rPr lang="en-US" smtClean="0"/>
              <a:pPr/>
              <a:t>10-Jul-22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3B576-B134-4A72-8600-DADC75D09B7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advTm="1000">
    <p:wedge/>
    <p:sndAc>
      <p:stSnd>
        <p:snd r:embed="rId1" name="arrow.wav" builtIn="1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A0A41-4038-477D-9729-4C5D820B60CD}" type="datetimeFigureOut">
              <a:rPr lang="en-US" smtClean="0"/>
              <a:pPr/>
              <a:t>10-Jul-22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3B576-B134-4A72-8600-DADC75D09B7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advTm="1000">
    <p:wedge/>
    <p:sndAc>
      <p:stSnd>
        <p:snd r:embed="rId1" name="arrow.wav" builtIn="1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A0A41-4038-477D-9729-4C5D820B60CD}" type="datetimeFigureOut">
              <a:rPr lang="en-US" smtClean="0"/>
              <a:pPr/>
              <a:t>10-Jul-22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3B576-B134-4A72-8600-DADC75D09B7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advTm="1000">
    <p:wedge/>
    <p:sndAc>
      <p:stSnd>
        <p:snd r:embed="rId1" name="arrow.wav" builtIn="1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A0A41-4038-477D-9729-4C5D820B60CD}" type="datetimeFigureOut">
              <a:rPr lang="en-US" smtClean="0"/>
              <a:pPr/>
              <a:t>10-Jul-22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3B576-B134-4A72-8600-DADC75D09B7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advTm="1000">
    <p:wedge/>
    <p:sndAc>
      <p:stSnd>
        <p:snd r:embed="rId1" name="arrow.wav" builtIn="1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A0A41-4038-477D-9729-4C5D820B60CD}" type="datetimeFigureOut">
              <a:rPr lang="en-US" smtClean="0"/>
              <a:pPr/>
              <a:t>10-Jul-22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3B576-B134-4A72-8600-DADC75D09B7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Tm="1000">
    <p:wedge/>
    <p:sndAc>
      <p:stSnd>
        <p:snd r:embed="rId13" name="arrow.wav" builtIn="1"/>
      </p:stSnd>
    </p:sndAc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9600" dirty="0"/>
              <a:t>W</a:t>
            </a:r>
            <a:r>
              <a:rPr lang="en-US" sz="9600" dirty="0" smtClean="0"/>
              <a:t>elcome</a:t>
            </a:r>
            <a:endParaRPr lang="en-GB" sz="9600" dirty="0"/>
          </a:p>
        </p:txBody>
      </p:sp>
    </p:spTree>
  </p:cSld>
  <p:clrMapOvr>
    <a:masterClrMapping/>
  </p:clrMapOvr>
  <p:transition advTm="1000">
    <p:wedge/>
    <p:sndAc>
      <p:stSnd>
        <p:snd r:embed="rId2" name="arrow.wav" builtIn="1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/>
          <a:lstStyle/>
          <a:p>
            <a:r>
              <a:rPr lang="en-US" dirty="0" smtClean="0"/>
              <a:t>Country : Hong Kong</a:t>
            </a:r>
          </a:p>
          <a:p>
            <a:r>
              <a:rPr lang="en-US" dirty="0" smtClean="0"/>
              <a:t>City : Hong Kong</a:t>
            </a:r>
          </a:p>
          <a:p>
            <a:r>
              <a:rPr lang="en-US" dirty="0" smtClean="0"/>
              <a:t>Height : 484 </a:t>
            </a:r>
            <a:r>
              <a:rPr lang="en-US" dirty="0" err="1" smtClean="0"/>
              <a:t>metres</a:t>
            </a:r>
            <a:endParaRPr lang="en-US" dirty="0" smtClean="0"/>
          </a:p>
          <a:p>
            <a:r>
              <a:rPr lang="en-US" dirty="0" smtClean="0"/>
              <a:t>Floors : 118</a:t>
            </a:r>
          </a:p>
          <a:p>
            <a:r>
              <a:rPr lang="en-US" dirty="0" smtClean="0"/>
              <a:t>Built : 2009</a:t>
            </a:r>
          </a:p>
          <a:p>
            <a:endParaRPr lang="en-GB" dirty="0"/>
          </a:p>
        </p:txBody>
      </p:sp>
    </p:spTree>
  </p:cSld>
  <p:clrMapOvr>
    <a:masterClrMapping/>
  </p:clrMapOvr>
  <p:transition advTm="1000">
    <p:wedge/>
    <p:sndAc>
      <p:stSnd>
        <p:snd r:embed="rId2" name="arrow.wav" builtIn="1"/>
      </p:stSnd>
    </p:sndAc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470025"/>
          </a:xfrm>
        </p:spPr>
        <p:txBody>
          <a:bodyPr/>
          <a:lstStyle/>
          <a:p>
            <a:r>
              <a:rPr lang="en-US" dirty="0" err="1" smtClean="0"/>
              <a:t>Petronas</a:t>
            </a:r>
            <a:r>
              <a:rPr lang="en-US" dirty="0" smtClean="0"/>
              <a:t> Tower 1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7388" y="1752600"/>
            <a:ext cx="5662612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1000">
    <p:wedge/>
    <p:sndAc>
      <p:stSnd>
        <p:snd r:embed="rId2" name="arrow.wav" builtIn="1"/>
      </p:stSnd>
    </p:sndAc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/>
          <a:p>
            <a:r>
              <a:rPr lang="en-US" dirty="0" smtClean="0"/>
              <a:t>Country : Malaysia</a:t>
            </a:r>
          </a:p>
          <a:p>
            <a:r>
              <a:rPr lang="en-US" dirty="0" smtClean="0"/>
              <a:t>City : Kuala </a:t>
            </a:r>
            <a:r>
              <a:rPr lang="en-US" dirty="0" err="1" smtClean="0"/>
              <a:t>Lumper</a:t>
            </a:r>
            <a:endParaRPr lang="en-US" dirty="0" smtClean="0"/>
          </a:p>
          <a:p>
            <a:r>
              <a:rPr lang="en-US" dirty="0" smtClean="0"/>
              <a:t>Height : 452 </a:t>
            </a:r>
            <a:r>
              <a:rPr lang="en-US" dirty="0" err="1" smtClean="0"/>
              <a:t>metres</a:t>
            </a:r>
            <a:endParaRPr lang="en-US" dirty="0" smtClean="0"/>
          </a:p>
          <a:p>
            <a:r>
              <a:rPr lang="en-US" dirty="0" smtClean="0"/>
              <a:t>Floors : 88</a:t>
            </a:r>
          </a:p>
          <a:p>
            <a:r>
              <a:rPr lang="en-US" dirty="0" smtClean="0"/>
              <a:t>Built : 1998</a:t>
            </a:r>
          </a:p>
          <a:p>
            <a:endParaRPr lang="en-GB" dirty="0"/>
          </a:p>
        </p:txBody>
      </p:sp>
    </p:spTree>
  </p:cSld>
  <p:clrMapOvr>
    <a:masterClrMapping/>
  </p:clrMapOvr>
  <p:transition advTm="1000">
    <p:wedge/>
    <p:sndAc>
      <p:stSnd>
        <p:snd r:embed="rId2" name="arrow.wav" builtIn="1"/>
      </p:stSnd>
    </p:sndAc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8800" dirty="0" smtClean="0"/>
              <a:t>Thank You</a:t>
            </a:r>
            <a:endParaRPr lang="en-GB" sz="8800" dirty="0"/>
          </a:p>
        </p:txBody>
      </p:sp>
    </p:spTree>
  </p:cSld>
  <p:clrMapOvr>
    <a:masterClrMapping/>
  </p:clrMapOvr>
  <p:transition advTm="1000">
    <p:wedge/>
    <p:sndAc>
      <p:stSnd>
        <p:snd r:embed="rId2" name="arrow.wav" builtIn="1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 smtClean="0"/>
              <a:t>Top 5 Tallest Building in the World</a:t>
            </a:r>
            <a:endParaRPr lang="en-GB" b="1" u="sng" dirty="0"/>
          </a:p>
        </p:txBody>
      </p:sp>
    </p:spTree>
  </p:cSld>
  <p:clrMapOvr>
    <a:masterClrMapping/>
  </p:clrMapOvr>
  <p:transition advTm="1000">
    <p:wedge/>
    <p:sndAc>
      <p:stSnd>
        <p:snd r:embed="rId2" name="arrow.wav" builtIn="1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 smtClean="0"/>
              <a:t>Burj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Khalifa</a:t>
            </a:r>
            <a:endParaRPr lang="en-GB" b="1" u="sng" dirty="0"/>
          </a:p>
        </p:txBody>
      </p:sp>
      <p:pic>
        <p:nvPicPr>
          <p:cNvPr id="4" name="Content Placeholder 3" descr="photo-1572364769167-198dcb7b520c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3000" y="1447800"/>
            <a:ext cx="6934200" cy="4525963"/>
          </a:xfrm>
        </p:spPr>
      </p:pic>
    </p:spTree>
  </p:cSld>
  <p:clrMapOvr>
    <a:masterClrMapping/>
  </p:clrMapOvr>
  <p:transition advTm="1000">
    <p:wedge/>
    <p:sndAc>
      <p:stSnd>
        <p:snd r:embed="rId2" name="arrow.wav" builtIn="1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r>
              <a:rPr lang="en-US" dirty="0" smtClean="0"/>
              <a:t>Country : United Arab Emirates</a:t>
            </a:r>
          </a:p>
          <a:p>
            <a:r>
              <a:rPr lang="en-US" dirty="0" smtClean="0"/>
              <a:t>City : Dubai</a:t>
            </a:r>
          </a:p>
          <a:p>
            <a:r>
              <a:rPr lang="en-US" dirty="0" smtClean="0"/>
              <a:t>Height : 818 </a:t>
            </a:r>
            <a:r>
              <a:rPr lang="en-US" dirty="0" err="1" smtClean="0"/>
              <a:t>metres</a:t>
            </a:r>
            <a:endParaRPr lang="en-US" dirty="0" smtClean="0"/>
          </a:p>
          <a:p>
            <a:r>
              <a:rPr lang="en-US" dirty="0" smtClean="0"/>
              <a:t>Floors :160</a:t>
            </a:r>
          </a:p>
          <a:p>
            <a:r>
              <a:rPr lang="en-US" dirty="0" smtClean="0"/>
              <a:t>Built : 2010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GB" dirty="0"/>
          </a:p>
        </p:txBody>
      </p:sp>
    </p:spTree>
  </p:cSld>
  <p:clrMapOvr>
    <a:masterClrMapping/>
  </p:clrMapOvr>
  <p:transition advTm="1000">
    <p:wedge/>
    <p:sndAc>
      <p:stSnd>
        <p:snd r:embed="rId2" name="arrow.wav" builtIn="1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Taipei 101</a:t>
            </a:r>
            <a:endParaRPr lang="en-GB" dirty="0"/>
          </a:p>
        </p:txBody>
      </p:sp>
      <p:pic>
        <p:nvPicPr>
          <p:cNvPr id="4" name="Content Placeholder 3" descr="2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3000" y="1600200"/>
            <a:ext cx="6781800" cy="4876800"/>
          </a:xfrm>
        </p:spPr>
      </p:pic>
    </p:spTree>
  </p:cSld>
  <p:clrMapOvr>
    <a:masterClrMapping/>
  </p:clrMapOvr>
  <p:transition advTm="1000">
    <p:wedge/>
    <p:sndAc>
      <p:stSnd>
        <p:snd r:embed="rId2" name="arrow.wav" builtIn="1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Country : Taiwan</a:t>
            </a:r>
          </a:p>
          <a:p>
            <a:r>
              <a:rPr lang="en-US" dirty="0" smtClean="0"/>
              <a:t>City : Taipei</a:t>
            </a:r>
          </a:p>
          <a:p>
            <a:r>
              <a:rPr lang="en-US" dirty="0" smtClean="0"/>
              <a:t>Height : 509 </a:t>
            </a:r>
            <a:r>
              <a:rPr lang="en-US" dirty="0" err="1" smtClean="0"/>
              <a:t>metres</a:t>
            </a:r>
            <a:endParaRPr lang="en-US" dirty="0" smtClean="0"/>
          </a:p>
          <a:p>
            <a:r>
              <a:rPr lang="en-US" dirty="0" smtClean="0"/>
              <a:t>Floors : 101</a:t>
            </a:r>
          </a:p>
          <a:p>
            <a:r>
              <a:rPr lang="en-US" dirty="0" smtClean="0"/>
              <a:t>Built : 2004</a:t>
            </a:r>
          </a:p>
          <a:p>
            <a:endParaRPr lang="en-US" dirty="0" smtClean="0"/>
          </a:p>
          <a:p>
            <a:endParaRPr lang="en-GB" dirty="0"/>
          </a:p>
        </p:txBody>
      </p:sp>
    </p:spTree>
  </p:cSld>
  <p:clrMapOvr>
    <a:masterClrMapping/>
  </p:clrMapOvr>
  <p:transition advTm="1000">
    <p:wedge/>
    <p:sndAc>
      <p:stSnd>
        <p:snd r:embed="rId2" name="arrow.wav" builtIn="1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Shanghai World Financial Center</a:t>
            </a:r>
            <a:endParaRPr lang="en-GB" dirty="0"/>
          </a:p>
        </p:txBody>
      </p:sp>
      <p:pic>
        <p:nvPicPr>
          <p:cNvPr id="4" name="Content Placeholder 3" descr="3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1600" y="1447800"/>
            <a:ext cx="5257799" cy="5105400"/>
          </a:xfrm>
        </p:spPr>
      </p:pic>
    </p:spTree>
  </p:cSld>
  <p:clrMapOvr>
    <a:masterClrMapping/>
  </p:clrMapOvr>
  <p:transition advTm="1000">
    <p:wedge/>
    <p:sndAc>
      <p:stSnd>
        <p:snd r:embed="rId2" name="arrow.wav" builtIn="1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Country : China</a:t>
            </a:r>
          </a:p>
          <a:p>
            <a:r>
              <a:rPr lang="en-US" dirty="0" smtClean="0"/>
              <a:t>City : Shanghai</a:t>
            </a:r>
          </a:p>
          <a:p>
            <a:r>
              <a:rPr lang="en-US" dirty="0" smtClean="0"/>
              <a:t>Height : 	492 </a:t>
            </a:r>
            <a:r>
              <a:rPr lang="en-US" dirty="0" err="1" smtClean="0"/>
              <a:t>metres</a:t>
            </a:r>
            <a:endParaRPr lang="en-US" dirty="0" smtClean="0"/>
          </a:p>
          <a:p>
            <a:r>
              <a:rPr lang="en-US" dirty="0" smtClean="0"/>
              <a:t>Floors :101</a:t>
            </a:r>
          </a:p>
          <a:p>
            <a:r>
              <a:rPr lang="en-US" dirty="0" smtClean="0"/>
              <a:t>Built :2008</a:t>
            </a:r>
          </a:p>
          <a:p>
            <a:endParaRPr lang="en-GB" dirty="0"/>
          </a:p>
        </p:txBody>
      </p:sp>
    </p:spTree>
  </p:cSld>
  <p:clrMapOvr>
    <a:masterClrMapping/>
  </p:clrMapOvr>
  <p:transition advTm="1000">
    <p:wedge/>
    <p:sndAc>
      <p:stSnd>
        <p:snd r:embed="rId2" name="arrow.wav" builtIn="1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International Commerce Center</a:t>
            </a:r>
            <a:endParaRPr lang="en-GB" dirty="0"/>
          </a:p>
        </p:txBody>
      </p:sp>
      <p:pic>
        <p:nvPicPr>
          <p:cNvPr id="4" name="Content Placeholder 3" descr="4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76400" y="1295400"/>
            <a:ext cx="5715000" cy="5105400"/>
          </a:xfrm>
        </p:spPr>
      </p:pic>
    </p:spTree>
  </p:cSld>
  <p:clrMapOvr>
    <a:masterClrMapping/>
  </p:clrMapOvr>
  <p:transition advTm="1000">
    <p:wedge/>
    <p:sndAc>
      <p:stSnd>
        <p:snd r:embed="rId2" name="arrow.wav" builtIn="1"/>
      </p:stSnd>
    </p:sndAc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60</TotalTime>
  <Words>101</Words>
  <Application>Microsoft Office PowerPoint</Application>
  <PresentationFormat>On-screen Show (4:3)</PresentationFormat>
  <Paragraphs>40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Top 5 Tallest Building in the World</vt:lpstr>
      <vt:lpstr>Burj Khalifa</vt:lpstr>
      <vt:lpstr>Slide 4</vt:lpstr>
      <vt:lpstr>Taipei 101</vt:lpstr>
      <vt:lpstr>Slide 6</vt:lpstr>
      <vt:lpstr>Shanghai World Financial Center</vt:lpstr>
      <vt:lpstr>Slide 8</vt:lpstr>
      <vt:lpstr>International Commerce Center</vt:lpstr>
      <vt:lpstr>Slide 10</vt:lpstr>
      <vt:lpstr>Petronas Tower 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10 Tallest Building in the World</dc:title>
  <dc:creator>OMKAR</dc:creator>
  <cp:lastModifiedBy>OMKAR</cp:lastModifiedBy>
  <cp:revision>7</cp:revision>
  <dcterms:created xsi:type="dcterms:W3CDTF">2022-07-10T08:19:08Z</dcterms:created>
  <dcterms:modified xsi:type="dcterms:W3CDTF">2022-07-10T09:20:13Z</dcterms:modified>
</cp:coreProperties>
</file>