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0F2"/>
    <a:srgbClr val="1CA0F1"/>
    <a:srgbClr val="6E767D"/>
    <a:srgbClr val="DDDDDD"/>
    <a:srgbClr val="1DA1F2"/>
    <a:srgbClr val="000000"/>
    <a:srgbClr val="242D34"/>
    <a:srgbClr val="CFCFCF"/>
    <a:srgbClr val="959595"/>
    <a:srgbClr val="2F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DB93-788B-43AA-9B34-5AB6AD62C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F6221-D92C-45BF-A418-CBC71EE53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EB7D-92A1-409A-B245-C8CD4FA4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371-B42C-4826-BCCA-A0D81E04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1C30-BEE9-4EA9-B539-90BE9503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44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64B2-19B6-4E01-B35F-B026DF95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3A37F-0ECE-4E17-9817-D2647D7F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1B8B-0CB6-4F71-BC3D-386A50EA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81C0-034A-4288-8D0C-F3E4584E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38E2-0183-47AD-B628-20D88E0D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673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ED991-9CA7-4D82-8924-954B50D0E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619A-F18E-44F8-9781-60D75B60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3DD7B-687A-4DD4-9737-B740FDCE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8BBB-2AD8-492E-8952-397D4568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1DAC-C295-4BC3-942D-33F408F6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78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7751-3F26-47AC-9A1E-C3B389D4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E3FF-9CF1-4EB1-BA73-D430CBB5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E810-F4AD-4C6B-82DF-26B49B2D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A6CE-0E51-4A9A-B7DC-85305D6B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ECDC0-3B86-4C74-A0A2-4422F8F7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08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BC2A-9339-4618-9EB8-BC14E159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6C829-188B-4930-AFAB-E140F1FA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AE4B-3C7E-449B-9D93-B620DC3F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5D9E-B8E6-43ED-96A5-2A9B6601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9F22-499B-4F38-B508-97C7B6B0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921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CAAA-A95C-4701-9D4F-F6EA92B4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F4E7-3708-4F32-8E31-67F459B38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663E3-7A77-451D-8691-7DA16C505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25F-7E0E-4E5E-BD2C-E968CE35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EBF7-ED76-482C-88BB-87C969E0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FC526-2B80-493D-A487-8C2619EC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7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431-0399-4144-9785-4670B1CB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99A9-A86E-4189-99ED-BF1D5366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5442B-1677-485A-A30C-A3BAE63B3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21F38-29AF-4171-9E2E-02B04BB03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31746-409C-484F-88BF-FE74EC14F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8E627-B006-4CAC-A3A9-A25751A8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9BFB3-0FFA-4AF6-BEEB-837010CD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BD980-D288-4D24-AF0A-702F4B94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28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7EF-A94E-41C1-9BF5-E6D25812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45A9A-C185-4801-96F5-D0D2CCBF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9DCD9-06AA-4FF7-B744-311735C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B598-CF93-4290-B9A3-2CB61EC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571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493DD-743D-4FF8-9927-C025AA4A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A1DCF-7118-455E-9C75-1BEFE62E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26B53-FFD5-4234-999A-9D9BD6F9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02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BB91-E32B-4733-8CDF-A113B433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9E12-C5A9-4DA4-8B65-4E6F49E9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C40DE-69DB-471F-A113-851EABA46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B1B8-B386-4838-8704-015F881B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0711B-935B-4167-B64F-6CB5085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46A06-2B88-4CBB-AD83-4BCDE193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9F99-5577-403C-BA63-3FA963C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CF327-99D5-4D2E-A5EC-8406A12E8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9B869-7C47-425F-B50F-46AF62110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E6682-4FFE-4825-A2E6-5B34B9CC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B0AC-4FD0-4055-AD62-45A14B47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64E7-5DA9-4F27-A49B-A3DE4FBF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181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02768-5148-4542-B667-D41A687C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B686-8F9C-4DC6-84AA-4493EEED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33C5-0DCC-42EA-8891-20C152CA5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27BB-376E-49A7-A8E4-CBFC35D67572}" type="datetimeFigureOut">
              <a:rPr lang="vi-VN" smtClean="0"/>
              <a:t>04/12/2022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985A-76FA-4B81-957A-DA908F060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DD567-C958-444E-8C3E-F2C2016AF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798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2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2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2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2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1652A-FF27-4DAA-833E-E02A7907B49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71D7E0-C426-4C07-A61C-090769A86F07}"/>
              </a:ext>
            </a:extLst>
          </p:cNvPr>
          <p:cNvSpPr/>
          <p:nvPr/>
        </p:nvSpPr>
        <p:spPr>
          <a:xfrm>
            <a:off x="6757975" y="4052196"/>
            <a:ext cx="3281572" cy="571644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CHỦ ĐỀ THUYẾT TRÌNH</a:t>
            </a:r>
            <a:endParaRPr lang="vi-VN" sz="1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E5D70-B655-49C5-872A-0DB9E4BCE940}"/>
              </a:ext>
            </a:extLst>
          </p:cNvPr>
          <p:cNvSpPr txBox="1"/>
          <p:nvPr/>
        </p:nvSpPr>
        <p:spPr>
          <a:xfrm>
            <a:off x="4820920" y="1639888"/>
            <a:ext cx="7281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D9D9D9"/>
                </a:solidFill>
                <a:latin typeface="Breul Grotesk A Black" panose="02000000000000000000" pitchFamily="2" charset="0"/>
              </a:rPr>
              <a:t>COSTUME PRICE</a:t>
            </a:r>
            <a:endParaRPr lang="vi-VN" sz="8000" dirty="0">
              <a:solidFill>
                <a:srgbClr val="D9D9D9"/>
              </a:solidFill>
              <a:latin typeface="BreulGroteskA-Black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679FAF-2EC4-43FE-8C70-5F8AE75584B1}"/>
              </a:ext>
            </a:extLst>
          </p:cNvPr>
          <p:cNvSpPr/>
          <p:nvPr/>
        </p:nvSpPr>
        <p:spPr>
          <a:xfrm>
            <a:off x="6757975" y="5169276"/>
            <a:ext cx="3281572" cy="5716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1DA1F2"/>
                </a:solidFill>
              </a:rPr>
              <a:t>THÀNH VIÊN TRONG NHÓM</a:t>
            </a:r>
            <a:endParaRPr lang="vi-VN" sz="1600" b="1">
              <a:solidFill>
                <a:srgbClr val="1DA1F2"/>
              </a:solidFill>
            </a:endParaRPr>
          </a:p>
        </p:txBody>
      </p:sp>
      <p:pic>
        <p:nvPicPr>
          <p:cNvPr id="15" name="Picture 14" descr="Logo, icon, company name&#10;&#10;Description automatically generated">
            <a:extLst>
              <a:ext uri="{FF2B5EF4-FFF2-40B4-BE49-F238E27FC236}">
                <a16:creationId xmlns:a16="http://schemas.microsoft.com/office/drawing/2014/main" id="{98DB2D48-E22D-4188-A595-3E4E4BD90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7024" l="10000" r="90000">
                        <a14:foregroundMark x1="64667" y1="7143" x2="64667" y2="7143"/>
                        <a14:foregroundMark x1="80667" y1="7143" x2="80667" y2="7143"/>
                        <a14:foregroundMark x1="34000" y1="91667" x2="34000" y2="91667"/>
                        <a14:foregroundMark x1="40000" y1="97024" x2="40000" y2="970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668" y="783242"/>
            <a:ext cx="2074904" cy="116194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E9A2A6-A117-4879-A025-0B5B1EF2C62C}"/>
              </a:ext>
            </a:extLst>
          </p:cNvPr>
          <p:cNvSpPr/>
          <p:nvPr/>
        </p:nvSpPr>
        <p:spPr>
          <a:xfrm>
            <a:off x="12440920" y="2510442"/>
            <a:ext cx="4991100" cy="965200"/>
          </a:xfrm>
          <a:prstGeom prst="roundRect">
            <a:avLst>
              <a:gd name="adj" fmla="val 7456"/>
            </a:avLst>
          </a:prstGeom>
          <a:noFill/>
          <a:ln>
            <a:solidFill>
              <a:srgbClr val="262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sz="3600" b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62B0D0-E6CD-4C62-8E1D-593F74AE5BB4}"/>
              </a:ext>
            </a:extLst>
          </p:cNvPr>
          <p:cNvSpPr/>
          <p:nvPr/>
        </p:nvSpPr>
        <p:spPr>
          <a:xfrm>
            <a:off x="12440920" y="3926388"/>
            <a:ext cx="4991100" cy="965200"/>
          </a:xfrm>
          <a:prstGeom prst="roundRect">
            <a:avLst>
              <a:gd name="adj" fmla="val 7456"/>
            </a:avLst>
          </a:prstGeom>
          <a:noFill/>
          <a:ln>
            <a:solidFill>
              <a:srgbClr val="262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CE1BEE-C398-497E-9705-D11A49C85D43}"/>
              </a:ext>
            </a:extLst>
          </p:cNvPr>
          <p:cNvSpPr/>
          <p:nvPr/>
        </p:nvSpPr>
        <p:spPr>
          <a:xfrm>
            <a:off x="12888629" y="5455098"/>
            <a:ext cx="4991100" cy="65436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BẮT ĐẦU THUYẾT TRÌNH</a:t>
            </a:r>
            <a:endParaRPr lang="vi-VN" sz="2400" b="1"/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F3AF962D-BA8A-4B98-9830-3AE9E07D5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37" b="98718" l="2778" r="98148">
                        <a14:foregroundMark x1="8333" y1="7692" x2="13426" y2="17094"/>
                        <a14:foregroundMark x1="4630" y1="6410" x2="5556" y2="7265"/>
                        <a14:foregroundMark x1="2778" y1="2564" x2="2778" y2="2564"/>
                        <a14:foregroundMark x1="70675" y1="58547" x2="71296" y2="58974"/>
                        <a14:foregroundMark x1="27778" y1="29060" x2="70675" y2="58547"/>
                        <a14:foregroundMark x1="33333" y1="29487" x2="55093" y2="59402"/>
                        <a14:foregroundMark x1="34259" y1="44017" x2="43981" y2="57265"/>
                        <a14:foregroundMark x1="29167" y1="42735" x2="36111" y2="61111"/>
                        <a14:foregroundMark x1="32407" y1="49573" x2="36111" y2="68376"/>
                        <a14:foregroundMark x1="40278" y1="90598" x2="40278" y2="90598"/>
                        <a14:foregroundMark x1="62500" y1="70513" x2="76389" y2="81624"/>
                        <a14:foregroundMark x1="86111" y1="94444" x2="86111" y2="94444"/>
                        <a14:foregroundMark x1="94907" y1="85897" x2="94907" y2="85897"/>
                        <a14:foregroundMark x1="98611" y1="88462" x2="98611" y2="88462"/>
                        <a14:foregroundMark x1="86574" y1="98718" x2="86574" y2="98718"/>
                        <a14:backgroundMark x1="72222" y1="58974" x2="72222" y2="58974"/>
                        <a14:backgroundMark x1="71296" y1="58547" x2="71296" y2="58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48" y="4508405"/>
            <a:ext cx="655114" cy="7097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B26315-3F83-4562-A93E-5C85EBDC4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3F037-3643-4F2A-BFD3-8CA0465DE7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242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6D5236-C376-42D0-BF2D-C8407D4920F1}"/>
              </a:ext>
            </a:extLst>
          </p:cNvPr>
          <p:cNvGrpSpPr/>
          <p:nvPr/>
        </p:nvGrpSpPr>
        <p:grpSpPr>
          <a:xfrm>
            <a:off x="3850767" y="2015050"/>
            <a:ext cx="4490466" cy="2827900"/>
            <a:chOff x="3058668" y="1729740"/>
            <a:chExt cx="6074664" cy="37719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413F1E-CA92-47C4-8A7A-F60992950E87}"/>
                </a:ext>
              </a:extLst>
            </p:cNvPr>
            <p:cNvSpPr/>
            <p:nvPr/>
          </p:nvSpPr>
          <p:spPr>
            <a:xfrm>
              <a:off x="3058668" y="1729740"/>
              <a:ext cx="6074664" cy="3771900"/>
            </a:xfrm>
            <a:prstGeom prst="roundRect">
              <a:avLst>
                <a:gd name="adj" fmla="val 5159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3F768B-65FE-4D51-8732-1916A605FD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00" t="17556" r="43500" b="65555"/>
            <a:stretch/>
          </p:blipFill>
          <p:spPr>
            <a:xfrm>
              <a:off x="5332476" y="1729740"/>
              <a:ext cx="1524000" cy="1158240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1693993-1FE4-4AB1-B2E3-76635B96FA59}"/>
                </a:ext>
              </a:extLst>
            </p:cNvPr>
            <p:cNvSpPr/>
            <p:nvPr/>
          </p:nvSpPr>
          <p:spPr>
            <a:xfrm>
              <a:off x="4931664" y="4617720"/>
              <a:ext cx="2325624" cy="662940"/>
            </a:xfrm>
            <a:prstGeom prst="roundRect">
              <a:avLst>
                <a:gd name="adj" fmla="val 50000"/>
              </a:avLst>
            </a:prstGeom>
            <a:solidFill>
              <a:srgbClr val="1DA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THE END</a:t>
              </a:r>
              <a:endParaRPr lang="vi-VN" sz="2000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CCFBA5-FBC3-48B8-B78B-398A84CFBD89}"/>
                </a:ext>
              </a:extLst>
            </p:cNvPr>
            <p:cNvSpPr txBox="1"/>
            <p:nvPr/>
          </p:nvSpPr>
          <p:spPr>
            <a:xfrm>
              <a:off x="3599142" y="2807316"/>
              <a:ext cx="4990667" cy="49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DDDDDD"/>
                  </a:solidFill>
                </a:rPr>
                <a:t>PHẠM HUỲNH THIÊN PHỤNG</a:t>
              </a:r>
              <a:endParaRPr lang="vi-VN" b="1" dirty="0">
                <a:solidFill>
                  <a:srgbClr val="DDDDDD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05975F-DA5F-414B-8CE1-7537FD92764C}"/>
                </a:ext>
              </a:extLst>
            </p:cNvPr>
            <p:cNvSpPr txBox="1"/>
            <p:nvPr/>
          </p:nvSpPr>
          <p:spPr>
            <a:xfrm>
              <a:off x="3599142" y="3433323"/>
              <a:ext cx="5115939" cy="944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6E767D"/>
                  </a:solidFill>
                </a:rPr>
                <a:t>COSTUME PRICE</a:t>
              </a:r>
              <a:endParaRPr lang="vi-VN" sz="4000" b="1" dirty="0">
                <a:solidFill>
                  <a:srgbClr val="6E767D"/>
                </a:solidFill>
              </a:endParaRPr>
            </a:p>
          </p:txBody>
        </p:sp>
      </p:grpSp>
      <p:pic>
        <p:nvPicPr>
          <p:cNvPr id="18" name="Picture 17" descr="Shape, arrow&#10;&#10;Description automatically generated">
            <a:extLst>
              <a:ext uri="{FF2B5EF4-FFF2-40B4-BE49-F238E27FC236}">
                <a16:creationId xmlns:a16="http://schemas.microsoft.com/office/drawing/2014/main" id="{8843352E-93A8-4AE8-B404-888A6CABA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37" b="98718" l="2778" r="98148">
                        <a14:foregroundMark x1="8333" y1="7692" x2="13426" y2="17094"/>
                        <a14:foregroundMark x1="4630" y1="6410" x2="5556" y2="7265"/>
                        <a14:foregroundMark x1="2778" y1="2564" x2="2778" y2="2564"/>
                        <a14:foregroundMark x1="70675" y1="58547" x2="71296" y2="58974"/>
                        <a14:foregroundMark x1="27778" y1="29060" x2="70675" y2="58547"/>
                        <a14:foregroundMark x1="33333" y1="29487" x2="55093" y2="59402"/>
                        <a14:foregroundMark x1="34259" y1="44017" x2="43981" y2="57265"/>
                        <a14:foregroundMark x1="29167" y1="42735" x2="36111" y2="61111"/>
                        <a14:foregroundMark x1="32407" y1="49573" x2="36111" y2="68376"/>
                        <a14:foregroundMark x1="40278" y1="90598" x2="40278" y2="90598"/>
                        <a14:foregroundMark x1="62500" y1="70513" x2="76389" y2="81624"/>
                        <a14:foregroundMark x1="86111" y1="94444" x2="86111" y2="94444"/>
                        <a14:foregroundMark x1="94907" y1="85897" x2="94907" y2="85897"/>
                        <a14:foregroundMark x1="98611" y1="88462" x2="98611" y2="88462"/>
                        <a14:foregroundMark x1="86574" y1="98718" x2="86574" y2="98718"/>
                        <a14:backgroundMark x1="72222" y1="58974" x2="72222" y2="58974"/>
                        <a14:backgroundMark x1="71296" y1="58547" x2="71296" y2="58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0825">
            <a:off x="6432771" y="4990622"/>
            <a:ext cx="655114" cy="7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960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ccel="48000" fill="hold" nodeType="withEffect" p14:presetBounceEnd="9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92000">
                                          <p:cBhvr>
                                            <p:cTn id="10" dur="15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6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ccel="4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5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6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6C19785-7B79-4BEE-B109-F46B6EF87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" b="46251"/>
          <a:stretch/>
        </p:blipFill>
        <p:spPr>
          <a:xfrm>
            <a:off x="832339" y="0"/>
            <a:ext cx="11072704" cy="3798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8D093-9397-44B3-A5B7-FC245A7FB374}"/>
              </a:ext>
            </a:extLst>
          </p:cNvPr>
          <p:cNvSpPr txBox="1"/>
          <p:nvPr/>
        </p:nvSpPr>
        <p:spPr>
          <a:xfrm>
            <a:off x="2963137" y="4015154"/>
            <a:ext cx="681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1CA0F1"/>
                </a:solidFill>
              </a:rPr>
              <a:t>THANKS FOR WATCHING!</a:t>
            </a:r>
            <a:endParaRPr lang="vi-VN" sz="4800" b="1">
              <a:solidFill>
                <a:srgbClr val="1CA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97F7D-293D-4858-A5F0-7F59D6102B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2942B2-0B0D-4A9D-A4F4-55481EA13BF7}"/>
              </a:ext>
            </a:extLst>
          </p:cNvPr>
          <p:cNvSpPr/>
          <p:nvPr/>
        </p:nvSpPr>
        <p:spPr>
          <a:xfrm>
            <a:off x="2567418" y="2463800"/>
            <a:ext cx="6815864" cy="965200"/>
          </a:xfrm>
          <a:prstGeom prst="roundRect">
            <a:avLst>
              <a:gd name="adj" fmla="val 7456"/>
            </a:avLst>
          </a:prstGeom>
          <a:noFill/>
          <a:ln>
            <a:solidFill>
              <a:srgbClr val="262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sz="3600" b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E12118-3C43-41F3-8E20-C584D140AF0A}"/>
              </a:ext>
            </a:extLst>
          </p:cNvPr>
          <p:cNvSpPr/>
          <p:nvPr/>
        </p:nvSpPr>
        <p:spPr>
          <a:xfrm>
            <a:off x="2567418" y="3879746"/>
            <a:ext cx="6815864" cy="965200"/>
          </a:xfrm>
          <a:prstGeom prst="roundRect">
            <a:avLst>
              <a:gd name="adj" fmla="val 7456"/>
            </a:avLst>
          </a:prstGeom>
          <a:noFill/>
          <a:ln>
            <a:solidFill>
              <a:srgbClr val="262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EB0793-36B8-45DB-A08E-D7CA8CFBB4F0}"/>
              </a:ext>
            </a:extLst>
          </p:cNvPr>
          <p:cNvSpPr/>
          <p:nvPr/>
        </p:nvSpPr>
        <p:spPr>
          <a:xfrm>
            <a:off x="3479800" y="5467038"/>
            <a:ext cx="4991100" cy="65436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BẮT ĐẦU THUYẾT TRÌNH</a:t>
            </a:r>
            <a:endParaRPr lang="vi-VN" sz="2400" b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5B65B-9478-49E2-924E-C171D5EDC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9" t="8237" r="57000" b="13921"/>
          <a:stretch/>
        </p:blipFill>
        <p:spPr>
          <a:xfrm>
            <a:off x="-6096000" y="0"/>
            <a:ext cx="6096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E93399-5EE0-4376-B6B1-C690066B04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851" b="24994" l="49298" r="55583">
                        <a14:foregroundMark x1="49948" y1="16759" x2="51042" y2="21759"/>
                        <a14:foregroundMark x1="51042" y1="21759" x2="51354" y2="21667"/>
                        <a14:foregroundMark x1="50938" y1="17130" x2="51719" y2="19815"/>
                        <a14:foregroundMark x1="51875" y1="18889" x2="51875" y2="21019"/>
                        <a14:foregroundMark x1="50625" y1="21574" x2="52188" y2="20926"/>
                        <a14:foregroundMark x1="50260" y1="21204" x2="50365" y2="19167"/>
                        <a14:foregroundMark x1="50000" y1="16944" x2="50104" y2="21111"/>
                        <a14:foregroundMark x1="51979" y1="18241" x2="52865" y2="18056"/>
                        <a14:foregroundMark x1="52344" y1="17593" x2="52865" y2="18981"/>
                        <a14:foregroundMark x1="52135" y1="17315" x2="52448" y2="18148"/>
                        <a14:foregroundMark x1="51250" y1="17500" x2="52188" y2="17778"/>
                        <a14:foregroundMark x1="49844" y1="20648" x2="50000" y2="22037"/>
                        <a14:foregroundMark x1="50052" y1="20000" x2="50260" y2="20833"/>
                        <a14:foregroundMark x1="50104" y1="19074" x2="50156" y2="19722"/>
                        <a14:foregroundMark x1="49740" y1="18611" x2="50260" y2="20000"/>
                        <a14:foregroundMark x1="52760" y1="19074" x2="52240" y2="20648"/>
                        <a14:foregroundMark x1="52083" y1="19537" x2="52031" y2="21019"/>
                      </a14:backgroundRemoval>
                    </a14:imgEffect>
                  </a14:imgLayer>
                </a14:imgProps>
              </a:ext>
            </a:extLst>
          </a:blip>
          <a:srcRect l="48512" t="14708" r="46126" b="73863"/>
          <a:stretch/>
        </p:blipFill>
        <p:spPr>
          <a:xfrm>
            <a:off x="5965246" y="7480092"/>
            <a:ext cx="894193" cy="107200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987D78-0FC4-464C-B4A4-E6B4E54BAE74}"/>
              </a:ext>
            </a:extLst>
          </p:cNvPr>
          <p:cNvSpPr/>
          <p:nvPr/>
        </p:nvSpPr>
        <p:spPr>
          <a:xfrm>
            <a:off x="6925615" y="9415754"/>
            <a:ext cx="3281572" cy="571644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CHỦ ĐỀ THUYẾT TRÌNH</a:t>
            </a:r>
            <a:endParaRPr lang="vi-VN" sz="16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3FDC2-C164-4C1D-9384-AA674BDFA763}"/>
              </a:ext>
            </a:extLst>
          </p:cNvPr>
          <p:cNvSpPr txBox="1"/>
          <p:nvPr/>
        </p:nvSpPr>
        <p:spPr>
          <a:xfrm>
            <a:off x="6710736" y="7308746"/>
            <a:ext cx="437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D9D9D9"/>
                </a:solidFill>
                <a:latin typeface="Breul Grotesk A Black" panose="02000000000000000000" pitchFamily="2" charset="0"/>
              </a:rPr>
              <a:t>GROUP NAME</a:t>
            </a:r>
            <a:endParaRPr lang="vi-VN" sz="5400">
              <a:solidFill>
                <a:srgbClr val="D9D9D9"/>
              </a:solidFill>
              <a:latin typeface="BreulGroteskA-Black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378982-905A-4D63-B140-81C84636AB37}"/>
              </a:ext>
            </a:extLst>
          </p:cNvPr>
          <p:cNvSpPr/>
          <p:nvPr/>
        </p:nvSpPr>
        <p:spPr>
          <a:xfrm>
            <a:off x="6925615" y="10532834"/>
            <a:ext cx="3281572" cy="5716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1DA1F2"/>
                </a:solidFill>
              </a:rPr>
              <a:t>THÀNH VIÊN TRONG NHÓM</a:t>
            </a:r>
            <a:endParaRPr lang="vi-VN" sz="1600" b="1">
              <a:solidFill>
                <a:srgbClr val="1DA1F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3F047-A15E-4588-B7D9-CF64AA05F5C7}"/>
              </a:ext>
            </a:extLst>
          </p:cNvPr>
          <p:cNvSpPr txBox="1"/>
          <p:nvPr/>
        </p:nvSpPr>
        <p:spPr>
          <a:xfrm>
            <a:off x="3065093" y="2635146"/>
            <a:ext cx="655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PHẠM HUỲNH THIÊN PHỤNG</a:t>
            </a:r>
            <a:endParaRPr lang="vi-VN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0C787-A3D1-46A4-8D34-F3302D5A831F}"/>
              </a:ext>
            </a:extLst>
          </p:cNvPr>
          <p:cNvSpPr txBox="1"/>
          <p:nvPr/>
        </p:nvSpPr>
        <p:spPr>
          <a:xfrm>
            <a:off x="3065093" y="4100736"/>
            <a:ext cx="335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</a:rPr>
              <a:t>C1022H1</a:t>
            </a:r>
            <a:endParaRPr lang="vi-VN" sz="2800" b="1" dirty="0">
              <a:solidFill>
                <a:schemeClr val="bg1"/>
              </a:solidFill>
            </a:endParaRPr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35FBE567-1AC6-41EF-9A7C-30957D30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37" b="98718" l="2778" r="98148">
                        <a14:foregroundMark x1="8333" y1="7692" x2="13426" y2="17094"/>
                        <a14:foregroundMark x1="4630" y1="6410" x2="5556" y2="7265"/>
                        <a14:foregroundMark x1="2778" y1="2564" x2="2778" y2="2564"/>
                        <a14:foregroundMark x1="70675" y1="58547" x2="71296" y2="58974"/>
                        <a14:foregroundMark x1="27778" y1="29060" x2="70675" y2="58547"/>
                        <a14:foregroundMark x1="33333" y1="29487" x2="55093" y2="59402"/>
                        <a14:foregroundMark x1="34259" y1="44017" x2="43981" y2="57265"/>
                        <a14:foregroundMark x1="29167" y1="42735" x2="36111" y2="61111"/>
                        <a14:foregroundMark x1="32407" y1="49573" x2="36111" y2="68376"/>
                        <a14:foregroundMark x1="40278" y1="90598" x2="40278" y2="90598"/>
                        <a14:foregroundMark x1="62500" y1="70513" x2="76389" y2="81624"/>
                        <a14:foregroundMark x1="86111" y1="94444" x2="86111" y2="94444"/>
                        <a14:foregroundMark x1="94907" y1="85897" x2="94907" y2="85897"/>
                        <a14:foregroundMark x1="98611" y1="88462" x2="98611" y2="88462"/>
                        <a14:foregroundMark x1="86574" y1="98718" x2="86574" y2="98718"/>
                        <a14:backgroundMark x1="72222" y1="58974" x2="72222" y2="58974"/>
                        <a14:backgroundMark x1="71296" y1="58547" x2="71296" y2="58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0463">
            <a:off x="3072379" y="5991920"/>
            <a:ext cx="655114" cy="709707"/>
          </a:xfrm>
          <a:prstGeom prst="rect">
            <a:avLst/>
          </a:prstGeom>
        </p:spPr>
      </p:pic>
      <p:pic>
        <p:nvPicPr>
          <p:cNvPr id="21" name="Picture 20" descr="Logo, icon, company name&#10;&#10;Description automatically generated">
            <a:extLst>
              <a:ext uri="{FF2B5EF4-FFF2-40B4-BE49-F238E27FC236}">
                <a16:creationId xmlns:a16="http://schemas.microsoft.com/office/drawing/2014/main" id="{1556AA09-064C-41B0-949E-620D388B086E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143" b="97024" l="10000" r="90000">
                        <a14:foregroundMark x1="64667" y1="7143" x2="64667" y2="7143"/>
                        <a14:foregroundMark x1="80667" y1="7143" x2="80667" y2="7143"/>
                        <a14:foregroundMark x1="34000" y1="91667" x2="34000" y2="91667"/>
                        <a14:foregroundMark x1="40000" y1="97024" x2="40000" y2="970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94" y="736600"/>
            <a:ext cx="2074904" cy="11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Wor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41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nodeType="withEffect">
                                  <p:stCondLst>
                                    <p:cond delay="1119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60"/>
                            </p:stCondLst>
                            <p:childTnLst>
                              <p:par>
                                <p:cTn id="17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00" y="5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7DC35-8BCC-4506-B0B4-718F33EE9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8B123-E496-40CD-A312-4191CD80125D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A54599-0EDC-488A-AB42-20F13365C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1FAA7-9658-4937-90CB-3BD2618B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8824-C2C3-406C-A5C8-836CD9BB3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1389B-1DC1-4230-B2F6-7A317903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0EE6A-77A1-41A9-98DD-79810E9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F79B5-990A-4DED-81C4-88C39DE6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8162B-95DF-422C-8C9A-2B2F38FB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FDCD9-7D6D-4A32-BC16-F4C1DB7E9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4FBB3-997D-4117-9CFE-7332C4D40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DE2A47-9A69-44CB-9AEE-13658488CB63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#</a:t>
            </a:r>
            <a:r>
              <a:rPr lang="en-US" sz="1600" b="1" dirty="0" err="1"/>
              <a:t>Hastag</a:t>
            </a:r>
            <a:endParaRPr lang="vi-VN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EBD01-0A95-4E08-8336-6880882C3D0D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8F4E25-634A-45BE-BE12-6B4F3C6C6C7B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48EF13-4A8B-4C44-B493-B5F115EECD32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5DE380-E018-4E67-9701-6C20669CD93E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C2B949-E33D-4E4B-9DC7-8089FD841868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677D7FC-49E3-4CC3-BA46-7ACD104A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3633E14-8E06-4001-A858-0738C8DF21BC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4BE9388-0B82-4DFD-9030-EC5CCDB7B587}"/>
              </a:ext>
            </a:extLst>
          </p:cNvPr>
          <p:cNvGrpSpPr/>
          <p:nvPr/>
        </p:nvGrpSpPr>
        <p:grpSpPr>
          <a:xfrm>
            <a:off x="3899343" y="843658"/>
            <a:ext cx="3911984" cy="1118602"/>
            <a:chOff x="3899343" y="843658"/>
            <a:chExt cx="3911984" cy="11186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2EAE54-5418-44F3-AECE-0B2BB2A19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201ACB-E97E-42AB-9F9E-A5B0FB3B197B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EEAA2A-5148-479B-83A8-22299DABC9AD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D5023-416E-4944-81EF-A046C6767725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338D88-8389-4EB5-9820-F6D6545C4BFE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DA26E6-032C-4618-BE9F-EC1B45912DE6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A859B7-DB39-4B41-924F-B2463B4F9C1E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627B2A-AD3C-4E4C-B7EC-AD916C25BA88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761DF-754A-43DA-95BD-D9ECBDAE7643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39D3D3-E403-4581-869E-46F3F6DC149A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B54FC-E2D5-41F9-A603-B340A997CF7C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8F0B5C-ED53-4228-9DC6-E5468390ACB1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B052B3-3E00-4282-BEE1-91B00E4CC997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D9D9D9"/>
                  </a:solidFill>
                </a:rPr>
                <a:t>Thành</a:t>
              </a:r>
              <a:r>
                <a:rPr lang="en-US" sz="2000" b="1" dirty="0">
                  <a:solidFill>
                    <a:srgbClr val="D9D9D9"/>
                  </a:solidFill>
                </a:rPr>
                <a:t> </a:t>
              </a:r>
              <a:r>
                <a:rPr lang="en-US" sz="2000" b="1" dirty="0" err="1">
                  <a:solidFill>
                    <a:srgbClr val="D9D9D9"/>
                  </a:solidFill>
                </a:rPr>
                <a:t>viên</a:t>
              </a:r>
              <a:r>
                <a:rPr lang="en-US" sz="2000" b="1" dirty="0">
                  <a:solidFill>
                    <a:srgbClr val="D9D9D9"/>
                  </a:solidFill>
                </a:rPr>
                <a:t> </a:t>
              </a:r>
              <a:r>
                <a:rPr lang="en-US" sz="2000" b="1" dirty="0" err="1">
                  <a:solidFill>
                    <a:srgbClr val="D9D9D9"/>
                  </a:solidFill>
                </a:rPr>
                <a:t>trong</a:t>
              </a:r>
              <a:r>
                <a:rPr lang="en-US" sz="2000" b="1" dirty="0">
                  <a:solidFill>
                    <a:srgbClr val="D9D9D9"/>
                  </a:solidFill>
                </a:rPr>
                <a:t> </a:t>
              </a:r>
              <a:r>
                <a:rPr lang="en-US" sz="2000" b="1" dirty="0" err="1">
                  <a:solidFill>
                    <a:srgbClr val="D9D9D9"/>
                  </a:solidFill>
                </a:rPr>
                <a:t>nhóm</a:t>
              </a:r>
              <a:endParaRPr lang="vi-VN" sz="2000" b="1" dirty="0">
                <a:solidFill>
                  <a:srgbClr val="D9D9D9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9AE3918-12B6-4027-85ED-22215E5BBFB5}"/>
              </a:ext>
            </a:extLst>
          </p:cNvPr>
          <p:cNvGrpSpPr/>
          <p:nvPr/>
        </p:nvGrpSpPr>
        <p:grpSpPr>
          <a:xfrm>
            <a:off x="3353967" y="2460787"/>
            <a:ext cx="4348749" cy="4044306"/>
            <a:chOff x="3353967" y="2460787"/>
            <a:chExt cx="4348749" cy="40443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7FA151-1F9D-4B08-B54B-AEE117035B27}"/>
                </a:ext>
              </a:extLst>
            </p:cNvPr>
            <p:cNvSpPr txBox="1"/>
            <p:nvPr/>
          </p:nvSpPr>
          <p:spPr>
            <a:xfrm>
              <a:off x="5763164" y="2758676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D5F6F99-718F-4ED7-A5A9-6C4F4720F436}"/>
                </a:ext>
              </a:extLst>
            </p:cNvPr>
            <p:cNvGrpSpPr/>
            <p:nvPr/>
          </p:nvGrpSpPr>
          <p:grpSpPr>
            <a:xfrm>
              <a:off x="3353967" y="2460787"/>
              <a:ext cx="4348749" cy="4044306"/>
              <a:chOff x="3353967" y="2460787"/>
              <a:chExt cx="4348749" cy="404430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46A13E-42CB-414B-BD2D-05AA82F3F3BF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rgbClr val="DADADA"/>
                    </a:solidFill>
                  </a:rPr>
                  <a:t>Phụng</a:t>
                </a:r>
                <a:endParaRPr lang="vi-VN" b="1" dirty="0">
                  <a:solidFill>
                    <a:srgbClr val="DADADA"/>
                  </a:solidFill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3B1130E-CB45-4A3E-BD52-0B81DDE1405F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12E527-E39A-44CB-88AA-6008B2E45B51}"/>
                  </a:ext>
                </a:extLst>
              </p:cNvPr>
              <p:cNvSpPr txBox="1"/>
              <p:nvPr/>
            </p:nvSpPr>
            <p:spPr>
              <a:xfrm>
                <a:off x="3868516" y="2775674"/>
                <a:ext cx="2111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D9D9D9"/>
                    </a:solidFill>
                  </a:rPr>
                  <a:t>Nội</a:t>
                </a:r>
                <a:r>
                  <a:rPr lang="en-US" sz="1600" dirty="0">
                    <a:solidFill>
                      <a:srgbClr val="D9D9D9"/>
                    </a:solidFill>
                  </a:rPr>
                  <a:t> dung </a:t>
                </a:r>
                <a:r>
                  <a:rPr lang="en-US" sz="1600" dirty="0" err="1">
                    <a:solidFill>
                      <a:srgbClr val="D9D9D9"/>
                    </a:solidFill>
                  </a:rPr>
                  <a:t>thuyết</a:t>
                </a:r>
                <a:r>
                  <a:rPr lang="en-US" sz="1600" dirty="0">
                    <a:solidFill>
                      <a:srgbClr val="D9D9D9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D9D9D9"/>
                    </a:solidFill>
                  </a:rPr>
                  <a:t>trình</a:t>
                </a:r>
                <a:endParaRPr lang="vi-VN" sz="1600" dirty="0">
                  <a:solidFill>
                    <a:srgbClr val="D9D9D9"/>
                  </a:solidFill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8FDA5C93-28A7-4DDF-B73B-F5CE2042A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101704-1755-4306-B7EB-47C28554D5AB}"/>
              </a:ext>
            </a:extLst>
          </p:cNvPr>
          <p:cNvGrpSpPr/>
          <p:nvPr/>
        </p:nvGrpSpPr>
        <p:grpSpPr>
          <a:xfrm>
            <a:off x="9173236" y="1861047"/>
            <a:ext cx="2478587" cy="981590"/>
            <a:chOff x="9173236" y="1861047"/>
            <a:chExt cx="2478587" cy="98159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5FAF71-274D-46B1-BF0E-121CA2EAB99E}"/>
                </a:ext>
              </a:extLst>
            </p:cNvPr>
            <p:cNvSpPr txBox="1"/>
            <p:nvPr/>
          </p:nvSpPr>
          <p:spPr>
            <a:xfrm>
              <a:off x="9173236" y="1861047"/>
              <a:ext cx="1627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DADADA"/>
                  </a:solidFill>
                </a:rPr>
                <a:t>Phạm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Huỳnh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Thiên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Phụng</a:t>
              </a:r>
              <a:endParaRPr lang="vi-VN" b="1" dirty="0">
                <a:solidFill>
                  <a:srgbClr val="DADADA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D39776-5984-4EC7-9BBE-AD4DA9B2D6CF}"/>
                </a:ext>
              </a:extLst>
            </p:cNvPr>
            <p:cNvSpPr txBox="1"/>
            <p:nvPr/>
          </p:nvSpPr>
          <p:spPr>
            <a:xfrm>
              <a:off x="9178043" y="2473305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26970"/>
                  </a:solidFill>
                </a:rPr>
                <a:t>C1022H1</a:t>
              </a:r>
              <a:endParaRPr lang="vi-VN" dirty="0">
                <a:solidFill>
                  <a:srgbClr val="626970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121EB3A-7452-49AF-AE38-4860DCF48C2D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C7F9BF-CF6F-4CC8-BCB8-27D7CC65022A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8B6FF-4F6D-4B0B-8763-CAD55BE57543}"/>
              </a:ext>
            </a:extLst>
          </p:cNvPr>
          <p:cNvSpPr/>
          <p:nvPr/>
        </p:nvSpPr>
        <p:spPr>
          <a:xfrm>
            <a:off x="3353967" y="3185933"/>
            <a:ext cx="4348749" cy="2842325"/>
          </a:xfrm>
          <a:prstGeom prst="roundRect">
            <a:avLst>
              <a:gd name="adj" fmla="val 2718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98" r="-80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4" name="Picture 103" descr="Shape, arrow&#10;&#10;Description automatically generated">
            <a:extLst>
              <a:ext uri="{FF2B5EF4-FFF2-40B4-BE49-F238E27FC236}">
                <a16:creationId xmlns:a16="http://schemas.microsoft.com/office/drawing/2014/main" id="{E625C6FC-9966-4E8F-BB52-EA5EC39F6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37" b="98718" l="2778" r="98148">
                        <a14:foregroundMark x1="8333" y1="7692" x2="13426" y2="17094"/>
                        <a14:foregroundMark x1="4630" y1="6410" x2="5556" y2="7265"/>
                        <a14:foregroundMark x1="2778" y1="2564" x2="2778" y2="2564"/>
                        <a14:foregroundMark x1="70675" y1="58547" x2="71296" y2="58974"/>
                        <a14:foregroundMark x1="27778" y1="29060" x2="70675" y2="58547"/>
                        <a14:foregroundMark x1="33333" y1="29487" x2="55093" y2="59402"/>
                        <a14:foregroundMark x1="34259" y1="44017" x2="43981" y2="57265"/>
                        <a14:foregroundMark x1="29167" y1="42735" x2="36111" y2="61111"/>
                        <a14:foregroundMark x1="32407" y1="49573" x2="36111" y2="68376"/>
                        <a14:foregroundMark x1="40278" y1="90598" x2="40278" y2="90598"/>
                        <a14:foregroundMark x1="62500" y1="70513" x2="76389" y2="81624"/>
                        <a14:foregroundMark x1="86111" y1="94444" x2="86111" y2="94444"/>
                        <a14:foregroundMark x1="94907" y1="85897" x2="94907" y2="85897"/>
                        <a14:foregroundMark x1="98611" y1="88462" x2="98611" y2="88462"/>
                        <a14:foregroundMark x1="86574" y1="98718" x2="86574" y2="98718"/>
                        <a14:backgroundMark x1="72222" y1="58974" x2="72222" y2="58974"/>
                        <a14:backgroundMark x1="71296" y1="58547" x2="71296" y2="58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0153">
            <a:off x="7539638" y="5767914"/>
            <a:ext cx="655114" cy="7097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DC799F1-18AF-476A-98A1-E1C25F6462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09" y="804301"/>
            <a:ext cx="572113" cy="57211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7C5D9B3-B805-4B69-BE19-0CC983633B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51" y="1839008"/>
            <a:ext cx="711173" cy="71117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00220AC-1EEA-46B8-89B9-16F34CB45C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29" y="2481119"/>
            <a:ext cx="572113" cy="572113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959BC03-5823-4287-8BB4-70C96673B11D}"/>
              </a:ext>
            </a:extLst>
          </p:cNvPr>
          <p:cNvSpPr/>
          <p:nvPr/>
        </p:nvSpPr>
        <p:spPr>
          <a:xfrm>
            <a:off x="3400720" y="3192539"/>
            <a:ext cx="4348747" cy="2859178"/>
          </a:xfrm>
          <a:prstGeom prst="roundRect">
            <a:avLst/>
          </a:prstGeom>
          <a:solidFill>
            <a:srgbClr val="1DA0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F7142F-E222-46D0-BFE7-F65F69E8F6F2}"/>
              </a:ext>
            </a:extLst>
          </p:cNvPr>
          <p:cNvSpPr txBox="1"/>
          <p:nvPr/>
        </p:nvSpPr>
        <p:spPr>
          <a:xfrm>
            <a:off x="3476306" y="3583783"/>
            <a:ext cx="43286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400"/>
              </a:spcBef>
              <a:buAutoNum type="arabicPeriod"/>
            </a:pP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400"/>
              </a:spcBef>
              <a:buAutoNum type="arabicPeriod"/>
            </a:pP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400"/>
              </a:spcBef>
              <a:buAutoNum type="arabicPeriod"/>
            </a:pP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7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endParaRPr lang="en-US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2400"/>
              </a:spcBef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Case Study</a:t>
            </a:r>
          </a:p>
        </p:txBody>
      </p:sp>
    </p:spTree>
    <p:extLst>
      <p:ext uri="{BB962C8B-B14F-4D97-AF65-F5344CB8AC3E}">
        <p14:creationId xmlns:p14="http://schemas.microsoft.com/office/powerpoint/2010/main" val="1792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6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3" grpId="0" animBg="1"/>
      <p:bldP spid="10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74E2-EFEC-48C7-BA3D-C8F6361A0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25DE8B-AB43-4F0F-9A05-8C6E9F66C9F7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FF75F1-ACAB-4085-94AA-319188B4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EE177-9D4C-4E1D-97A6-A0FCC024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2C8ED-DCCA-41A4-BD72-8639640B8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97CDE-6DFA-484C-84A0-8A3C7CB56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8470E-7ED0-413E-AA1B-250A5348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D6300-7B32-488F-A6D1-7E13B4DC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9B90A-9FAB-451A-8F2B-68A74D31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A0789-C721-41ED-B93A-55222B76B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306655-E79A-42B0-9506-3609E57E5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F104C1-2B09-43F7-8399-212E94E1D337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F8847-ECFC-4948-917E-8E1608B378BB}"/>
              </a:ext>
            </a:extLst>
          </p:cNvPr>
          <p:cNvGrpSpPr/>
          <p:nvPr/>
        </p:nvGrpSpPr>
        <p:grpSpPr>
          <a:xfrm>
            <a:off x="328784" y="6157199"/>
            <a:ext cx="2226331" cy="635627"/>
            <a:chOff x="328784" y="6157199"/>
            <a:chExt cx="2226331" cy="6356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B3DD12-24EB-4A47-A3A3-05B2A6769737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F1ACEF-125F-48CB-AE34-AE7CAE42125D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FD785C-1684-4411-8DBC-87F8EB467CD6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94157-1850-437D-A244-78E3B2B330DF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25A7A-618D-4540-A28F-5E72D3C3C870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FA83E-B7FF-44BD-92BE-32E11D5A42DF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4DD85F-C22B-42CE-932B-79EE0FB76C17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3AF01-59A4-4B82-AAF6-9903C7CDC369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7195EE-108D-4E2D-AFD9-AB45F0F0A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C3BD5-8A2C-4466-958C-D5ECFA1594E6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50D7BE-7676-46EE-B1D8-94398192AFC3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44868C-D588-43B5-A140-76B74950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4B77BE-C153-486D-9542-E549947B7C6D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A25666-95CA-4E8E-9EB7-751D4BAEDB42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6EEF7D0-0DBA-445F-9080-A1B2EEBD8A1E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BCEA0A-F37F-4AED-A473-6067839D77CD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09143E-AA6F-4BCC-8CD7-CE464404D17F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A14115-C54E-4672-9ECF-CA9EB437CBE4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2B9B58C-D12F-422F-988C-FD177116AF35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13FECC-A63E-4E08-9E5B-B92159584FE2}"/>
                  </a:ext>
                </a:extLst>
              </p:cNvPr>
              <p:cNvCxnSpPr>
                <a:cxnSpLocks/>
                <a:stCxn id="36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88B75-CA26-45F6-886B-74872E43DE4C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48ADA4-BC8A-488C-B203-A92D7B7C20A4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099A3AB-677C-4F72-B736-C236BF2973E9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0CB7B9-F786-41D3-BF43-2DF5CB06629A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E942FB-A291-4681-A11B-B33B91F59D7A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9FCAB5-079C-4C9B-885A-4F3B64F6CD7E}"/>
              </a:ext>
            </a:extLst>
          </p:cNvPr>
          <p:cNvGrpSpPr/>
          <p:nvPr/>
        </p:nvGrpSpPr>
        <p:grpSpPr>
          <a:xfrm>
            <a:off x="3308274" y="2460787"/>
            <a:ext cx="4394442" cy="4044306"/>
            <a:chOff x="3308274" y="2460787"/>
            <a:chExt cx="4394442" cy="40443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3DB76A-9D11-4693-AB09-1A7645C56341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F98584-0744-4A0A-A272-748624E7161D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E80342-8A8B-4FAF-ADC2-6E1664C30530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0F2A1-5BC6-44C4-A391-6C962368C152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665D3D-755F-4F76-AA54-76FCAB68730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FA31F1D-D9D7-450B-ACA9-8DE3A5C36844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FA1CFE-1ACE-4032-AF6C-F91282882060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56EB651-0891-48A2-9EF2-389EE0BB9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F9E708-7CAD-4BB3-9E75-2F7E1D43FE7D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9C1638-FD14-4095-8E10-E54A193AF71C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19EAA3-9430-4D35-9D21-8F8CD4891EA0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AB71AB-ED52-4060-8806-E8CEF0811B94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B0870B2-8150-4457-A1F2-163762662DC6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A47753-2CC3-4419-9E94-779AA735BE88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C37429-CD8C-46BE-9CBE-44328FB084F2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91568-7C63-43BF-B0EA-A6339871FC71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322F3-DC2F-472B-B403-FD38BC1701CD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4851306-D1B9-42CD-9162-9384AC3D46F5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01DD1A-DF11-4390-923D-A114EB293336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BC4E60-8DF6-47B2-BDE1-AC14534D809F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734586-D655-4204-8D7C-25F2E9E84836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F1CFF1-D186-41E0-AF78-7717A1178432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41BA58-8C14-41CA-A310-57C0B8B44208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789692-5391-497C-95E7-9A802F0EC466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F429E0-CB26-4AC9-9E61-3A3C7641F1FD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CA6C31-CFB4-4487-92AA-6DC29E24F355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BCCCCD-0C01-47E0-8E64-91E75C8F50A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90DF6B1-9918-4A18-96F5-3C13BD302B3C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AD9E809-8273-4604-B696-06BDAFCF9621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1A49409-3FFB-4630-B547-122B718D646F}"/>
              </a:ext>
            </a:extLst>
          </p:cNvPr>
          <p:cNvSpPr/>
          <p:nvPr/>
        </p:nvSpPr>
        <p:spPr>
          <a:xfrm>
            <a:off x="3353967" y="3185933"/>
            <a:ext cx="4348749" cy="2842325"/>
          </a:xfrm>
          <a:prstGeom prst="roundRect">
            <a:avLst>
              <a:gd name="adj" fmla="val 271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98" r="-80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21455E-E737-40CE-94E3-1B6B0231035E}"/>
              </a:ext>
            </a:extLst>
          </p:cNvPr>
          <p:cNvSpPr/>
          <p:nvPr/>
        </p:nvSpPr>
        <p:spPr>
          <a:xfrm>
            <a:off x="-4936" y="29468"/>
            <a:ext cx="9009246" cy="6857999"/>
          </a:xfrm>
          <a:prstGeom prst="rect">
            <a:avLst/>
          </a:prstGeom>
          <a:solidFill>
            <a:srgbClr val="2B2F32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DEF15E37-837F-4B33-B983-643A5E820EBE}"/>
              </a:ext>
            </a:extLst>
          </p:cNvPr>
          <p:cNvSpPr/>
          <p:nvPr/>
        </p:nvSpPr>
        <p:spPr>
          <a:xfrm rot="2795970">
            <a:off x="203602" y="182636"/>
            <a:ext cx="428297" cy="434807"/>
          </a:xfrm>
          <a:prstGeom prst="plus">
            <a:avLst>
              <a:gd name="adj" fmla="val 4590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96C72F-A256-4297-8412-C24D2BAD3903}"/>
              </a:ext>
            </a:extLst>
          </p:cNvPr>
          <p:cNvSpPr/>
          <p:nvPr/>
        </p:nvSpPr>
        <p:spPr>
          <a:xfrm>
            <a:off x="259464" y="943928"/>
            <a:ext cx="8228491" cy="545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F7EDC-F534-4281-A181-C080C5B069B3}"/>
              </a:ext>
            </a:extLst>
          </p:cNvPr>
          <p:cNvSpPr txBox="1"/>
          <p:nvPr/>
        </p:nvSpPr>
        <p:spPr>
          <a:xfrm>
            <a:off x="1587470" y="205656"/>
            <a:ext cx="559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Kiến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thức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sử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dụng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vi-VN" sz="3600" b="1" dirty="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09FC81F-74C4-4808-A3B6-14C8CA0FEA19}"/>
              </a:ext>
            </a:extLst>
          </p:cNvPr>
          <p:cNvSpPr/>
          <p:nvPr/>
        </p:nvSpPr>
        <p:spPr>
          <a:xfrm>
            <a:off x="12699348" y="651931"/>
            <a:ext cx="8228491" cy="545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7AEC73-AAB5-4EA2-BCDF-B6B9EE4DA6EB}"/>
              </a:ext>
            </a:extLst>
          </p:cNvPr>
          <p:cNvSpPr/>
          <p:nvPr/>
        </p:nvSpPr>
        <p:spPr>
          <a:xfrm>
            <a:off x="8987535" y="29468"/>
            <a:ext cx="322988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3" name="Arrow: Right 92">
            <a:hlinkClick r:id="rId8" action="ppaction://hlinksldjump"/>
            <a:extLst>
              <a:ext uri="{FF2B5EF4-FFF2-40B4-BE49-F238E27FC236}">
                <a16:creationId xmlns:a16="http://schemas.microsoft.com/office/drawing/2014/main" id="{C12C909C-22AA-4BFA-9DE5-72B42FF60E6B}"/>
              </a:ext>
            </a:extLst>
          </p:cNvPr>
          <p:cNvSpPr/>
          <p:nvPr/>
        </p:nvSpPr>
        <p:spPr>
          <a:xfrm>
            <a:off x="8531749" y="3185933"/>
            <a:ext cx="424365" cy="348220"/>
          </a:xfrm>
          <a:prstGeom prst="rightArrow">
            <a:avLst>
              <a:gd name="adj1" fmla="val 13844"/>
              <a:gd name="adj2" fmla="val 314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226DABB-8234-415E-AC58-52D178227AC1}"/>
              </a:ext>
            </a:extLst>
          </p:cNvPr>
          <p:cNvSpPr/>
          <p:nvPr/>
        </p:nvSpPr>
        <p:spPr>
          <a:xfrm>
            <a:off x="12699348" y="-5450099"/>
            <a:ext cx="8228491" cy="5450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B193F6-986D-4EEC-8042-FF1754338C69}"/>
              </a:ext>
            </a:extLst>
          </p:cNvPr>
          <p:cNvSpPr/>
          <p:nvPr/>
        </p:nvSpPr>
        <p:spPr>
          <a:xfrm>
            <a:off x="12639125" y="6902234"/>
            <a:ext cx="8228491" cy="5450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C76206B-7303-4FEE-9A07-2FFECC016F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32" y="2047238"/>
            <a:ext cx="3063497" cy="3734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735B948-BF34-49C6-8152-829C903A2807}"/>
              </a:ext>
            </a:extLst>
          </p:cNvPr>
          <p:cNvGrpSpPr/>
          <p:nvPr/>
        </p:nvGrpSpPr>
        <p:grpSpPr>
          <a:xfrm>
            <a:off x="9173236" y="208895"/>
            <a:ext cx="2651858" cy="645608"/>
            <a:chOff x="9173236" y="208895"/>
            <a:chExt cx="2651858" cy="64560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283419-1B7E-4DC1-8E2E-CF61D02DF8CF}"/>
                </a:ext>
              </a:extLst>
            </p:cNvPr>
            <p:cNvSpPr txBox="1"/>
            <p:nvPr/>
          </p:nvSpPr>
          <p:spPr>
            <a:xfrm>
              <a:off x="9173236" y="208895"/>
              <a:ext cx="2651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DADADA"/>
                  </a:solidFill>
                </a:rPr>
                <a:t>Phạm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Huỳnh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Thiên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Phụng</a:t>
              </a:r>
              <a:endParaRPr lang="vi-VN" b="1" dirty="0">
                <a:solidFill>
                  <a:srgbClr val="DADADA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F87B060-BAE8-4DC8-AF30-7126C2C0491B}"/>
                </a:ext>
              </a:extLst>
            </p:cNvPr>
            <p:cNvSpPr txBox="1"/>
            <p:nvPr/>
          </p:nvSpPr>
          <p:spPr>
            <a:xfrm>
              <a:off x="9187171" y="485171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85E65"/>
                  </a:solidFill>
                </a:rPr>
                <a:t>C1022H1</a:t>
              </a:r>
              <a:endParaRPr lang="vi-VN" dirty="0">
                <a:solidFill>
                  <a:srgbClr val="585E65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847EF4E-6BEB-4884-8559-7520AC4C8175}"/>
              </a:ext>
            </a:extLst>
          </p:cNvPr>
          <p:cNvSpPr txBox="1"/>
          <p:nvPr/>
        </p:nvSpPr>
        <p:spPr>
          <a:xfrm>
            <a:off x="9158999" y="897917"/>
            <a:ext cx="25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COSTUME PRICE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5D5E3EF-04FC-4383-A283-4431B1F315B8}"/>
              </a:ext>
            </a:extLst>
          </p:cNvPr>
          <p:cNvSpPr/>
          <p:nvPr/>
        </p:nvSpPr>
        <p:spPr>
          <a:xfrm>
            <a:off x="8987514" y="2678351"/>
            <a:ext cx="3204486" cy="772763"/>
          </a:xfrm>
          <a:prstGeom prst="rect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6F7B4F-2576-42B1-B774-C60ACD26085F}"/>
              </a:ext>
            </a:extLst>
          </p:cNvPr>
          <p:cNvSpPr txBox="1"/>
          <p:nvPr/>
        </p:nvSpPr>
        <p:spPr>
          <a:xfrm>
            <a:off x="9158999" y="1226574"/>
            <a:ext cx="13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A3F4"/>
                </a:solidFill>
              </a:rPr>
              <a:t>#</a:t>
            </a:r>
            <a:r>
              <a:rPr lang="en-US" dirty="0" err="1">
                <a:solidFill>
                  <a:srgbClr val="1DA3F4"/>
                </a:solidFill>
              </a:rPr>
              <a:t>Hastag</a:t>
            </a:r>
            <a:endParaRPr lang="vi-VN" dirty="0">
              <a:solidFill>
                <a:srgbClr val="1DA3F4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3045097-E318-41FE-80BA-6037D00D6B39}"/>
              </a:ext>
            </a:extLst>
          </p:cNvPr>
          <p:cNvGrpSpPr/>
          <p:nvPr/>
        </p:nvGrpSpPr>
        <p:grpSpPr>
          <a:xfrm>
            <a:off x="9213351" y="2775916"/>
            <a:ext cx="2232339" cy="566462"/>
            <a:chOff x="9213351" y="2775916"/>
            <a:chExt cx="2232339" cy="56646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8F9527F-57EA-47B5-B5CC-5BA2073972A1}"/>
                </a:ext>
              </a:extLst>
            </p:cNvPr>
            <p:cNvSpPr/>
            <p:nvPr/>
          </p:nvSpPr>
          <p:spPr>
            <a:xfrm>
              <a:off x="9213351" y="2775916"/>
              <a:ext cx="601210" cy="566462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7AC61B0-E2AF-4761-A605-D0EAD210BA99}"/>
                </a:ext>
              </a:extLst>
            </p:cNvPr>
            <p:cNvSpPr txBox="1"/>
            <p:nvPr/>
          </p:nvSpPr>
          <p:spPr>
            <a:xfrm>
              <a:off x="9799817" y="2905162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1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6BCA6A-B2FE-4091-985C-39632C701216}"/>
              </a:ext>
            </a:extLst>
          </p:cNvPr>
          <p:cNvGrpSpPr/>
          <p:nvPr/>
        </p:nvGrpSpPr>
        <p:grpSpPr>
          <a:xfrm>
            <a:off x="9208526" y="3769795"/>
            <a:ext cx="2313925" cy="566462"/>
            <a:chOff x="9208526" y="3769795"/>
            <a:chExt cx="2313925" cy="56646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B2A3545-8D45-4AF5-8E9C-872885C01A24}"/>
                </a:ext>
              </a:extLst>
            </p:cNvPr>
            <p:cNvSpPr/>
            <p:nvPr/>
          </p:nvSpPr>
          <p:spPr>
            <a:xfrm>
              <a:off x="9208526" y="3769795"/>
              <a:ext cx="601210" cy="566462"/>
            </a:xfrm>
            <a:prstGeom prst="ellipse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F54B6D-618A-4589-A6F7-7D655E82C522}"/>
                </a:ext>
              </a:extLst>
            </p:cNvPr>
            <p:cNvSpPr txBox="1"/>
            <p:nvPr/>
          </p:nvSpPr>
          <p:spPr>
            <a:xfrm>
              <a:off x="9876578" y="3849523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2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CD701E2-B9A3-4EA0-AF3C-61398A93B524}"/>
              </a:ext>
            </a:extLst>
          </p:cNvPr>
          <p:cNvGrpSpPr/>
          <p:nvPr/>
        </p:nvGrpSpPr>
        <p:grpSpPr>
          <a:xfrm>
            <a:off x="9210783" y="4696233"/>
            <a:ext cx="2303170" cy="566462"/>
            <a:chOff x="9210783" y="4696233"/>
            <a:chExt cx="2303170" cy="56646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65F8C0F-178C-42DF-A973-E987DFC80BA8}"/>
                </a:ext>
              </a:extLst>
            </p:cNvPr>
            <p:cNvSpPr/>
            <p:nvPr/>
          </p:nvSpPr>
          <p:spPr>
            <a:xfrm>
              <a:off x="9210783" y="4696233"/>
              <a:ext cx="601210" cy="566462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D4E681-B2EA-4A27-8F40-0E9B3FDB2A25}"/>
                </a:ext>
              </a:extLst>
            </p:cNvPr>
            <p:cNvSpPr txBox="1"/>
            <p:nvPr/>
          </p:nvSpPr>
          <p:spPr>
            <a:xfrm>
              <a:off x="9868080" y="4769241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3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2694FC4-559B-452A-B272-D3DD1B8DA467}"/>
              </a:ext>
            </a:extLst>
          </p:cNvPr>
          <p:cNvGrpSpPr/>
          <p:nvPr/>
        </p:nvGrpSpPr>
        <p:grpSpPr>
          <a:xfrm>
            <a:off x="9214619" y="5515847"/>
            <a:ext cx="2303308" cy="566462"/>
            <a:chOff x="9214619" y="5515847"/>
            <a:chExt cx="2303308" cy="56646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A8658EB-304B-4F0F-8748-E723161602CC}"/>
                </a:ext>
              </a:extLst>
            </p:cNvPr>
            <p:cNvSpPr/>
            <p:nvPr/>
          </p:nvSpPr>
          <p:spPr>
            <a:xfrm>
              <a:off x="9214619" y="5515847"/>
              <a:ext cx="601210" cy="566462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EE3E3D-7179-4380-B371-9607C4F1ED50}"/>
                </a:ext>
              </a:extLst>
            </p:cNvPr>
            <p:cNvSpPr txBox="1"/>
            <p:nvPr/>
          </p:nvSpPr>
          <p:spPr>
            <a:xfrm>
              <a:off x="9872054" y="5615258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4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31315F-7C31-469B-B0B7-4360184B88D7}"/>
              </a:ext>
            </a:extLst>
          </p:cNvPr>
          <p:cNvSpPr txBox="1"/>
          <p:nvPr/>
        </p:nvSpPr>
        <p:spPr>
          <a:xfrm>
            <a:off x="734112" y="1305323"/>
            <a:ext cx="72548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DOM.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	Conditional Statement, Loop Statement, 	Function, Array, Object, Class.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	Local Storage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	JavaScript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	HTML/CSS</a:t>
            </a:r>
          </a:p>
        </p:txBody>
      </p:sp>
    </p:spTree>
    <p:extLst>
      <p:ext uri="{BB962C8B-B14F-4D97-AF65-F5344CB8AC3E}">
        <p14:creationId xmlns:p14="http://schemas.microsoft.com/office/powerpoint/2010/main" val="32426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99" grpId="0"/>
      <p:bldP spid="100" grpId="0" animBg="1"/>
      <p:bldP spid="10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74E2-EFEC-48C7-BA3D-C8F6361A0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25DE8B-AB43-4F0F-9A05-8C6E9F66C9F7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FF75F1-ACAB-4085-94AA-319188B4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EE177-9D4C-4E1D-97A6-A0FCC024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2C8ED-DCCA-41A4-BD72-8639640B8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97CDE-6DFA-484C-84A0-8A3C7CB56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8470E-7ED0-413E-AA1B-250A5348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D6300-7B32-488F-A6D1-7E13B4DC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9B90A-9FAB-451A-8F2B-68A74D31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A0789-C721-41ED-B93A-55222B76B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306655-E79A-42B0-9506-3609E57E5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F104C1-2B09-43F7-8399-212E94E1D337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F8847-ECFC-4948-917E-8E1608B378BB}"/>
              </a:ext>
            </a:extLst>
          </p:cNvPr>
          <p:cNvGrpSpPr/>
          <p:nvPr/>
        </p:nvGrpSpPr>
        <p:grpSpPr>
          <a:xfrm>
            <a:off x="328784" y="6157199"/>
            <a:ext cx="2226331" cy="635627"/>
            <a:chOff x="328784" y="6157199"/>
            <a:chExt cx="2226331" cy="6356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B3DD12-24EB-4A47-A3A3-05B2A6769737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F1ACEF-125F-48CB-AE34-AE7CAE42125D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FD785C-1684-4411-8DBC-87F8EB467CD6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94157-1850-437D-A244-78E3B2B330DF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25A7A-618D-4540-A28F-5E72D3C3C870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FA83E-B7FF-44BD-92BE-32E11D5A42DF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4DD85F-C22B-42CE-932B-79EE0FB76C17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3AF01-59A4-4B82-AAF6-9903C7CDC369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7195EE-108D-4E2D-AFD9-AB45F0F0A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C3BD5-8A2C-4466-958C-D5ECFA1594E6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50D7BE-7676-46EE-B1D8-94398192AFC3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44868C-D588-43B5-A140-76B74950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4B77BE-C153-486D-9542-E549947B7C6D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A25666-95CA-4E8E-9EB7-751D4BAEDB42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6EEF7D0-0DBA-445F-9080-A1B2EEBD8A1E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BCEA0A-F37F-4AED-A473-6067839D77CD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09143E-AA6F-4BCC-8CD7-CE464404D17F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A14115-C54E-4672-9ECF-CA9EB437CBE4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2B9B58C-D12F-422F-988C-FD177116AF35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13FECC-A63E-4E08-9E5B-B92159584FE2}"/>
                  </a:ext>
                </a:extLst>
              </p:cNvPr>
              <p:cNvCxnSpPr>
                <a:cxnSpLocks/>
                <a:stCxn id="36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88B75-CA26-45F6-886B-74872E43DE4C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48ADA4-BC8A-488C-B203-A92D7B7C20A4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099A3AB-677C-4F72-B736-C236BF2973E9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0CB7B9-F786-41D3-BF43-2DF5CB06629A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E942FB-A291-4681-A11B-B33B91F59D7A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9FCAB5-079C-4C9B-885A-4F3B64F6CD7E}"/>
              </a:ext>
            </a:extLst>
          </p:cNvPr>
          <p:cNvGrpSpPr/>
          <p:nvPr/>
        </p:nvGrpSpPr>
        <p:grpSpPr>
          <a:xfrm>
            <a:off x="3308274" y="2460787"/>
            <a:ext cx="4394442" cy="4044306"/>
            <a:chOff x="3308274" y="2460787"/>
            <a:chExt cx="4394442" cy="40443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3DB76A-9D11-4693-AB09-1A7645C56341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F98584-0744-4A0A-A272-748624E7161D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E80342-8A8B-4FAF-ADC2-6E1664C30530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0F2A1-5BC6-44C4-A391-6C962368C152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665D3D-755F-4F76-AA54-76FCAB68730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FA31F1D-D9D7-450B-ACA9-8DE3A5C36844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FA1CFE-1ACE-4032-AF6C-F91282882060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56EB651-0891-48A2-9EF2-389EE0BB9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F9E708-7CAD-4BB3-9E75-2F7E1D43FE7D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9C1638-FD14-4095-8E10-E54A193AF71C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19EAA3-9430-4D35-9D21-8F8CD4891EA0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AB71AB-ED52-4060-8806-E8CEF0811B94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B0870B2-8150-4457-A1F2-163762662DC6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A47753-2CC3-4419-9E94-779AA735BE88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C37429-CD8C-46BE-9CBE-44328FB084F2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91568-7C63-43BF-B0EA-A6339871FC71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322F3-DC2F-472B-B403-FD38BC1701CD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4851306-D1B9-42CD-9162-9384AC3D46F5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01DD1A-DF11-4390-923D-A114EB293336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BC4E60-8DF6-47B2-BDE1-AC14534D809F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734586-D655-4204-8D7C-25F2E9E84836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F1CFF1-D186-41E0-AF78-7717A1178432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41BA58-8C14-41CA-A310-57C0B8B44208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789692-5391-497C-95E7-9A802F0EC466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F429E0-CB26-4AC9-9E61-3A3C7641F1FD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CA6C31-CFB4-4487-92AA-6DC29E24F355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BCCCCD-0C01-47E0-8E64-91E75C8F50A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90DF6B1-9918-4A18-96F5-3C13BD302B3C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AD9E809-8273-4604-B696-06BDAFCF9621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1A49409-3FFB-4630-B547-122B718D646F}"/>
              </a:ext>
            </a:extLst>
          </p:cNvPr>
          <p:cNvSpPr/>
          <p:nvPr/>
        </p:nvSpPr>
        <p:spPr>
          <a:xfrm>
            <a:off x="3353967" y="3185933"/>
            <a:ext cx="4348749" cy="2842325"/>
          </a:xfrm>
          <a:prstGeom prst="roundRect">
            <a:avLst>
              <a:gd name="adj" fmla="val 271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98" r="-80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21455E-E737-40CE-94E3-1B6B0231035E}"/>
              </a:ext>
            </a:extLst>
          </p:cNvPr>
          <p:cNvSpPr/>
          <p:nvPr/>
        </p:nvSpPr>
        <p:spPr>
          <a:xfrm>
            <a:off x="-4936" y="29468"/>
            <a:ext cx="9009246" cy="6857999"/>
          </a:xfrm>
          <a:prstGeom prst="rect">
            <a:avLst/>
          </a:prstGeom>
          <a:solidFill>
            <a:srgbClr val="2B2F32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DEF15E37-837F-4B33-B983-643A5E820EBE}"/>
              </a:ext>
            </a:extLst>
          </p:cNvPr>
          <p:cNvSpPr/>
          <p:nvPr/>
        </p:nvSpPr>
        <p:spPr>
          <a:xfrm rot="2795970">
            <a:off x="203602" y="182636"/>
            <a:ext cx="428297" cy="434807"/>
          </a:xfrm>
          <a:prstGeom prst="plus">
            <a:avLst>
              <a:gd name="adj" fmla="val 4590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96C72F-A256-4297-8412-C24D2BAD3903}"/>
              </a:ext>
            </a:extLst>
          </p:cNvPr>
          <p:cNvSpPr/>
          <p:nvPr/>
        </p:nvSpPr>
        <p:spPr>
          <a:xfrm>
            <a:off x="-8590740" y="906327"/>
            <a:ext cx="8228491" cy="545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F7EDC-F534-4281-A181-C080C5B069B3}"/>
              </a:ext>
            </a:extLst>
          </p:cNvPr>
          <p:cNvSpPr txBox="1"/>
          <p:nvPr/>
        </p:nvSpPr>
        <p:spPr>
          <a:xfrm>
            <a:off x="743986" y="205656"/>
            <a:ext cx="7280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NHỮNG VẤN ĐỀ ĐÃ GIẢI QUYẾT Đ</a:t>
            </a:r>
            <a:r>
              <a:rPr lang="vi-VN" sz="3000" b="1" dirty="0">
                <a:solidFill>
                  <a:schemeClr val="bg1"/>
                </a:solidFill>
              </a:rPr>
              <a:t>Ư</a:t>
            </a:r>
            <a:r>
              <a:rPr lang="en-US" sz="3000" b="1" dirty="0">
                <a:solidFill>
                  <a:schemeClr val="bg1"/>
                </a:solidFill>
              </a:rPr>
              <a:t>ỢC</a:t>
            </a:r>
            <a:endParaRPr lang="vi-VN" sz="3000" b="1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C992C3-E88F-43D9-A9A5-48F30F5A6AAD}"/>
              </a:ext>
            </a:extLst>
          </p:cNvPr>
          <p:cNvSpPr/>
          <p:nvPr/>
        </p:nvSpPr>
        <p:spPr>
          <a:xfrm>
            <a:off x="266191" y="930370"/>
            <a:ext cx="8228491" cy="545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Arrow: Right 82">
            <a:hlinkClick r:id="rId8" action="ppaction://hlinksldjump"/>
            <a:extLst>
              <a:ext uri="{FF2B5EF4-FFF2-40B4-BE49-F238E27FC236}">
                <a16:creationId xmlns:a16="http://schemas.microsoft.com/office/drawing/2014/main" id="{8F77C156-0B4E-439D-8449-D16ACCE8164D}"/>
              </a:ext>
            </a:extLst>
          </p:cNvPr>
          <p:cNvSpPr/>
          <p:nvPr/>
        </p:nvSpPr>
        <p:spPr>
          <a:xfrm>
            <a:off x="8531749" y="3185933"/>
            <a:ext cx="424365" cy="348220"/>
          </a:xfrm>
          <a:prstGeom prst="rightArrow">
            <a:avLst>
              <a:gd name="adj1" fmla="val 13844"/>
              <a:gd name="adj2" fmla="val 314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81A1CD-8583-4600-B538-E1540EA15192}"/>
              </a:ext>
            </a:extLst>
          </p:cNvPr>
          <p:cNvSpPr/>
          <p:nvPr/>
        </p:nvSpPr>
        <p:spPr>
          <a:xfrm>
            <a:off x="12639125" y="930370"/>
            <a:ext cx="8228491" cy="5450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664D6CF-5AD9-4C79-8849-DC41BAA0F34E}"/>
              </a:ext>
            </a:extLst>
          </p:cNvPr>
          <p:cNvSpPr/>
          <p:nvPr/>
        </p:nvSpPr>
        <p:spPr>
          <a:xfrm>
            <a:off x="12639125" y="6902234"/>
            <a:ext cx="8228491" cy="5450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E40E4A-E14D-41B5-8CBF-53441143C254}"/>
              </a:ext>
            </a:extLst>
          </p:cNvPr>
          <p:cNvSpPr/>
          <p:nvPr/>
        </p:nvSpPr>
        <p:spPr>
          <a:xfrm>
            <a:off x="8987535" y="29468"/>
            <a:ext cx="3213135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CCACA633-0189-471D-A8C5-87BDCA991A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32" y="2047238"/>
            <a:ext cx="3063497" cy="373411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7396B102-860A-46A3-A745-46D17A7B797F}"/>
              </a:ext>
            </a:extLst>
          </p:cNvPr>
          <p:cNvSpPr/>
          <p:nvPr/>
        </p:nvSpPr>
        <p:spPr>
          <a:xfrm>
            <a:off x="8987514" y="3653420"/>
            <a:ext cx="3204486" cy="772763"/>
          </a:xfrm>
          <a:prstGeom prst="rect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49B2426-5B11-4DDE-AF4E-999F5E677635}"/>
              </a:ext>
            </a:extLst>
          </p:cNvPr>
          <p:cNvGrpSpPr/>
          <p:nvPr/>
        </p:nvGrpSpPr>
        <p:grpSpPr>
          <a:xfrm>
            <a:off x="9213351" y="2775916"/>
            <a:ext cx="2232339" cy="566462"/>
            <a:chOff x="9213351" y="2775916"/>
            <a:chExt cx="2232339" cy="56646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0BFD7EC-914D-43FD-8CBE-A753F2372AA3}"/>
                </a:ext>
              </a:extLst>
            </p:cNvPr>
            <p:cNvSpPr/>
            <p:nvPr/>
          </p:nvSpPr>
          <p:spPr>
            <a:xfrm>
              <a:off x="9213351" y="2775916"/>
              <a:ext cx="601210" cy="566462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51C231-357C-4CFC-9D33-2E9A1F258755}"/>
                </a:ext>
              </a:extLst>
            </p:cNvPr>
            <p:cNvSpPr txBox="1"/>
            <p:nvPr/>
          </p:nvSpPr>
          <p:spPr>
            <a:xfrm>
              <a:off x="9799817" y="2905162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1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DAAEF66-4554-49EE-A341-A3694C16E743}"/>
              </a:ext>
            </a:extLst>
          </p:cNvPr>
          <p:cNvGrpSpPr/>
          <p:nvPr/>
        </p:nvGrpSpPr>
        <p:grpSpPr>
          <a:xfrm>
            <a:off x="9208526" y="3769795"/>
            <a:ext cx="2313925" cy="566462"/>
            <a:chOff x="9208526" y="3769795"/>
            <a:chExt cx="2313925" cy="56646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3C73F11-F2F1-4B69-A134-9ECBB34A9CEF}"/>
                </a:ext>
              </a:extLst>
            </p:cNvPr>
            <p:cNvSpPr/>
            <p:nvPr/>
          </p:nvSpPr>
          <p:spPr>
            <a:xfrm>
              <a:off x="9208526" y="3769795"/>
              <a:ext cx="601210" cy="566462"/>
            </a:xfrm>
            <a:prstGeom prst="ellipse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67528C8-2742-41D8-9567-A74B6FD49D6A}"/>
                </a:ext>
              </a:extLst>
            </p:cNvPr>
            <p:cNvSpPr txBox="1"/>
            <p:nvPr/>
          </p:nvSpPr>
          <p:spPr>
            <a:xfrm>
              <a:off x="9876578" y="3849523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2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541FCFC-8291-4713-A535-85EDCA98D054}"/>
              </a:ext>
            </a:extLst>
          </p:cNvPr>
          <p:cNvGrpSpPr/>
          <p:nvPr/>
        </p:nvGrpSpPr>
        <p:grpSpPr>
          <a:xfrm>
            <a:off x="9210783" y="4696233"/>
            <a:ext cx="2303170" cy="566462"/>
            <a:chOff x="9210783" y="4696233"/>
            <a:chExt cx="2303170" cy="56646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47CD90C-B7EA-44A9-9D94-71CB71E3FF20}"/>
                </a:ext>
              </a:extLst>
            </p:cNvPr>
            <p:cNvSpPr/>
            <p:nvPr/>
          </p:nvSpPr>
          <p:spPr>
            <a:xfrm>
              <a:off x="9210783" y="4696233"/>
              <a:ext cx="601210" cy="566462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E7E4F60-39CE-4181-B2FA-D4AC518DA26C}"/>
                </a:ext>
              </a:extLst>
            </p:cNvPr>
            <p:cNvSpPr txBox="1"/>
            <p:nvPr/>
          </p:nvSpPr>
          <p:spPr>
            <a:xfrm>
              <a:off x="9868080" y="4769241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3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3681DCC-C9A6-4C2F-A05B-BBF497B31DB9}"/>
              </a:ext>
            </a:extLst>
          </p:cNvPr>
          <p:cNvGrpSpPr/>
          <p:nvPr/>
        </p:nvGrpSpPr>
        <p:grpSpPr>
          <a:xfrm>
            <a:off x="9214619" y="5515847"/>
            <a:ext cx="2303308" cy="566462"/>
            <a:chOff x="9214619" y="5515847"/>
            <a:chExt cx="2303308" cy="56646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2B1D94D-00B3-4A87-A806-27A39577B239}"/>
                </a:ext>
              </a:extLst>
            </p:cNvPr>
            <p:cNvSpPr/>
            <p:nvPr/>
          </p:nvSpPr>
          <p:spPr>
            <a:xfrm>
              <a:off x="9214619" y="5515847"/>
              <a:ext cx="601210" cy="566462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BCE7F1-84C8-4465-BC90-D8A6E334B4C6}"/>
                </a:ext>
              </a:extLst>
            </p:cNvPr>
            <p:cNvSpPr txBox="1"/>
            <p:nvPr/>
          </p:nvSpPr>
          <p:spPr>
            <a:xfrm>
              <a:off x="9872054" y="5615258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4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C1A14FA3-5FEB-4DD2-98FC-3F9C852BB3BE}"/>
              </a:ext>
            </a:extLst>
          </p:cNvPr>
          <p:cNvSpPr txBox="1"/>
          <p:nvPr/>
        </p:nvSpPr>
        <p:spPr>
          <a:xfrm>
            <a:off x="734112" y="1305323"/>
            <a:ext cx="7254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event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,.. 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Storage.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gang.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DD3DC94-49B0-4290-B3AE-89E986F19D80}"/>
              </a:ext>
            </a:extLst>
          </p:cNvPr>
          <p:cNvGrpSpPr/>
          <p:nvPr/>
        </p:nvGrpSpPr>
        <p:grpSpPr>
          <a:xfrm>
            <a:off x="9173236" y="208895"/>
            <a:ext cx="2651858" cy="645608"/>
            <a:chOff x="9173236" y="208895"/>
            <a:chExt cx="2651858" cy="64560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BD90557-3DD0-4E7A-BE1B-AE8DDFBB750E}"/>
                </a:ext>
              </a:extLst>
            </p:cNvPr>
            <p:cNvSpPr txBox="1"/>
            <p:nvPr/>
          </p:nvSpPr>
          <p:spPr>
            <a:xfrm>
              <a:off x="9173236" y="208895"/>
              <a:ext cx="2651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DADADA"/>
                  </a:solidFill>
                </a:rPr>
                <a:t>Phạm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Huỳnh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Thiên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Phụng</a:t>
              </a:r>
              <a:endParaRPr lang="vi-VN" b="1" dirty="0">
                <a:solidFill>
                  <a:srgbClr val="DADADA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7B6EDF9-161E-409E-97CC-007818274D3B}"/>
                </a:ext>
              </a:extLst>
            </p:cNvPr>
            <p:cNvSpPr txBox="1"/>
            <p:nvPr/>
          </p:nvSpPr>
          <p:spPr>
            <a:xfrm>
              <a:off x="9187171" y="485171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85E65"/>
                  </a:solidFill>
                </a:rPr>
                <a:t>C1022H1</a:t>
              </a:r>
              <a:endParaRPr lang="vi-VN" dirty="0">
                <a:solidFill>
                  <a:srgbClr val="585E65"/>
                </a:solidFill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9A2002D0-D938-490B-AEA5-016808FD1EAC}"/>
              </a:ext>
            </a:extLst>
          </p:cNvPr>
          <p:cNvSpPr txBox="1"/>
          <p:nvPr/>
        </p:nvSpPr>
        <p:spPr>
          <a:xfrm>
            <a:off x="9158999" y="897917"/>
            <a:ext cx="25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COSTUME PRICE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341EB51-BDF9-4FF9-98BF-68BF229C062C}"/>
              </a:ext>
            </a:extLst>
          </p:cNvPr>
          <p:cNvSpPr txBox="1"/>
          <p:nvPr/>
        </p:nvSpPr>
        <p:spPr>
          <a:xfrm>
            <a:off x="9158999" y="1226574"/>
            <a:ext cx="13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A3F4"/>
                </a:solidFill>
              </a:rPr>
              <a:t>#</a:t>
            </a:r>
            <a:r>
              <a:rPr lang="en-US" dirty="0" err="1">
                <a:solidFill>
                  <a:srgbClr val="1DA3F4"/>
                </a:solidFill>
              </a:rPr>
              <a:t>Hastag</a:t>
            </a:r>
            <a:endParaRPr lang="vi-VN" dirty="0">
              <a:solidFill>
                <a:srgbClr val="1DA3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55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74E2-EFEC-48C7-BA3D-C8F6361A0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25DE8B-AB43-4F0F-9A05-8C6E9F66C9F7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FF75F1-ACAB-4085-94AA-319188B4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EE177-9D4C-4E1D-97A6-A0FCC024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2C8ED-DCCA-41A4-BD72-8639640B8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97CDE-6DFA-484C-84A0-8A3C7CB56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8470E-7ED0-413E-AA1B-250A5348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D6300-7B32-488F-A6D1-7E13B4DC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9B90A-9FAB-451A-8F2B-68A74D31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A0789-C721-41ED-B93A-55222B76B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306655-E79A-42B0-9506-3609E57E5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F104C1-2B09-43F7-8399-212E94E1D337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F8847-ECFC-4948-917E-8E1608B378BB}"/>
              </a:ext>
            </a:extLst>
          </p:cNvPr>
          <p:cNvGrpSpPr/>
          <p:nvPr/>
        </p:nvGrpSpPr>
        <p:grpSpPr>
          <a:xfrm>
            <a:off x="328784" y="6157199"/>
            <a:ext cx="2226331" cy="635627"/>
            <a:chOff x="328784" y="6157199"/>
            <a:chExt cx="2226331" cy="6356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B3DD12-24EB-4A47-A3A3-05B2A6769737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F1ACEF-125F-48CB-AE34-AE7CAE42125D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FD785C-1684-4411-8DBC-87F8EB467CD6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94157-1850-437D-A244-78E3B2B330DF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25A7A-618D-4540-A28F-5E72D3C3C870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FA83E-B7FF-44BD-92BE-32E11D5A42DF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4DD85F-C22B-42CE-932B-79EE0FB76C17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3AF01-59A4-4B82-AAF6-9903C7CDC369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7195EE-108D-4E2D-AFD9-AB45F0F0A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C3BD5-8A2C-4466-958C-D5ECFA1594E6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50D7BE-7676-46EE-B1D8-94398192AFC3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44868C-D588-43B5-A140-76B74950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4B77BE-C153-486D-9542-E549947B7C6D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A25666-95CA-4E8E-9EB7-751D4BAEDB42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6EEF7D0-0DBA-445F-9080-A1B2EEBD8A1E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BCEA0A-F37F-4AED-A473-6067839D77CD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09143E-AA6F-4BCC-8CD7-CE464404D17F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A14115-C54E-4672-9ECF-CA9EB437CBE4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2B9B58C-D12F-422F-988C-FD177116AF35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13FECC-A63E-4E08-9E5B-B92159584FE2}"/>
                  </a:ext>
                </a:extLst>
              </p:cNvPr>
              <p:cNvCxnSpPr>
                <a:cxnSpLocks/>
                <a:stCxn id="36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88B75-CA26-45F6-886B-74872E43DE4C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48ADA4-BC8A-488C-B203-A92D7B7C20A4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099A3AB-677C-4F72-B736-C236BF2973E9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0CB7B9-F786-41D3-BF43-2DF5CB06629A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E942FB-A291-4681-A11B-B33B91F59D7A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9FCAB5-079C-4C9B-885A-4F3B64F6CD7E}"/>
              </a:ext>
            </a:extLst>
          </p:cNvPr>
          <p:cNvGrpSpPr/>
          <p:nvPr/>
        </p:nvGrpSpPr>
        <p:grpSpPr>
          <a:xfrm>
            <a:off x="3308274" y="2460787"/>
            <a:ext cx="4394442" cy="4044306"/>
            <a:chOff x="3308274" y="2460787"/>
            <a:chExt cx="4394442" cy="40443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3DB76A-9D11-4693-AB09-1A7645C56341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F98584-0744-4A0A-A272-748624E7161D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E80342-8A8B-4FAF-ADC2-6E1664C30530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0F2A1-5BC6-44C4-A391-6C962368C152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665D3D-755F-4F76-AA54-76FCAB68730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FA31F1D-D9D7-450B-ACA9-8DE3A5C36844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FA1CFE-1ACE-4032-AF6C-F91282882060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56EB651-0891-48A2-9EF2-389EE0BB9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F9E708-7CAD-4BB3-9E75-2F7E1D43FE7D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9C1638-FD14-4095-8E10-E54A193AF71C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19EAA3-9430-4D35-9D21-8F8CD4891EA0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AB71AB-ED52-4060-8806-E8CEF0811B94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B0870B2-8150-4457-A1F2-163762662DC6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A47753-2CC3-4419-9E94-779AA735BE88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C37429-CD8C-46BE-9CBE-44328FB084F2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91568-7C63-43BF-B0EA-A6339871FC71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322F3-DC2F-472B-B403-FD38BC1701CD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4851306-D1B9-42CD-9162-9384AC3D46F5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01DD1A-DF11-4390-923D-A114EB293336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BC4E60-8DF6-47B2-BDE1-AC14534D809F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734586-D655-4204-8D7C-25F2E9E84836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F1CFF1-D186-41E0-AF78-7717A1178432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41BA58-8C14-41CA-A310-57C0B8B44208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789692-5391-497C-95E7-9A802F0EC466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F429E0-CB26-4AC9-9E61-3A3C7641F1FD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CA6C31-CFB4-4487-92AA-6DC29E24F355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BCCCCD-0C01-47E0-8E64-91E75C8F50A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90DF6B1-9918-4A18-96F5-3C13BD302B3C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AD9E809-8273-4604-B696-06BDAFCF9621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1A49409-3FFB-4630-B547-122B718D646F}"/>
              </a:ext>
            </a:extLst>
          </p:cNvPr>
          <p:cNvSpPr/>
          <p:nvPr/>
        </p:nvSpPr>
        <p:spPr>
          <a:xfrm>
            <a:off x="3353967" y="3185933"/>
            <a:ext cx="4348749" cy="2842325"/>
          </a:xfrm>
          <a:prstGeom prst="roundRect">
            <a:avLst>
              <a:gd name="adj" fmla="val 271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98" r="-80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21455E-E737-40CE-94E3-1B6B0231035E}"/>
              </a:ext>
            </a:extLst>
          </p:cNvPr>
          <p:cNvSpPr/>
          <p:nvPr/>
        </p:nvSpPr>
        <p:spPr>
          <a:xfrm>
            <a:off x="-4936" y="29468"/>
            <a:ext cx="9009246" cy="6857999"/>
          </a:xfrm>
          <a:prstGeom prst="rect">
            <a:avLst/>
          </a:prstGeom>
          <a:solidFill>
            <a:srgbClr val="2B2F32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DEF15E37-837F-4B33-B983-643A5E820EBE}"/>
              </a:ext>
            </a:extLst>
          </p:cNvPr>
          <p:cNvSpPr/>
          <p:nvPr/>
        </p:nvSpPr>
        <p:spPr>
          <a:xfrm rot="2795970">
            <a:off x="203602" y="182636"/>
            <a:ext cx="428297" cy="434807"/>
          </a:xfrm>
          <a:prstGeom prst="plus">
            <a:avLst>
              <a:gd name="adj" fmla="val 4590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F7EDC-F534-4281-A181-C080C5B069B3}"/>
              </a:ext>
            </a:extLst>
          </p:cNvPr>
          <p:cNvSpPr txBox="1"/>
          <p:nvPr/>
        </p:nvSpPr>
        <p:spPr>
          <a:xfrm>
            <a:off x="651059" y="205656"/>
            <a:ext cx="8062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VẤN ĐỀ CHƯA GIẢI QUYẾT ĐƯỢC</a:t>
            </a:r>
            <a:endParaRPr lang="vi-VN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C992C3-E88F-43D9-A9A5-48F30F5A6AAD}"/>
              </a:ext>
            </a:extLst>
          </p:cNvPr>
          <p:cNvSpPr/>
          <p:nvPr/>
        </p:nvSpPr>
        <p:spPr>
          <a:xfrm>
            <a:off x="-8640036" y="904691"/>
            <a:ext cx="8228491" cy="545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4" name="Arrow: Right 83">
            <a:hlinkClick r:id="rId8" action="ppaction://hlinksldjump"/>
            <a:extLst>
              <a:ext uri="{FF2B5EF4-FFF2-40B4-BE49-F238E27FC236}">
                <a16:creationId xmlns:a16="http://schemas.microsoft.com/office/drawing/2014/main" id="{22E2011A-66EA-4899-9CA3-16BDABE2B9CB}"/>
              </a:ext>
            </a:extLst>
          </p:cNvPr>
          <p:cNvSpPr/>
          <p:nvPr/>
        </p:nvSpPr>
        <p:spPr>
          <a:xfrm>
            <a:off x="8531749" y="3185933"/>
            <a:ext cx="424365" cy="348220"/>
          </a:xfrm>
          <a:prstGeom prst="rightArrow">
            <a:avLst>
              <a:gd name="adj1" fmla="val 13844"/>
              <a:gd name="adj2" fmla="val 314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A32BB0-BC33-4898-B876-C73025966A2F}"/>
              </a:ext>
            </a:extLst>
          </p:cNvPr>
          <p:cNvSpPr/>
          <p:nvPr/>
        </p:nvSpPr>
        <p:spPr>
          <a:xfrm>
            <a:off x="272588" y="937721"/>
            <a:ext cx="8228491" cy="5450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6C46DD-F16F-4AC4-A72D-FC1AE274E4D2}"/>
              </a:ext>
            </a:extLst>
          </p:cNvPr>
          <p:cNvSpPr/>
          <p:nvPr/>
        </p:nvSpPr>
        <p:spPr>
          <a:xfrm>
            <a:off x="-8314693" y="-5256710"/>
            <a:ext cx="8228491" cy="545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3108EF5-7B62-479A-A5FA-6D1FDF83F34E}"/>
              </a:ext>
            </a:extLst>
          </p:cNvPr>
          <p:cNvSpPr/>
          <p:nvPr/>
        </p:nvSpPr>
        <p:spPr>
          <a:xfrm>
            <a:off x="13186929" y="763825"/>
            <a:ext cx="8228491" cy="5450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F409B9E-258F-49FE-B35D-5466189E0555}"/>
              </a:ext>
            </a:extLst>
          </p:cNvPr>
          <p:cNvSpPr/>
          <p:nvPr/>
        </p:nvSpPr>
        <p:spPr>
          <a:xfrm>
            <a:off x="8987535" y="29468"/>
            <a:ext cx="3213135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A1518E44-B6C5-40E7-AC2D-1FCC45F1C5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32" y="2047238"/>
            <a:ext cx="3063497" cy="37341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3B609B15-9910-4323-8C83-24D29EF8DED8}"/>
              </a:ext>
            </a:extLst>
          </p:cNvPr>
          <p:cNvSpPr/>
          <p:nvPr/>
        </p:nvSpPr>
        <p:spPr>
          <a:xfrm>
            <a:off x="8999492" y="4604448"/>
            <a:ext cx="3204486" cy="772763"/>
          </a:xfrm>
          <a:prstGeom prst="rect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95CD61E-577A-4A49-83A2-4E5B7862676C}"/>
              </a:ext>
            </a:extLst>
          </p:cNvPr>
          <p:cNvGrpSpPr/>
          <p:nvPr/>
        </p:nvGrpSpPr>
        <p:grpSpPr>
          <a:xfrm>
            <a:off x="9213351" y="2775916"/>
            <a:ext cx="2232339" cy="566462"/>
            <a:chOff x="9213351" y="2775916"/>
            <a:chExt cx="2232339" cy="56646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409A31B-7CA6-4C95-8849-C24B0B8BD02E}"/>
                </a:ext>
              </a:extLst>
            </p:cNvPr>
            <p:cNvSpPr/>
            <p:nvPr/>
          </p:nvSpPr>
          <p:spPr>
            <a:xfrm>
              <a:off x="9213351" y="2775916"/>
              <a:ext cx="601210" cy="566462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348F30-5E1C-4980-A22F-7CDDD0A9DCA0}"/>
                </a:ext>
              </a:extLst>
            </p:cNvPr>
            <p:cNvSpPr txBox="1"/>
            <p:nvPr/>
          </p:nvSpPr>
          <p:spPr>
            <a:xfrm>
              <a:off x="9799817" y="2905162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1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ADA8EAA-884E-460D-A52E-51C49E53AB73}"/>
              </a:ext>
            </a:extLst>
          </p:cNvPr>
          <p:cNvGrpSpPr/>
          <p:nvPr/>
        </p:nvGrpSpPr>
        <p:grpSpPr>
          <a:xfrm>
            <a:off x="9208526" y="3769795"/>
            <a:ext cx="2313925" cy="566462"/>
            <a:chOff x="9208526" y="3769795"/>
            <a:chExt cx="2313925" cy="56646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111F976-D2B6-4806-9EA5-C0712633AEDB}"/>
                </a:ext>
              </a:extLst>
            </p:cNvPr>
            <p:cNvSpPr/>
            <p:nvPr/>
          </p:nvSpPr>
          <p:spPr>
            <a:xfrm>
              <a:off x="9208526" y="3769795"/>
              <a:ext cx="601210" cy="566462"/>
            </a:xfrm>
            <a:prstGeom prst="ellipse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939DE16-30A0-4306-BF6B-36571095DD83}"/>
                </a:ext>
              </a:extLst>
            </p:cNvPr>
            <p:cNvSpPr txBox="1"/>
            <p:nvPr/>
          </p:nvSpPr>
          <p:spPr>
            <a:xfrm>
              <a:off x="9876578" y="3849523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2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15E73BD-B799-4E03-B17A-4E184712C0AC}"/>
              </a:ext>
            </a:extLst>
          </p:cNvPr>
          <p:cNvGrpSpPr/>
          <p:nvPr/>
        </p:nvGrpSpPr>
        <p:grpSpPr>
          <a:xfrm>
            <a:off x="9210783" y="4696233"/>
            <a:ext cx="2303170" cy="566462"/>
            <a:chOff x="9210783" y="4696233"/>
            <a:chExt cx="2303170" cy="56646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069E905-EE06-4F36-9A39-DF5BEDBFC177}"/>
                </a:ext>
              </a:extLst>
            </p:cNvPr>
            <p:cNvSpPr/>
            <p:nvPr/>
          </p:nvSpPr>
          <p:spPr>
            <a:xfrm>
              <a:off x="9210783" y="4696233"/>
              <a:ext cx="601210" cy="566462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E387EA-A96B-4E26-AC06-931C84F4646D}"/>
                </a:ext>
              </a:extLst>
            </p:cNvPr>
            <p:cNvSpPr txBox="1"/>
            <p:nvPr/>
          </p:nvSpPr>
          <p:spPr>
            <a:xfrm>
              <a:off x="9868080" y="4769241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3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18B8FE6-AAA7-48E4-AE9B-C463819ECC9A}"/>
              </a:ext>
            </a:extLst>
          </p:cNvPr>
          <p:cNvGrpSpPr/>
          <p:nvPr/>
        </p:nvGrpSpPr>
        <p:grpSpPr>
          <a:xfrm>
            <a:off x="9214619" y="5515847"/>
            <a:ext cx="2303308" cy="566462"/>
            <a:chOff x="9214619" y="5515847"/>
            <a:chExt cx="2303308" cy="56646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8AAC38-3E56-4F0C-B489-DCB6C0F6509E}"/>
                </a:ext>
              </a:extLst>
            </p:cNvPr>
            <p:cNvSpPr/>
            <p:nvPr/>
          </p:nvSpPr>
          <p:spPr>
            <a:xfrm>
              <a:off x="9214619" y="5515847"/>
              <a:ext cx="601210" cy="566462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2BC895-94DC-4645-90B1-820774319353}"/>
                </a:ext>
              </a:extLst>
            </p:cNvPr>
            <p:cNvSpPr txBox="1"/>
            <p:nvPr/>
          </p:nvSpPr>
          <p:spPr>
            <a:xfrm>
              <a:off x="9872054" y="5615258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4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E84BDDB-1DB8-48C8-A67F-149729659291}"/>
              </a:ext>
            </a:extLst>
          </p:cNvPr>
          <p:cNvSpPr txBox="1"/>
          <p:nvPr/>
        </p:nvSpPr>
        <p:spPr>
          <a:xfrm>
            <a:off x="734112" y="1305323"/>
            <a:ext cx="72548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CS.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admin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	user.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●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lộn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xộn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B51FE15-2458-4C1A-8FA8-A64AC45E8E12}"/>
              </a:ext>
            </a:extLst>
          </p:cNvPr>
          <p:cNvGrpSpPr/>
          <p:nvPr/>
        </p:nvGrpSpPr>
        <p:grpSpPr>
          <a:xfrm>
            <a:off x="9173236" y="208895"/>
            <a:ext cx="2651858" cy="645608"/>
            <a:chOff x="9173236" y="208895"/>
            <a:chExt cx="2651858" cy="64560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7D3DE96-6183-4F2A-876A-0372C670F60E}"/>
                </a:ext>
              </a:extLst>
            </p:cNvPr>
            <p:cNvSpPr txBox="1"/>
            <p:nvPr/>
          </p:nvSpPr>
          <p:spPr>
            <a:xfrm>
              <a:off x="9173236" y="208895"/>
              <a:ext cx="2651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DADADA"/>
                  </a:solidFill>
                </a:rPr>
                <a:t>Phạm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Huỳnh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Thiên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Phụng</a:t>
              </a:r>
              <a:endParaRPr lang="vi-VN" b="1" dirty="0">
                <a:solidFill>
                  <a:srgbClr val="DADADA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DE062F6-520A-4526-925D-6DCA5F9C094E}"/>
                </a:ext>
              </a:extLst>
            </p:cNvPr>
            <p:cNvSpPr txBox="1"/>
            <p:nvPr/>
          </p:nvSpPr>
          <p:spPr>
            <a:xfrm>
              <a:off x="9187171" y="485171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85E65"/>
                  </a:solidFill>
                </a:rPr>
                <a:t>C1022H1</a:t>
              </a:r>
              <a:endParaRPr lang="vi-VN" dirty="0">
                <a:solidFill>
                  <a:srgbClr val="585E65"/>
                </a:solidFill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D53C5A33-6332-427B-B231-74182CF80C66}"/>
              </a:ext>
            </a:extLst>
          </p:cNvPr>
          <p:cNvSpPr txBox="1"/>
          <p:nvPr/>
        </p:nvSpPr>
        <p:spPr>
          <a:xfrm>
            <a:off x="9158999" y="897917"/>
            <a:ext cx="25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COSTUME PRICE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E0ED7FC-137A-401B-AADF-955DD82B1B6A}"/>
              </a:ext>
            </a:extLst>
          </p:cNvPr>
          <p:cNvSpPr txBox="1"/>
          <p:nvPr/>
        </p:nvSpPr>
        <p:spPr>
          <a:xfrm>
            <a:off x="9158999" y="1226574"/>
            <a:ext cx="13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A3F4"/>
                </a:solidFill>
              </a:rPr>
              <a:t>#</a:t>
            </a:r>
            <a:r>
              <a:rPr lang="en-US" dirty="0" err="1">
                <a:solidFill>
                  <a:srgbClr val="1DA3F4"/>
                </a:solidFill>
              </a:rPr>
              <a:t>Hastag</a:t>
            </a:r>
            <a:endParaRPr lang="vi-VN" dirty="0">
              <a:solidFill>
                <a:srgbClr val="1DA3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74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7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74E2-EFEC-48C7-BA3D-C8F6361A0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25DE8B-AB43-4F0F-9A05-8C6E9F66C9F7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FF75F1-ACAB-4085-94AA-319188B4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EE177-9D4C-4E1D-97A6-A0FCC024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2C8ED-DCCA-41A4-BD72-8639640B8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97CDE-6DFA-484C-84A0-8A3C7CB56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8470E-7ED0-413E-AA1B-250A5348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D6300-7B32-488F-A6D1-7E13B4DC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9B90A-9FAB-451A-8F2B-68A74D31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A0789-C721-41ED-B93A-55222B76B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306655-E79A-42B0-9506-3609E57E5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F104C1-2B09-43F7-8399-212E94E1D337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F8847-ECFC-4948-917E-8E1608B378BB}"/>
              </a:ext>
            </a:extLst>
          </p:cNvPr>
          <p:cNvGrpSpPr/>
          <p:nvPr/>
        </p:nvGrpSpPr>
        <p:grpSpPr>
          <a:xfrm>
            <a:off x="328784" y="6157199"/>
            <a:ext cx="2226331" cy="635627"/>
            <a:chOff x="328784" y="6157199"/>
            <a:chExt cx="2226331" cy="6356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B3DD12-24EB-4A47-A3A3-05B2A6769737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F1ACEF-125F-48CB-AE34-AE7CAE42125D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FD785C-1684-4411-8DBC-87F8EB467CD6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94157-1850-437D-A244-78E3B2B330DF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25A7A-618D-4540-A28F-5E72D3C3C870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FA83E-B7FF-44BD-92BE-32E11D5A42DF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4DD85F-C22B-42CE-932B-79EE0FB76C17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3AF01-59A4-4B82-AAF6-9903C7CDC369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7195EE-108D-4E2D-AFD9-AB45F0F0A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C3BD5-8A2C-4466-958C-D5ECFA1594E6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50D7BE-7676-46EE-B1D8-94398192AFC3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44868C-D588-43B5-A140-76B74950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4B77BE-C153-486D-9542-E549947B7C6D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A25666-95CA-4E8E-9EB7-751D4BAEDB42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6EEF7D0-0DBA-445F-9080-A1B2EEBD8A1E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BCEA0A-F37F-4AED-A473-6067839D77CD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09143E-AA6F-4BCC-8CD7-CE464404D17F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A14115-C54E-4672-9ECF-CA9EB437CBE4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2B9B58C-D12F-422F-988C-FD177116AF35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13FECC-A63E-4E08-9E5B-B92159584FE2}"/>
                  </a:ext>
                </a:extLst>
              </p:cNvPr>
              <p:cNvCxnSpPr>
                <a:cxnSpLocks/>
                <a:stCxn id="36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88B75-CA26-45F6-886B-74872E43DE4C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48ADA4-BC8A-488C-B203-A92D7B7C20A4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099A3AB-677C-4F72-B736-C236BF2973E9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0CB7B9-F786-41D3-BF43-2DF5CB06629A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E942FB-A291-4681-A11B-B33B91F59D7A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9FCAB5-079C-4C9B-885A-4F3B64F6CD7E}"/>
              </a:ext>
            </a:extLst>
          </p:cNvPr>
          <p:cNvGrpSpPr/>
          <p:nvPr/>
        </p:nvGrpSpPr>
        <p:grpSpPr>
          <a:xfrm>
            <a:off x="3308274" y="2460787"/>
            <a:ext cx="4394442" cy="4044306"/>
            <a:chOff x="3308274" y="2460787"/>
            <a:chExt cx="4394442" cy="40443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3DB76A-9D11-4693-AB09-1A7645C56341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F98584-0744-4A0A-A272-748624E7161D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E80342-8A8B-4FAF-ADC2-6E1664C30530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0F2A1-5BC6-44C4-A391-6C962368C152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665D3D-755F-4F76-AA54-76FCAB68730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FA31F1D-D9D7-450B-ACA9-8DE3A5C36844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FA1CFE-1ACE-4032-AF6C-F91282882060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56EB651-0891-48A2-9EF2-389EE0BB9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F9E708-7CAD-4BB3-9E75-2F7E1D43FE7D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9C1638-FD14-4095-8E10-E54A193AF71C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19EAA3-9430-4D35-9D21-8F8CD4891EA0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AB71AB-ED52-4060-8806-E8CEF0811B94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B0870B2-8150-4457-A1F2-163762662DC6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A47753-2CC3-4419-9E94-779AA735BE88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C37429-CD8C-46BE-9CBE-44328FB084F2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91568-7C63-43BF-B0EA-A6339871FC71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322F3-DC2F-472B-B403-FD38BC1701CD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4851306-D1B9-42CD-9162-9384AC3D46F5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01DD1A-DF11-4390-923D-A114EB293336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BC4E60-8DF6-47B2-BDE1-AC14534D809F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734586-D655-4204-8D7C-25F2E9E84836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F1CFF1-D186-41E0-AF78-7717A1178432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41BA58-8C14-41CA-A310-57C0B8B44208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789692-5391-497C-95E7-9A802F0EC466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F429E0-CB26-4AC9-9E61-3A3C7641F1FD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CA6C31-CFB4-4487-92AA-6DC29E24F355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BCCCCD-0C01-47E0-8E64-91E75C8F50A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90DF6B1-9918-4A18-96F5-3C13BD302B3C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AD9E809-8273-4604-B696-06BDAFCF9621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1A49409-3FFB-4630-B547-122B718D646F}"/>
              </a:ext>
            </a:extLst>
          </p:cNvPr>
          <p:cNvSpPr/>
          <p:nvPr/>
        </p:nvSpPr>
        <p:spPr>
          <a:xfrm>
            <a:off x="3353967" y="3185933"/>
            <a:ext cx="4348749" cy="2842325"/>
          </a:xfrm>
          <a:prstGeom prst="roundRect">
            <a:avLst>
              <a:gd name="adj" fmla="val 271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98" r="-80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21455E-E737-40CE-94E3-1B6B0231035E}"/>
              </a:ext>
            </a:extLst>
          </p:cNvPr>
          <p:cNvSpPr/>
          <p:nvPr/>
        </p:nvSpPr>
        <p:spPr>
          <a:xfrm>
            <a:off x="-4936" y="29468"/>
            <a:ext cx="9009246" cy="6857999"/>
          </a:xfrm>
          <a:prstGeom prst="rect">
            <a:avLst/>
          </a:prstGeom>
          <a:solidFill>
            <a:srgbClr val="2B2F32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DEF15E37-837F-4B33-B983-643A5E820EBE}"/>
              </a:ext>
            </a:extLst>
          </p:cNvPr>
          <p:cNvSpPr/>
          <p:nvPr/>
        </p:nvSpPr>
        <p:spPr>
          <a:xfrm rot="2795970">
            <a:off x="203602" y="182636"/>
            <a:ext cx="428297" cy="434807"/>
          </a:xfrm>
          <a:prstGeom prst="plus">
            <a:avLst>
              <a:gd name="adj" fmla="val 4590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F7EDC-F534-4281-A181-C080C5B069B3}"/>
              </a:ext>
            </a:extLst>
          </p:cNvPr>
          <p:cNvSpPr txBox="1"/>
          <p:nvPr/>
        </p:nvSpPr>
        <p:spPr>
          <a:xfrm>
            <a:off x="2710783" y="205656"/>
            <a:ext cx="33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DEMO CS</a:t>
            </a:r>
            <a:endParaRPr lang="vi-VN" sz="3600" b="1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C992C3-E88F-43D9-A9A5-48F30F5A6AAD}"/>
              </a:ext>
            </a:extLst>
          </p:cNvPr>
          <p:cNvSpPr/>
          <p:nvPr/>
        </p:nvSpPr>
        <p:spPr>
          <a:xfrm>
            <a:off x="-8536017" y="6423494"/>
            <a:ext cx="8228491" cy="545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4" name="Arrow: Right 83">
            <a:hlinkClick r:id="rId8" action="ppaction://hlinksldjump"/>
            <a:extLst>
              <a:ext uri="{FF2B5EF4-FFF2-40B4-BE49-F238E27FC236}">
                <a16:creationId xmlns:a16="http://schemas.microsoft.com/office/drawing/2014/main" id="{22E2011A-66EA-4899-9CA3-16BDABE2B9CB}"/>
              </a:ext>
            </a:extLst>
          </p:cNvPr>
          <p:cNvSpPr/>
          <p:nvPr/>
        </p:nvSpPr>
        <p:spPr>
          <a:xfrm>
            <a:off x="8531749" y="3185933"/>
            <a:ext cx="424365" cy="348220"/>
          </a:xfrm>
          <a:prstGeom prst="rightArrow">
            <a:avLst>
              <a:gd name="adj1" fmla="val 13844"/>
              <a:gd name="adj2" fmla="val 314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A32BB0-BC33-4898-B876-C73025966A2F}"/>
              </a:ext>
            </a:extLst>
          </p:cNvPr>
          <p:cNvSpPr/>
          <p:nvPr/>
        </p:nvSpPr>
        <p:spPr>
          <a:xfrm>
            <a:off x="-8572012" y="737521"/>
            <a:ext cx="8228491" cy="5450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6C46DD-F16F-4AC4-A72D-FC1AE274E4D2}"/>
              </a:ext>
            </a:extLst>
          </p:cNvPr>
          <p:cNvSpPr/>
          <p:nvPr/>
        </p:nvSpPr>
        <p:spPr>
          <a:xfrm>
            <a:off x="-8618257" y="-5450099"/>
            <a:ext cx="8228491" cy="545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F2A365-C00D-4EC8-80E3-AB2432A7CCEB}"/>
              </a:ext>
            </a:extLst>
          </p:cNvPr>
          <p:cNvSpPr/>
          <p:nvPr/>
        </p:nvSpPr>
        <p:spPr>
          <a:xfrm>
            <a:off x="250187" y="846878"/>
            <a:ext cx="8228491" cy="5450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530ADBF-2F3A-4E67-85A1-33F20DF99627}"/>
              </a:ext>
            </a:extLst>
          </p:cNvPr>
          <p:cNvSpPr/>
          <p:nvPr/>
        </p:nvSpPr>
        <p:spPr>
          <a:xfrm>
            <a:off x="8987535" y="29468"/>
            <a:ext cx="3204443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C9E88B1-F2F5-4EBC-9E18-557BC5CB8B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32" y="2047238"/>
            <a:ext cx="3063497" cy="3734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52AC4D-88F5-4C48-8FC0-E28141A8315F}"/>
              </a:ext>
            </a:extLst>
          </p:cNvPr>
          <p:cNvSpPr/>
          <p:nvPr/>
        </p:nvSpPr>
        <p:spPr>
          <a:xfrm>
            <a:off x="8974485" y="5435331"/>
            <a:ext cx="3204486" cy="772763"/>
          </a:xfrm>
          <a:prstGeom prst="rect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BA36D4F-0BC7-4D2A-90E1-0A74783A5386}"/>
              </a:ext>
            </a:extLst>
          </p:cNvPr>
          <p:cNvGrpSpPr/>
          <p:nvPr/>
        </p:nvGrpSpPr>
        <p:grpSpPr>
          <a:xfrm>
            <a:off x="9213351" y="2775916"/>
            <a:ext cx="2232339" cy="566462"/>
            <a:chOff x="9213351" y="2775916"/>
            <a:chExt cx="2232339" cy="56646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F9CE70C-BBDB-4D6E-86E8-5938BCDFE70A}"/>
                </a:ext>
              </a:extLst>
            </p:cNvPr>
            <p:cNvSpPr/>
            <p:nvPr/>
          </p:nvSpPr>
          <p:spPr>
            <a:xfrm>
              <a:off x="9213351" y="2775916"/>
              <a:ext cx="601210" cy="566462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10ADEF-D4B8-4045-BDA8-4807419E7939}"/>
                </a:ext>
              </a:extLst>
            </p:cNvPr>
            <p:cNvSpPr txBox="1"/>
            <p:nvPr/>
          </p:nvSpPr>
          <p:spPr>
            <a:xfrm>
              <a:off x="9799817" y="2905162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1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89F3BB8-878E-40D6-B2D3-4DB33F3C9F5D}"/>
              </a:ext>
            </a:extLst>
          </p:cNvPr>
          <p:cNvGrpSpPr/>
          <p:nvPr/>
        </p:nvGrpSpPr>
        <p:grpSpPr>
          <a:xfrm>
            <a:off x="9208526" y="3769795"/>
            <a:ext cx="2313925" cy="566462"/>
            <a:chOff x="9208526" y="3769795"/>
            <a:chExt cx="2313925" cy="56646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96314AD-0C07-4286-9110-D5D38771E5D9}"/>
                </a:ext>
              </a:extLst>
            </p:cNvPr>
            <p:cNvSpPr/>
            <p:nvPr/>
          </p:nvSpPr>
          <p:spPr>
            <a:xfrm>
              <a:off x="9208526" y="3769795"/>
              <a:ext cx="601210" cy="566462"/>
            </a:xfrm>
            <a:prstGeom prst="ellipse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5077793-D58D-470E-8DD4-4789A3B8803F}"/>
                </a:ext>
              </a:extLst>
            </p:cNvPr>
            <p:cNvSpPr txBox="1"/>
            <p:nvPr/>
          </p:nvSpPr>
          <p:spPr>
            <a:xfrm>
              <a:off x="9876578" y="3849523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2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FCD75D-6F77-4A8B-94F3-C73505904EF0}"/>
              </a:ext>
            </a:extLst>
          </p:cNvPr>
          <p:cNvGrpSpPr/>
          <p:nvPr/>
        </p:nvGrpSpPr>
        <p:grpSpPr>
          <a:xfrm>
            <a:off x="9210783" y="4696233"/>
            <a:ext cx="2303170" cy="566462"/>
            <a:chOff x="9210783" y="4696233"/>
            <a:chExt cx="2303170" cy="56646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1FB632C-4D3A-4B16-A359-6796CB5801CD}"/>
                </a:ext>
              </a:extLst>
            </p:cNvPr>
            <p:cNvSpPr/>
            <p:nvPr/>
          </p:nvSpPr>
          <p:spPr>
            <a:xfrm>
              <a:off x="9210783" y="4696233"/>
              <a:ext cx="601210" cy="566462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873C086-6301-480F-97F2-13488F921CAA}"/>
                </a:ext>
              </a:extLst>
            </p:cNvPr>
            <p:cNvSpPr txBox="1"/>
            <p:nvPr/>
          </p:nvSpPr>
          <p:spPr>
            <a:xfrm>
              <a:off x="9868080" y="4769241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3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CC7CA43-32ED-4496-9F0F-96CE15A6AF37}"/>
              </a:ext>
            </a:extLst>
          </p:cNvPr>
          <p:cNvGrpSpPr/>
          <p:nvPr/>
        </p:nvGrpSpPr>
        <p:grpSpPr>
          <a:xfrm>
            <a:off x="9214619" y="5515847"/>
            <a:ext cx="2303308" cy="566462"/>
            <a:chOff x="9214619" y="5515847"/>
            <a:chExt cx="2303308" cy="56646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0E1C69A-CB38-4B99-9C5C-A365F67B48C3}"/>
                </a:ext>
              </a:extLst>
            </p:cNvPr>
            <p:cNvSpPr/>
            <p:nvPr/>
          </p:nvSpPr>
          <p:spPr>
            <a:xfrm>
              <a:off x="9214619" y="5515847"/>
              <a:ext cx="601210" cy="566462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6D719A-627B-4D96-89CB-C5B6284D34A4}"/>
                </a:ext>
              </a:extLst>
            </p:cNvPr>
            <p:cNvSpPr txBox="1"/>
            <p:nvPr/>
          </p:nvSpPr>
          <p:spPr>
            <a:xfrm>
              <a:off x="9872054" y="5615258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4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33BAE0AB-7132-48D3-AC5C-25F7EEA7987A}"/>
              </a:ext>
            </a:extLst>
          </p:cNvPr>
          <p:cNvSpPr txBox="1"/>
          <p:nvPr/>
        </p:nvSpPr>
        <p:spPr>
          <a:xfrm>
            <a:off x="524898" y="1349217"/>
            <a:ext cx="781155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nhảy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header.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reset form.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form.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1 form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ô div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link web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5DE6486-5609-4FDA-BC58-C6EB798F088F}"/>
              </a:ext>
            </a:extLst>
          </p:cNvPr>
          <p:cNvGrpSpPr/>
          <p:nvPr/>
        </p:nvGrpSpPr>
        <p:grpSpPr>
          <a:xfrm>
            <a:off x="9173236" y="208895"/>
            <a:ext cx="2651858" cy="645608"/>
            <a:chOff x="9173236" y="208895"/>
            <a:chExt cx="2651858" cy="64560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F042BA5-D0D7-4FF8-8274-4E0DA115F4CF}"/>
                </a:ext>
              </a:extLst>
            </p:cNvPr>
            <p:cNvSpPr txBox="1"/>
            <p:nvPr/>
          </p:nvSpPr>
          <p:spPr>
            <a:xfrm>
              <a:off x="9173236" y="208895"/>
              <a:ext cx="2651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DADADA"/>
                  </a:solidFill>
                </a:rPr>
                <a:t>Phạm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Huỳnh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Thiên</a:t>
              </a:r>
              <a:r>
                <a:rPr lang="en-US" b="1" dirty="0">
                  <a:solidFill>
                    <a:srgbClr val="DADADA"/>
                  </a:solidFill>
                </a:rPr>
                <a:t> </a:t>
              </a:r>
              <a:r>
                <a:rPr lang="en-US" b="1" dirty="0" err="1">
                  <a:solidFill>
                    <a:srgbClr val="DADADA"/>
                  </a:solidFill>
                </a:rPr>
                <a:t>Phụng</a:t>
              </a:r>
              <a:endParaRPr lang="vi-VN" b="1" dirty="0">
                <a:solidFill>
                  <a:srgbClr val="DADADA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650625E-C451-4667-9825-09195F73C8A4}"/>
                </a:ext>
              </a:extLst>
            </p:cNvPr>
            <p:cNvSpPr txBox="1"/>
            <p:nvPr/>
          </p:nvSpPr>
          <p:spPr>
            <a:xfrm>
              <a:off x="9187171" y="485171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85E65"/>
                  </a:solidFill>
                </a:rPr>
                <a:t>C1022H1</a:t>
              </a:r>
              <a:endParaRPr lang="vi-VN" dirty="0">
                <a:solidFill>
                  <a:srgbClr val="585E65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95561296-76FB-41B5-BE14-9025AC86ACCE}"/>
              </a:ext>
            </a:extLst>
          </p:cNvPr>
          <p:cNvSpPr txBox="1"/>
          <p:nvPr/>
        </p:nvSpPr>
        <p:spPr>
          <a:xfrm>
            <a:off x="9158999" y="897917"/>
            <a:ext cx="25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COSTUME PRICE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D4C7FD-52B8-425C-BC4A-1D6109206D9E}"/>
              </a:ext>
            </a:extLst>
          </p:cNvPr>
          <p:cNvSpPr txBox="1"/>
          <p:nvPr/>
        </p:nvSpPr>
        <p:spPr>
          <a:xfrm>
            <a:off x="9158999" y="1226574"/>
            <a:ext cx="13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A3F4"/>
                </a:solidFill>
              </a:rPr>
              <a:t>#</a:t>
            </a:r>
            <a:r>
              <a:rPr lang="en-US" dirty="0" err="1">
                <a:solidFill>
                  <a:srgbClr val="1DA3F4"/>
                </a:solidFill>
              </a:rPr>
              <a:t>Hastag</a:t>
            </a:r>
            <a:endParaRPr lang="vi-VN" dirty="0">
              <a:solidFill>
                <a:srgbClr val="1DA3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1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2" grpId="0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7DC35-8BCC-4506-B0B4-718F33EE9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8B123-E496-40CD-A312-4191CD80125D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A54599-0EDC-488A-AB42-20F13365C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1FAA7-9658-4937-90CB-3BD2618B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8824-C2C3-406C-A5C8-836CD9BB3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1389B-1DC1-4230-B2F6-7A317903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0EE6A-77A1-41A9-98DD-79810E9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F79B5-990A-4DED-81C4-88C39DE6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8162B-95DF-422C-8C9A-2B2F38FB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FDCD9-7D6D-4A32-BC16-F4C1DB7E9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4FBB3-997D-4117-9CFE-7332C4D40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DE2A47-9A69-44CB-9AEE-13658488CB63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#</a:t>
            </a:r>
            <a:r>
              <a:rPr lang="en-US" sz="1600" b="1" dirty="0" err="1"/>
              <a:t>Hastag</a:t>
            </a:r>
            <a:endParaRPr lang="vi-VN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EBD01-0A95-4E08-8336-6880882C3D0D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8F4E25-634A-45BE-BE12-6B4F3C6C6C7B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D5023-416E-4944-81EF-A046C6767725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338D88-8389-4EB5-9820-F6D6545C4BFE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DA26E6-032C-4618-BE9F-EC1B45912DE6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A859B7-DB39-4B41-924F-B2463B4F9C1E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627B2A-AD3C-4E4C-B7EC-AD916C25BA88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761DF-754A-43DA-95BD-D9ECBDAE7643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39D3D3-E403-4581-869E-46F3F6DC149A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B54FC-E2D5-41F9-A603-B340A997CF7C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8F0B5C-ED53-4228-9DC6-E5468390ACB1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9AE3918-12B6-4027-85ED-22215E5BBFB5}"/>
              </a:ext>
            </a:extLst>
          </p:cNvPr>
          <p:cNvGrpSpPr/>
          <p:nvPr/>
        </p:nvGrpSpPr>
        <p:grpSpPr>
          <a:xfrm>
            <a:off x="3311457" y="7005059"/>
            <a:ext cx="4394442" cy="4044306"/>
            <a:chOff x="3308274" y="2460787"/>
            <a:chExt cx="4394442" cy="40443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7FA151-1F9D-4B08-B54B-AEE117035B27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D5F6F99-718F-4ED7-A5A9-6C4F4720F436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385B59C-8A49-4E20-8784-7400B3CEE646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46A13E-42CB-414B-BD2D-05AA82F3F3BF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C1E2CF-F3C3-48E3-AD3A-52BCE2AD10C0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3B1130E-CB45-4A3E-BD52-0B81DDE1405F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12E527-E39A-44CB-88AA-6008B2E45B51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TỔNG KẾT 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8FDA5C93-28A7-4DDF-B73B-F5CE2042A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C7F9BF-CF6F-4CC8-BCB8-27D7CC65022A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43CF382-35F6-4039-B6CE-9A7705C493B9}"/>
              </a:ext>
            </a:extLst>
          </p:cNvPr>
          <p:cNvGrpSpPr/>
          <p:nvPr/>
        </p:nvGrpSpPr>
        <p:grpSpPr>
          <a:xfrm>
            <a:off x="3419527" y="3180021"/>
            <a:ext cx="4348749" cy="3319160"/>
            <a:chOff x="3353967" y="3185933"/>
            <a:chExt cx="4348749" cy="331916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84052C38-FF76-455D-BED8-F431A5338A90}"/>
                </a:ext>
              </a:extLst>
            </p:cNvPr>
            <p:cNvSpPr/>
            <p:nvPr/>
          </p:nvSpPr>
          <p:spPr>
            <a:xfrm>
              <a:off x="3353967" y="3185933"/>
              <a:ext cx="4348749" cy="2842325"/>
            </a:xfrm>
            <a:prstGeom prst="roundRect">
              <a:avLst>
                <a:gd name="adj" fmla="val 2718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8098" r="-809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56375B09-CB48-41A5-BD46-056D45B13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03" t="-3567" b="2"/>
            <a:stretch/>
          </p:blipFill>
          <p:spPr>
            <a:xfrm>
              <a:off x="3402211" y="6144106"/>
              <a:ext cx="4262030" cy="360987"/>
            </a:xfrm>
            <a:prstGeom prst="rect">
              <a:avLst/>
            </a:prstGeom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6CF363-0806-47CA-8C95-397C47D71F53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E7476BF-4944-4306-8284-81F98648CBEE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52E2A43-819F-4AD0-A86E-3F5F62B62E87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DBB4B69-DABE-4B42-9491-74DF2F9AF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24EAA45-31A8-437D-84B4-F665673297D9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D58AA6-6215-4F42-8FBB-31644D00F372}"/>
              </a:ext>
            </a:extLst>
          </p:cNvPr>
          <p:cNvGrpSpPr/>
          <p:nvPr/>
        </p:nvGrpSpPr>
        <p:grpSpPr>
          <a:xfrm>
            <a:off x="3899343" y="843658"/>
            <a:ext cx="3911984" cy="1118602"/>
            <a:chOff x="3899343" y="843658"/>
            <a:chExt cx="3911984" cy="1118602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D157706-DF32-4655-8F29-A56256CC4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CA03C17-AD83-43DC-BC8E-659F9C42AFCD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666E74"/>
                  </a:solidFill>
                </a:rPr>
                <a:t>Chủ</a:t>
              </a:r>
              <a:r>
                <a:rPr lang="en-US" sz="2400" dirty="0">
                  <a:solidFill>
                    <a:srgbClr val="666E74"/>
                  </a:solidFill>
                </a:rPr>
                <a:t> </a:t>
              </a:r>
              <a:r>
                <a:rPr lang="en-US" sz="2400" dirty="0" err="1">
                  <a:solidFill>
                    <a:srgbClr val="666E74"/>
                  </a:solidFill>
                </a:rPr>
                <a:t>đề</a:t>
              </a:r>
              <a:r>
                <a:rPr lang="en-US" sz="2400" dirty="0">
                  <a:solidFill>
                    <a:srgbClr val="666E74"/>
                  </a:solidFill>
                </a:rPr>
                <a:t> </a:t>
              </a:r>
              <a:r>
                <a:rPr lang="en-US" sz="2400" dirty="0" err="1">
                  <a:solidFill>
                    <a:srgbClr val="666E74"/>
                  </a:solidFill>
                </a:rPr>
                <a:t>nội</a:t>
              </a:r>
              <a:r>
                <a:rPr lang="en-US" sz="2400" dirty="0">
                  <a:solidFill>
                    <a:srgbClr val="666E74"/>
                  </a:solidFill>
                </a:rPr>
                <a:t> dung? </a:t>
              </a:r>
              <a:endParaRPr lang="vi-VN" sz="2400" dirty="0">
                <a:solidFill>
                  <a:srgbClr val="666E74"/>
                </a:solidFill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A5DDF493-2E1F-493F-AB34-5845C3EC8AA2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2A8A66-BEFE-47A4-8F3C-824A4C62B371}"/>
              </a:ext>
            </a:extLst>
          </p:cNvPr>
          <p:cNvGrpSpPr/>
          <p:nvPr/>
        </p:nvGrpSpPr>
        <p:grpSpPr>
          <a:xfrm>
            <a:off x="8404652" y="7121091"/>
            <a:ext cx="4394442" cy="4044306"/>
            <a:chOff x="3308274" y="2460787"/>
            <a:chExt cx="4394442" cy="404430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7509D85-BCF4-446B-9E21-D9C2D1F4C525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652DCEB-0294-4BF5-8F98-1D6BB0315C97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8B83C05-1AA8-4387-88AF-82985757D348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203A8B1-ED8D-402C-BB45-A45E05F27784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D7B7EAF-E3A9-45FA-95F1-7145E56FEBD8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212BBC1E-003A-45F2-A395-4F0E19C44018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CB4F6FA-01F1-4081-9D7E-36D23F336C9B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KẾT LUẬN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29D61082-C1A6-46FD-A645-E2DF0306D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89175671"/>
      </p:ext>
    </p:extLst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7DC35-8BCC-4506-B0B4-718F33EE9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8B123-E496-40CD-A312-4191CD80125D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A54599-0EDC-488A-AB42-20F13365C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1FAA7-9658-4937-90CB-3BD2618B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8824-C2C3-406C-A5C8-836CD9BB3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1389B-1DC1-4230-B2F6-7A317903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0EE6A-77A1-41A9-98DD-79810E9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F79B5-990A-4DED-81C4-88C39DE6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8162B-95DF-422C-8C9A-2B2F38FB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FDCD9-7D6D-4A32-BC16-F4C1DB7E9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4FBB3-997D-4117-9CFE-7332C4D40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DE2A47-9A69-44CB-9AEE-13658488CB63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#</a:t>
            </a:r>
            <a:r>
              <a:rPr lang="en-US" sz="1600" b="1" dirty="0" err="1"/>
              <a:t>Hastag</a:t>
            </a:r>
            <a:endParaRPr lang="vi-VN" sz="16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EBD01-0A95-4E08-8336-6880882C3D0D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8F4E25-634A-45BE-BE12-6B4F3C6C6C7B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D5023-416E-4944-81EF-A046C6767725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338D88-8389-4EB5-9820-F6D6545C4BFE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DA26E6-032C-4618-BE9F-EC1B45912DE6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A859B7-DB39-4B41-924F-B2463B4F9C1E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627B2A-AD3C-4E4C-B7EC-AD916C25BA88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761DF-754A-43DA-95BD-D9ECBDAE7643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39D3D3-E403-4581-869E-46F3F6DC149A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B54FC-E2D5-41F9-A603-B340A997CF7C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8F0B5C-ED53-4228-9DC6-E5468390ACB1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D5F6F99-718F-4ED7-A5A9-6C4F4720F436}"/>
              </a:ext>
            </a:extLst>
          </p:cNvPr>
          <p:cNvGrpSpPr/>
          <p:nvPr/>
        </p:nvGrpSpPr>
        <p:grpSpPr>
          <a:xfrm>
            <a:off x="3396804" y="2625035"/>
            <a:ext cx="4348749" cy="3792371"/>
            <a:chOff x="3353967" y="2712722"/>
            <a:chExt cx="4348749" cy="3792371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3B1130E-CB45-4A3E-BD52-0B81DDE1405F}"/>
                </a:ext>
              </a:extLst>
            </p:cNvPr>
            <p:cNvSpPr/>
            <p:nvPr/>
          </p:nvSpPr>
          <p:spPr>
            <a:xfrm>
              <a:off x="3353967" y="3185933"/>
              <a:ext cx="4348749" cy="2842325"/>
            </a:xfrm>
            <a:prstGeom prst="roundRect">
              <a:avLst>
                <a:gd name="adj" fmla="val 271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312E527-E39A-44CB-88AA-6008B2E45B51}"/>
                </a:ext>
              </a:extLst>
            </p:cNvPr>
            <p:cNvSpPr txBox="1"/>
            <p:nvPr/>
          </p:nvSpPr>
          <p:spPr>
            <a:xfrm>
              <a:off x="3815107" y="2712722"/>
              <a:ext cx="1790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9D9D9"/>
                  </a:solidFill>
                </a:rPr>
                <a:t>TỔNG KẾT </a:t>
              </a:r>
              <a:endParaRPr lang="vi-VN" sz="1600" dirty="0">
                <a:solidFill>
                  <a:srgbClr val="D9D9D9"/>
                </a:soli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FDA5C93-28A7-4DDF-B73B-F5CE2042A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03" t="-3567" b="2"/>
            <a:stretch/>
          </p:blipFill>
          <p:spPr>
            <a:xfrm>
              <a:off x="3402211" y="6144106"/>
              <a:ext cx="4262030" cy="360987"/>
            </a:xfrm>
            <a:prstGeom prst="rect">
              <a:avLst/>
            </a:prstGeom>
          </p:spPr>
        </p:pic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C7F9BF-CF6F-4CC8-BCB8-27D7CC65022A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8D6D63F-36F6-4134-90C4-A49FB89019E8}"/>
              </a:ext>
            </a:extLst>
          </p:cNvPr>
          <p:cNvGrpSpPr/>
          <p:nvPr/>
        </p:nvGrpSpPr>
        <p:grpSpPr>
          <a:xfrm>
            <a:off x="3301663" y="-4382376"/>
            <a:ext cx="4394442" cy="4044306"/>
            <a:chOff x="3308274" y="2460787"/>
            <a:chExt cx="4394442" cy="404430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6CF546F-1354-4EFD-9DF4-10212099EE0C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43CF382-35F6-4039-B6CE-9A7705C493B9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17E63A1-2C95-4A39-8508-B061414F7621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04C04D-62AB-4D4E-B9A3-8599579F8FD1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845974F-6B6B-4B19-A484-C4F4795FE8BE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4052C38-FF76-455D-BED8-F431A5338A90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B212DA8-578F-43D6-A574-64F5CEC7A63A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6375B09-CB48-41A5-BD46-056D45B13B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6CF363-0806-47CA-8C95-397C47D71F53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E7476BF-4944-4306-8284-81F98648CBEE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52E2A43-819F-4AD0-A86E-3F5F62B62E87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DBB4B69-DABE-4B42-9491-74DF2F9AF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24EAA45-31A8-437D-84B4-F665673297D9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D58AA6-6215-4F42-8FBB-31644D00F372}"/>
              </a:ext>
            </a:extLst>
          </p:cNvPr>
          <p:cNvGrpSpPr/>
          <p:nvPr/>
        </p:nvGrpSpPr>
        <p:grpSpPr>
          <a:xfrm>
            <a:off x="3899343" y="843658"/>
            <a:ext cx="3911984" cy="1118602"/>
            <a:chOff x="3899343" y="843658"/>
            <a:chExt cx="3911984" cy="1118602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D157706-DF32-4655-8F29-A56256CC4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CA03C17-AD83-43DC-BC8E-659F9C42AFCD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666E74"/>
                  </a:solidFill>
                </a:rPr>
                <a:t>Chủ</a:t>
              </a:r>
              <a:r>
                <a:rPr lang="en-US" sz="2400" dirty="0">
                  <a:solidFill>
                    <a:srgbClr val="666E74"/>
                  </a:solidFill>
                </a:rPr>
                <a:t> </a:t>
              </a:r>
              <a:r>
                <a:rPr lang="en-US" sz="2400" dirty="0" err="1">
                  <a:solidFill>
                    <a:srgbClr val="666E74"/>
                  </a:solidFill>
                </a:rPr>
                <a:t>đề</a:t>
              </a:r>
              <a:r>
                <a:rPr lang="en-US" sz="2400" dirty="0">
                  <a:solidFill>
                    <a:srgbClr val="666E74"/>
                  </a:solidFill>
                </a:rPr>
                <a:t> </a:t>
              </a:r>
              <a:r>
                <a:rPr lang="en-US" sz="2400" dirty="0" err="1">
                  <a:solidFill>
                    <a:srgbClr val="666E74"/>
                  </a:solidFill>
                </a:rPr>
                <a:t>nội</a:t>
              </a:r>
              <a:r>
                <a:rPr lang="en-US" sz="2400" dirty="0">
                  <a:solidFill>
                    <a:srgbClr val="666E74"/>
                  </a:solidFill>
                </a:rPr>
                <a:t> dung? </a:t>
              </a:r>
              <a:endParaRPr lang="vi-VN" sz="2400" dirty="0">
                <a:solidFill>
                  <a:srgbClr val="666E74"/>
                </a:solidFill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A5DDF493-2E1F-493F-AB34-5845C3EC8AA2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2BC62C-B33E-4F7D-8DB6-CCBC86F6CC49}"/>
              </a:ext>
            </a:extLst>
          </p:cNvPr>
          <p:cNvSpPr txBox="1"/>
          <p:nvPr/>
        </p:nvSpPr>
        <p:spPr>
          <a:xfrm>
            <a:off x="4011332" y="3775897"/>
            <a:ext cx="3110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VẬN DỤNG CÁC KIẾN THỨC ĐÃ HỌC TRONG MODULE 1 THEO SỰ HƯỚNG DẪN CỦA ĐỘI NGŨ GIẢNG VIÊN CODEGYM</a:t>
            </a:r>
            <a:endParaRPr lang="vi-VN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C97771-2457-4710-85E2-D3068E02BAE3}"/>
              </a:ext>
            </a:extLst>
          </p:cNvPr>
          <p:cNvGrpSpPr/>
          <p:nvPr/>
        </p:nvGrpSpPr>
        <p:grpSpPr>
          <a:xfrm>
            <a:off x="3416885" y="6991530"/>
            <a:ext cx="4394442" cy="4044306"/>
            <a:chOff x="3308274" y="2460787"/>
            <a:chExt cx="4394442" cy="404430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60CBBA-3C23-4711-8882-C03E0C41F8F7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0B96E50-BBA6-40CC-BE00-EC81E52DF3B9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786C2D4-B352-4D35-831C-757D7A39E32F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0E4F063-5F65-43A3-8395-1DAF48FAE6AF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A52E475-34FF-4CEB-A89D-3BD426B46D9F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E9C8CACD-1A1B-43C8-B1F9-E0ED9CCBE7E7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2EF0207-0F10-4408-BFDF-BD4371E5CBC8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KẾT LUẬN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90DC0E7E-F588-4536-B300-B4522E74A0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73895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751</Words>
  <Application>Microsoft Office PowerPoint</Application>
  <PresentationFormat>Widescreen</PresentationFormat>
  <Paragraphs>214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Breul Grotesk A Black</vt:lpstr>
      <vt:lpstr>BreulGroteskA-Black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</dc:creator>
  <cp:lastModifiedBy>Administrator</cp:lastModifiedBy>
  <cp:revision>38</cp:revision>
  <dcterms:created xsi:type="dcterms:W3CDTF">2021-07-22T08:03:33Z</dcterms:created>
  <dcterms:modified xsi:type="dcterms:W3CDTF">2022-12-04T14:55:41Z</dcterms:modified>
</cp:coreProperties>
</file>