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E7FB-40FA-4F36-BFD3-0F470C2143B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6B08-706B-4A4B-BB91-9FF51928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9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E7FB-40FA-4F36-BFD3-0F470C2143B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6B08-706B-4A4B-BB91-9FF51928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3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E7FB-40FA-4F36-BFD3-0F470C2143B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6B08-706B-4A4B-BB91-9FF51928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3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E7FB-40FA-4F36-BFD3-0F470C2143B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6B08-706B-4A4B-BB91-9FF51928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9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E7FB-40FA-4F36-BFD3-0F470C2143B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6B08-706B-4A4B-BB91-9FF51928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9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E7FB-40FA-4F36-BFD3-0F470C2143B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6B08-706B-4A4B-BB91-9FF51928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0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E7FB-40FA-4F36-BFD3-0F470C2143B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6B08-706B-4A4B-BB91-9FF51928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E7FB-40FA-4F36-BFD3-0F470C2143B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6B08-706B-4A4B-BB91-9FF51928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4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E7FB-40FA-4F36-BFD3-0F470C2143B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6B08-706B-4A4B-BB91-9FF51928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9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E7FB-40FA-4F36-BFD3-0F470C2143B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6B08-706B-4A4B-BB91-9FF51928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6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E7FB-40FA-4F36-BFD3-0F470C2143B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6B08-706B-4A4B-BB91-9FF51928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6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5E7FB-40FA-4F36-BFD3-0F470C2143B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6B08-706B-4A4B-BB91-9FF51928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4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2777" y="1946365"/>
            <a:ext cx="106462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/>
              <a:t>Đặt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vấn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đề</a:t>
            </a:r>
            <a:r>
              <a:rPr lang="en-US" sz="4400" dirty="0" smtClean="0"/>
              <a:t> : </a:t>
            </a:r>
            <a:r>
              <a:rPr lang="en-US" sz="4400" dirty="0" err="1" smtClean="0"/>
              <a:t>tính</a:t>
            </a:r>
            <a:r>
              <a:rPr lang="en-US" sz="4400" dirty="0" smtClean="0"/>
              <a:t> </a:t>
            </a:r>
            <a:r>
              <a:rPr lang="en-US" sz="4400" dirty="0" err="1" smtClean="0"/>
              <a:t>số</a:t>
            </a:r>
            <a:r>
              <a:rPr lang="en-US" sz="4400" dirty="0" smtClean="0"/>
              <a:t> </a:t>
            </a:r>
            <a:r>
              <a:rPr lang="en-US" sz="4400" dirty="0" err="1" smtClean="0"/>
              <a:t>Fibonaci</a:t>
            </a:r>
            <a:r>
              <a:rPr lang="en-US" sz="4400" dirty="0" smtClean="0"/>
              <a:t> </a:t>
            </a:r>
            <a:r>
              <a:rPr lang="en-US" sz="4400" dirty="0" err="1" smtClean="0"/>
              <a:t>thứ</a:t>
            </a:r>
            <a:r>
              <a:rPr lang="en-US" sz="4400" dirty="0" smtClean="0"/>
              <a:t> N (N&lt;=10^9)</a:t>
            </a:r>
          </a:p>
          <a:p>
            <a:r>
              <a:rPr lang="en-US" sz="4400" dirty="0" smtClean="0"/>
              <a:t>In </a:t>
            </a:r>
            <a:r>
              <a:rPr lang="en-US" sz="4400" dirty="0" err="1" smtClean="0"/>
              <a:t>ra</a:t>
            </a:r>
            <a:r>
              <a:rPr lang="en-US" sz="4400" dirty="0" smtClean="0"/>
              <a:t> </a:t>
            </a:r>
            <a:r>
              <a:rPr lang="en-US" sz="4400" dirty="0" err="1" smtClean="0"/>
              <a:t>màn</a:t>
            </a:r>
            <a:r>
              <a:rPr lang="en-US" sz="4400" dirty="0" smtClean="0"/>
              <a:t> </a:t>
            </a:r>
            <a:r>
              <a:rPr lang="en-US" sz="4400" dirty="0" err="1" smtClean="0"/>
              <a:t>hình</a:t>
            </a:r>
            <a:r>
              <a:rPr lang="en-US" sz="4400" dirty="0" smtClean="0"/>
              <a:t> </a:t>
            </a:r>
            <a:r>
              <a:rPr lang="en-US" sz="4400" dirty="0" err="1" smtClean="0"/>
              <a:t>phần</a:t>
            </a:r>
            <a:r>
              <a:rPr lang="en-US" sz="4400" dirty="0" smtClean="0"/>
              <a:t> </a:t>
            </a:r>
            <a:r>
              <a:rPr lang="en-US" sz="4400" dirty="0" err="1" smtClean="0"/>
              <a:t>dư</a:t>
            </a:r>
            <a:r>
              <a:rPr lang="en-US" sz="4400" dirty="0" smtClean="0"/>
              <a:t> </a:t>
            </a:r>
            <a:r>
              <a:rPr lang="en-US" sz="4400" dirty="0" err="1" smtClean="0"/>
              <a:t>của</a:t>
            </a:r>
            <a:r>
              <a:rPr lang="en-US" sz="4400" dirty="0" smtClean="0"/>
              <a:t> </a:t>
            </a:r>
            <a:r>
              <a:rPr lang="en-US" sz="4400" dirty="0" err="1" smtClean="0"/>
              <a:t>đáp</a:t>
            </a:r>
            <a:r>
              <a:rPr lang="en-US" sz="4400" dirty="0" smtClean="0"/>
              <a:t> </a:t>
            </a:r>
            <a:r>
              <a:rPr lang="en-US" sz="4400" dirty="0" err="1" smtClean="0"/>
              <a:t>án</a:t>
            </a:r>
            <a:r>
              <a:rPr lang="en-US" sz="4400" dirty="0" smtClean="0"/>
              <a:t> </a:t>
            </a:r>
            <a:r>
              <a:rPr lang="en-US" sz="4400" dirty="0" err="1" smtClean="0"/>
              <a:t>khi</a:t>
            </a:r>
            <a:r>
              <a:rPr lang="en-US" sz="4400" dirty="0" smtClean="0"/>
              <a:t> chia </a:t>
            </a:r>
            <a:r>
              <a:rPr lang="en-US" sz="4400" dirty="0" err="1" smtClean="0"/>
              <a:t>cho</a:t>
            </a:r>
            <a:r>
              <a:rPr lang="en-US" sz="4400" dirty="0" smtClean="0"/>
              <a:t> 10^9+7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846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2332" y="300445"/>
            <a:ext cx="111818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Cách</a:t>
            </a:r>
            <a:r>
              <a:rPr lang="en-US" sz="4000" dirty="0" smtClean="0"/>
              <a:t> 1:  </a:t>
            </a:r>
            <a:r>
              <a:rPr lang="en-US" sz="4000" dirty="0" err="1" smtClean="0"/>
              <a:t>duyệt</a:t>
            </a:r>
            <a:r>
              <a:rPr lang="en-US" sz="4000" dirty="0" smtClean="0"/>
              <a:t> </a:t>
            </a:r>
            <a:r>
              <a:rPr lang="en-US" sz="4000" dirty="0" err="1" smtClean="0"/>
              <a:t>trâu</a:t>
            </a:r>
            <a:r>
              <a:rPr lang="en-US" sz="4000" dirty="0" smtClean="0"/>
              <a:t> </a:t>
            </a:r>
            <a:r>
              <a:rPr lang="en-US" sz="4000" dirty="0" err="1" smtClean="0"/>
              <a:t>với</a:t>
            </a:r>
            <a:r>
              <a:rPr lang="en-US" sz="4000" dirty="0" smtClean="0"/>
              <a:t> </a:t>
            </a:r>
            <a:r>
              <a:rPr lang="en-US" sz="4000" dirty="0" err="1" smtClean="0"/>
              <a:t>công</a:t>
            </a:r>
            <a:r>
              <a:rPr lang="en-US" sz="4000" dirty="0" smtClean="0"/>
              <a:t> </a:t>
            </a:r>
            <a:r>
              <a:rPr lang="en-US" sz="4000" dirty="0" err="1" smtClean="0"/>
              <a:t>thức</a:t>
            </a:r>
            <a:r>
              <a:rPr lang="en-US" sz="4000" dirty="0" smtClean="0"/>
              <a:t> f[</a:t>
            </a:r>
            <a:r>
              <a:rPr lang="en-US" sz="4000" dirty="0" err="1" smtClean="0"/>
              <a:t>i</a:t>
            </a:r>
            <a:r>
              <a:rPr lang="en-US" sz="4000" dirty="0" smtClean="0"/>
              <a:t>]=f[i-1]+f[i-2]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- </a:t>
            </a:r>
            <a:r>
              <a:rPr lang="en-US" sz="4000" dirty="0" err="1" smtClean="0"/>
              <a:t>độ</a:t>
            </a:r>
            <a:r>
              <a:rPr lang="en-US" sz="4000" dirty="0" smtClean="0"/>
              <a:t> </a:t>
            </a:r>
            <a:r>
              <a:rPr lang="en-US" sz="4000" dirty="0" err="1" smtClean="0"/>
              <a:t>phức</a:t>
            </a:r>
            <a:r>
              <a:rPr lang="en-US" sz="4000" dirty="0" smtClean="0"/>
              <a:t> </a:t>
            </a:r>
            <a:r>
              <a:rPr lang="en-US" sz="4000" dirty="0" err="1" smtClean="0"/>
              <a:t>tạp</a:t>
            </a:r>
            <a:r>
              <a:rPr lang="en-US" sz="4000" dirty="0" smtClean="0"/>
              <a:t> </a:t>
            </a:r>
            <a:r>
              <a:rPr lang="en-US" sz="4000" dirty="0" err="1" smtClean="0"/>
              <a:t>là</a:t>
            </a:r>
            <a:r>
              <a:rPr lang="en-US" sz="4000" dirty="0" smtClean="0"/>
              <a:t> O(n)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- </a:t>
            </a:r>
            <a:r>
              <a:rPr lang="en-US" sz="4000" dirty="0" err="1" smtClean="0"/>
              <a:t>không</a:t>
            </a:r>
            <a:r>
              <a:rPr lang="en-US" sz="4000" dirty="0" smtClean="0"/>
              <a:t> </a:t>
            </a:r>
            <a:r>
              <a:rPr lang="en-US" sz="4000" dirty="0" err="1" smtClean="0"/>
              <a:t>thể</a:t>
            </a:r>
            <a:r>
              <a:rPr lang="en-US" sz="4000" dirty="0" smtClean="0"/>
              <a:t> </a:t>
            </a:r>
            <a:r>
              <a:rPr lang="en-US" sz="4000" dirty="0" err="1" smtClean="0"/>
              <a:t>thực</a:t>
            </a:r>
            <a:r>
              <a:rPr lang="en-US" sz="4000" dirty="0" smtClean="0"/>
              <a:t> </a:t>
            </a:r>
            <a:r>
              <a:rPr lang="en-US" sz="4000" dirty="0" err="1" smtClean="0"/>
              <a:t>hiện</a:t>
            </a:r>
            <a:r>
              <a:rPr lang="en-US" sz="4000" dirty="0" smtClean="0"/>
              <a:t> </a:t>
            </a:r>
            <a:r>
              <a:rPr lang="en-US" sz="4000" dirty="0" err="1" smtClean="0"/>
              <a:t>được</a:t>
            </a:r>
            <a:r>
              <a:rPr lang="en-US" sz="4000" dirty="0" smtClean="0"/>
              <a:t> </a:t>
            </a:r>
            <a:r>
              <a:rPr lang="en-US" sz="4000" dirty="0" err="1" smtClean="0"/>
              <a:t>với</a:t>
            </a:r>
            <a:r>
              <a:rPr lang="en-US" sz="4000" dirty="0" smtClean="0"/>
              <a:t> N&lt;=10^9</a:t>
            </a:r>
          </a:p>
          <a:p>
            <a:r>
              <a:rPr lang="en-US" sz="4000" dirty="0"/>
              <a:t>	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2331" y="2730137"/>
            <a:ext cx="11051177" cy="3448583"/>
            <a:chOff x="692331" y="2730137"/>
            <a:chExt cx="11051177" cy="3448583"/>
          </a:xfrm>
        </p:grpSpPr>
        <p:sp>
          <p:nvSpPr>
            <p:cNvPr id="5" name="TextBox 4"/>
            <p:cNvSpPr txBox="1"/>
            <p:nvPr/>
          </p:nvSpPr>
          <p:spPr>
            <a:xfrm>
              <a:off x="692331" y="2730137"/>
              <a:ext cx="1105117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600" dirty="0" err="1" smtClean="0"/>
                <a:t>Cách</a:t>
              </a:r>
              <a:r>
                <a:rPr lang="en-US" sz="3600" dirty="0" smtClean="0"/>
                <a:t> 2:  </a:t>
              </a:r>
              <a:r>
                <a:rPr lang="en-US" sz="3600" dirty="0" err="1" smtClean="0"/>
                <a:t>dùng</a:t>
              </a:r>
              <a:r>
                <a:rPr lang="en-US" sz="3600" dirty="0" smtClean="0"/>
                <a:t> </a:t>
              </a:r>
              <a:r>
                <a:rPr lang="en-US" sz="3600" dirty="0" err="1" smtClean="0"/>
                <a:t>công</a:t>
              </a:r>
              <a:r>
                <a:rPr lang="en-US" sz="3600" dirty="0" smtClean="0"/>
                <a:t> </a:t>
              </a:r>
              <a:r>
                <a:rPr lang="en-US" sz="3600" dirty="0" err="1" smtClean="0"/>
                <a:t>thức</a:t>
              </a:r>
              <a:r>
                <a:rPr lang="en-US" sz="3600" dirty="0" smtClean="0"/>
                <a:t> </a:t>
              </a:r>
              <a:r>
                <a:rPr lang="en-US" sz="3600" dirty="0" err="1" smtClean="0"/>
                <a:t>tính</a:t>
              </a:r>
              <a:r>
                <a:rPr lang="en-US" sz="3600" dirty="0" smtClean="0"/>
                <a:t> </a:t>
              </a:r>
              <a:r>
                <a:rPr lang="en-US" sz="3600" dirty="0" err="1" smtClean="0"/>
                <a:t>số</a:t>
              </a:r>
              <a:r>
                <a:rPr lang="en-US" sz="3600" dirty="0" smtClean="0"/>
                <a:t> fi </a:t>
              </a:r>
              <a:r>
                <a:rPr lang="en-US" sz="3600" dirty="0" err="1" smtClean="0"/>
                <a:t>thứ</a:t>
              </a:r>
              <a:r>
                <a:rPr lang="en-US" sz="3600" dirty="0" smtClean="0"/>
                <a:t> N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3600" dirty="0" err="1" smtClean="0"/>
                <a:t>độ</a:t>
              </a:r>
              <a:r>
                <a:rPr lang="en-US" sz="3600" dirty="0" smtClean="0"/>
                <a:t> </a:t>
              </a:r>
              <a:r>
                <a:rPr lang="en-US" sz="3600" dirty="0" err="1" smtClean="0"/>
                <a:t>phức</a:t>
              </a:r>
              <a:r>
                <a:rPr lang="en-US" sz="3600" dirty="0" smtClean="0"/>
                <a:t> </a:t>
              </a:r>
              <a:r>
                <a:rPr lang="en-US" sz="3600" dirty="0" err="1" smtClean="0"/>
                <a:t>tạp</a:t>
              </a:r>
              <a:r>
                <a:rPr lang="en-US" sz="3600" dirty="0" smtClean="0"/>
                <a:t> O(log N)</a:t>
              </a:r>
            </a:p>
            <a:p>
              <a:pPr algn="just"/>
              <a:r>
                <a:rPr lang="en-US" sz="3600" dirty="0" smtClean="0"/>
                <a:t>-   </a:t>
              </a:r>
              <a:r>
                <a:rPr lang="en-US" sz="3600" dirty="0" err="1" smtClean="0"/>
                <a:t>Tính</a:t>
              </a:r>
              <a:r>
                <a:rPr lang="en-US" sz="3600" dirty="0" smtClean="0"/>
                <a:t> </a:t>
              </a:r>
              <a:r>
                <a:rPr lang="en-US" sz="3600" dirty="0" err="1" smtClean="0"/>
                <a:t>toán</a:t>
              </a:r>
              <a:r>
                <a:rPr lang="en-US" sz="3600" dirty="0" smtClean="0"/>
                <a:t> </a:t>
              </a:r>
              <a:r>
                <a:rPr lang="en-US" sz="3600" dirty="0" err="1" smtClean="0"/>
                <a:t>trên</a:t>
              </a:r>
              <a:r>
                <a:rPr lang="en-US" sz="3600" dirty="0" smtClean="0"/>
                <a:t> </a:t>
              </a:r>
              <a:r>
                <a:rPr lang="en-US" sz="3600" dirty="0" err="1" smtClean="0"/>
                <a:t>số</a:t>
              </a:r>
              <a:r>
                <a:rPr lang="en-US" sz="3600" dirty="0" smtClean="0"/>
                <a:t> </a:t>
              </a:r>
              <a:r>
                <a:rPr lang="en-US" sz="3600" dirty="0" err="1" smtClean="0"/>
                <a:t>thức</a:t>
              </a:r>
              <a:r>
                <a:rPr lang="en-US" sz="3600" dirty="0" smtClean="0"/>
                <a:t> </a:t>
              </a:r>
              <a:r>
                <a:rPr lang="en-US" sz="3600" dirty="0" err="1" smtClean="0"/>
                <a:t>có</a:t>
              </a:r>
              <a:r>
                <a:rPr lang="en-US" sz="3600" dirty="0" smtClean="0"/>
                <a:t> </a:t>
              </a:r>
              <a:r>
                <a:rPr lang="en-US" sz="3600" dirty="0" err="1" smtClean="0"/>
                <a:t>thể</a:t>
              </a:r>
              <a:r>
                <a:rPr lang="en-US" sz="3600" dirty="0" smtClean="0"/>
                <a:t> </a:t>
              </a:r>
              <a:r>
                <a:rPr lang="en-US" sz="3600" dirty="0" err="1" smtClean="0"/>
                <a:t>dẫn</a:t>
              </a:r>
              <a:r>
                <a:rPr lang="en-US" sz="3600" dirty="0" smtClean="0"/>
                <a:t> </a:t>
              </a:r>
              <a:r>
                <a:rPr lang="en-US" sz="3600" dirty="0" err="1" smtClean="0"/>
                <a:t>đến</a:t>
              </a:r>
              <a:r>
                <a:rPr lang="en-US" sz="3600" dirty="0" smtClean="0"/>
                <a:t> </a:t>
              </a:r>
              <a:r>
                <a:rPr lang="en-US" sz="3600" dirty="0" err="1" smtClean="0"/>
                <a:t>sai</a:t>
              </a:r>
              <a:r>
                <a:rPr lang="en-US" sz="3600" dirty="0" smtClean="0"/>
                <a:t> </a:t>
              </a:r>
              <a:r>
                <a:rPr lang="en-US" sz="3600" dirty="0" err="1" smtClean="0"/>
                <a:t>số</a:t>
              </a:r>
              <a:endParaRPr lang="en-US" sz="3600" dirty="0" smtClean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5806" y="4863848"/>
              <a:ext cx="6037302" cy="13148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29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702" y="261257"/>
            <a:ext cx="74588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Cách</a:t>
            </a:r>
            <a:r>
              <a:rPr lang="en-US" sz="2800" dirty="0" smtClean="0"/>
              <a:t> 3: </a:t>
            </a:r>
            <a:r>
              <a:rPr lang="en-US" sz="2800" b="1" dirty="0" smtClean="0"/>
              <a:t>NHÂN MA TRẬN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phức</a:t>
            </a:r>
            <a:r>
              <a:rPr lang="en-US" sz="2800" dirty="0" smtClean="0"/>
              <a:t> </a:t>
            </a:r>
            <a:r>
              <a:rPr lang="en-US" sz="2800" dirty="0" err="1" smtClean="0"/>
              <a:t>tạp</a:t>
            </a:r>
            <a:r>
              <a:rPr lang="en-US" sz="2800" dirty="0" smtClean="0"/>
              <a:t> O(log N)</a:t>
            </a:r>
          </a:p>
          <a:p>
            <a:r>
              <a:rPr lang="en-US" sz="2800" dirty="0" smtClean="0"/>
              <a:t>-   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sai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65" y="2227169"/>
            <a:ext cx="9000256" cy="39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5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6389" y="391886"/>
            <a:ext cx="2556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Ta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093" y="234337"/>
            <a:ext cx="4998890" cy="17183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4033" y="2168433"/>
            <a:ext cx="75633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C(1,1) = 0 * F[i-1] + 1 * F[</a:t>
            </a:r>
            <a:r>
              <a:rPr lang="en-US" sz="3200" dirty="0" err="1" smtClean="0"/>
              <a:t>i</a:t>
            </a:r>
            <a:r>
              <a:rPr lang="en-US" sz="3200" dirty="0" smtClean="0"/>
              <a:t>] = F[</a:t>
            </a:r>
            <a:r>
              <a:rPr lang="en-US" sz="3200" dirty="0" err="1" smtClean="0"/>
              <a:t>i</a:t>
            </a:r>
            <a:r>
              <a:rPr lang="en-US" sz="3200" dirty="0" smtClean="0"/>
              <a:t>]</a:t>
            </a:r>
          </a:p>
          <a:p>
            <a:r>
              <a:rPr lang="en-US" sz="3200" dirty="0" smtClean="0"/>
              <a:t>C(2,1) = 1 * F[i-1] + 1 * F[</a:t>
            </a:r>
            <a:r>
              <a:rPr lang="en-US" sz="3200" dirty="0" err="1" smtClean="0"/>
              <a:t>i</a:t>
            </a:r>
            <a:r>
              <a:rPr lang="en-US" sz="3200" dirty="0" smtClean="0"/>
              <a:t>] = F[i+1]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963" y="3903021"/>
            <a:ext cx="6597465" cy="187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5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57200" y="151015"/>
            <a:ext cx="4894164" cy="1697077"/>
            <a:chOff x="1058091" y="346958"/>
            <a:chExt cx="4894164" cy="169707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3272" y="346958"/>
              <a:ext cx="1658983" cy="169707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058091" y="1018903"/>
              <a:ext cx="32351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3200" dirty="0" smtClean="0"/>
                <a:t>Làm sao để tính </a:t>
              </a:r>
              <a:endParaRPr lang="en-US" sz="3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7200" y="1863841"/>
            <a:ext cx="7485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/>
              <a:t>Ta sẽ tính tương tự a^n bằng phương pháp chia để trị</a:t>
            </a:r>
          </a:p>
          <a:p>
            <a:r>
              <a:rPr lang="vi-VN" sz="2000" dirty="0" smtClean="0"/>
              <a:t>Với n chẵn a^n=a^(n/2) * a^(n/2)</a:t>
            </a:r>
          </a:p>
          <a:p>
            <a:r>
              <a:rPr lang="vi-VN" sz="2000" dirty="0" smtClean="0"/>
              <a:t>Với n lẻ      a^n=a^(n/2) * a^(n/2)*a</a:t>
            </a:r>
          </a:p>
          <a:p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384663" y="3644537"/>
            <a:ext cx="6100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/>
              <a:t>VD: tính a^9</a:t>
            </a:r>
          </a:p>
          <a:p>
            <a:r>
              <a:rPr lang="vi-VN" sz="2800" dirty="0" smtClean="0"/>
              <a:t>		a^9 = a^4 * a^4 * a</a:t>
            </a:r>
          </a:p>
          <a:p>
            <a:r>
              <a:rPr lang="vi-VN" sz="2800" dirty="0" smtClean="0"/>
              <a:t>		a^4 = a^2 * a^2</a:t>
            </a:r>
          </a:p>
          <a:p>
            <a:r>
              <a:rPr lang="vi-VN" sz="2800" dirty="0" smtClean="0"/>
              <a:t>		a^2 = a * 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733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186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phùng như ý</dc:creator>
  <cp:lastModifiedBy>phùng như ý</cp:lastModifiedBy>
  <cp:revision>9</cp:revision>
  <dcterms:created xsi:type="dcterms:W3CDTF">2020-09-14T15:17:11Z</dcterms:created>
  <dcterms:modified xsi:type="dcterms:W3CDTF">2020-09-14T16:46:26Z</dcterms:modified>
</cp:coreProperties>
</file>