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D5049C-4564-461E-BF4D-BD650DA59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44B106-7577-4B80-9F6D-5E9967656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B6D426-A3B2-4214-9254-981B3DCA2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C0D23-BB69-41E2-B56E-D0EA764B5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B081E8-B521-4081-919B-8CD6AAE6A6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71BFB7-85B0-4748-BAEC-8C8CAABED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CC151F-6875-408A-9A51-4D3DF540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8C7C5-EC87-4917-8D50-45A53BD5D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30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A85A9A-A52B-4FEA-8D3E-53D313E9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772303-541E-4A3F-961C-2927F8AB9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20AE45-5683-40E3-A186-18A592E93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95125-6EC4-44A1-8EC5-3007C0F4B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01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B79FBD-0242-4D3E-8F36-7CD11FA13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16F97-B5EE-400A-B73B-1B1B18D3C0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206A5C-260E-41C5-813E-7DD60108C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4FC84-F3FB-4569-B677-1F5F64E3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5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F10849-D137-414A-828F-4E6008F07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A2D63-105F-4158-9008-24314D39D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8157B0-E0C8-4D76-98BC-7FBC67079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EB40-F1BF-4A0A-956F-A34883E82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89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FEBC3-8DD8-44AC-B0C5-C02CF29D4E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9ED83-A74D-4AE5-B9B6-5E8D6C0A2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B31CA-B0C7-4E27-AEE3-2C1DD9A60A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5B0A3-50A3-462B-ACD4-FF38AB860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9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E6B787-54D8-438F-9ED0-A66359452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DE8DB5-F988-4D28-8108-9AF3525D8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9A9B0E-DCDE-4222-A3F6-71A6355EE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26D07-5AAC-424F-80BF-51CD8F3D3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2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EC8190-8789-45CB-8F0E-54648433B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2D98F-5C2A-498D-A840-23B9B561D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8AA285-CBA4-4D1D-9508-B967C8151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6638-1E6B-4149-AA60-3CA66A459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3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FFBFD2-5711-4991-BB8B-0AF223E35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732016-FD42-4B2D-A09E-8FEF344D0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4F677D-E398-4724-8639-6CA9AC32A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DDAB-A97A-4375-BED8-21D870A11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7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144D-5994-43A4-9C1A-9F0991C93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E05B5-A889-459A-A2A7-DAD2708DF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63781-4451-47C3-91DE-BFC1B2329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49DA2-0A18-42D5-8FB1-528782C5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ACFAD-0724-4DCA-B917-BA15D336F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1CBBA-AAC0-4F85-829E-C0665D259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78A7F-8B93-4B48-B976-0EDD7D0C8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F0B8D-9C46-44B4-8EE6-32C2C5002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9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8D6AD8-E562-4F4E-9AD9-E3EF9FDF0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440C17-7D74-41C7-A61F-77C5E1694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DF98E5-1CB1-4014-920A-13C0E6B17F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E3E0A92-DC88-4E48-8C7C-3B94FE2B55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35D5AB-7F3B-4639-99B4-80D12358DD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7333E03-F8CA-4BF4-BE62-3571F30D57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46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172061E-FEE2-4CC0-A777-A1074EB23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Probability/Impact Matrix</a:t>
            </a:r>
            <a:br>
              <a:rPr lang="en-US" altLang="en-US" sz="3600"/>
            </a:br>
            <a:r>
              <a:rPr lang="en-US" altLang="en-US" sz="3600"/>
              <a:t>Date</a:t>
            </a:r>
          </a:p>
        </p:txBody>
      </p:sp>
      <p:sp>
        <p:nvSpPr>
          <p:cNvPr id="2051" name="Line 3">
            <a:extLst>
              <a:ext uri="{FF2B5EF4-FFF2-40B4-BE49-F238E27FC236}">
                <a16:creationId xmlns:a16="http://schemas.microsoft.com/office/drawing/2014/main" id="{72C2D18F-0027-4ECE-AEDD-FF3AAFCED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1338263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C30B8D57-CE41-43C6-80DC-2735E69F7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6062663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ahoma" panose="020B0604030504040204" pitchFamily="34" charset="0"/>
              </a:rPr>
              <a:t>Impact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D7E83125-C01F-4D75-8973-833551AB70F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827088" y="2906713"/>
            <a:ext cx="185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ahoma" panose="020B0604030504040204" pitchFamily="34" charset="0"/>
              </a:rPr>
              <a:t>Probability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74838928-0E9C-45C2-B241-C64464B9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6482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low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E691F283-2D52-4FB4-AECA-F9A82FC5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5200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medium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AA6E6E29-3D2D-46F6-A9B0-3A10D3B5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high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940B3A67-8D7E-4F80-9ED6-D1C11A75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6" y="5605463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low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4345E19D-6B41-413D-B1CE-97E52CEA8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38800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medium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BD9E5B43-A42D-412D-A695-CD78A71C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75" y="56054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high</a:t>
            </a:r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id="{18BD10F7-3048-4DB3-9FDD-066C73599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9F5C495E-DFD7-4C1A-94BE-85B9C04E72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D3161801-FCE9-427E-B188-3653CDB0DA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18137DC8-310B-4ABA-9A6A-6847B0036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2580AC38-F1A0-4519-8BC5-8625DDEFA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638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138A9EA3-EE45-4EA0-A2CE-00C0F5E4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295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A9431083-7B68-4F1D-9572-A188B68C8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1200" y="12954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7" name="Text Box 21">
            <a:extLst>
              <a:ext uri="{FF2B5EF4-FFF2-40B4-BE49-F238E27FC236}">
                <a16:creationId xmlns:a16="http://schemas.microsoft.com/office/drawing/2014/main" id="{23218DEC-459F-478F-806D-2D75B451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1554163"/>
            <a:ext cx="17557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4 risk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16</a:t>
            </a:r>
          </a:p>
        </p:txBody>
      </p:sp>
      <p:sp>
        <p:nvSpPr>
          <p:cNvPr id="2068" name="Text Box 25">
            <a:extLst>
              <a:ext uri="{FF2B5EF4-FFF2-40B4-BE49-F238E27FC236}">
                <a16:creationId xmlns:a16="http://schemas.microsoft.com/office/drawing/2014/main" id="{A60B9A27-C8D8-491C-8FD1-10066A73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4267201"/>
            <a:ext cx="10906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11</a:t>
            </a:r>
          </a:p>
        </p:txBody>
      </p:sp>
      <p:sp>
        <p:nvSpPr>
          <p:cNvPr id="2069" name="Text Box 26">
            <a:extLst>
              <a:ext uri="{FF2B5EF4-FFF2-40B4-BE49-F238E27FC236}">
                <a16:creationId xmlns:a16="http://schemas.microsoft.com/office/drawing/2014/main" id="{2D914199-0590-4B53-A453-E1A66ADB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4497388"/>
            <a:ext cx="9223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3</a:t>
            </a:r>
          </a:p>
        </p:txBody>
      </p:sp>
      <p:sp>
        <p:nvSpPr>
          <p:cNvPr id="2070" name="Text Box 20">
            <a:extLst>
              <a:ext uri="{FF2B5EF4-FFF2-40B4-BE49-F238E27FC236}">
                <a16:creationId xmlns:a16="http://schemas.microsoft.com/office/drawing/2014/main" id="{653D2C66-9FC1-4948-9901-5FE7F8BE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4" y="4313238"/>
            <a:ext cx="9223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71" name="Text Box 19">
            <a:extLst>
              <a:ext uri="{FF2B5EF4-FFF2-40B4-BE49-F238E27FC236}">
                <a16:creationId xmlns:a16="http://schemas.microsoft.com/office/drawing/2014/main" id="{DA9179F5-9CA3-403B-BD90-BEEC9E21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4" y="1649413"/>
            <a:ext cx="10191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6 </a:t>
            </a:r>
          </a:p>
        </p:txBody>
      </p:sp>
      <p:sp>
        <p:nvSpPr>
          <p:cNvPr id="2072" name="Text Box 20">
            <a:extLst>
              <a:ext uri="{FF2B5EF4-FFF2-40B4-BE49-F238E27FC236}">
                <a16:creationId xmlns:a16="http://schemas.microsoft.com/office/drawing/2014/main" id="{7B43FF7F-F007-4403-B341-0900DC37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2868613"/>
            <a:ext cx="1090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13</a:t>
            </a:r>
          </a:p>
        </p:txBody>
      </p:sp>
      <p:sp>
        <p:nvSpPr>
          <p:cNvPr id="2073" name="Text Box 20">
            <a:extLst>
              <a:ext uri="{FF2B5EF4-FFF2-40B4-BE49-F238E27FC236}">
                <a16:creationId xmlns:a16="http://schemas.microsoft.com/office/drawing/2014/main" id="{5EDD0916-193A-4297-8283-39CC74B1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3013076"/>
            <a:ext cx="21780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8 risk 14 risk 15 risk 17</a:t>
            </a:r>
          </a:p>
        </p:txBody>
      </p:sp>
      <p:sp>
        <p:nvSpPr>
          <p:cNvPr id="2074" name="Text Box 26">
            <a:extLst>
              <a:ext uri="{FF2B5EF4-FFF2-40B4-BE49-F238E27FC236}">
                <a16:creationId xmlns:a16="http://schemas.microsoft.com/office/drawing/2014/main" id="{D5DC397F-B327-4FA9-ABC6-3C8DECC2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1789113"/>
            <a:ext cx="920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9</a:t>
            </a:r>
          </a:p>
        </p:txBody>
      </p:sp>
      <p:sp>
        <p:nvSpPr>
          <p:cNvPr id="2075" name="Text Box 26">
            <a:extLst>
              <a:ext uri="{FF2B5EF4-FFF2-40B4-BE49-F238E27FC236}">
                <a16:creationId xmlns:a16="http://schemas.microsoft.com/office/drawing/2014/main" id="{C04B8F17-6656-443E-BCB2-5595A33E1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326" y="3175001"/>
            <a:ext cx="1089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risk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CC92A540BBC24FBDB60A81A0AB6F87" ma:contentTypeVersion="10" ma:contentTypeDescription="Create a new document." ma:contentTypeScope="" ma:versionID="4bbacd7991379e4ea0da634b39c9a9e6">
  <xsd:schema xmlns:xsd="http://www.w3.org/2001/XMLSchema" xmlns:xs="http://www.w3.org/2001/XMLSchema" xmlns:p="http://schemas.microsoft.com/office/2006/metadata/properties" xmlns:ns2="1f09e35a-3ce6-4a53-bd47-7546b4d94f4a" targetNamespace="http://schemas.microsoft.com/office/2006/metadata/properties" ma:root="true" ma:fieldsID="3618f5d69b97809a19cb010ed57bc900" ns2:_="">
    <xsd:import namespace="1f09e35a-3ce6-4a53-bd47-7546b4d94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9e35a-3ce6-4a53-bd47-7546b4d94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948784-B554-4C74-978D-A1B7FEFB02D0}"/>
</file>

<file path=customXml/itemProps2.xml><?xml version="1.0" encoding="utf-8"?>
<ds:datastoreItem xmlns:ds="http://schemas.openxmlformats.org/officeDocument/2006/customXml" ds:itemID="{E1997E8A-9BBB-4695-AB12-A66B6094B051}"/>
</file>

<file path=customXml/itemProps3.xml><?xml version="1.0" encoding="utf-8"?>
<ds:datastoreItem xmlns:ds="http://schemas.openxmlformats.org/officeDocument/2006/customXml" ds:itemID="{478F8496-CE40-4D49-AC62-44FB5C2E9EA2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Default Design</vt:lpstr>
      <vt:lpstr>Probability/Impact Matrix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Probability/Impact Matrix Date</dc:title>
  <dc:creator>Trần Anh Tuấn</dc:creator>
  <cp:lastModifiedBy>Trần Anh Tuấn</cp:lastModifiedBy>
  <cp:revision>1</cp:revision>
  <dcterms:created xsi:type="dcterms:W3CDTF">2021-11-12T09:03:38Z</dcterms:created>
  <dcterms:modified xsi:type="dcterms:W3CDTF">2021-11-12T09:05:29Z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0x010100FCCC92A540BBC24FBDB60A81A0AB6F87</vt:lpwstr>
  </property>
</Properties>
</file>