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9"/>
  </p:notesMasterIdLst>
  <p:sldIdLst>
    <p:sldId id="256" r:id="rId2"/>
    <p:sldId id="292" r:id="rId3"/>
    <p:sldId id="257" r:id="rId4"/>
    <p:sldId id="258" r:id="rId5"/>
    <p:sldId id="301" r:id="rId6"/>
    <p:sldId id="260" r:id="rId7"/>
    <p:sldId id="302" r:id="rId8"/>
    <p:sldId id="261" r:id="rId9"/>
    <p:sldId id="267" r:id="rId10"/>
    <p:sldId id="303" r:id="rId11"/>
    <p:sldId id="304" r:id="rId12"/>
    <p:sldId id="306" r:id="rId13"/>
    <p:sldId id="307" r:id="rId14"/>
    <p:sldId id="294" r:id="rId15"/>
    <p:sldId id="321" r:id="rId16"/>
    <p:sldId id="296" r:id="rId17"/>
    <p:sldId id="324" r:id="rId18"/>
    <p:sldId id="327" r:id="rId19"/>
    <p:sldId id="328" r:id="rId20"/>
    <p:sldId id="314" r:id="rId21"/>
    <p:sldId id="313" r:id="rId22"/>
    <p:sldId id="308" r:id="rId23"/>
    <p:sldId id="309" r:id="rId24"/>
    <p:sldId id="310" r:id="rId25"/>
    <p:sldId id="311" r:id="rId26"/>
    <p:sldId id="312" r:id="rId27"/>
    <p:sldId id="272" r:id="rId28"/>
  </p:sldIdLst>
  <p:sldSz cx="9144000" cy="5143500" type="screen16x9"/>
  <p:notesSz cx="6858000" cy="9144000"/>
  <p:embeddedFontLst>
    <p:embeddedFont>
      <p:font typeface=".VnArial" panose="020B0604020202020204"/>
      <p:regular r:id="rId30"/>
      <p:bold r:id="rId31"/>
      <p:italic r:id="rId32"/>
      <p:boldItalic r:id="rId33"/>
    </p:embeddedFont>
    <p:embeddedFont>
      <p:font typeface="Cambria Math" panose="02040503050406030204" pitchFamily="18" charset="0"/>
      <p:regular r:id="rId34"/>
    </p:embeddedFont>
    <p:embeddedFont>
      <p:font typeface="DM Sans" pitchFamily="2" charset="0"/>
      <p:regular r:id="rId35"/>
      <p:bold r:id="rId36"/>
      <p:italic r:id="rId37"/>
      <p:boldItalic r:id="rId38"/>
    </p:embeddedFont>
    <p:embeddedFont>
      <p:font typeface="Inter" panose="020B0604020202020204" charset="0"/>
      <p:regular r:id="rId39"/>
      <p:bold r:id="rId40"/>
    </p:embeddedFont>
    <p:embeddedFont>
      <p:font typeface="Libre Franklin Black" pitchFamily="2" charset="0"/>
      <p:bold r:id="rId41"/>
      <p:boldItalic r:id="rId42"/>
    </p:embeddedFont>
    <p:embeddedFont>
      <p:font typeface="Montserrat" panose="00000500000000000000" pitchFamily="2" charset="0"/>
      <p:regular r:id="rId43"/>
      <p:bold r:id="rId44"/>
      <p:italic r:id="rId45"/>
      <p:boldItalic r:id="rId46"/>
    </p:embeddedFont>
    <p:embeddedFont>
      <p:font typeface="Roboto" panose="02000000000000000000" pitchFamily="2" charset="0"/>
      <p:regular r:id="rId47"/>
      <p:bold r:id="rId48"/>
    </p:embeddedFont>
    <p:embeddedFont>
      <p:font typeface="VNI-Zap" panose="020B0604020202020204"/>
      <p: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14B467-7B02-4711-9D6E-B9C2945CC82D}">
  <a:tblStyle styleId="{D814B467-7B02-4711-9D6E-B9C2945CC8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5226" autoAdjust="0"/>
  </p:normalViewPr>
  <p:slideViewPr>
    <p:cSldViewPr snapToGrid="0">
      <p:cViewPr varScale="1">
        <p:scale>
          <a:sx n="106" d="100"/>
          <a:sy n="106" d="100"/>
        </p:scale>
        <p:origin x="6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992f9685e2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992f9685e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2abd74abce5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2abd74abce5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133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2abd74abc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2abd74abc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663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947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5fca9abb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5fca9abb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7120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5fca9abb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5fca9abb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1320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5fca9abb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5fca9abb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6385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5fca9abb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5fca9abb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094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5fca9abb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5fca9abb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979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5fca9abb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5fca9abb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953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5fca9abb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5fca9abb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184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ab5baaca1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ab5baaca1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577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511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167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711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245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821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356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2abd74abce5_1_39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2abd74abce5_1_39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ab5baaca1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ab5baaca1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ab5baaca1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ab5baaca1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141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2abd74abc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2abd74abc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2abd74abce5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2abd74abce5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4248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grpSp>
        <p:nvGrpSpPr>
          <p:cNvPr id="34" name="Google Shape;34;p3"/>
          <p:cNvGrpSpPr/>
          <p:nvPr/>
        </p:nvGrpSpPr>
        <p:grpSpPr>
          <a:xfrm>
            <a:off x="-547282" y="-425549"/>
            <a:ext cx="11233954" cy="6095035"/>
            <a:chOff x="-547282" y="-425549"/>
            <a:chExt cx="11233954" cy="6095035"/>
          </a:xfrm>
        </p:grpSpPr>
        <p:sp>
          <p:nvSpPr>
            <p:cNvPr id="35" name="Google Shape;35;p3"/>
            <p:cNvSpPr/>
            <p:nvPr/>
          </p:nvSpPr>
          <p:spPr>
            <a:xfrm>
              <a:off x="-547282" y="-425549"/>
              <a:ext cx="2772975" cy="2985675"/>
            </a:xfrm>
            <a:custGeom>
              <a:avLst/>
              <a:gdLst/>
              <a:ahLst/>
              <a:cxnLst/>
              <a:rect l="l" t="t" r="r" b="b"/>
              <a:pathLst>
                <a:path w="110919" h="119427" extrusionOk="0">
                  <a:moveTo>
                    <a:pt x="6289" y="108825"/>
                  </a:moveTo>
                  <a:cubicBezTo>
                    <a:pt x="9736" y="115175"/>
                    <a:pt x="12760" y="117594"/>
                    <a:pt x="21892" y="118622"/>
                  </a:cubicBezTo>
                  <a:cubicBezTo>
                    <a:pt x="31024" y="119650"/>
                    <a:pt x="51102" y="120679"/>
                    <a:pt x="61080" y="114994"/>
                  </a:cubicBezTo>
                  <a:cubicBezTo>
                    <a:pt x="71059" y="109309"/>
                    <a:pt x="79646" y="96549"/>
                    <a:pt x="81763" y="84514"/>
                  </a:cubicBezTo>
                  <a:cubicBezTo>
                    <a:pt x="83880" y="72479"/>
                    <a:pt x="71180" y="50768"/>
                    <a:pt x="73780" y="42785"/>
                  </a:cubicBezTo>
                  <a:cubicBezTo>
                    <a:pt x="76380" y="34802"/>
                    <a:pt x="91741" y="39035"/>
                    <a:pt x="97365" y="36616"/>
                  </a:cubicBezTo>
                  <a:cubicBezTo>
                    <a:pt x="102989" y="34197"/>
                    <a:pt x="105288" y="31900"/>
                    <a:pt x="107526" y="28271"/>
                  </a:cubicBezTo>
                  <a:cubicBezTo>
                    <a:pt x="109764" y="24643"/>
                    <a:pt x="111397" y="18534"/>
                    <a:pt x="110792" y="14845"/>
                  </a:cubicBezTo>
                  <a:cubicBezTo>
                    <a:pt x="110187" y="11156"/>
                    <a:pt x="108493" y="8253"/>
                    <a:pt x="103897" y="6136"/>
                  </a:cubicBezTo>
                  <a:cubicBezTo>
                    <a:pt x="99301" y="4019"/>
                    <a:pt x="95008" y="3052"/>
                    <a:pt x="83215" y="2145"/>
                  </a:cubicBezTo>
                  <a:cubicBezTo>
                    <a:pt x="71422" y="1238"/>
                    <a:pt x="46505" y="-1181"/>
                    <a:pt x="33140" y="694"/>
                  </a:cubicBezTo>
                  <a:cubicBezTo>
                    <a:pt x="19775" y="2569"/>
                    <a:pt x="8405" y="5169"/>
                    <a:pt x="3023" y="13394"/>
                  </a:cubicBezTo>
                  <a:cubicBezTo>
                    <a:pt x="-2359" y="21619"/>
                    <a:pt x="1148" y="38854"/>
                    <a:pt x="846" y="50042"/>
                  </a:cubicBezTo>
                  <a:cubicBezTo>
                    <a:pt x="544" y="61230"/>
                    <a:pt x="302" y="70725"/>
                    <a:pt x="1209" y="80522"/>
                  </a:cubicBezTo>
                  <a:cubicBezTo>
                    <a:pt x="2116" y="90319"/>
                    <a:pt x="2842" y="102475"/>
                    <a:pt x="6289" y="108825"/>
                  </a:cubicBezTo>
                  <a:close/>
                </a:path>
              </a:pathLst>
            </a:custGeom>
            <a:solidFill>
              <a:schemeClr val="dk2"/>
            </a:solidFill>
            <a:ln>
              <a:noFill/>
            </a:ln>
          </p:spPr>
        </p:sp>
        <p:sp>
          <p:nvSpPr>
            <p:cNvPr id="36" name="Google Shape;36;p3"/>
            <p:cNvSpPr/>
            <p:nvPr/>
          </p:nvSpPr>
          <p:spPr>
            <a:xfrm>
              <a:off x="8104822" y="2885136"/>
              <a:ext cx="2581850" cy="2784350"/>
            </a:xfrm>
            <a:custGeom>
              <a:avLst/>
              <a:gdLst/>
              <a:ahLst/>
              <a:cxnLst/>
              <a:rect l="l" t="t" r="r" b="b"/>
              <a:pathLst>
                <a:path w="103274" h="111374" extrusionOk="0">
                  <a:moveTo>
                    <a:pt x="84575" y="3907"/>
                  </a:moveTo>
                  <a:cubicBezTo>
                    <a:pt x="76059" y="-1732"/>
                    <a:pt x="60996" y="-356"/>
                    <a:pt x="51259" y="2365"/>
                  </a:cubicBezTo>
                  <a:cubicBezTo>
                    <a:pt x="41522" y="5086"/>
                    <a:pt x="32443" y="12590"/>
                    <a:pt x="26155" y="20235"/>
                  </a:cubicBezTo>
                  <a:cubicBezTo>
                    <a:pt x="19867" y="27880"/>
                    <a:pt x="15283" y="37771"/>
                    <a:pt x="13529" y="48233"/>
                  </a:cubicBezTo>
                  <a:cubicBezTo>
                    <a:pt x="11775" y="58696"/>
                    <a:pt x="17277" y="76488"/>
                    <a:pt x="15632" y="83010"/>
                  </a:cubicBezTo>
                  <a:cubicBezTo>
                    <a:pt x="13987" y="89532"/>
                    <a:pt x="6259" y="85066"/>
                    <a:pt x="3658" y="87364"/>
                  </a:cubicBezTo>
                  <a:cubicBezTo>
                    <a:pt x="1058" y="89662"/>
                    <a:pt x="-213" y="93653"/>
                    <a:pt x="29" y="96798"/>
                  </a:cubicBezTo>
                  <a:cubicBezTo>
                    <a:pt x="271" y="99943"/>
                    <a:pt x="815" y="103813"/>
                    <a:pt x="5109" y="106232"/>
                  </a:cubicBezTo>
                  <a:cubicBezTo>
                    <a:pt x="9403" y="108651"/>
                    <a:pt x="13213" y="110889"/>
                    <a:pt x="25792" y="111312"/>
                  </a:cubicBezTo>
                  <a:cubicBezTo>
                    <a:pt x="38371" y="111735"/>
                    <a:pt x="68972" y="109921"/>
                    <a:pt x="80583" y="108772"/>
                  </a:cubicBezTo>
                  <a:cubicBezTo>
                    <a:pt x="92195" y="107623"/>
                    <a:pt x="92195" y="109014"/>
                    <a:pt x="95461" y="104418"/>
                  </a:cubicBezTo>
                  <a:cubicBezTo>
                    <a:pt x="98727" y="99822"/>
                    <a:pt x="99029" y="92565"/>
                    <a:pt x="100178" y="81195"/>
                  </a:cubicBezTo>
                  <a:cubicBezTo>
                    <a:pt x="101327" y="69826"/>
                    <a:pt x="104956" y="49082"/>
                    <a:pt x="102355" y="36201"/>
                  </a:cubicBezTo>
                  <a:cubicBezTo>
                    <a:pt x="99755" y="23320"/>
                    <a:pt x="93091" y="9546"/>
                    <a:pt x="84575" y="3907"/>
                  </a:cubicBezTo>
                  <a:close/>
                </a:path>
              </a:pathLst>
            </a:custGeom>
            <a:solidFill>
              <a:schemeClr val="dk2"/>
            </a:solidFill>
            <a:ln>
              <a:noFill/>
            </a:ln>
          </p:spPr>
        </p:sp>
      </p:grpSp>
      <p:grpSp>
        <p:nvGrpSpPr>
          <p:cNvPr id="37" name="Google Shape;37;p3"/>
          <p:cNvGrpSpPr/>
          <p:nvPr/>
        </p:nvGrpSpPr>
        <p:grpSpPr>
          <a:xfrm>
            <a:off x="-901825" y="-119392"/>
            <a:ext cx="9946900" cy="5135608"/>
            <a:chOff x="-901825" y="-119392"/>
            <a:chExt cx="9946900" cy="5135608"/>
          </a:xfrm>
        </p:grpSpPr>
        <p:sp>
          <p:nvSpPr>
            <p:cNvPr id="38" name="Google Shape;38;p3"/>
            <p:cNvSpPr/>
            <p:nvPr/>
          </p:nvSpPr>
          <p:spPr>
            <a:xfrm rot="7423117">
              <a:off x="546610" y="3026342"/>
              <a:ext cx="675798" cy="628656"/>
            </a:xfrm>
            <a:custGeom>
              <a:avLst/>
              <a:gdLst/>
              <a:ahLst/>
              <a:cxnLst/>
              <a:rect l="l" t="t" r="r" b="b"/>
              <a:pathLst>
                <a:path w="161875" h="150583" extrusionOk="0">
                  <a:moveTo>
                    <a:pt x="86070" y="0"/>
                  </a:moveTo>
                  <a:cubicBezTo>
                    <a:pt x="90019" y="12121"/>
                    <a:pt x="100758" y="56104"/>
                    <a:pt x="100758" y="56104"/>
                  </a:cubicBezTo>
                  <a:cubicBezTo>
                    <a:pt x="100758" y="56104"/>
                    <a:pt x="156151" y="22386"/>
                    <a:pt x="154058" y="25150"/>
                  </a:cubicBezTo>
                  <a:cubicBezTo>
                    <a:pt x="151966" y="27953"/>
                    <a:pt x="119038" y="71778"/>
                    <a:pt x="119038" y="71778"/>
                  </a:cubicBezTo>
                  <a:lnTo>
                    <a:pt x="161876" y="113826"/>
                  </a:lnTo>
                  <a:lnTo>
                    <a:pt x="113905" y="93375"/>
                  </a:lnTo>
                  <a:lnTo>
                    <a:pt x="104864" y="150584"/>
                  </a:lnTo>
                  <a:lnTo>
                    <a:pt x="90927" y="100916"/>
                  </a:lnTo>
                  <a:lnTo>
                    <a:pt x="45996" y="137673"/>
                  </a:lnTo>
                  <a:lnTo>
                    <a:pt x="77266" y="84768"/>
                  </a:lnTo>
                  <a:lnTo>
                    <a:pt x="0" y="50260"/>
                  </a:lnTo>
                  <a:lnTo>
                    <a:pt x="77937" y="64750"/>
                  </a:lnTo>
                  <a:lnTo>
                    <a:pt x="86070"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39;p3"/>
            <p:cNvSpPr/>
            <p:nvPr/>
          </p:nvSpPr>
          <p:spPr>
            <a:xfrm>
              <a:off x="435477" y="4121221"/>
              <a:ext cx="470321" cy="547065"/>
            </a:xfrm>
            <a:custGeom>
              <a:avLst/>
              <a:gdLst/>
              <a:ahLst/>
              <a:cxnLst/>
              <a:rect l="l" t="t" r="r" b="b"/>
              <a:pathLst>
                <a:path w="144937" h="168587" extrusionOk="0">
                  <a:moveTo>
                    <a:pt x="27361" y="13621"/>
                  </a:moveTo>
                  <a:lnTo>
                    <a:pt x="63289" y="67553"/>
                  </a:lnTo>
                  <a:lnTo>
                    <a:pt x="63289" y="0"/>
                  </a:lnTo>
                  <a:lnTo>
                    <a:pt x="87097" y="67553"/>
                  </a:lnTo>
                  <a:lnTo>
                    <a:pt x="137160" y="30125"/>
                  </a:lnTo>
                  <a:lnTo>
                    <a:pt x="91006" y="80661"/>
                  </a:lnTo>
                  <a:lnTo>
                    <a:pt x="144938" y="76792"/>
                  </a:lnTo>
                  <a:lnTo>
                    <a:pt x="86149" y="95230"/>
                  </a:lnTo>
                  <a:lnTo>
                    <a:pt x="116748" y="153545"/>
                  </a:lnTo>
                  <a:lnTo>
                    <a:pt x="79319" y="111734"/>
                  </a:lnTo>
                  <a:lnTo>
                    <a:pt x="59420" y="168588"/>
                  </a:lnTo>
                  <a:lnTo>
                    <a:pt x="61868" y="100560"/>
                  </a:lnTo>
                  <a:lnTo>
                    <a:pt x="0" y="108338"/>
                  </a:lnTo>
                  <a:lnTo>
                    <a:pt x="49708" y="81648"/>
                  </a:lnTo>
                  <a:lnTo>
                    <a:pt x="27361" y="13621"/>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40;p3"/>
            <p:cNvSpPr/>
            <p:nvPr/>
          </p:nvSpPr>
          <p:spPr>
            <a:xfrm rot="-6520146">
              <a:off x="7617262" y="556254"/>
              <a:ext cx="470435" cy="470237"/>
            </a:xfrm>
            <a:custGeom>
              <a:avLst/>
              <a:gdLst/>
              <a:ahLst/>
              <a:cxnLst/>
              <a:rect l="l" t="t" r="r" b="b"/>
              <a:pathLst>
                <a:path w="187065" h="186986" extrusionOk="0">
                  <a:moveTo>
                    <a:pt x="60723" y="21597"/>
                  </a:moveTo>
                  <a:cubicBezTo>
                    <a:pt x="61552" y="25387"/>
                    <a:pt x="72449" y="74621"/>
                    <a:pt x="72449" y="74621"/>
                  </a:cubicBezTo>
                  <a:lnTo>
                    <a:pt x="0" y="62816"/>
                  </a:lnTo>
                  <a:lnTo>
                    <a:pt x="74858" y="103600"/>
                  </a:lnTo>
                  <a:lnTo>
                    <a:pt x="62342" y="186986"/>
                  </a:lnTo>
                  <a:lnTo>
                    <a:pt x="107786" y="119038"/>
                  </a:lnTo>
                  <a:cubicBezTo>
                    <a:pt x="107786" y="119038"/>
                    <a:pt x="177550" y="159823"/>
                    <a:pt x="175931" y="155045"/>
                  </a:cubicBezTo>
                  <a:cubicBezTo>
                    <a:pt x="174313" y="150307"/>
                    <a:pt x="144543" y="97836"/>
                    <a:pt x="144543" y="97836"/>
                  </a:cubicBezTo>
                  <a:lnTo>
                    <a:pt x="187065" y="66843"/>
                  </a:lnTo>
                  <a:lnTo>
                    <a:pt x="120341" y="67988"/>
                  </a:lnTo>
                  <a:lnTo>
                    <a:pt x="137673" y="0"/>
                  </a:lnTo>
                  <a:lnTo>
                    <a:pt x="101232" y="53458"/>
                  </a:lnTo>
                  <a:lnTo>
                    <a:pt x="60684" y="21557"/>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41;p3"/>
            <p:cNvSpPr/>
            <p:nvPr/>
          </p:nvSpPr>
          <p:spPr>
            <a:xfrm rot="-10080639">
              <a:off x="7704863" y="3989620"/>
              <a:ext cx="676006" cy="628849"/>
            </a:xfrm>
            <a:custGeom>
              <a:avLst/>
              <a:gdLst/>
              <a:ahLst/>
              <a:cxnLst/>
              <a:rect l="l" t="t" r="r" b="b"/>
              <a:pathLst>
                <a:path w="161875" h="150583" extrusionOk="0">
                  <a:moveTo>
                    <a:pt x="86070" y="0"/>
                  </a:moveTo>
                  <a:cubicBezTo>
                    <a:pt x="90019" y="12121"/>
                    <a:pt x="100758" y="56104"/>
                    <a:pt x="100758" y="56104"/>
                  </a:cubicBezTo>
                  <a:cubicBezTo>
                    <a:pt x="100758" y="56104"/>
                    <a:pt x="156151" y="22386"/>
                    <a:pt x="154058" y="25150"/>
                  </a:cubicBezTo>
                  <a:cubicBezTo>
                    <a:pt x="151966" y="27953"/>
                    <a:pt x="119038" y="71778"/>
                    <a:pt x="119038" y="71778"/>
                  </a:cubicBezTo>
                  <a:lnTo>
                    <a:pt x="161876" y="113826"/>
                  </a:lnTo>
                  <a:lnTo>
                    <a:pt x="113905" y="93375"/>
                  </a:lnTo>
                  <a:lnTo>
                    <a:pt x="104864" y="150584"/>
                  </a:lnTo>
                  <a:lnTo>
                    <a:pt x="90927" y="100916"/>
                  </a:lnTo>
                  <a:lnTo>
                    <a:pt x="45996" y="137673"/>
                  </a:lnTo>
                  <a:lnTo>
                    <a:pt x="77266" y="84768"/>
                  </a:lnTo>
                  <a:lnTo>
                    <a:pt x="0" y="50260"/>
                  </a:lnTo>
                  <a:lnTo>
                    <a:pt x="77937" y="64750"/>
                  </a:lnTo>
                  <a:lnTo>
                    <a:pt x="86070"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42;p3"/>
            <p:cNvSpPr/>
            <p:nvPr/>
          </p:nvSpPr>
          <p:spPr>
            <a:xfrm>
              <a:off x="1081480" y="479618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43;p3"/>
            <p:cNvSpPr/>
            <p:nvPr/>
          </p:nvSpPr>
          <p:spPr>
            <a:xfrm>
              <a:off x="564562" y="4842386"/>
              <a:ext cx="86940" cy="86940"/>
            </a:xfrm>
            <a:custGeom>
              <a:avLst/>
              <a:gdLst/>
              <a:ahLst/>
              <a:cxnLst/>
              <a:rect l="l" t="t" r="r" b="b"/>
              <a:pathLst>
                <a:path w="23625" h="23625" extrusionOk="0">
                  <a:moveTo>
                    <a:pt x="23203" y="8595"/>
                  </a:moveTo>
                  <a:cubicBezTo>
                    <a:pt x="25572" y="17597"/>
                    <a:pt x="17597" y="25572"/>
                    <a:pt x="8595" y="23203"/>
                  </a:cubicBezTo>
                  <a:cubicBezTo>
                    <a:pt x="4647" y="22177"/>
                    <a:pt x="1488" y="18979"/>
                    <a:pt x="422" y="15031"/>
                  </a:cubicBezTo>
                  <a:cubicBezTo>
                    <a:pt x="-1947" y="6029"/>
                    <a:pt x="6028" y="-1947"/>
                    <a:pt x="15030" y="422"/>
                  </a:cubicBezTo>
                  <a:cubicBezTo>
                    <a:pt x="18979" y="1449"/>
                    <a:pt x="22137" y="4647"/>
                    <a:pt x="23203" y="859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44;p3"/>
            <p:cNvSpPr/>
            <p:nvPr/>
          </p:nvSpPr>
          <p:spPr>
            <a:xfrm>
              <a:off x="1482825" y="604425"/>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45" name="Google Shape;45;p3"/>
            <p:cNvSpPr/>
            <p:nvPr/>
          </p:nvSpPr>
          <p:spPr>
            <a:xfrm>
              <a:off x="7895646" y="492933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46;p3"/>
            <p:cNvSpPr/>
            <p:nvPr/>
          </p:nvSpPr>
          <p:spPr>
            <a:xfrm>
              <a:off x="8351917" y="29908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47;p3"/>
            <p:cNvSpPr/>
            <p:nvPr/>
          </p:nvSpPr>
          <p:spPr>
            <a:xfrm>
              <a:off x="8930475" y="1792775"/>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48" name="Google Shape;48;p3"/>
            <p:cNvSpPr/>
            <p:nvPr/>
          </p:nvSpPr>
          <p:spPr>
            <a:xfrm>
              <a:off x="7599021" y="16493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49;p3"/>
            <p:cNvSpPr/>
            <p:nvPr/>
          </p:nvSpPr>
          <p:spPr>
            <a:xfrm>
              <a:off x="2402012" y="164911"/>
              <a:ext cx="86940" cy="86940"/>
            </a:xfrm>
            <a:custGeom>
              <a:avLst/>
              <a:gdLst/>
              <a:ahLst/>
              <a:cxnLst/>
              <a:rect l="l" t="t" r="r" b="b"/>
              <a:pathLst>
                <a:path w="23625" h="23625" extrusionOk="0">
                  <a:moveTo>
                    <a:pt x="23203" y="8595"/>
                  </a:moveTo>
                  <a:cubicBezTo>
                    <a:pt x="25572" y="17597"/>
                    <a:pt x="17597" y="25572"/>
                    <a:pt x="8595" y="23203"/>
                  </a:cubicBezTo>
                  <a:cubicBezTo>
                    <a:pt x="4647" y="22177"/>
                    <a:pt x="1488" y="18979"/>
                    <a:pt x="422" y="15031"/>
                  </a:cubicBezTo>
                  <a:cubicBezTo>
                    <a:pt x="-1947" y="6029"/>
                    <a:pt x="6028" y="-1947"/>
                    <a:pt x="15030" y="422"/>
                  </a:cubicBezTo>
                  <a:cubicBezTo>
                    <a:pt x="18979" y="1449"/>
                    <a:pt x="22137" y="4647"/>
                    <a:pt x="23203" y="859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50;p3"/>
            <p:cNvSpPr/>
            <p:nvPr/>
          </p:nvSpPr>
          <p:spPr>
            <a:xfrm>
              <a:off x="-901825" y="3125768"/>
              <a:ext cx="1614725" cy="904750"/>
            </a:xfrm>
            <a:custGeom>
              <a:avLst/>
              <a:gdLst/>
              <a:ahLst/>
              <a:cxnLst/>
              <a:rect l="l" t="t" r="r" b="b"/>
              <a:pathLst>
                <a:path w="64589" h="36190" extrusionOk="0">
                  <a:moveTo>
                    <a:pt x="0" y="6073"/>
                  </a:moveTo>
                  <a:cubicBezTo>
                    <a:pt x="11685" y="233"/>
                    <a:pt x="30774" y="-3919"/>
                    <a:pt x="39189" y="6073"/>
                  </a:cubicBezTo>
                  <a:cubicBezTo>
                    <a:pt x="45354" y="13393"/>
                    <a:pt x="39414" y="38570"/>
                    <a:pt x="31206" y="33650"/>
                  </a:cubicBezTo>
                  <a:cubicBezTo>
                    <a:pt x="29853" y="32839"/>
                    <a:pt x="29631" y="29942"/>
                    <a:pt x="30843" y="28933"/>
                  </a:cubicBezTo>
                  <a:cubicBezTo>
                    <a:pt x="39683" y="21569"/>
                    <a:pt x="61797" y="25028"/>
                    <a:pt x="64589" y="36190"/>
                  </a:cubicBezTo>
                </a:path>
              </a:pathLst>
            </a:custGeom>
            <a:noFill/>
            <a:ln w="9525" cap="flat" cmpd="sng">
              <a:solidFill>
                <a:schemeClr val="lt2"/>
              </a:solidFill>
              <a:prstDash val="solid"/>
              <a:round/>
              <a:headEnd type="none" w="med" len="med"/>
              <a:tailEnd type="none" w="med" len="med"/>
            </a:ln>
          </p:spPr>
        </p:sp>
        <p:sp>
          <p:nvSpPr>
            <p:cNvPr id="51" name="Google Shape;51;p3"/>
            <p:cNvSpPr/>
            <p:nvPr/>
          </p:nvSpPr>
          <p:spPr>
            <a:xfrm rot="1268707">
              <a:off x="5681388" y="135906"/>
              <a:ext cx="1512672" cy="520925"/>
            </a:xfrm>
            <a:custGeom>
              <a:avLst/>
              <a:gdLst/>
              <a:ahLst/>
              <a:cxnLst/>
              <a:rect l="l" t="t" r="r" b="b"/>
              <a:pathLst>
                <a:path w="78740" h="27116" extrusionOk="0">
                  <a:moveTo>
                    <a:pt x="0" y="26977"/>
                  </a:moveTo>
                  <a:cubicBezTo>
                    <a:pt x="14796" y="26977"/>
                    <a:pt x="31522" y="28544"/>
                    <a:pt x="43906" y="20446"/>
                  </a:cubicBezTo>
                  <a:cubicBezTo>
                    <a:pt x="50156" y="16359"/>
                    <a:pt x="60706" y="1354"/>
                    <a:pt x="53340" y="126"/>
                  </a:cubicBezTo>
                  <a:cubicBezTo>
                    <a:pt x="47292" y="-882"/>
                    <a:pt x="44698" y="13195"/>
                    <a:pt x="48623" y="17906"/>
                  </a:cubicBezTo>
                  <a:cubicBezTo>
                    <a:pt x="55128" y="25712"/>
                    <a:pt x="69653" y="27170"/>
                    <a:pt x="78740" y="22623"/>
                  </a:cubicBezTo>
                </a:path>
              </a:pathLst>
            </a:custGeom>
            <a:noFill/>
            <a:ln w="9525" cap="flat" cmpd="sng">
              <a:solidFill>
                <a:schemeClr val="lt2"/>
              </a:solidFill>
              <a:prstDash val="solid"/>
              <a:round/>
              <a:headEnd type="none" w="med" len="med"/>
              <a:tailEnd type="none" w="med" len="med"/>
            </a:ln>
          </p:spPr>
        </p:sp>
      </p:grpSp>
      <p:sp>
        <p:nvSpPr>
          <p:cNvPr id="52" name="Google Shape;52;p3"/>
          <p:cNvSpPr txBox="1">
            <a:spLocks noGrp="1"/>
          </p:cNvSpPr>
          <p:nvPr>
            <p:ph type="title" hasCustomPrompt="1"/>
          </p:nvPr>
        </p:nvSpPr>
        <p:spPr>
          <a:xfrm>
            <a:off x="4769999" y="1153525"/>
            <a:ext cx="1154100" cy="946500"/>
          </a:xfrm>
          <a:prstGeom prst="rect">
            <a:avLst/>
          </a:prstGeom>
          <a:solidFill>
            <a:schemeClr val="dk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6000"/>
              <a:buFont typeface="Libre Franklin Black"/>
              <a:buNone/>
              <a:defRPr sz="5500" b="1">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 name="Google Shape;53;p3"/>
          <p:cNvSpPr txBox="1">
            <a:spLocks noGrp="1"/>
          </p:cNvSpPr>
          <p:nvPr>
            <p:ph type="title" idx="2"/>
          </p:nvPr>
        </p:nvSpPr>
        <p:spPr>
          <a:xfrm>
            <a:off x="4683900" y="2100025"/>
            <a:ext cx="3740100" cy="1421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vl1pPr>
            <a:lvl2pPr lvl="1">
              <a:spcBef>
                <a:spcPts val="0"/>
              </a:spcBef>
              <a:spcAft>
                <a:spcPts val="0"/>
              </a:spcAft>
              <a:buSzPts val="2800"/>
              <a:buNone/>
              <a:defRPr>
                <a:latin typeface="DM Sans"/>
                <a:ea typeface="DM Sans"/>
                <a:cs typeface="DM Sans"/>
                <a:sym typeface="DM Sans"/>
              </a:defRPr>
            </a:lvl2pPr>
            <a:lvl3pPr lvl="2">
              <a:spcBef>
                <a:spcPts val="0"/>
              </a:spcBef>
              <a:spcAft>
                <a:spcPts val="0"/>
              </a:spcAft>
              <a:buSzPts val="2800"/>
              <a:buNone/>
              <a:defRPr>
                <a:latin typeface="DM Sans"/>
                <a:ea typeface="DM Sans"/>
                <a:cs typeface="DM Sans"/>
                <a:sym typeface="DM Sans"/>
              </a:defRPr>
            </a:lvl3pPr>
            <a:lvl4pPr lvl="3">
              <a:spcBef>
                <a:spcPts val="0"/>
              </a:spcBef>
              <a:spcAft>
                <a:spcPts val="0"/>
              </a:spcAft>
              <a:buSzPts val="2800"/>
              <a:buNone/>
              <a:defRPr>
                <a:latin typeface="DM Sans"/>
                <a:ea typeface="DM Sans"/>
                <a:cs typeface="DM Sans"/>
                <a:sym typeface="DM Sans"/>
              </a:defRPr>
            </a:lvl4pPr>
            <a:lvl5pPr lvl="4">
              <a:spcBef>
                <a:spcPts val="0"/>
              </a:spcBef>
              <a:spcAft>
                <a:spcPts val="0"/>
              </a:spcAft>
              <a:buSzPts val="2800"/>
              <a:buNone/>
              <a:defRPr>
                <a:latin typeface="DM Sans"/>
                <a:ea typeface="DM Sans"/>
                <a:cs typeface="DM Sans"/>
                <a:sym typeface="DM Sans"/>
              </a:defRPr>
            </a:lvl5pPr>
            <a:lvl6pPr lvl="5">
              <a:spcBef>
                <a:spcPts val="0"/>
              </a:spcBef>
              <a:spcAft>
                <a:spcPts val="0"/>
              </a:spcAft>
              <a:buSzPts val="2800"/>
              <a:buNone/>
              <a:defRPr>
                <a:latin typeface="DM Sans"/>
                <a:ea typeface="DM Sans"/>
                <a:cs typeface="DM Sans"/>
                <a:sym typeface="DM Sans"/>
              </a:defRPr>
            </a:lvl6pPr>
            <a:lvl7pPr lvl="6">
              <a:spcBef>
                <a:spcPts val="0"/>
              </a:spcBef>
              <a:spcAft>
                <a:spcPts val="0"/>
              </a:spcAft>
              <a:buSzPts val="2800"/>
              <a:buNone/>
              <a:defRPr>
                <a:latin typeface="DM Sans"/>
                <a:ea typeface="DM Sans"/>
                <a:cs typeface="DM Sans"/>
                <a:sym typeface="DM Sans"/>
              </a:defRPr>
            </a:lvl7pPr>
            <a:lvl8pPr lvl="7">
              <a:spcBef>
                <a:spcPts val="0"/>
              </a:spcBef>
              <a:spcAft>
                <a:spcPts val="0"/>
              </a:spcAft>
              <a:buSzPts val="2800"/>
              <a:buNone/>
              <a:defRPr>
                <a:latin typeface="DM Sans"/>
                <a:ea typeface="DM Sans"/>
                <a:cs typeface="DM Sans"/>
                <a:sym typeface="DM Sans"/>
              </a:defRPr>
            </a:lvl8pPr>
            <a:lvl9pPr lvl="8">
              <a:spcBef>
                <a:spcPts val="0"/>
              </a:spcBef>
              <a:spcAft>
                <a:spcPts val="0"/>
              </a:spcAft>
              <a:buSzPts val="2800"/>
              <a:buNone/>
              <a:defRPr>
                <a:latin typeface="DM Sans"/>
                <a:ea typeface="DM Sans"/>
                <a:cs typeface="DM Sans"/>
                <a:sym typeface="DM Sans"/>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266"/>
        <p:cNvGrpSpPr/>
        <p:nvPr/>
      </p:nvGrpSpPr>
      <p:grpSpPr>
        <a:xfrm>
          <a:off x="0" y="0"/>
          <a:ext cx="0" cy="0"/>
          <a:chOff x="0" y="0"/>
          <a:chExt cx="0" cy="0"/>
        </a:xfrm>
      </p:grpSpPr>
      <p:grpSp>
        <p:nvGrpSpPr>
          <p:cNvPr id="267" name="Google Shape;267;p18"/>
          <p:cNvGrpSpPr/>
          <p:nvPr/>
        </p:nvGrpSpPr>
        <p:grpSpPr>
          <a:xfrm>
            <a:off x="165995" y="803869"/>
            <a:ext cx="8832435" cy="4123873"/>
            <a:chOff x="165995" y="803869"/>
            <a:chExt cx="8832435" cy="4123873"/>
          </a:xfrm>
        </p:grpSpPr>
        <p:sp>
          <p:nvSpPr>
            <p:cNvPr id="268" name="Google Shape;268;p18"/>
            <p:cNvSpPr/>
            <p:nvPr/>
          </p:nvSpPr>
          <p:spPr>
            <a:xfrm rot="6520146" flipH="1">
              <a:off x="7720526" y="866854"/>
              <a:ext cx="470435" cy="470237"/>
            </a:xfrm>
            <a:custGeom>
              <a:avLst/>
              <a:gdLst/>
              <a:ahLst/>
              <a:cxnLst/>
              <a:rect l="l" t="t" r="r" b="b"/>
              <a:pathLst>
                <a:path w="187065" h="186986" extrusionOk="0">
                  <a:moveTo>
                    <a:pt x="60723" y="21597"/>
                  </a:moveTo>
                  <a:cubicBezTo>
                    <a:pt x="61552" y="25387"/>
                    <a:pt x="72449" y="74621"/>
                    <a:pt x="72449" y="74621"/>
                  </a:cubicBezTo>
                  <a:lnTo>
                    <a:pt x="0" y="62816"/>
                  </a:lnTo>
                  <a:lnTo>
                    <a:pt x="74858" y="103600"/>
                  </a:lnTo>
                  <a:lnTo>
                    <a:pt x="62342" y="186986"/>
                  </a:lnTo>
                  <a:lnTo>
                    <a:pt x="107786" y="119038"/>
                  </a:lnTo>
                  <a:cubicBezTo>
                    <a:pt x="107786" y="119038"/>
                    <a:pt x="177550" y="159823"/>
                    <a:pt x="175931" y="155045"/>
                  </a:cubicBezTo>
                  <a:cubicBezTo>
                    <a:pt x="174313" y="150307"/>
                    <a:pt x="144543" y="97836"/>
                    <a:pt x="144543" y="97836"/>
                  </a:cubicBezTo>
                  <a:lnTo>
                    <a:pt x="187065" y="66843"/>
                  </a:lnTo>
                  <a:lnTo>
                    <a:pt x="120341" y="67988"/>
                  </a:lnTo>
                  <a:lnTo>
                    <a:pt x="137673" y="0"/>
                  </a:lnTo>
                  <a:lnTo>
                    <a:pt x="101232" y="53458"/>
                  </a:lnTo>
                  <a:lnTo>
                    <a:pt x="60684" y="21557"/>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9" name="Google Shape;269;p18"/>
            <p:cNvSpPr/>
            <p:nvPr/>
          </p:nvSpPr>
          <p:spPr>
            <a:xfrm flipH="1">
              <a:off x="8911545" y="1189507"/>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0" name="Google Shape;270;p18"/>
            <p:cNvSpPr/>
            <p:nvPr/>
          </p:nvSpPr>
          <p:spPr>
            <a:xfrm flipH="1">
              <a:off x="8813296" y="4790961"/>
              <a:ext cx="86940" cy="86940"/>
            </a:xfrm>
            <a:custGeom>
              <a:avLst/>
              <a:gdLst/>
              <a:ahLst/>
              <a:cxnLst/>
              <a:rect l="l" t="t" r="r" b="b"/>
              <a:pathLst>
                <a:path w="23625" h="23625" extrusionOk="0">
                  <a:moveTo>
                    <a:pt x="23203" y="8595"/>
                  </a:moveTo>
                  <a:cubicBezTo>
                    <a:pt x="25572" y="17597"/>
                    <a:pt x="17597" y="25572"/>
                    <a:pt x="8595" y="23203"/>
                  </a:cubicBezTo>
                  <a:cubicBezTo>
                    <a:pt x="4647" y="22177"/>
                    <a:pt x="1488" y="18979"/>
                    <a:pt x="422" y="15031"/>
                  </a:cubicBezTo>
                  <a:cubicBezTo>
                    <a:pt x="-1947" y="6029"/>
                    <a:pt x="6028" y="-1947"/>
                    <a:pt x="15030" y="422"/>
                  </a:cubicBezTo>
                  <a:cubicBezTo>
                    <a:pt x="18979" y="1449"/>
                    <a:pt x="22137" y="4647"/>
                    <a:pt x="23203" y="859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1" name="Google Shape;271;p18"/>
            <p:cNvSpPr/>
            <p:nvPr/>
          </p:nvSpPr>
          <p:spPr>
            <a:xfrm flipH="1">
              <a:off x="8611772" y="4676350"/>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72" name="Google Shape;272;p18"/>
            <p:cNvSpPr/>
            <p:nvPr/>
          </p:nvSpPr>
          <p:spPr>
            <a:xfrm flipH="1">
              <a:off x="1266617" y="4840857"/>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3" name="Google Shape;273;p18"/>
            <p:cNvSpPr/>
            <p:nvPr/>
          </p:nvSpPr>
          <p:spPr>
            <a:xfrm flipH="1">
              <a:off x="165995" y="378548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4" name="Google Shape;274;p18"/>
            <p:cNvSpPr/>
            <p:nvPr/>
          </p:nvSpPr>
          <p:spPr>
            <a:xfrm flipH="1">
              <a:off x="428572" y="3075350"/>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75" name="Google Shape;275;p18"/>
            <p:cNvSpPr/>
            <p:nvPr/>
          </p:nvSpPr>
          <p:spPr>
            <a:xfrm flipH="1">
              <a:off x="8911542" y="1589619"/>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6" name="Google Shape;276;p18"/>
            <p:cNvSpPr/>
            <p:nvPr/>
          </p:nvSpPr>
          <p:spPr>
            <a:xfrm flipH="1">
              <a:off x="8726371" y="1003036"/>
              <a:ext cx="86940" cy="86940"/>
            </a:xfrm>
            <a:custGeom>
              <a:avLst/>
              <a:gdLst/>
              <a:ahLst/>
              <a:cxnLst/>
              <a:rect l="l" t="t" r="r" b="b"/>
              <a:pathLst>
                <a:path w="23625" h="23625" extrusionOk="0">
                  <a:moveTo>
                    <a:pt x="23203" y="8595"/>
                  </a:moveTo>
                  <a:cubicBezTo>
                    <a:pt x="25572" y="17597"/>
                    <a:pt x="17597" y="25572"/>
                    <a:pt x="8595" y="23203"/>
                  </a:cubicBezTo>
                  <a:cubicBezTo>
                    <a:pt x="4647" y="22177"/>
                    <a:pt x="1488" y="18979"/>
                    <a:pt x="422" y="15031"/>
                  </a:cubicBezTo>
                  <a:cubicBezTo>
                    <a:pt x="-1947" y="6029"/>
                    <a:pt x="6028" y="-1947"/>
                    <a:pt x="15030" y="422"/>
                  </a:cubicBezTo>
                  <a:cubicBezTo>
                    <a:pt x="18979" y="1449"/>
                    <a:pt x="22137" y="4647"/>
                    <a:pt x="23203" y="859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77" name="Google Shape;277;p18"/>
          <p:cNvGrpSpPr/>
          <p:nvPr/>
        </p:nvGrpSpPr>
        <p:grpSpPr>
          <a:xfrm>
            <a:off x="-542074" y="-512399"/>
            <a:ext cx="10275193" cy="2883902"/>
            <a:chOff x="-542074" y="-512399"/>
            <a:chExt cx="10275193" cy="2883902"/>
          </a:xfrm>
        </p:grpSpPr>
        <p:sp>
          <p:nvSpPr>
            <p:cNvPr id="278" name="Google Shape;278;p18"/>
            <p:cNvSpPr/>
            <p:nvPr/>
          </p:nvSpPr>
          <p:spPr>
            <a:xfrm>
              <a:off x="-542074" y="-512399"/>
              <a:ext cx="3469589" cy="2883902"/>
            </a:xfrm>
            <a:custGeom>
              <a:avLst/>
              <a:gdLst/>
              <a:ahLst/>
              <a:cxnLst/>
              <a:rect l="l" t="t" r="r" b="b"/>
              <a:pathLst>
                <a:path w="164455" h="136694" extrusionOk="0">
                  <a:moveTo>
                    <a:pt x="16779" y="134042"/>
                  </a:moveTo>
                  <a:cubicBezTo>
                    <a:pt x="26021" y="138695"/>
                    <a:pt x="49975" y="136242"/>
                    <a:pt x="61292" y="132910"/>
                  </a:cubicBezTo>
                  <a:cubicBezTo>
                    <a:pt x="72609" y="129578"/>
                    <a:pt x="79399" y="122410"/>
                    <a:pt x="84680" y="114048"/>
                  </a:cubicBezTo>
                  <a:cubicBezTo>
                    <a:pt x="89961" y="105686"/>
                    <a:pt x="91847" y="93050"/>
                    <a:pt x="92979" y="82739"/>
                  </a:cubicBezTo>
                  <a:cubicBezTo>
                    <a:pt x="94111" y="72428"/>
                    <a:pt x="88138" y="58533"/>
                    <a:pt x="91470" y="52183"/>
                  </a:cubicBezTo>
                  <a:cubicBezTo>
                    <a:pt x="94802" y="45833"/>
                    <a:pt x="104547" y="45519"/>
                    <a:pt x="112972" y="44639"/>
                  </a:cubicBezTo>
                  <a:cubicBezTo>
                    <a:pt x="121397" y="43759"/>
                    <a:pt x="134412" y="47594"/>
                    <a:pt x="142019" y="46902"/>
                  </a:cubicBezTo>
                  <a:cubicBezTo>
                    <a:pt x="149627" y="46210"/>
                    <a:pt x="155033" y="43444"/>
                    <a:pt x="158617" y="40489"/>
                  </a:cubicBezTo>
                  <a:cubicBezTo>
                    <a:pt x="162201" y="37534"/>
                    <a:pt x="162767" y="34013"/>
                    <a:pt x="163521" y="29172"/>
                  </a:cubicBezTo>
                  <a:cubicBezTo>
                    <a:pt x="164275" y="24331"/>
                    <a:pt x="165281" y="15781"/>
                    <a:pt x="163143" y="11443"/>
                  </a:cubicBezTo>
                  <a:cubicBezTo>
                    <a:pt x="161005" y="7105"/>
                    <a:pt x="158994" y="5030"/>
                    <a:pt x="150695" y="3144"/>
                  </a:cubicBezTo>
                  <a:cubicBezTo>
                    <a:pt x="142396" y="1258"/>
                    <a:pt x="131142" y="378"/>
                    <a:pt x="113349" y="126"/>
                  </a:cubicBezTo>
                  <a:cubicBezTo>
                    <a:pt x="95556" y="-125"/>
                    <a:pt x="60537" y="378"/>
                    <a:pt x="43939" y="1635"/>
                  </a:cubicBezTo>
                  <a:cubicBezTo>
                    <a:pt x="27341" y="2892"/>
                    <a:pt x="20865" y="3709"/>
                    <a:pt x="13761" y="7670"/>
                  </a:cubicBezTo>
                  <a:cubicBezTo>
                    <a:pt x="6657" y="11631"/>
                    <a:pt x="3451" y="17353"/>
                    <a:pt x="1313" y="25400"/>
                  </a:cubicBezTo>
                  <a:cubicBezTo>
                    <a:pt x="-825" y="33448"/>
                    <a:pt x="181" y="42689"/>
                    <a:pt x="935" y="55955"/>
                  </a:cubicBezTo>
                  <a:cubicBezTo>
                    <a:pt x="1689" y="69221"/>
                    <a:pt x="3198" y="91981"/>
                    <a:pt x="5839" y="104995"/>
                  </a:cubicBezTo>
                  <a:cubicBezTo>
                    <a:pt x="8480" y="118010"/>
                    <a:pt x="7537" y="129390"/>
                    <a:pt x="16779" y="134042"/>
                  </a:cubicBezTo>
                  <a:close/>
                </a:path>
              </a:pathLst>
            </a:custGeom>
            <a:solidFill>
              <a:schemeClr val="dk2"/>
            </a:solidFill>
            <a:ln>
              <a:noFill/>
            </a:ln>
          </p:spPr>
        </p:sp>
        <p:sp>
          <p:nvSpPr>
            <p:cNvPr id="279" name="Google Shape;279;p18"/>
            <p:cNvSpPr/>
            <p:nvPr/>
          </p:nvSpPr>
          <p:spPr>
            <a:xfrm>
              <a:off x="6485444" y="-352741"/>
              <a:ext cx="3247675" cy="1297375"/>
            </a:xfrm>
            <a:custGeom>
              <a:avLst/>
              <a:gdLst/>
              <a:ahLst/>
              <a:cxnLst/>
              <a:rect l="l" t="t" r="r" b="b"/>
              <a:pathLst>
                <a:path w="129907" h="51895" extrusionOk="0">
                  <a:moveTo>
                    <a:pt x="2001" y="9206"/>
                  </a:moveTo>
                  <a:cubicBezTo>
                    <a:pt x="-1017" y="14990"/>
                    <a:pt x="-1079" y="28885"/>
                    <a:pt x="5019" y="34858"/>
                  </a:cubicBezTo>
                  <a:cubicBezTo>
                    <a:pt x="11118" y="40831"/>
                    <a:pt x="27212" y="43723"/>
                    <a:pt x="38592" y="45043"/>
                  </a:cubicBezTo>
                  <a:cubicBezTo>
                    <a:pt x="49972" y="46363"/>
                    <a:pt x="64432" y="41899"/>
                    <a:pt x="73297" y="42779"/>
                  </a:cubicBezTo>
                  <a:cubicBezTo>
                    <a:pt x="82162" y="43659"/>
                    <a:pt x="84991" y="48941"/>
                    <a:pt x="91781" y="50324"/>
                  </a:cubicBezTo>
                  <a:cubicBezTo>
                    <a:pt x="98571" y="51707"/>
                    <a:pt x="108316" y="52650"/>
                    <a:pt x="114037" y="51078"/>
                  </a:cubicBezTo>
                  <a:cubicBezTo>
                    <a:pt x="119758" y="49506"/>
                    <a:pt x="123531" y="45860"/>
                    <a:pt x="126109" y="40893"/>
                  </a:cubicBezTo>
                  <a:cubicBezTo>
                    <a:pt x="128687" y="35926"/>
                    <a:pt x="130824" y="26684"/>
                    <a:pt x="129504" y="21277"/>
                  </a:cubicBezTo>
                  <a:cubicBezTo>
                    <a:pt x="128184" y="15870"/>
                    <a:pt x="124160" y="11344"/>
                    <a:pt x="118187" y="8452"/>
                  </a:cubicBezTo>
                  <a:cubicBezTo>
                    <a:pt x="112214" y="5560"/>
                    <a:pt x="104921" y="4742"/>
                    <a:pt x="93667" y="3925"/>
                  </a:cubicBezTo>
                  <a:cubicBezTo>
                    <a:pt x="82413" y="3108"/>
                    <a:pt x="62420" y="4177"/>
                    <a:pt x="50663" y="3548"/>
                  </a:cubicBezTo>
                  <a:cubicBezTo>
                    <a:pt x="38906" y="2919"/>
                    <a:pt x="31236" y="-790"/>
                    <a:pt x="23126" y="153"/>
                  </a:cubicBezTo>
                  <a:cubicBezTo>
                    <a:pt x="15016" y="1096"/>
                    <a:pt x="5019" y="3422"/>
                    <a:pt x="2001" y="9206"/>
                  </a:cubicBezTo>
                  <a:close/>
                </a:path>
              </a:pathLst>
            </a:custGeom>
            <a:solidFill>
              <a:schemeClr val="dk2"/>
            </a:solidFill>
            <a:ln>
              <a:noFill/>
            </a:ln>
          </p:spPr>
        </p:sp>
      </p:grpSp>
      <p:sp>
        <p:nvSpPr>
          <p:cNvPr id="280" name="Google Shape;280;p18"/>
          <p:cNvSpPr txBox="1">
            <a:spLocks noGrp="1"/>
          </p:cNvSpPr>
          <p:nvPr>
            <p:ph type="title" hasCustomPrompt="1"/>
          </p:nvPr>
        </p:nvSpPr>
        <p:spPr>
          <a:xfrm>
            <a:off x="3905250" y="2702899"/>
            <a:ext cx="1333500" cy="946500"/>
          </a:xfrm>
          <a:prstGeom prst="rect">
            <a:avLst/>
          </a:prstGeom>
          <a:solidFill>
            <a:schemeClr val="dk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6000"/>
              <a:buFont typeface="Libre Franklin Black"/>
              <a:buNone/>
              <a:defRPr sz="5500" b="1">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1" name="Google Shape;281;p18"/>
          <p:cNvSpPr txBox="1">
            <a:spLocks noGrp="1"/>
          </p:cNvSpPr>
          <p:nvPr>
            <p:ph type="title" idx="2"/>
          </p:nvPr>
        </p:nvSpPr>
        <p:spPr>
          <a:xfrm>
            <a:off x="720000" y="3649400"/>
            <a:ext cx="7704000" cy="946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rtl="0">
              <a:spcBef>
                <a:spcPts val="0"/>
              </a:spcBef>
              <a:spcAft>
                <a:spcPts val="0"/>
              </a:spcAft>
              <a:buSzPts val="2800"/>
              <a:buNone/>
              <a:defRPr>
                <a:latin typeface="DM Sans"/>
                <a:ea typeface="DM Sans"/>
                <a:cs typeface="DM Sans"/>
                <a:sym typeface="DM Sans"/>
              </a:defRPr>
            </a:lvl2pPr>
            <a:lvl3pPr lvl="2" rtl="0">
              <a:spcBef>
                <a:spcPts val="0"/>
              </a:spcBef>
              <a:spcAft>
                <a:spcPts val="0"/>
              </a:spcAft>
              <a:buSzPts val="2800"/>
              <a:buNone/>
              <a:defRPr>
                <a:latin typeface="DM Sans"/>
                <a:ea typeface="DM Sans"/>
                <a:cs typeface="DM Sans"/>
                <a:sym typeface="DM Sans"/>
              </a:defRPr>
            </a:lvl3pPr>
            <a:lvl4pPr lvl="3" rtl="0">
              <a:spcBef>
                <a:spcPts val="0"/>
              </a:spcBef>
              <a:spcAft>
                <a:spcPts val="0"/>
              </a:spcAft>
              <a:buSzPts val="2800"/>
              <a:buNone/>
              <a:defRPr>
                <a:latin typeface="DM Sans"/>
                <a:ea typeface="DM Sans"/>
                <a:cs typeface="DM Sans"/>
                <a:sym typeface="DM Sans"/>
              </a:defRPr>
            </a:lvl4pPr>
            <a:lvl5pPr lvl="4" rtl="0">
              <a:spcBef>
                <a:spcPts val="0"/>
              </a:spcBef>
              <a:spcAft>
                <a:spcPts val="0"/>
              </a:spcAft>
              <a:buSzPts val="2800"/>
              <a:buNone/>
              <a:defRPr>
                <a:latin typeface="DM Sans"/>
                <a:ea typeface="DM Sans"/>
                <a:cs typeface="DM Sans"/>
                <a:sym typeface="DM Sans"/>
              </a:defRPr>
            </a:lvl5pPr>
            <a:lvl6pPr lvl="5" rtl="0">
              <a:spcBef>
                <a:spcPts val="0"/>
              </a:spcBef>
              <a:spcAft>
                <a:spcPts val="0"/>
              </a:spcAft>
              <a:buSzPts val="2800"/>
              <a:buNone/>
              <a:defRPr>
                <a:latin typeface="DM Sans"/>
                <a:ea typeface="DM Sans"/>
                <a:cs typeface="DM Sans"/>
                <a:sym typeface="DM Sans"/>
              </a:defRPr>
            </a:lvl6pPr>
            <a:lvl7pPr lvl="6" rtl="0">
              <a:spcBef>
                <a:spcPts val="0"/>
              </a:spcBef>
              <a:spcAft>
                <a:spcPts val="0"/>
              </a:spcAft>
              <a:buSzPts val="2800"/>
              <a:buNone/>
              <a:defRPr>
                <a:latin typeface="DM Sans"/>
                <a:ea typeface="DM Sans"/>
                <a:cs typeface="DM Sans"/>
                <a:sym typeface="DM Sans"/>
              </a:defRPr>
            </a:lvl7pPr>
            <a:lvl8pPr lvl="7" rtl="0">
              <a:spcBef>
                <a:spcPts val="0"/>
              </a:spcBef>
              <a:spcAft>
                <a:spcPts val="0"/>
              </a:spcAft>
              <a:buSzPts val="2800"/>
              <a:buNone/>
              <a:defRPr>
                <a:latin typeface="DM Sans"/>
                <a:ea typeface="DM Sans"/>
                <a:cs typeface="DM Sans"/>
                <a:sym typeface="DM Sans"/>
              </a:defRPr>
            </a:lvl8pPr>
            <a:lvl9pPr lvl="8" rtl="0">
              <a:spcBef>
                <a:spcPts val="0"/>
              </a:spcBef>
              <a:spcAft>
                <a:spcPts val="0"/>
              </a:spcAft>
              <a:buSzPts val="2800"/>
              <a:buNone/>
              <a:defRPr>
                <a:latin typeface="DM Sans"/>
                <a:ea typeface="DM Sans"/>
                <a:cs typeface="DM Sans"/>
                <a:sym typeface="DM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5"/>
        <p:cNvGrpSpPr/>
        <p:nvPr/>
      </p:nvGrpSpPr>
      <p:grpSpPr>
        <a:xfrm>
          <a:off x="0" y="0"/>
          <a:ext cx="0" cy="0"/>
          <a:chOff x="0" y="0"/>
          <a:chExt cx="0" cy="0"/>
        </a:xfrm>
      </p:grpSpPr>
      <p:grpSp>
        <p:nvGrpSpPr>
          <p:cNvPr id="306" name="Google Shape;306;p20"/>
          <p:cNvGrpSpPr/>
          <p:nvPr/>
        </p:nvGrpSpPr>
        <p:grpSpPr>
          <a:xfrm>
            <a:off x="-476367" y="-126517"/>
            <a:ext cx="9367792" cy="5158787"/>
            <a:chOff x="-476367" y="-126517"/>
            <a:chExt cx="9367792" cy="5158787"/>
          </a:xfrm>
        </p:grpSpPr>
        <p:sp>
          <p:nvSpPr>
            <p:cNvPr id="307" name="Google Shape;307;p20"/>
            <p:cNvSpPr/>
            <p:nvPr/>
          </p:nvSpPr>
          <p:spPr>
            <a:xfrm flipH="1">
              <a:off x="5615571" y="4403586"/>
              <a:ext cx="675828" cy="628684"/>
            </a:xfrm>
            <a:custGeom>
              <a:avLst/>
              <a:gdLst/>
              <a:ahLst/>
              <a:cxnLst/>
              <a:rect l="l" t="t" r="r" b="b"/>
              <a:pathLst>
                <a:path w="161875" h="150583" extrusionOk="0">
                  <a:moveTo>
                    <a:pt x="86070" y="0"/>
                  </a:moveTo>
                  <a:cubicBezTo>
                    <a:pt x="90019" y="12121"/>
                    <a:pt x="100758" y="56104"/>
                    <a:pt x="100758" y="56104"/>
                  </a:cubicBezTo>
                  <a:cubicBezTo>
                    <a:pt x="100758" y="56104"/>
                    <a:pt x="156151" y="22386"/>
                    <a:pt x="154058" y="25150"/>
                  </a:cubicBezTo>
                  <a:cubicBezTo>
                    <a:pt x="151966" y="27953"/>
                    <a:pt x="119038" y="71778"/>
                    <a:pt x="119038" y="71778"/>
                  </a:cubicBezTo>
                  <a:lnTo>
                    <a:pt x="161876" y="113826"/>
                  </a:lnTo>
                  <a:lnTo>
                    <a:pt x="113905" y="93375"/>
                  </a:lnTo>
                  <a:lnTo>
                    <a:pt x="104864" y="150584"/>
                  </a:lnTo>
                  <a:lnTo>
                    <a:pt x="90927" y="100916"/>
                  </a:lnTo>
                  <a:lnTo>
                    <a:pt x="45996" y="137673"/>
                  </a:lnTo>
                  <a:lnTo>
                    <a:pt x="77266" y="84768"/>
                  </a:lnTo>
                  <a:lnTo>
                    <a:pt x="0" y="50260"/>
                  </a:lnTo>
                  <a:lnTo>
                    <a:pt x="77937" y="64750"/>
                  </a:lnTo>
                  <a:lnTo>
                    <a:pt x="86070"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8" name="Google Shape;308;p20"/>
            <p:cNvSpPr/>
            <p:nvPr/>
          </p:nvSpPr>
          <p:spPr>
            <a:xfrm flipH="1">
              <a:off x="7919652" y="85371"/>
              <a:ext cx="470321" cy="547065"/>
            </a:xfrm>
            <a:custGeom>
              <a:avLst/>
              <a:gdLst/>
              <a:ahLst/>
              <a:cxnLst/>
              <a:rect l="l" t="t" r="r" b="b"/>
              <a:pathLst>
                <a:path w="144937" h="168587" extrusionOk="0">
                  <a:moveTo>
                    <a:pt x="27361" y="13621"/>
                  </a:moveTo>
                  <a:lnTo>
                    <a:pt x="63289" y="67553"/>
                  </a:lnTo>
                  <a:lnTo>
                    <a:pt x="63289" y="0"/>
                  </a:lnTo>
                  <a:lnTo>
                    <a:pt x="87097" y="67553"/>
                  </a:lnTo>
                  <a:lnTo>
                    <a:pt x="137160" y="30125"/>
                  </a:lnTo>
                  <a:lnTo>
                    <a:pt x="91006" y="80661"/>
                  </a:lnTo>
                  <a:lnTo>
                    <a:pt x="144938" y="76792"/>
                  </a:lnTo>
                  <a:lnTo>
                    <a:pt x="86149" y="95230"/>
                  </a:lnTo>
                  <a:lnTo>
                    <a:pt x="116748" y="153545"/>
                  </a:lnTo>
                  <a:lnTo>
                    <a:pt x="79319" y="111734"/>
                  </a:lnTo>
                  <a:lnTo>
                    <a:pt x="59420" y="168588"/>
                  </a:lnTo>
                  <a:lnTo>
                    <a:pt x="61868" y="100560"/>
                  </a:lnTo>
                  <a:lnTo>
                    <a:pt x="0" y="108338"/>
                  </a:lnTo>
                  <a:lnTo>
                    <a:pt x="49708" y="81648"/>
                  </a:lnTo>
                  <a:lnTo>
                    <a:pt x="27361" y="13621"/>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9" name="Google Shape;309;p20"/>
            <p:cNvSpPr/>
            <p:nvPr/>
          </p:nvSpPr>
          <p:spPr>
            <a:xfrm rot="5928742" flipH="1">
              <a:off x="-481283" y="3526173"/>
              <a:ext cx="1265356" cy="1074355"/>
            </a:xfrm>
            <a:custGeom>
              <a:avLst/>
              <a:gdLst/>
              <a:ahLst/>
              <a:cxnLst/>
              <a:rect l="l" t="t" r="r" b="b"/>
              <a:pathLst>
                <a:path w="50614" h="42974" extrusionOk="0">
                  <a:moveTo>
                    <a:pt x="3663" y="0"/>
                  </a:moveTo>
                  <a:cubicBezTo>
                    <a:pt x="1072" y="4664"/>
                    <a:pt x="-1325" y="10961"/>
                    <a:pt x="969" y="15778"/>
                  </a:cubicBezTo>
                  <a:cubicBezTo>
                    <a:pt x="3760" y="21639"/>
                    <a:pt x="11484" y="24423"/>
                    <a:pt x="17902" y="25400"/>
                  </a:cubicBezTo>
                  <a:cubicBezTo>
                    <a:pt x="23770" y="26293"/>
                    <a:pt x="30181" y="25886"/>
                    <a:pt x="35605" y="23475"/>
                  </a:cubicBezTo>
                  <a:cubicBezTo>
                    <a:pt x="36873" y="22911"/>
                    <a:pt x="39024" y="20844"/>
                    <a:pt x="37914" y="20012"/>
                  </a:cubicBezTo>
                  <a:cubicBezTo>
                    <a:pt x="32541" y="15983"/>
                    <a:pt x="25012" y="31855"/>
                    <a:pt x="28293" y="37715"/>
                  </a:cubicBezTo>
                  <a:cubicBezTo>
                    <a:pt x="32005" y="44344"/>
                    <a:pt x="43047" y="43021"/>
                    <a:pt x="50614" y="42333"/>
                  </a:cubicBezTo>
                </a:path>
              </a:pathLst>
            </a:custGeom>
            <a:noFill/>
            <a:ln w="9525" cap="flat" cmpd="sng">
              <a:solidFill>
                <a:schemeClr val="lt2"/>
              </a:solidFill>
              <a:prstDash val="solid"/>
              <a:round/>
              <a:headEnd type="none" w="med" len="med"/>
              <a:tailEnd type="none" w="med" len="med"/>
            </a:ln>
          </p:spPr>
        </p:sp>
        <p:sp>
          <p:nvSpPr>
            <p:cNvPr id="310" name="Google Shape;310;p20"/>
            <p:cNvSpPr/>
            <p:nvPr/>
          </p:nvSpPr>
          <p:spPr>
            <a:xfrm rot="-5400000" flipH="1">
              <a:off x="6462275" y="-543389"/>
              <a:ext cx="675701" cy="1509446"/>
            </a:xfrm>
            <a:custGeom>
              <a:avLst/>
              <a:gdLst/>
              <a:ahLst/>
              <a:cxnLst/>
              <a:rect l="l" t="t" r="r" b="b"/>
              <a:pathLst>
                <a:path w="45818" h="102370" extrusionOk="0">
                  <a:moveTo>
                    <a:pt x="11566" y="0"/>
                  </a:moveTo>
                  <a:cubicBezTo>
                    <a:pt x="-396" y="16750"/>
                    <a:pt x="-4769" y="44653"/>
                    <a:pt x="6948" y="61576"/>
                  </a:cubicBezTo>
                  <a:cubicBezTo>
                    <a:pt x="11232" y="67764"/>
                    <a:pt x="19195" y="74212"/>
                    <a:pt x="26575" y="72736"/>
                  </a:cubicBezTo>
                  <a:cubicBezTo>
                    <a:pt x="33179" y="71415"/>
                    <a:pt x="44422" y="62105"/>
                    <a:pt x="39660" y="57343"/>
                  </a:cubicBezTo>
                  <a:cubicBezTo>
                    <a:pt x="33446" y="51129"/>
                    <a:pt x="25361" y="70497"/>
                    <a:pt x="25036" y="79279"/>
                  </a:cubicBezTo>
                  <a:cubicBezTo>
                    <a:pt x="24653" y="89627"/>
                    <a:pt x="35664" y="100339"/>
                    <a:pt x="45818" y="102370"/>
                  </a:cubicBezTo>
                </a:path>
              </a:pathLst>
            </a:custGeom>
            <a:noFill/>
            <a:ln w="9525" cap="flat" cmpd="sng">
              <a:solidFill>
                <a:schemeClr val="lt2"/>
              </a:solidFill>
              <a:prstDash val="solid"/>
              <a:round/>
              <a:headEnd type="none" w="med" len="med"/>
              <a:tailEnd type="none" w="med" len="med"/>
            </a:ln>
          </p:spPr>
        </p:sp>
        <p:sp>
          <p:nvSpPr>
            <p:cNvPr id="311" name="Google Shape;311;p20"/>
            <p:cNvSpPr/>
            <p:nvPr/>
          </p:nvSpPr>
          <p:spPr>
            <a:xfrm flipH="1">
              <a:off x="8420956" y="451114"/>
              <a:ext cx="470468" cy="470270"/>
            </a:xfrm>
            <a:custGeom>
              <a:avLst/>
              <a:gdLst/>
              <a:ahLst/>
              <a:cxnLst/>
              <a:rect l="l" t="t" r="r" b="b"/>
              <a:pathLst>
                <a:path w="187065" h="186986" extrusionOk="0">
                  <a:moveTo>
                    <a:pt x="60723" y="21597"/>
                  </a:moveTo>
                  <a:cubicBezTo>
                    <a:pt x="61552" y="25387"/>
                    <a:pt x="72449" y="74621"/>
                    <a:pt x="72449" y="74621"/>
                  </a:cubicBezTo>
                  <a:lnTo>
                    <a:pt x="0" y="62816"/>
                  </a:lnTo>
                  <a:lnTo>
                    <a:pt x="74858" y="103600"/>
                  </a:lnTo>
                  <a:lnTo>
                    <a:pt x="62342" y="186986"/>
                  </a:lnTo>
                  <a:lnTo>
                    <a:pt x="107786" y="119038"/>
                  </a:lnTo>
                  <a:cubicBezTo>
                    <a:pt x="107786" y="119038"/>
                    <a:pt x="177550" y="159823"/>
                    <a:pt x="175931" y="155045"/>
                  </a:cubicBezTo>
                  <a:cubicBezTo>
                    <a:pt x="174313" y="150307"/>
                    <a:pt x="144543" y="97836"/>
                    <a:pt x="144543" y="97836"/>
                  </a:cubicBezTo>
                  <a:lnTo>
                    <a:pt x="187065" y="66843"/>
                  </a:lnTo>
                  <a:lnTo>
                    <a:pt x="120341" y="67988"/>
                  </a:lnTo>
                  <a:lnTo>
                    <a:pt x="137673" y="0"/>
                  </a:lnTo>
                  <a:lnTo>
                    <a:pt x="101232" y="53458"/>
                  </a:lnTo>
                  <a:lnTo>
                    <a:pt x="60684" y="21557"/>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2" name="Google Shape;312;p20"/>
            <p:cNvSpPr/>
            <p:nvPr/>
          </p:nvSpPr>
          <p:spPr>
            <a:xfrm flipH="1">
              <a:off x="5014322" y="478483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3" name="Google Shape;313;p20"/>
            <p:cNvSpPr/>
            <p:nvPr/>
          </p:nvSpPr>
          <p:spPr>
            <a:xfrm flipH="1">
              <a:off x="6438844" y="494538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4" name="Google Shape;314;p20"/>
            <p:cNvSpPr/>
            <p:nvPr/>
          </p:nvSpPr>
          <p:spPr>
            <a:xfrm flipH="1">
              <a:off x="226674" y="2229150"/>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315" name="Google Shape;315;p20"/>
            <p:cNvSpPr/>
            <p:nvPr/>
          </p:nvSpPr>
          <p:spPr>
            <a:xfrm flipH="1">
              <a:off x="1272272" y="441698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6" name="Google Shape;316;p20"/>
            <p:cNvSpPr/>
            <p:nvPr/>
          </p:nvSpPr>
          <p:spPr>
            <a:xfrm flipH="1">
              <a:off x="8754769" y="16788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7" name="Google Shape;317;p20"/>
            <p:cNvSpPr/>
            <p:nvPr/>
          </p:nvSpPr>
          <p:spPr>
            <a:xfrm flipH="1">
              <a:off x="6756684" y="467448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18" name="Google Shape;318;p20"/>
          <p:cNvGrpSpPr/>
          <p:nvPr/>
        </p:nvGrpSpPr>
        <p:grpSpPr>
          <a:xfrm>
            <a:off x="-428052" y="-505423"/>
            <a:ext cx="5239562" cy="5990929"/>
            <a:chOff x="-428052" y="-505423"/>
            <a:chExt cx="5239562" cy="5990929"/>
          </a:xfrm>
        </p:grpSpPr>
        <p:sp>
          <p:nvSpPr>
            <p:cNvPr id="319" name="Google Shape;319;p20"/>
            <p:cNvSpPr/>
            <p:nvPr/>
          </p:nvSpPr>
          <p:spPr>
            <a:xfrm flipH="1">
              <a:off x="1653635" y="4674481"/>
              <a:ext cx="3157875" cy="811025"/>
            </a:xfrm>
            <a:custGeom>
              <a:avLst/>
              <a:gdLst/>
              <a:ahLst/>
              <a:cxnLst/>
              <a:rect l="l" t="t" r="r" b="b"/>
              <a:pathLst>
                <a:path w="126315" h="32441" extrusionOk="0">
                  <a:moveTo>
                    <a:pt x="2475" y="26155"/>
                  </a:moveTo>
                  <a:cubicBezTo>
                    <a:pt x="-794" y="21754"/>
                    <a:pt x="-1171" y="9431"/>
                    <a:pt x="3984" y="5407"/>
                  </a:cubicBezTo>
                  <a:cubicBezTo>
                    <a:pt x="9139" y="1383"/>
                    <a:pt x="22656" y="1698"/>
                    <a:pt x="33407" y="2012"/>
                  </a:cubicBezTo>
                  <a:cubicBezTo>
                    <a:pt x="44158" y="2326"/>
                    <a:pt x="57425" y="7607"/>
                    <a:pt x="68490" y="7293"/>
                  </a:cubicBezTo>
                  <a:cubicBezTo>
                    <a:pt x="79555" y="6979"/>
                    <a:pt x="90997" y="629"/>
                    <a:pt x="99799" y="126"/>
                  </a:cubicBezTo>
                  <a:cubicBezTo>
                    <a:pt x="108601" y="-377"/>
                    <a:pt x="116900" y="1634"/>
                    <a:pt x="121301" y="4275"/>
                  </a:cubicBezTo>
                  <a:cubicBezTo>
                    <a:pt x="125702" y="6916"/>
                    <a:pt x="126582" y="12009"/>
                    <a:pt x="126205" y="15970"/>
                  </a:cubicBezTo>
                  <a:cubicBezTo>
                    <a:pt x="125828" y="19931"/>
                    <a:pt x="126583" y="25401"/>
                    <a:pt x="119038" y="28041"/>
                  </a:cubicBezTo>
                  <a:cubicBezTo>
                    <a:pt x="111494" y="30682"/>
                    <a:pt x="96845" y="31184"/>
                    <a:pt x="80938" y="31813"/>
                  </a:cubicBezTo>
                  <a:cubicBezTo>
                    <a:pt x="65032" y="32442"/>
                    <a:pt x="36676" y="32756"/>
                    <a:pt x="23599" y="31813"/>
                  </a:cubicBezTo>
                  <a:cubicBezTo>
                    <a:pt x="10522" y="30870"/>
                    <a:pt x="5744" y="30556"/>
                    <a:pt x="2475" y="26155"/>
                  </a:cubicBezTo>
                  <a:close/>
                </a:path>
              </a:pathLst>
            </a:custGeom>
            <a:solidFill>
              <a:schemeClr val="dk2"/>
            </a:solidFill>
            <a:ln>
              <a:noFill/>
            </a:ln>
          </p:spPr>
        </p:sp>
        <p:sp>
          <p:nvSpPr>
            <p:cNvPr id="320" name="Google Shape;320;p20"/>
            <p:cNvSpPr/>
            <p:nvPr/>
          </p:nvSpPr>
          <p:spPr>
            <a:xfrm>
              <a:off x="-428052" y="-505423"/>
              <a:ext cx="1575450" cy="2563500"/>
            </a:xfrm>
            <a:custGeom>
              <a:avLst/>
              <a:gdLst/>
              <a:ahLst/>
              <a:cxnLst/>
              <a:rect l="l" t="t" r="r" b="b"/>
              <a:pathLst>
                <a:path w="63018" h="102540" extrusionOk="0">
                  <a:moveTo>
                    <a:pt x="2608" y="88706"/>
                  </a:moveTo>
                  <a:cubicBezTo>
                    <a:pt x="5329" y="97097"/>
                    <a:pt x="9184" y="100424"/>
                    <a:pt x="16668" y="101860"/>
                  </a:cubicBezTo>
                  <a:cubicBezTo>
                    <a:pt x="24152" y="103296"/>
                    <a:pt x="39800" y="102540"/>
                    <a:pt x="47511" y="97324"/>
                  </a:cubicBezTo>
                  <a:cubicBezTo>
                    <a:pt x="55222" y="92108"/>
                    <a:pt x="62253" y="80088"/>
                    <a:pt x="62933" y="70563"/>
                  </a:cubicBezTo>
                  <a:cubicBezTo>
                    <a:pt x="63613" y="61038"/>
                    <a:pt x="52576" y="49548"/>
                    <a:pt x="51593" y="40174"/>
                  </a:cubicBezTo>
                  <a:cubicBezTo>
                    <a:pt x="50610" y="30800"/>
                    <a:pt x="57641" y="20595"/>
                    <a:pt x="57036" y="14321"/>
                  </a:cubicBezTo>
                  <a:cubicBezTo>
                    <a:pt x="56431" y="8047"/>
                    <a:pt x="53786" y="4720"/>
                    <a:pt x="47965" y="2528"/>
                  </a:cubicBezTo>
                  <a:cubicBezTo>
                    <a:pt x="42144" y="336"/>
                    <a:pt x="29217" y="-1025"/>
                    <a:pt x="22111" y="1167"/>
                  </a:cubicBezTo>
                  <a:cubicBezTo>
                    <a:pt x="15005" y="3359"/>
                    <a:pt x="8958" y="7290"/>
                    <a:pt x="5329" y="15681"/>
                  </a:cubicBezTo>
                  <a:cubicBezTo>
                    <a:pt x="1701" y="24072"/>
                    <a:pt x="794" y="39342"/>
                    <a:pt x="340" y="51513"/>
                  </a:cubicBezTo>
                  <a:cubicBezTo>
                    <a:pt x="-113" y="63684"/>
                    <a:pt x="-113" y="80315"/>
                    <a:pt x="2608" y="88706"/>
                  </a:cubicBezTo>
                  <a:close/>
                </a:path>
              </a:pathLst>
            </a:custGeom>
            <a:solidFill>
              <a:schemeClr val="dk2"/>
            </a:solidFill>
            <a:ln>
              <a:noFill/>
            </a:ln>
          </p:spPr>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1"/>
        <p:cNvGrpSpPr/>
        <p:nvPr/>
      </p:nvGrpSpPr>
      <p:grpSpPr>
        <a:xfrm>
          <a:off x="0" y="0"/>
          <a:ext cx="0" cy="0"/>
          <a:chOff x="0" y="0"/>
          <a:chExt cx="0" cy="0"/>
        </a:xfrm>
      </p:grpSpPr>
      <p:grpSp>
        <p:nvGrpSpPr>
          <p:cNvPr id="322" name="Google Shape;322;p21"/>
          <p:cNvGrpSpPr/>
          <p:nvPr/>
        </p:nvGrpSpPr>
        <p:grpSpPr>
          <a:xfrm>
            <a:off x="-443811" y="-318845"/>
            <a:ext cx="10277171" cy="5791903"/>
            <a:chOff x="-443811" y="-318845"/>
            <a:chExt cx="10277171" cy="5791903"/>
          </a:xfrm>
        </p:grpSpPr>
        <p:sp>
          <p:nvSpPr>
            <p:cNvPr id="323" name="Google Shape;323;p21"/>
            <p:cNvSpPr/>
            <p:nvPr/>
          </p:nvSpPr>
          <p:spPr>
            <a:xfrm rot="10800000" flipH="1">
              <a:off x="-443811" y="-318845"/>
              <a:ext cx="2312325" cy="2655200"/>
            </a:xfrm>
            <a:custGeom>
              <a:avLst/>
              <a:gdLst/>
              <a:ahLst/>
              <a:cxnLst/>
              <a:rect l="l" t="t" r="r" b="b"/>
              <a:pathLst>
                <a:path w="92493" h="106208" extrusionOk="0">
                  <a:moveTo>
                    <a:pt x="1973" y="31219"/>
                  </a:moveTo>
                  <a:cubicBezTo>
                    <a:pt x="3256" y="23073"/>
                    <a:pt x="4218" y="13708"/>
                    <a:pt x="8131" y="8513"/>
                  </a:cubicBezTo>
                  <a:cubicBezTo>
                    <a:pt x="12044" y="3318"/>
                    <a:pt x="18971" y="432"/>
                    <a:pt x="25449" y="47"/>
                  </a:cubicBezTo>
                  <a:cubicBezTo>
                    <a:pt x="31927" y="-338"/>
                    <a:pt x="42831" y="1651"/>
                    <a:pt x="47000" y="6205"/>
                  </a:cubicBezTo>
                  <a:cubicBezTo>
                    <a:pt x="51169" y="10759"/>
                    <a:pt x="47065" y="22240"/>
                    <a:pt x="50464" y="27371"/>
                  </a:cubicBezTo>
                  <a:cubicBezTo>
                    <a:pt x="53864" y="32502"/>
                    <a:pt x="63549" y="33015"/>
                    <a:pt x="67397" y="36992"/>
                  </a:cubicBezTo>
                  <a:cubicBezTo>
                    <a:pt x="71246" y="40969"/>
                    <a:pt x="73170" y="45073"/>
                    <a:pt x="73555" y="51231"/>
                  </a:cubicBezTo>
                  <a:cubicBezTo>
                    <a:pt x="73940" y="57389"/>
                    <a:pt x="67847" y="70410"/>
                    <a:pt x="69707" y="73938"/>
                  </a:cubicBezTo>
                  <a:cubicBezTo>
                    <a:pt x="71567" y="77466"/>
                    <a:pt x="80932" y="69961"/>
                    <a:pt x="84716" y="72398"/>
                  </a:cubicBezTo>
                  <a:cubicBezTo>
                    <a:pt x="88500" y="74835"/>
                    <a:pt x="92028" y="83816"/>
                    <a:pt x="92413" y="88562"/>
                  </a:cubicBezTo>
                  <a:cubicBezTo>
                    <a:pt x="92798" y="93309"/>
                    <a:pt x="91900" y="97991"/>
                    <a:pt x="87025" y="100877"/>
                  </a:cubicBezTo>
                  <a:cubicBezTo>
                    <a:pt x="82150" y="103763"/>
                    <a:pt x="72785" y="105175"/>
                    <a:pt x="63164" y="105880"/>
                  </a:cubicBezTo>
                  <a:cubicBezTo>
                    <a:pt x="53543" y="106586"/>
                    <a:pt x="38918" y="106072"/>
                    <a:pt x="29297" y="105110"/>
                  </a:cubicBezTo>
                  <a:cubicBezTo>
                    <a:pt x="19676" y="104148"/>
                    <a:pt x="10248" y="104084"/>
                    <a:pt x="5437" y="100107"/>
                  </a:cubicBezTo>
                  <a:cubicBezTo>
                    <a:pt x="627" y="96130"/>
                    <a:pt x="1268" y="88370"/>
                    <a:pt x="434" y="81250"/>
                  </a:cubicBezTo>
                  <a:cubicBezTo>
                    <a:pt x="-400" y="74130"/>
                    <a:pt x="178" y="65728"/>
                    <a:pt x="434" y="57389"/>
                  </a:cubicBezTo>
                  <a:cubicBezTo>
                    <a:pt x="691" y="49051"/>
                    <a:pt x="690" y="39365"/>
                    <a:pt x="1973" y="31219"/>
                  </a:cubicBezTo>
                  <a:close/>
                </a:path>
              </a:pathLst>
            </a:custGeom>
            <a:solidFill>
              <a:schemeClr val="dk2"/>
            </a:solidFill>
            <a:ln>
              <a:noFill/>
            </a:ln>
          </p:spPr>
        </p:sp>
        <p:sp>
          <p:nvSpPr>
            <p:cNvPr id="324" name="Google Shape;324;p21"/>
            <p:cNvSpPr/>
            <p:nvPr/>
          </p:nvSpPr>
          <p:spPr>
            <a:xfrm rot="10800000" flipH="1">
              <a:off x="5203910" y="4345984"/>
              <a:ext cx="4629450" cy="1127075"/>
            </a:xfrm>
            <a:custGeom>
              <a:avLst/>
              <a:gdLst/>
              <a:ahLst/>
              <a:cxnLst/>
              <a:rect l="l" t="t" r="r" b="b"/>
              <a:pathLst>
                <a:path w="185178" h="45083" extrusionOk="0">
                  <a:moveTo>
                    <a:pt x="4665" y="7366"/>
                  </a:moveTo>
                  <a:cubicBezTo>
                    <a:pt x="-17" y="11343"/>
                    <a:pt x="-594" y="19232"/>
                    <a:pt x="432" y="24684"/>
                  </a:cubicBezTo>
                  <a:cubicBezTo>
                    <a:pt x="1458" y="30136"/>
                    <a:pt x="4088" y="36679"/>
                    <a:pt x="10823" y="40078"/>
                  </a:cubicBezTo>
                  <a:cubicBezTo>
                    <a:pt x="17558" y="43478"/>
                    <a:pt x="29681" y="45145"/>
                    <a:pt x="40841" y="45081"/>
                  </a:cubicBezTo>
                  <a:cubicBezTo>
                    <a:pt x="52002" y="45017"/>
                    <a:pt x="65407" y="41425"/>
                    <a:pt x="77786" y="39693"/>
                  </a:cubicBezTo>
                  <a:cubicBezTo>
                    <a:pt x="90165" y="37961"/>
                    <a:pt x="104021" y="34177"/>
                    <a:pt x="115117" y="34690"/>
                  </a:cubicBezTo>
                  <a:cubicBezTo>
                    <a:pt x="126214" y="35203"/>
                    <a:pt x="135578" y="41168"/>
                    <a:pt x="144365" y="42772"/>
                  </a:cubicBezTo>
                  <a:cubicBezTo>
                    <a:pt x="153152" y="44376"/>
                    <a:pt x="161555" y="45210"/>
                    <a:pt x="167841" y="44312"/>
                  </a:cubicBezTo>
                  <a:cubicBezTo>
                    <a:pt x="174127" y="43414"/>
                    <a:pt x="179194" y="41489"/>
                    <a:pt x="182080" y="37384"/>
                  </a:cubicBezTo>
                  <a:cubicBezTo>
                    <a:pt x="184966" y="33279"/>
                    <a:pt x="185095" y="25005"/>
                    <a:pt x="185159" y="19681"/>
                  </a:cubicBezTo>
                  <a:cubicBezTo>
                    <a:pt x="185223" y="14357"/>
                    <a:pt x="185287" y="8521"/>
                    <a:pt x="182465" y="5442"/>
                  </a:cubicBezTo>
                  <a:cubicBezTo>
                    <a:pt x="179643" y="2363"/>
                    <a:pt x="175987" y="2043"/>
                    <a:pt x="168226" y="1209"/>
                  </a:cubicBezTo>
                  <a:cubicBezTo>
                    <a:pt x="160465" y="375"/>
                    <a:pt x="152768" y="632"/>
                    <a:pt x="135899" y="439"/>
                  </a:cubicBezTo>
                  <a:cubicBezTo>
                    <a:pt x="119030" y="247"/>
                    <a:pt x="84907" y="-10"/>
                    <a:pt x="67011" y="54"/>
                  </a:cubicBezTo>
                  <a:cubicBezTo>
                    <a:pt x="49116" y="118"/>
                    <a:pt x="38917" y="-395"/>
                    <a:pt x="28526" y="824"/>
                  </a:cubicBezTo>
                  <a:cubicBezTo>
                    <a:pt x="18135" y="2043"/>
                    <a:pt x="9347" y="3389"/>
                    <a:pt x="4665" y="7366"/>
                  </a:cubicBezTo>
                  <a:close/>
                </a:path>
              </a:pathLst>
            </a:custGeom>
            <a:solidFill>
              <a:schemeClr val="dk2"/>
            </a:solidFill>
            <a:ln>
              <a:noFill/>
            </a:ln>
          </p:spPr>
        </p:sp>
        <p:sp>
          <p:nvSpPr>
            <p:cNvPr id="325" name="Google Shape;325;p21"/>
            <p:cNvSpPr/>
            <p:nvPr/>
          </p:nvSpPr>
          <p:spPr>
            <a:xfrm rot="10800000" flipH="1">
              <a:off x="5811672" y="-318824"/>
              <a:ext cx="3944700" cy="1551000"/>
            </a:xfrm>
            <a:custGeom>
              <a:avLst/>
              <a:gdLst/>
              <a:ahLst/>
              <a:cxnLst/>
              <a:rect l="l" t="t" r="r" b="b"/>
              <a:pathLst>
                <a:path w="157788" h="62040" extrusionOk="0">
                  <a:moveTo>
                    <a:pt x="16529" y="59803"/>
                  </a:moveTo>
                  <a:cubicBezTo>
                    <a:pt x="8576" y="58264"/>
                    <a:pt x="4471" y="55698"/>
                    <a:pt x="1905" y="52106"/>
                  </a:cubicBezTo>
                  <a:cubicBezTo>
                    <a:pt x="-661" y="48514"/>
                    <a:pt x="-340" y="42229"/>
                    <a:pt x="1135" y="38252"/>
                  </a:cubicBezTo>
                  <a:cubicBezTo>
                    <a:pt x="2610" y="34275"/>
                    <a:pt x="5754" y="30555"/>
                    <a:pt x="10757" y="28246"/>
                  </a:cubicBezTo>
                  <a:cubicBezTo>
                    <a:pt x="15760" y="25937"/>
                    <a:pt x="22816" y="24590"/>
                    <a:pt x="31154" y="24397"/>
                  </a:cubicBezTo>
                  <a:cubicBezTo>
                    <a:pt x="39492" y="24205"/>
                    <a:pt x="52577" y="26001"/>
                    <a:pt x="60787" y="27091"/>
                  </a:cubicBezTo>
                  <a:cubicBezTo>
                    <a:pt x="68997" y="28182"/>
                    <a:pt x="73038" y="30299"/>
                    <a:pt x="80414" y="30940"/>
                  </a:cubicBezTo>
                  <a:cubicBezTo>
                    <a:pt x="87790" y="31582"/>
                    <a:pt x="99271" y="35109"/>
                    <a:pt x="105044" y="30940"/>
                  </a:cubicBezTo>
                  <a:cubicBezTo>
                    <a:pt x="110817" y="26771"/>
                    <a:pt x="110176" y="11055"/>
                    <a:pt x="115051" y="5924"/>
                  </a:cubicBezTo>
                  <a:cubicBezTo>
                    <a:pt x="119926" y="793"/>
                    <a:pt x="128392" y="-489"/>
                    <a:pt x="134293" y="152"/>
                  </a:cubicBezTo>
                  <a:cubicBezTo>
                    <a:pt x="140194" y="794"/>
                    <a:pt x="146544" y="3744"/>
                    <a:pt x="150457" y="9773"/>
                  </a:cubicBezTo>
                  <a:cubicBezTo>
                    <a:pt x="154370" y="15802"/>
                    <a:pt x="158090" y="28053"/>
                    <a:pt x="157769" y="36327"/>
                  </a:cubicBezTo>
                  <a:cubicBezTo>
                    <a:pt x="157448" y="44601"/>
                    <a:pt x="155395" y="55185"/>
                    <a:pt x="148532" y="59418"/>
                  </a:cubicBezTo>
                  <a:cubicBezTo>
                    <a:pt x="141669" y="63651"/>
                    <a:pt x="133074" y="61406"/>
                    <a:pt x="116590" y="61727"/>
                  </a:cubicBezTo>
                  <a:cubicBezTo>
                    <a:pt x="100106" y="62048"/>
                    <a:pt x="66303" y="61664"/>
                    <a:pt x="49626" y="61343"/>
                  </a:cubicBezTo>
                  <a:cubicBezTo>
                    <a:pt x="32949" y="61022"/>
                    <a:pt x="24483" y="61343"/>
                    <a:pt x="16529" y="59803"/>
                  </a:cubicBezTo>
                  <a:close/>
                </a:path>
              </a:pathLst>
            </a:custGeom>
            <a:solidFill>
              <a:schemeClr val="dk2"/>
            </a:solidFill>
            <a:ln>
              <a:noFill/>
            </a:ln>
          </p:spPr>
        </p:sp>
      </p:grpSp>
      <p:grpSp>
        <p:nvGrpSpPr>
          <p:cNvPr id="326" name="Google Shape;326;p21"/>
          <p:cNvGrpSpPr/>
          <p:nvPr/>
        </p:nvGrpSpPr>
        <p:grpSpPr>
          <a:xfrm>
            <a:off x="-319945" y="3905"/>
            <a:ext cx="9748845" cy="5203262"/>
            <a:chOff x="-319945" y="3905"/>
            <a:chExt cx="9748845" cy="5203262"/>
          </a:xfrm>
        </p:grpSpPr>
        <p:sp>
          <p:nvSpPr>
            <p:cNvPr id="327" name="Google Shape;327;p21"/>
            <p:cNvSpPr/>
            <p:nvPr/>
          </p:nvSpPr>
          <p:spPr>
            <a:xfrm rot="10800000" flipH="1">
              <a:off x="151175" y="2776757"/>
              <a:ext cx="675828" cy="628684"/>
            </a:xfrm>
            <a:custGeom>
              <a:avLst/>
              <a:gdLst/>
              <a:ahLst/>
              <a:cxnLst/>
              <a:rect l="l" t="t" r="r" b="b"/>
              <a:pathLst>
                <a:path w="161875" h="150583" extrusionOk="0">
                  <a:moveTo>
                    <a:pt x="86070" y="0"/>
                  </a:moveTo>
                  <a:cubicBezTo>
                    <a:pt x="90019" y="12121"/>
                    <a:pt x="100758" y="56104"/>
                    <a:pt x="100758" y="56104"/>
                  </a:cubicBezTo>
                  <a:cubicBezTo>
                    <a:pt x="100758" y="56104"/>
                    <a:pt x="156151" y="22386"/>
                    <a:pt x="154058" y="25150"/>
                  </a:cubicBezTo>
                  <a:cubicBezTo>
                    <a:pt x="151966" y="27953"/>
                    <a:pt x="119038" y="71778"/>
                    <a:pt x="119038" y="71778"/>
                  </a:cubicBezTo>
                  <a:lnTo>
                    <a:pt x="161876" y="113826"/>
                  </a:lnTo>
                  <a:lnTo>
                    <a:pt x="113905" y="93375"/>
                  </a:lnTo>
                  <a:lnTo>
                    <a:pt x="104864" y="150584"/>
                  </a:lnTo>
                  <a:lnTo>
                    <a:pt x="90927" y="100916"/>
                  </a:lnTo>
                  <a:lnTo>
                    <a:pt x="45996" y="137673"/>
                  </a:lnTo>
                  <a:lnTo>
                    <a:pt x="77266" y="84768"/>
                  </a:lnTo>
                  <a:lnTo>
                    <a:pt x="0" y="50260"/>
                  </a:lnTo>
                  <a:lnTo>
                    <a:pt x="77937" y="64750"/>
                  </a:lnTo>
                  <a:lnTo>
                    <a:pt x="86070"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8" name="Google Shape;328;p21"/>
            <p:cNvSpPr/>
            <p:nvPr/>
          </p:nvSpPr>
          <p:spPr>
            <a:xfrm rot="10800000" flipH="1">
              <a:off x="8493014" y="1220853"/>
              <a:ext cx="470321" cy="547065"/>
            </a:xfrm>
            <a:custGeom>
              <a:avLst/>
              <a:gdLst/>
              <a:ahLst/>
              <a:cxnLst/>
              <a:rect l="l" t="t" r="r" b="b"/>
              <a:pathLst>
                <a:path w="144937" h="168587" extrusionOk="0">
                  <a:moveTo>
                    <a:pt x="27361" y="13621"/>
                  </a:moveTo>
                  <a:lnTo>
                    <a:pt x="63289" y="67553"/>
                  </a:lnTo>
                  <a:lnTo>
                    <a:pt x="63289" y="0"/>
                  </a:lnTo>
                  <a:lnTo>
                    <a:pt x="87097" y="67553"/>
                  </a:lnTo>
                  <a:lnTo>
                    <a:pt x="137160" y="30125"/>
                  </a:lnTo>
                  <a:lnTo>
                    <a:pt x="91006" y="80661"/>
                  </a:lnTo>
                  <a:lnTo>
                    <a:pt x="144938" y="76792"/>
                  </a:lnTo>
                  <a:lnTo>
                    <a:pt x="86149" y="95230"/>
                  </a:lnTo>
                  <a:lnTo>
                    <a:pt x="116748" y="153545"/>
                  </a:lnTo>
                  <a:lnTo>
                    <a:pt x="79319" y="111734"/>
                  </a:lnTo>
                  <a:lnTo>
                    <a:pt x="59420" y="168588"/>
                  </a:lnTo>
                  <a:lnTo>
                    <a:pt x="61868" y="100560"/>
                  </a:lnTo>
                  <a:lnTo>
                    <a:pt x="0" y="108338"/>
                  </a:lnTo>
                  <a:lnTo>
                    <a:pt x="49708" y="81648"/>
                  </a:lnTo>
                  <a:lnTo>
                    <a:pt x="27361" y="13621"/>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9" name="Google Shape;329;p21"/>
            <p:cNvSpPr/>
            <p:nvPr/>
          </p:nvSpPr>
          <p:spPr>
            <a:xfrm rot="-4871258" flipH="1">
              <a:off x="-324861" y="3962485"/>
              <a:ext cx="1265356" cy="1074355"/>
            </a:xfrm>
            <a:custGeom>
              <a:avLst/>
              <a:gdLst/>
              <a:ahLst/>
              <a:cxnLst/>
              <a:rect l="l" t="t" r="r" b="b"/>
              <a:pathLst>
                <a:path w="50614" h="42974" extrusionOk="0">
                  <a:moveTo>
                    <a:pt x="3663" y="0"/>
                  </a:moveTo>
                  <a:cubicBezTo>
                    <a:pt x="1072" y="4664"/>
                    <a:pt x="-1325" y="10961"/>
                    <a:pt x="969" y="15778"/>
                  </a:cubicBezTo>
                  <a:cubicBezTo>
                    <a:pt x="3760" y="21639"/>
                    <a:pt x="11484" y="24423"/>
                    <a:pt x="17902" y="25400"/>
                  </a:cubicBezTo>
                  <a:cubicBezTo>
                    <a:pt x="23770" y="26293"/>
                    <a:pt x="30181" y="25886"/>
                    <a:pt x="35605" y="23475"/>
                  </a:cubicBezTo>
                  <a:cubicBezTo>
                    <a:pt x="36873" y="22911"/>
                    <a:pt x="39024" y="20844"/>
                    <a:pt x="37914" y="20012"/>
                  </a:cubicBezTo>
                  <a:cubicBezTo>
                    <a:pt x="32541" y="15983"/>
                    <a:pt x="25012" y="31855"/>
                    <a:pt x="28293" y="37715"/>
                  </a:cubicBezTo>
                  <a:cubicBezTo>
                    <a:pt x="32005" y="44344"/>
                    <a:pt x="43047" y="43021"/>
                    <a:pt x="50614" y="42333"/>
                  </a:cubicBezTo>
                </a:path>
              </a:pathLst>
            </a:custGeom>
            <a:noFill/>
            <a:ln w="9525" cap="flat" cmpd="sng">
              <a:solidFill>
                <a:schemeClr val="lt2"/>
              </a:solidFill>
              <a:prstDash val="solid"/>
              <a:round/>
              <a:headEnd type="none" w="med" len="med"/>
              <a:tailEnd type="none" w="med" len="med"/>
            </a:ln>
          </p:spPr>
        </p:sp>
        <p:sp>
          <p:nvSpPr>
            <p:cNvPr id="330" name="Google Shape;330;p21"/>
            <p:cNvSpPr/>
            <p:nvPr/>
          </p:nvSpPr>
          <p:spPr>
            <a:xfrm rot="10800000" flipH="1">
              <a:off x="8753198" y="2336383"/>
              <a:ext cx="675701" cy="1509446"/>
            </a:xfrm>
            <a:custGeom>
              <a:avLst/>
              <a:gdLst/>
              <a:ahLst/>
              <a:cxnLst/>
              <a:rect l="l" t="t" r="r" b="b"/>
              <a:pathLst>
                <a:path w="45818" h="102370" extrusionOk="0">
                  <a:moveTo>
                    <a:pt x="11566" y="0"/>
                  </a:moveTo>
                  <a:cubicBezTo>
                    <a:pt x="-396" y="16750"/>
                    <a:pt x="-4769" y="44653"/>
                    <a:pt x="6948" y="61576"/>
                  </a:cubicBezTo>
                  <a:cubicBezTo>
                    <a:pt x="11232" y="67764"/>
                    <a:pt x="19195" y="74212"/>
                    <a:pt x="26575" y="72736"/>
                  </a:cubicBezTo>
                  <a:cubicBezTo>
                    <a:pt x="33179" y="71415"/>
                    <a:pt x="44422" y="62105"/>
                    <a:pt x="39660" y="57343"/>
                  </a:cubicBezTo>
                  <a:cubicBezTo>
                    <a:pt x="33446" y="51129"/>
                    <a:pt x="25361" y="70497"/>
                    <a:pt x="25036" y="79279"/>
                  </a:cubicBezTo>
                  <a:cubicBezTo>
                    <a:pt x="24653" y="89627"/>
                    <a:pt x="35664" y="100339"/>
                    <a:pt x="45818" y="102370"/>
                  </a:cubicBezTo>
                </a:path>
              </a:pathLst>
            </a:custGeom>
            <a:noFill/>
            <a:ln w="9525" cap="flat" cmpd="sng">
              <a:solidFill>
                <a:schemeClr val="lt2"/>
              </a:solidFill>
              <a:prstDash val="solid"/>
              <a:round/>
              <a:headEnd type="none" w="med" len="med"/>
              <a:tailEnd type="none" w="med" len="med"/>
            </a:ln>
          </p:spPr>
        </p:sp>
        <p:sp>
          <p:nvSpPr>
            <p:cNvPr id="331" name="Google Shape;331;p21"/>
            <p:cNvSpPr/>
            <p:nvPr/>
          </p:nvSpPr>
          <p:spPr>
            <a:xfrm rot="10800000" flipH="1">
              <a:off x="5203899" y="3905"/>
              <a:ext cx="470468" cy="470270"/>
            </a:xfrm>
            <a:custGeom>
              <a:avLst/>
              <a:gdLst/>
              <a:ahLst/>
              <a:cxnLst/>
              <a:rect l="l" t="t" r="r" b="b"/>
              <a:pathLst>
                <a:path w="187065" h="186986" extrusionOk="0">
                  <a:moveTo>
                    <a:pt x="60723" y="21597"/>
                  </a:moveTo>
                  <a:cubicBezTo>
                    <a:pt x="61552" y="25387"/>
                    <a:pt x="72449" y="74621"/>
                    <a:pt x="72449" y="74621"/>
                  </a:cubicBezTo>
                  <a:lnTo>
                    <a:pt x="0" y="62816"/>
                  </a:lnTo>
                  <a:lnTo>
                    <a:pt x="74858" y="103600"/>
                  </a:lnTo>
                  <a:lnTo>
                    <a:pt x="62342" y="186986"/>
                  </a:lnTo>
                  <a:lnTo>
                    <a:pt x="107786" y="119038"/>
                  </a:lnTo>
                  <a:cubicBezTo>
                    <a:pt x="107786" y="119038"/>
                    <a:pt x="177550" y="159823"/>
                    <a:pt x="175931" y="155045"/>
                  </a:cubicBezTo>
                  <a:cubicBezTo>
                    <a:pt x="174313" y="150307"/>
                    <a:pt x="144543" y="97836"/>
                    <a:pt x="144543" y="97836"/>
                  </a:cubicBezTo>
                  <a:lnTo>
                    <a:pt x="187065" y="66843"/>
                  </a:lnTo>
                  <a:lnTo>
                    <a:pt x="120341" y="67988"/>
                  </a:lnTo>
                  <a:lnTo>
                    <a:pt x="137673" y="0"/>
                  </a:lnTo>
                  <a:lnTo>
                    <a:pt x="101232" y="53458"/>
                  </a:lnTo>
                  <a:lnTo>
                    <a:pt x="60684" y="21557"/>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2" name="Google Shape;332;p21"/>
            <p:cNvSpPr/>
            <p:nvPr/>
          </p:nvSpPr>
          <p:spPr>
            <a:xfrm rot="10800000" flipH="1">
              <a:off x="2009817" y="10872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3" name="Google Shape;333;p21"/>
            <p:cNvSpPr/>
            <p:nvPr/>
          </p:nvSpPr>
          <p:spPr>
            <a:xfrm rot="10800000" flipH="1">
              <a:off x="2378771" y="14937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4" name="Google Shape;334;p21"/>
            <p:cNvSpPr/>
            <p:nvPr/>
          </p:nvSpPr>
          <p:spPr>
            <a:xfrm rot="10800000" flipH="1">
              <a:off x="110449" y="2528276"/>
              <a:ext cx="86940" cy="86940"/>
            </a:xfrm>
            <a:custGeom>
              <a:avLst/>
              <a:gdLst/>
              <a:ahLst/>
              <a:cxnLst/>
              <a:rect l="l" t="t" r="r" b="b"/>
              <a:pathLst>
                <a:path w="23625" h="23625" extrusionOk="0">
                  <a:moveTo>
                    <a:pt x="23203" y="8595"/>
                  </a:moveTo>
                  <a:cubicBezTo>
                    <a:pt x="25572" y="17597"/>
                    <a:pt x="17597" y="25572"/>
                    <a:pt x="8595" y="23203"/>
                  </a:cubicBezTo>
                  <a:cubicBezTo>
                    <a:pt x="4647" y="22177"/>
                    <a:pt x="1488" y="18979"/>
                    <a:pt x="422" y="15031"/>
                  </a:cubicBezTo>
                  <a:cubicBezTo>
                    <a:pt x="-1947" y="6029"/>
                    <a:pt x="6028" y="-1947"/>
                    <a:pt x="15030" y="422"/>
                  </a:cubicBezTo>
                  <a:cubicBezTo>
                    <a:pt x="18979" y="1449"/>
                    <a:pt x="22137" y="4647"/>
                    <a:pt x="23203" y="859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5" name="Google Shape;335;p21"/>
            <p:cNvSpPr/>
            <p:nvPr/>
          </p:nvSpPr>
          <p:spPr>
            <a:xfrm rot="10800000" flipH="1">
              <a:off x="873225" y="2221764"/>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336" name="Google Shape;336;p21"/>
            <p:cNvSpPr/>
            <p:nvPr/>
          </p:nvSpPr>
          <p:spPr>
            <a:xfrm rot="10800000" flipH="1">
              <a:off x="4586700" y="4852201"/>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337" name="Google Shape;337;p21"/>
            <p:cNvSpPr/>
            <p:nvPr/>
          </p:nvSpPr>
          <p:spPr>
            <a:xfrm rot="10800000" flipH="1">
              <a:off x="8234017" y="52562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8" name="Google Shape;338;p21"/>
            <p:cNvSpPr/>
            <p:nvPr/>
          </p:nvSpPr>
          <p:spPr>
            <a:xfrm rot="10800000" flipH="1">
              <a:off x="4941321" y="476532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9" name="Google Shape;339;p21"/>
            <p:cNvSpPr/>
            <p:nvPr/>
          </p:nvSpPr>
          <p:spPr>
            <a:xfrm rot="10800000" flipH="1">
              <a:off x="935567" y="4866060"/>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0" name="Google Shape;340;p21"/>
            <p:cNvSpPr/>
            <p:nvPr/>
          </p:nvSpPr>
          <p:spPr>
            <a:xfrm rot="10800000" flipH="1">
              <a:off x="8862200" y="3969989"/>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10"/>
        <p:cNvGrpSpPr/>
        <p:nvPr/>
      </p:nvGrpSpPr>
      <p:grpSpPr>
        <a:xfrm>
          <a:off x="0" y="0"/>
          <a:ext cx="0" cy="0"/>
          <a:chOff x="0" y="0"/>
          <a:chExt cx="0" cy="0"/>
        </a:xfrm>
      </p:grpSpPr>
      <p:grpSp>
        <p:nvGrpSpPr>
          <p:cNvPr id="211" name="Google Shape;211;p15"/>
          <p:cNvGrpSpPr/>
          <p:nvPr/>
        </p:nvGrpSpPr>
        <p:grpSpPr>
          <a:xfrm>
            <a:off x="-248344" y="-442549"/>
            <a:ext cx="9926033" cy="5929920"/>
            <a:chOff x="-248344" y="-442549"/>
            <a:chExt cx="9926033" cy="5929920"/>
          </a:xfrm>
        </p:grpSpPr>
        <p:sp>
          <p:nvSpPr>
            <p:cNvPr id="212" name="Google Shape;212;p15"/>
            <p:cNvSpPr/>
            <p:nvPr/>
          </p:nvSpPr>
          <p:spPr>
            <a:xfrm>
              <a:off x="1662135" y="4672121"/>
              <a:ext cx="3586525" cy="815250"/>
            </a:xfrm>
            <a:custGeom>
              <a:avLst/>
              <a:gdLst/>
              <a:ahLst/>
              <a:cxnLst/>
              <a:rect l="l" t="t" r="r" b="b"/>
              <a:pathLst>
                <a:path w="143461" h="32610" extrusionOk="0">
                  <a:moveTo>
                    <a:pt x="140" y="25871"/>
                  </a:moveTo>
                  <a:cubicBezTo>
                    <a:pt x="77" y="22225"/>
                    <a:pt x="2466" y="14429"/>
                    <a:pt x="8439" y="10405"/>
                  </a:cubicBezTo>
                  <a:cubicBezTo>
                    <a:pt x="14412" y="6381"/>
                    <a:pt x="23717" y="3364"/>
                    <a:pt x="35977" y="1729"/>
                  </a:cubicBezTo>
                  <a:cubicBezTo>
                    <a:pt x="48237" y="94"/>
                    <a:pt x="70745" y="-346"/>
                    <a:pt x="81999" y="597"/>
                  </a:cubicBezTo>
                  <a:cubicBezTo>
                    <a:pt x="93253" y="1540"/>
                    <a:pt x="96774" y="6947"/>
                    <a:pt x="103501" y="7387"/>
                  </a:cubicBezTo>
                  <a:cubicBezTo>
                    <a:pt x="110228" y="7827"/>
                    <a:pt x="116892" y="3615"/>
                    <a:pt x="122362" y="3238"/>
                  </a:cubicBezTo>
                  <a:cubicBezTo>
                    <a:pt x="127832" y="2861"/>
                    <a:pt x="132861" y="3049"/>
                    <a:pt x="136319" y="5124"/>
                  </a:cubicBezTo>
                  <a:cubicBezTo>
                    <a:pt x="139777" y="7199"/>
                    <a:pt x="142480" y="12102"/>
                    <a:pt x="143109" y="15686"/>
                  </a:cubicBezTo>
                  <a:cubicBezTo>
                    <a:pt x="143738" y="19270"/>
                    <a:pt x="143801" y="24174"/>
                    <a:pt x="140092" y="26626"/>
                  </a:cubicBezTo>
                  <a:cubicBezTo>
                    <a:pt x="136383" y="29078"/>
                    <a:pt x="133490" y="29581"/>
                    <a:pt x="120853" y="30398"/>
                  </a:cubicBezTo>
                  <a:cubicBezTo>
                    <a:pt x="108216" y="31215"/>
                    <a:pt x="82942" y="31216"/>
                    <a:pt x="64269" y="31530"/>
                  </a:cubicBezTo>
                  <a:cubicBezTo>
                    <a:pt x="45596" y="31844"/>
                    <a:pt x="19504" y="33227"/>
                    <a:pt x="8816" y="32284"/>
                  </a:cubicBezTo>
                  <a:cubicBezTo>
                    <a:pt x="-1872" y="31341"/>
                    <a:pt x="203" y="29518"/>
                    <a:pt x="140" y="25871"/>
                  </a:cubicBezTo>
                  <a:close/>
                </a:path>
              </a:pathLst>
            </a:custGeom>
            <a:solidFill>
              <a:schemeClr val="dk2"/>
            </a:solidFill>
            <a:ln>
              <a:noFill/>
            </a:ln>
          </p:spPr>
        </p:sp>
        <p:sp>
          <p:nvSpPr>
            <p:cNvPr id="213" name="Google Shape;213;p15"/>
            <p:cNvSpPr/>
            <p:nvPr/>
          </p:nvSpPr>
          <p:spPr>
            <a:xfrm>
              <a:off x="7751901" y="-442549"/>
              <a:ext cx="1925788" cy="1493402"/>
            </a:xfrm>
            <a:custGeom>
              <a:avLst/>
              <a:gdLst/>
              <a:ahLst/>
              <a:cxnLst/>
              <a:rect l="l" t="t" r="r" b="b"/>
              <a:pathLst>
                <a:path w="65503" h="50796" extrusionOk="0">
                  <a:moveTo>
                    <a:pt x="33202" y="887"/>
                  </a:moveTo>
                  <a:cubicBezTo>
                    <a:pt x="26601" y="1327"/>
                    <a:pt x="14970" y="-308"/>
                    <a:pt x="9437" y="2773"/>
                  </a:cubicBezTo>
                  <a:cubicBezTo>
                    <a:pt x="3904" y="5854"/>
                    <a:pt x="-182" y="13901"/>
                    <a:pt x="6" y="19371"/>
                  </a:cubicBezTo>
                  <a:cubicBezTo>
                    <a:pt x="195" y="24841"/>
                    <a:pt x="5664" y="32826"/>
                    <a:pt x="10568" y="35592"/>
                  </a:cubicBezTo>
                  <a:cubicBezTo>
                    <a:pt x="15472" y="38358"/>
                    <a:pt x="25595" y="34586"/>
                    <a:pt x="29430" y="35969"/>
                  </a:cubicBezTo>
                  <a:cubicBezTo>
                    <a:pt x="33265" y="37352"/>
                    <a:pt x="32196" y="41628"/>
                    <a:pt x="33579" y="43891"/>
                  </a:cubicBezTo>
                  <a:cubicBezTo>
                    <a:pt x="34962" y="46154"/>
                    <a:pt x="34963" y="48417"/>
                    <a:pt x="37729" y="49549"/>
                  </a:cubicBezTo>
                  <a:cubicBezTo>
                    <a:pt x="40495" y="50681"/>
                    <a:pt x="46656" y="50995"/>
                    <a:pt x="50177" y="50681"/>
                  </a:cubicBezTo>
                  <a:cubicBezTo>
                    <a:pt x="53698" y="50367"/>
                    <a:pt x="56590" y="50052"/>
                    <a:pt x="58853" y="47663"/>
                  </a:cubicBezTo>
                  <a:cubicBezTo>
                    <a:pt x="61116" y="45274"/>
                    <a:pt x="62688" y="41753"/>
                    <a:pt x="63757" y="36346"/>
                  </a:cubicBezTo>
                  <a:cubicBezTo>
                    <a:pt x="64826" y="30939"/>
                    <a:pt x="66020" y="20692"/>
                    <a:pt x="65266" y="15222"/>
                  </a:cubicBezTo>
                  <a:cubicBezTo>
                    <a:pt x="64512" y="9752"/>
                    <a:pt x="61935" y="6043"/>
                    <a:pt x="59231" y="3528"/>
                  </a:cubicBezTo>
                  <a:cubicBezTo>
                    <a:pt x="56528" y="1013"/>
                    <a:pt x="53383" y="573"/>
                    <a:pt x="49045" y="133"/>
                  </a:cubicBezTo>
                  <a:cubicBezTo>
                    <a:pt x="44707" y="-307"/>
                    <a:pt x="39803" y="447"/>
                    <a:pt x="33202" y="887"/>
                  </a:cubicBezTo>
                  <a:close/>
                </a:path>
              </a:pathLst>
            </a:custGeom>
            <a:solidFill>
              <a:schemeClr val="dk2"/>
            </a:solidFill>
            <a:ln>
              <a:noFill/>
            </a:ln>
          </p:spPr>
        </p:sp>
        <p:sp>
          <p:nvSpPr>
            <p:cNvPr id="214" name="Google Shape;214;p15"/>
            <p:cNvSpPr/>
            <p:nvPr/>
          </p:nvSpPr>
          <p:spPr>
            <a:xfrm>
              <a:off x="-248344" y="2752192"/>
              <a:ext cx="646800" cy="1632500"/>
            </a:xfrm>
            <a:custGeom>
              <a:avLst/>
              <a:gdLst/>
              <a:ahLst/>
              <a:cxnLst/>
              <a:rect l="l" t="t" r="r" b="b"/>
              <a:pathLst>
                <a:path w="25872" h="65300" extrusionOk="0">
                  <a:moveTo>
                    <a:pt x="3144" y="64191"/>
                  </a:moveTo>
                  <a:cubicBezTo>
                    <a:pt x="6225" y="66895"/>
                    <a:pt x="14838" y="64003"/>
                    <a:pt x="18610" y="60419"/>
                  </a:cubicBezTo>
                  <a:cubicBezTo>
                    <a:pt x="22382" y="56835"/>
                    <a:pt x="25401" y="48913"/>
                    <a:pt x="25778" y="42689"/>
                  </a:cubicBezTo>
                  <a:cubicBezTo>
                    <a:pt x="26155" y="36465"/>
                    <a:pt x="21251" y="28480"/>
                    <a:pt x="20874" y="23073"/>
                  </a:cubicBezTo>
                  <a:cubicBezTo>
                    <a:pt x="20497" y="17666"/>
                    <a:pt x="23514" y="13832"/>
                    <a:pt x="23514" y="10248"/>
                  </a:cubicBezTo>
                  <a:cubicBezTo>
                    <a:pt x="23514" y="6664"/>
                    <a:pt x="22509" y="3206"/>
                    <a:pt x="20874" y="1571"/>
                  </a:cubicBezTo>
                  <a:cubicBezTo>
                    <a:pt x="19239" y="-64"/>
                    <a:pt x="15844" y="-189"/>
                    <a:pt x="13706" y="440"/>
                  </a:cubicBezTo>
                  <a:cubicBezTo>
                    <a:pt x="11568" y="1069"/>
                    <a:pt x="10060" y="2263"/>
                    <a:pt x="8048" y="5344"/>
                  </a:cubicBezTo>
                  <a:cubicBezTo>
                    <a:pt x="6036" y="8425"/>
                    <a:pt x="2955" y="12448"/>
                    <a:pt x="1635" y="18924"/>
                  </a:cubicBezTo>
                  <a:cubicBezTo>
                    <a:pt x="315" y="25400"/>
                    <a:pt x="-125" y="36654"/>
                    <a:pt x="126" y="44198"/>
                  </a:cubicBezTo>
                  <a:cubicBezTo>
                    <a:pt x="378" y="51743"/>
                    <a:pt x="63" y="61488"/>
                    <a:pt x="3144" y="64191"/>
                  </a:cubicBezTo>
                  <a:close/>
                </a:path>
              </a:pathLst>
            </a:custGeom>
            <a:solidFill>
              <a:schemeClr val="dk2"/>
            </a:solidFill>
            <a:ln>
              <a:noFill/>
            </a:ln>
          </p:spPr>
        </p:sp>
      </p:grpSp>
      <p:grpSp>
        <p:nvGrpSpPr>
          <p:cNvPr id="215" name="Google Shape;215;p15"/>
          <p:cNvGrpSpPr/>
          <p:nvPr/>
        </p:nvGrpSpPr>
        <p:grpSpPr>
          <a:xfrm>
            <a:off x="-874481" y="142150"/>
            <a:ext cx="10171430" cy="4930520"/>
            <a:chOff x="-874481" y="142150"/>
            <a:chExt cx="10171430" cy="4930520"/>
          </a:xfrm>
        </p:grpSpPr>
        <p:sp>
          <p:nvSpPr>
            <p:cNvPr id="216" name="Google Shape;216;p15"/>
            <p:cNvSpPr/>
            <p:nvPr/>
          </p:nvSpPr>
          <p:spPr>
            <a:xfrm rot="458400">
              <a:off x="83500" y="4372887"/>
              <a:ext cx="675757" cy="628617"/>
            </a:xfrm>
            <a:custGeom>
              <a:avLst/>
              <a:gdLst/>
              <a:ahLst/>
              <a:cxnLst/>
              <a:rect l="l" t="t" r="r" b="b"/>
              <a:pathLst>
                <a:path w="161875" h="150583" extrusionOk="0">
                  <a:moveTo>
                    <a:pt x="86070" y="0"/>
                  </a:moveTo>
                  <a:cubicBezTo>
                    <a:pt x="90019" y="12121"/>
                    <a:pt x="100758" y="56104"/>
                    <a:pt x="100758" y="56104"/>
                  </a:cubicBezTo>
                  <a:cubicBezTo>
                    <a:pt x="100758" y="56104"/>
                    <a:pt x="156151" y="22386"/>
                    <a:pt x="154058" y="25150"/>
                  </a:cubicBezTo>
                  <a:cubicBezTo>
                    <a:pt x="151966" y="27953"/>
                    <a:pt x="119038" y="71778"/>
                    <a:pt x="119038" y="71778"/>
                  </a:cubicBezTo>
                  <a:lnTo>
                    <a:pt x="161876" y="113826"/>
                  </a:lnTo>
                  <a:lnTo>
                    <a:pt x="113905" y="93375"/>
                  </a:lnTo>
                  <a:lnTo>
                    <a:pt x="104864" y="150584"/>
                  </a:lnTo>
                  <a:lnTo>
                    <a:pt x="90927" y="100916"/>
                  </a:lnTo>
                  <a:lnTo>
                    <a:pt x="45996" y="137673"/>
                  </a:lnTo>
                  <a:lnTo>
                    <a:pt x="77266" y="84768"/>
                  </a:lnTo>
                  <a:lnTo>
                    <a:pt x="0" y="50260"/>
                  </a:lnTo>
                  <a:lnTo>
                    <a:pt x="77937" y="64750"/>
                  </a:lnTo>
                  <a:lnTo>
                    <a:pt x="86070"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7" name="Google Shape;217;p15"/>
            <p:cNvSpPr/>
            <p:nvPr/>
          </p:nvSpPr>
          <p:spPr>
            <a:xfrm>
              <a:off x="8555839" y="3153734"/>
              <a:ext cx="470321" cy="547065"/>
            </a:xfrm>
            <a:custGeom>
              <a:avLst/>
              <a:gdLst/>
              <a:ahLst/>
              <a:cxnLst/>
              <a:rect l="l" t="t" r="r" b="b"/>
              <a:pathLst>
                <a:path w="144937" h="168587" extrusionOk="0">
                  <a:moveTo>
                    <a:pt x="27361" y="13621"/>
                  </a:moveTo>
                  <a:lnTo>
                    <a:pt x="63289" y="67553"/>
                  </a:lnTo>
                  <a:lnTo>
                    <a:pt x="63289" y="0"/>
                  </a:lnTo>
                  <a:lnTo>
                    <a:pt x="87097" y="67553"/>
                  </a:lnTo>
                  <a:lnTo>
                    <a:pt x="137160" y="30125"/>
                  </a:lnTo>
                  <a:lnTo>
                    <a:pt x="91006" y="80661"/>
                  </a:lnTo>
                  <a:lnTo>
                    <a:pt x="144938" y="76792"/>
                  </a:lnTo>
                  <a:lnTo>
                    <a:pt x="86149" y="95230"/>
                  </a:lnTo>
                  <a:lnTo>
                    <a:pt x="116748" y="153545"/>
                  </a:lnTo>
                  <a:lnTo>
                    <a:pt x="79319" y="111734"/>
                  </a:lnTo>
                  <a:lnTo>
                    <a:pt x="59420" y="168588"/>
                  </a:lnTo>
                  <a:lnTo>
                    <a:pt x="61868" y="100560"/>
                  </a:lnTo>
                  <a:lnTo>
                    <a:pt x="0" y="108338"/>
                  </a:lnTo>
                  <a:lnTo>
                    <a:pt x="49708" y="81648"/>
                  </a:lnTo>
                  <a:lnTo>
                    <a:pt x="27361" y="13621"/>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8" name="Google Shape;218;p15"/>
            <p:cNvSpPr/>
            <p:nvPr/>
          </p:nvSpPr>
          <p:spPr>
            <a:xfrm>
              <a:off x="312425" y="4031600"/>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19" name="Google Shape;219;p15"/>
            <p:cNvSpPr/>
            <p:nvPr/>
          </p:nvSpPr>
          <p:spPr>
            <a:xfrm>
              <a:off x="8262555" y="4942657"/>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0" name="Google Shape;220;p15"/>
            <p:cNvSpPr/>
            <p:nvPr/>
          </p:nvSpPr>
          <p:spPr>
            <a:xfrm>
              <a:off x="158208" y="2405794"/>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1" name="Google Shape;221;p15"/>
            <p:cNvSpPr/>
            <p:nvPr/>
          </p:nvSpPr>
          <p:spPr>
            <a:xfrm>
              <a:off x="7536387" y="260673"/>
              <a:ext cx="86940" cy="86940"/>
            </a:xfrm>
            <a:custGeom>
              <a:avLst/>
              <a:gdLst/>
              <a:ahLst/>
              <a:cxnLst/>
              <a:rect l="l" t="t" r="r" b="b"/>
              <a:pathLst>
                <a:path w="23625" h="23625" extrusionOk="0">
                  <a:moveTo>
                    <a:pt x="23203" y="8595"/>
                  </a:moveTo>
                  <a:cubicBezTo>
                    <a:pt x="25572" y="17597"/>
                    <a:pt x="17597" y="25572"/>
                    <a:pt x="8595" y="23203"/>
                  </a:cubicBezTo>
                  <a:cubicBezTo>
                    <a:pt x="4647" y="22177"/>
                    <a:pt x="1488" y="18979"/>
                    <a:pt x="422" y="15031"/>
                  </a:cubicBezTo>
                  <a:cubicBezTo>
                    <a:pt x="-1947" y="6029"/>
                    <a:pt x="6028" y="-1947"/>
                    <a:pt x="15030" y="422"/>
                  </a:cubicBezTo>
                  <a:cubicBezTo>
                    <a:pt x="18979" y="1449"/>
                    <a:pt x="22137" y="4647"/>
                    <a:pt x="23203" y="859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2" name="Google Shape;222;p15"/>
            <p:cNvSpPr/>
            <p:nvPr/>
          </p:nvSpPr>
          <p:spPr>
            <a:xfrm>
              <a:off x="8671358" y="480953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3" name="Google Shape;223;p15"/>
            <p:cNvSpPr/>
            <p:nvPr/>
          </p:nvSpPr>
          <p:spPr>
            <a:xfrm>
              <a:off x="7120300" y="142150"/>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4" name="Google Shape;224;p15"/>
            <p:cNvSpPr/>
            <p:nvPr/>
          </p:nvSpPr>
          <p:spPr>
            <a:xfrm>
              <a:off x="8650176" y="3637448"/>
              <a:ext cx="646773" cy="1117527"/>
            </a:xfrm>
            <a:custGeom>
              <a:avLst/>
              <a:gdLst/>
              <a:ahLst/>
              <a:cxnLst/>
              <a:rect l="l" t="t" r="r" b="b"/>
              <a:pathLst>
                <a:path w="45324" h="78313" extrusionOk="0">
                  <a:moveTo>
                    <a:pt x="42943" y="0"/>
                  </a:moveTo>
                  <a:cubicBezTo>
                    <a:pt x="20953" y="3666"/>
                    <a:pt x="-4992" y="30483"/>
                    <a:pt x="874" y="51991"/>
                  </a:cubicBezTo>
                  <a:cubicBezTo>
                    <a:pt x="2796" y="59039"/>
                    <a:pt x="12269" y="64337"/>
                    <a:pt x="19527" y="63500"/>
                  </a:cubicBezTo>
                  <a:cubicBezTo>
                    <a:pt x="26178" y="62733"/>
                    <a:pt x="37137" y="51707"/>
                    <a:pt x="31830" y="47625"/>
                  </a:cubicBezTo>
                  <a:cubicBezTo>
                    <a:pt x="24113" y="41689"/>
                    <a:pt x="9313" y="59696"/>
                    <a:pt x="11987" y="69057"/>
                  </a:cubicBezTo>
                  <a:cubicBezTo>
                    <a:pt x="15094" y="79934"/>
                    <a:pt x="34986" y="80000"/>
                    <a:pt x="45324" y="75407"/>
                  </a:cubicBezTo>
                </a:path>
              </a:pathLst>
            </a:custGeom>
            <a:noFill/>
            <a:ln w="9525" cap="flat" cmpd="sng">
              <a:solidFill>
                <a:schemeClr val="lt2"/>
              </a:solidFill>
              <a:prstDash val="solid"/>
              <a:round/>
              <a:headEnd type="none" w="med" len="med"/>
              <a:tailEnd type="none" w="med" len="med"/>
            </a:ln>
          </p:spPr>
        </p:sp>
        <p:sp>
          <p:nvSpPr>
            <p:cNvPr id="225" name="Google Shape;225;p15"/>
            <p:cNvSpPr/>
            <p:nvPr/>
          </p:nvSpPr>
          <p:spPr>
            <a:xfrm rot="-6960376">
              <a:off x="-332658" y="27015"/>
              <a:ext cx="815421" cy="1715200"/>
            </a:xfrm>
            <a:custGeom>
              <a:avLst/>
              <a:gdLst/>
              <a:ahLst/>
              <a:cxnLst/>
              <a:rect l="l" t="t" r="r" b="b"/>
              <a:pathLst>
                <a:path w="34528" h="72628" extrusionOk="0">
                  <a:moveTo>
                    <a:pt x="0" y="0"/>
                  </a:moveTo>
                  <a:cubicBezTo>
                    <a:pt x="15910" y="5297"/>
                    <a:pt x="27621" y="24913"/>
                    <a:pt x="28178" y="41672"/>
                  </a:cubicBezTo>
                  <a:cubicBezTo>
                    <a:pt x="28428" y="49198"/>
                    <a:pt x="27387" y="59060"/>
                    <a:pt x="21035" y="63103"/>
                  </a:cubicBezTo>
                  <a:cubicBezTo>
                    <a:pt x="19976" y="63777"/>
                    <a:pt x="18351" y="65180"/>
                    <a:pt x="17463" y="64293"/>
                  </a:cubicBezTo>
                  <a:cubicBezTo>
                    <a:pt x="14336" y="61168"/>
                    <a:pt x="21716" y="52275"/>
                    <a:pt x="25797" y="53975"/>
                  </a:cubicBezTo>
                  <a:cubicBezTo>
                    <a:pt x="32134" y="56615"/>
                    <a:pt x="34528" y="65763"/>
                    <a:pt x="34528" y="72628"/>
                  </a:cubicBezTo>
                </a:path>
              </a:pathLst>
            </a:custGeom>
            <a:noFill/>
            <a:ln w="9525" cap="flat" cmpd="sng">
              <a:solidFill>
                <a:schemeClr val="lt2"/>
              </a:solidFill>
              <a:prstDash val="solid"/>
              <a:round/>
              <a:headEnd type="none" w="med" len="med"/>
              <a:tailEnd type="none" w="med" len="med"/>
            </a:ln>
          </p:spPr>
        </p:sp>
        <p:sp>
          <p:nvSpPr>
            <p:cNvPr id="226" name="Google Shape;226;p15"/>
            <p:cNvSpPr/>
            <p:nvPr/>
          </p:nvSpPr>
          <p:spPr>
            <a:xfrm rot="4998199">
              <a:off x="779352" y="4696237"/>
              <a:ext cx="356923" cy="356773"/>
            </a:xfrm>
            <a:custGeom>
              <a:avLst/>
              <a:gdLst/>
              <a:ahLst/>
              <a:cxnLst/>
              <a:rect l="l" t="t" r="r" b="b"/>
              <a:pathLst>
                <a:path w="187065" h="186986" extrusionOk="0">
                  <a:moveTo>
                    <a:pt x="60723" y="21597"/>
                  </a:moveTo>
                  <a:cubicBezTo>
                    <a:pt x="61552" y="25387"/>
                    <a:pt x="72449" y="74621"/>
                    <a:pt x="72449" y="74621"/>
                  </a:cubicBezTo>
                  <a:lnTo>
                    <a:pt x="0" y="62816"/>
                  </a:lnTo>
                  <a:lnTo>
                    <a:pt x="74858" y="103600"/>
                  </a:lnTo>
                  <a:lnTo>
                    <a:pt x="62342" y="186986"/>
                  </a:lnTo>
                  <a:lnTo>
                    <a:pt x="107786" y="119038"/>
                  </a:lnTo>
                  <a:cubicBezTo>
                    <a:pt x="107786" y="119038"/>
                    <a:pt x="177550" y="159823"/>
                    <a:pt x="175931" y="155045"/>
                  </a:cubicBezTo>
                  <a:cubicBezTo>
                    <a:pt x="174313" y="150307"/>
                    <a:pt x="144543" y="97836"/>
                    <a:pt x="144543" y="97836"/>
                  </a:cubicBezTo>
                  <a:lnTo>
                    <a:pt x="187065" y="66843"/>
                  </a:lnTo>
                  <a:lnTo>
                    <a:pt x="120341" y="67988"/>
                  </a:lnTo>
                  <a:lnTo>
                    <a:pt x="137673" y="0"/>
                  </a:lnTo>
                  <a:lnTo>
                    <a:pt x="101232" y="53458"/>
                  </a:lnTo>
                  <a:lnTo>
                    <a:pt x="60684" y="21557"/>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7" name="Google Shape;227;p15"/>
            <p:cNvSpPr/>
            <p:nvPr/>
          </p:nvSpPr>
          <p:spPr>
            <a:xfrm>
              <a:off x="8862200" y="1069625"/>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28" name="Google Shape;228;p15"/>
            <p:cNvSpPr/>
            <p:nvPr/>
          </p:nvSpPr>
          <p:spPr>
            <a:xfrm>
              <a:off x="7751896" y="4942657"/>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9" name="Google Shape;229;p15"/>
            <p:cNvSpPr/>
            <p:nvPr/>
          </p:nvSpPr>
          <p:spPr>
            <a:xfrm>
              <a:off x="6801842" y="156007"/>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30" name="Google Shape;230;p1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extLst>
      <p:ext uri="{BB962C8B-B14F-4D97-AF65-F5344CB8AC3E}">
        <p14:creationId xmlns:p14="http://schemas.microsoft.com/office/powerpoint/2010/main" val="2173130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71200" y="1551900"/>
            <a:ext cx="6201600" cy="2039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grpSp>
        <p:nvGrpSpPr>
          <p:cNvPr id="10" name="Google Shape;10;p2"/>
          <p:cNvGrpSpPr/>
          <p:nvPr/>
        </p:nvGrpSpPr>
        <p:grpSpPr>
          <a:xfrm>
            <a:off x="-443811" y="-318845"/>
            <a:ext cx="10277171" cy="5791903"/>
            <a:chOff x="-443811" y="-318845"/>
            <a:chExt cx="10277171" cy="5791903"/>
          </a:xfrm>
        </p:grpSpPr>
        <p:sp>
          <p:nvSpPr>
            <p:cNvPr id="11" name="Google Shape;11;p2"/>
            <p:cNvSpPr/>
            <p:nvPr/>
          </p:nvSpPr>
          <p:spPr>
            <a:xfrm>
              <a:off x="-443811" y="2817859"/>
              <a:ext cx="2312325" cy="2655200"/>
            </a:xfrm>
            <a:custGeom>
              <a:avLst/>
              <a:gdLst/>
              <a:ahLst/>
              <a:cxnLst/>
              <a:rect l="l" t="t" r="r" b="b"/>
              <a:pathLst>
                <a:path w="92493" h="106208" extrusionOk="0">
                  <a:moveTo>
                    <a:pt x="1973" y="31219"/>
                  </a:moveTo>
                  <a:cubicBezTo>
                    <a:pt x="3256" y="23073"/>
                    <a:pt x="4218" y="13708"/>
                    <a:pt x="8131" y="8513"/>
                  </a:cubicBezTo>
                  <a:cubicBezTo>
                    <a:pt x="12044" y="3318"/>
                    <a:pt x="18971" y="432"/>
                    <a:pt x="25449" y="47"/>
                  </a:cubicBezTo>
                  <a:cubicBezTo>
                    <a:pt x="31927" y="-338"/>
                    <a:pt x="42831" y="1651"/>
                    <a:pt x="47000" y="6205"/>
                  </a:cubicBezTo>
                  <a:cubicBezTo>
                    <a:pt x="51169" y="10759"/>
                    <a:pt x="47065" y="22240"/>
                    <a:pt x="50464" y="27371"/>
                  </a:cubicBezTo>
                  <a:cubicBezTo>
                    <a:pt x="53864" y="32502"/>
                    <a:pt x="63549" y="33015"/>
                    <a:pt x="67397" y="36992"/>
                  </a:cubicBezTo>
                  <a:cubicBezTo>
                    <a:pt x="71246" y="40969"/>
                    <a:pt x="73170" y="45073"/>
                    <a:pt x="73555" y="51231"/>
                  </a:cubicBezTo>
                  <a:cubicBezTo>
                    <a:pt x="73940" y="57389"/>
                    <a:pt x="67847" y="70410"/>
                    <a:pt x="69707" y="73938"/>
                  </a:cubicBezTo>
                  <a:cubicBezTo>
                    <a:pt x="71567" y="77466"/>
                    <a:pt x="80932" y="69961"/>
                    <a:pt x="84716" y="72398"/>
                  </a:cubicBezTo>
                  <a:cubicBezTo>
                    <a:pt x="88500" y="74835"/>
                    <a:pt x="92028" y="83816"/>
                    <a:pt x="92413" y="88562"/>
                  </a:cubicBezTo>
                  <a:cubicBezTo>
                    <a:pt x="92798" y="93309"/>
                    <a:pt x="91900" y="97991"/>
                    <a:pt x="87025" y="100877"/>
                  </a:cubicBezTo>
                  <a:cubicBezTo>
                    <a:pt x="82150" y="103763"/>
                    <a:pt x="72785" y="105175"/>
                    <a:pt x="63164" y="105880"/>
                  </a:cubicBezTo>
                  <a:cubicBezTo>
                    <a:pt x="53543" y="106586"/>
                    <a:pt x="38918" y="106072"/>
                    <a:pt x="29297" y="105110"/>
                  </a:cubicBezTo>
                  <a:cubicBezTo>
                    <a:pt x="19676" y="104148"/>
                    <a:pt x="10248" y="104084"/>
                    <a:pt x="5437" y="100107"/>
                  </a:cubicBezTo>
                  <a:cubicBezTo>
                    <a:pt x="627" y="96130"/>
                    <a:pt x="1268" y="88370"/>
                    <a:pt x="434" y="81250"/>
                  </a:cubicBezTo>
                  <a:cubicBezTo>
                    <a:pt x="-400" y="74130"/>
                    <a:pt x="178" y="65728"/>
                    <a:pt x="434" y="57389"/>
                  </a:cubicBezTo>
                  <a:cubicBezTo>
                    <a:pt x="691" y="49051"/>
                    <a:pt x="690" y="39365"/>
                    <a:pt x="1973" y="31219"/>
                  </a:cubicBezTo>
                  <a:close/>
                </a:path>
              </a:pathLst>
            </a:custGeom>
            <a:solidFill>
              <a:schemeClr val="dk2"/>
            </a:solidFill>
            <a:ln>
              <a:noFill/>
            </a:ln>
          </p:spPr>
        </p:sp>
        <p:sp>
          <p:nvSpPr>
            <p:cNvPr id="12" name="Google Shape;12;p2"/>
            <p:cNvSpPr/>
            <p:nvPr/>
          </p:nvSpPr>
          <p:spPr>
            <a:xfrm>
              <a:off x="5203910" y="-318845"/>
              <a:ext cx="4629450" cy="1127075"/>
            </a:xfrm>
            <a:custGeom>
              <a:avLst/>
              <a:gdLst/>
              <a:ahLst/>
              <a:cxnLst/>
              <a:rect l="l" t="t" r="r" b="b"/>
              <a:pathLst>
                <a:path w="185178" h="45083" extrusionOk="0">
                  <a:moveTo>
                    <a:pt x="4665" y="7366"/>
                  </a:moveTo>
                  <a:cubicBezTo>
                    <a:pt x="-17" y="11343"/>
                    <a:pt x="-594" y="19232"/>
                    <a:pt x="432" y="24684"/>
                  </a:cubicBezTo>
                  <a:cubicBezTo>
                    <a:pt x="1458" y="30136"/>
                    <a:pt x="4088" y="36679"/>
                    <a:pt x="10823" y="40078"/>
                  </a:cubicBezTo>
                  <a:cubicBezTo>
                    <a:pt x="17558" y="43478"/>
                    <a:pt x="29681" y="45145"/>
                    <a:pt x="40841" y="45081"/>
                  </a:cubicBezTo>
                  <a:cubicBezTo>
                    <a:pt x="52002" y="45017"/>
                    <a:pt x="65407" y="41425"/>
                    <a:pt x="77786" y="39693"/>
                  </a:cubicBezTo>
                  <a:cubicBezTo>
                    <a:pt x="90165" y="37961"/>
                    <a:pt x="104021" y="34177"/>
                    <a:pt x="115117" y="34690"/>
                  </a:cubicBezTo>
                  <a:cubicBezTo>
                    <a:pt x="126214" y="35203"/>
                    <a:pt x="135578" y="41168"/>
                    <a:pt x="144365" y="42772"/>
                  </a:cubicBezTo>
                  <a:cubicBezTo>
                    <a:pt x="153152" y="44376"/>
                    <a:pt x="161555" y="45210"/>
                    <a:pt x="167841" y="44312"/>
                  </a:cubicBezTo>
                  <a:cubicBezTo>
                    <a:pt x="174127" y="43414"/>
                    <a:pt x="179194" y="41489"/>
                    <a:pt x="182080" y="37384"/>
                  </a:cubicBezTo>
                  <a:cubicBezTo>
                    <a:pt x="184966" y="33279"/>
                    <a:pt x="185095" y="25005"/>
                    <a:pt x="185159" y="19681"/>
                  </a:cubicBezTo>
                  <a:cubicBezTo>
                    <a:pt x="185223" y="14357"/>
                    <a:pt x="185287" y="8521"/>
                    <a:pt x="182465" y="5442"/>
                  </a:cubicBezTo>
                  <a:cubicBezTo>
                    <a:pt x="179643" y="2363"/>
                    <a:pt x="175987" y="2043"/>
                    <a:pt x="168226" y="1209"/>
                  </a:cubicBezTo>
                  <a:cubicBezTo>
                    <a:pt x="160465" y="375"/>
                    <a:pt x="152768" y="632"/>
                    <a:pt x="135899" y="439"/>
                  </a:cubicBezTo>
                  <a:cubicBezTo>
                    <a:pt x="119030" y="247"/>
                    <a:pt x="84907" y="-10"/>
                    <a:pt x="67011" y="54"/>
                  </a:cubicBezTo>
                  <a:cubicBezTo>
                    <a:pt x="49116" y="118"/>
                    <a:pt x="38917" y="-395"/>
                    <a:pt x="28526" y="824"/>
                  </a:cubicBezTo>
                  <a:cubicBezTo>
                    <a:pt x="18135" y="2043"/>
                    <a:pt x="9347" y="3389"/>
                    <a:pt x="4665" y="7366"/>
                  </a:cubicBezTo>
                  <a:close/>
                </a:path>
              </a:pathLst>
            </a:custGeom>
            <a:solidFill>
              <a:schemeClr val="dk2"/>
            </a:solidFill>
            <a:ln>
              <a:noFill/>
            </a:ln>
          </p:spPr>
        </p:sp>
        <p:sp>
          <p:nvSpPr>
            <p:cNvPr id="13" name="Google Shape;13;p2"/>
            <p:cNvSpPr/>
            <p:nvPr/>
          </p:nvSpPr>
          <p:spPr>
            <a:xfrm>
              <a:off x="5811672" y="3922038"/>
              <a:ext cx="3944700" cy="1551000"/>
            </a:xfrm>
            <a:custGeom>
              <a:avLst/>
              <a:gdLst/>
              <a:ahLst/>
              <a:cxnLst/>
              <a:rect l="l" t="t" r="r" b="b"/>
              <a:pathLst>
                <a:path w="157788" h="62040" extrusionOk="0">
                  <a:moveTo>
                    <a:pt x="16529" y="59803"/>
                  </a:moveTo>
                  <a:cubicBezTo>
                    <a:pt x="8576" y="58264"/>
                    <a:pt x="4471" y="55698"/>
                    <a:pt x="1905" y="52106"/>
                  </a:cubicBezTo>
                  <a:cubicBezTo>
                    <a:pt x="-661" y="48514"/>
                    <a:pt x="-340" y="42229"/>
                    <a:pt x="1135" y="38252"/>
                  </a:cubicBezTo>
                  <a:cubicBezTo>
                    <a:pt x="2610" y="34275"/>
                    <a:pt x="5754" y="30555"/>
                    <a:pt x="10757" y="28246"/>
                  </a:cubicBezTo>
                  <a:cubicBezTo>
                    <a:pt x="15760" y="25937"/>
                    <a:pt x="22816" y="24590"/>
                    <a:pt x="31154" y="24397"/>
                  </a:cubicBezTo>
                  <a:cubicBezTo>
                    <a:pt x="39492" y="24205"/>
                    <a:pt x="52577" y="26001"/>
                    <a:pt x="60787" y="27091"/>
                  </a:cubicBezTo>
                  <a:cubicBezTo>
                    <a:pt x="68997" y="28182"/>
                    <a:pt x="73038" y="30299"/>
                    <a:pt x="80414" y="30940"/>
                  </a:cubicBezTo>
                  <a:cubicBezTo>
                    <a:pt x="87790" y="31582"/>
                    <a:pt x="99271" y="35109"/>
                    <a:pt x="105044" y="30940"/>
                  </a:cubicBezTo>
                  <a:cubicBezTo>
                    <a:pt x="110817" y="26771"/>
                    <a:pt x="110176" y="11055"/>
                    <a:pt x="115051" y="5924"/>
                  </a:cubicBezTo>
                  <a:cubicBezTo>
                    <a:pt x="119926" y="793"/>
                    <a:pt x="128392" y="-489"/>
                    <a:pt x="134293" y="152"/>
                  </a:cubicBezTo>
                  <a:cubicBezTo>
                    <a:pt x="140194" y="794"/>
                    <a:pt x="146544" y="3744"/>
                    <a:pt x="150457" y="9773"/>
                  </a:cubicBezTo>
                  <a:cubicBezTo>
                    <a:pt x="154370" y="15802"/>
                    <a:pt x="158090" y="28053"/>
                    <a:pt x="157769" y="36327"/>
                  </a:cubicBezTo>
                  <a:cubicBezTo>
                    <a:pt x="157448" y="44601"/>
                    <a:pt x="155395" y="55185"/>
                    <a:pt x="148532" y="59418"/>
                  </a:cubicBezTo>
                  <a:cubicBezTo>
                    <a:pt x="141669" y="63651"/>
                    <a:pt x="133074" y="61406"/>
                    <a:pt x="116590" y="61727"/>
                  </a:cubicBezTo>
                  <a:cubicBezTo>
                    <a:pt x="100106" y="62048"/>
                    <a:pt x="66303" y="61664"/>
                    <a:pt x="49626" y="61343"/>
                  </a:cubicBezTo>
                  <a:cubicBezTo>
                    <a:pt x="32949" y="61022"/>
                    <a:pt x="24483" y="61343"/>
                    <a:pt x="16529" y="59803"/>
                  </a:cubicBezTo>
                  <a:close/>
                </a:path>
              </a:pathLst>
            </a:custGeom>
            <a:solidFill>
              <a:schemeClr val="dk2"/>
            </a:solidFill>
            <a:ln>
              <a:noFill/>
            </a:ln>
          </p:spPr>
        </p:sp>
      </p:grpSp>
      <p:grpSp>
        <p:nvGrpSpPr>
          <p:cNvPr id="14" name="Google Shape;14;p2"/>
          <p:cNvGrpSpPr/>
          <p:nvPr/>
        </p:nvGrpSpPr>
        <p:grpSpPr>
          <a:xfrm>
            <a:off x="-319945" y="-52954"/>
            <a:ext cx="9385970" cy="5089040"/>
            <a:chOff x="-319945" y="-52954"/>
            <a:chExt cx="9385970" cy="5089040"/>
          </a:xfrm>
        </p:grpSpPr>
        <p:grpSp>
          <p:nvGrpSpPr>
            <p:cNvPr id="15" name="Google Shape;15;p2"/>
            <p:cNvGrpSpPr/>
            <p:nvPr/>
          </p:nvGrpSpPr>
          <p:grpSpPr>
            <a:xfrm>
              <a:off x="-319945" y="-52954"/>
              <a:ext cx="9385970" cy="5011579"/>
              <a:chOff x="-319945" y="-52954"/>
              <a:chExt cx="9385970" cy="5011579"/>
            </a:xfrm>
          </p:grpSpPr>
          <p:sp>
            <p:nvSpPr>
              <p:cNvPr id="16" name="Google Shape;16;p2"/>
              <p:cNvSpPr/>
              <p:nvPr/>
            </p:nvSpPr>
            <p:spPr>
              <a:xfrm rot="-5928742">
                <a:off x="-324861" y="117373"/>
                <a:ext cx="1265356" cy="1074355"/>
              </a:xfrm>
              <a:custGeom>
                <a:avLst/>
                <a:gdLst/>
                <a:ahLst/>
                <a:cxnLst/>
                <a:rect l="l" t="t" r="r" b="b"/>
                <a:pathLst>
                  <a:path w="50614" h="42974" extrusionOk="0">
                    <a:moveTo>
                      <a:pt x="3663" y="0"/>
                    </a:moveTo>
                    <a:cubicBezTo>
                      <a:pt x="1072" y="4664"/>
                      <a:pt x="-1325" y="10961"/>
                      <a:pt x="969" y="15778"/>
                    </a:cubicBezTo>
                    <a:cubicBezTo>
                      <a:pt x="3760" y="21639"/>
                      <a:pt x="11484" y="24423"/>
                      <a:pt x="17902" y="25400"/>
                    </a:cubicBezTo>
                    <a:cubicBezTo>
                      <a:pt x="23770" y="26293"/>
                      <a:pt x="30181" y="25886"/>
                      <a:pt x="35605" y="23475"/>
                    </a:cubicBezTo>
                    <a:cubicBezTo>
                      <a:pt x="36873" y="22911"/>
                      <a:pt x="39024" y="20844"/>
                      <a:pt x="37914" y="20012"/>
                    </a:cubicBezTo>
                    <a:cubicBezTo>
                      <a:pt x="32541" y="15983"/>
                      <a:pt x="25012" y="31855"/>
                      <a:pt x="28293" y="37715"/>
                    </a:cubicBezTo>
                    <a:cubicBezTo>
                      <a:pt x="32005" y="44344"/>
                      <a:pt x="43047" y="43021"/>
                      <a:pt x="50614" y="42333"/>
                    </a:cubicBezTo>
                  </a:path>
                </a:pathLst>
              </a:custGeom>
              <a:noFill/>
              <a:ln w="9525" cap="flat" cmpd="sng">
                <a:solidFill>
                  <a:schemeClr val="lt2"/>
                </a:solidFill>
                <a:prstDash val="solid"/>
                <a:round/>
                <a:headEnd type="none" w="med" len="med"/>
                <a:tailEnd type="none" w="med" len="med"/>
              </a:ln>
            </p:spPr>
          </p:sp>
          <p:sp>
            <p:nvSpPr>
              <p:cNvPr id="17" name="Google Shape;17;p2"/>
              <p:cNvSpPr/>
              <p:nvPr/>
            </p:nvSpPr>
            <p:spPr>
              <a:xfrm>
                <a:off x="2232588" y="4092250"/>
                <a:ext cx="3059550" cy="866375"/>
              </a:xfrm>
              <a:custGeom>
                <a:avLst/>
                <a:gdLst/>
                <a:ahLst/>
                <a:cxnLst/>
                <a:rect l="l" t="t" r="r" b="b"/>
                <a:pathLst>
                  <a:path w="122382" h="34655" extrusionOk="0">
                    <a:moveTo>
                      <a:pt x="0" y="0"/>
                    </a:moveTo>
                    <a:cubicBezTo>
                      <a:pt x="4333" y="30317"/>
                      <a:pt x="74471" y="46600"/>
                      <a:pt x="89670" y="20012"/>
                    </a:cubicBezTo>
                    <a:cubicBezTo>
                      <a:pt x="91273" y="17208"/>
                      <a:pt x="92762" y="12975"/>
                      <a:pt x="90824" y="10391"/>
                    </a:cubicBezTo>
                    <a:cubicBezTo>
                      <a:pt x="89268" y="8316"/>
                      <a:pt x="85286" y="7796"/>
                      <a:pt x="83128" y="9236"/>
                    </a:cubicBezTo>
                    <a:cubicBezTo>
                      <a:pt x="78158" y="12552"/>
                      <a:pt x="75545" y="21366"/>
                      <a:pt x="78509" y="26554"/>
                    </a:cubicBezTo>
                    <a:cubicBezTo>
                      <a:pt x="85843" y="39393"/>
                      <a:pt x="107596" y="33097"/>
                      <a:pt x="122382" y="33097"/>
                    </a:cubicBezTo>
                  </a:path>
                </a:pathLst>
              </a:custGeom>
              <a:noFill/>
              <a:ln w="9525" cap="flat" cmpd="sng">
                <a:solidFill>
                  <a:schemeClr val="lt2"/>
                </a:solidFill>
                <a:prstDash val="solid"/>
                <a:round/>
                <a:headEnd type="none" w="med" len="med"/>
                <a:tailEnd type="none" w="med" len="med"/>
              </a:ln>
            </p:spPr>
          </p:sp>
          <p:sp>
            <p:nvSpPr>
              <p:cNvPr id="18" name="Google Shape;18;p2"/>
              <p:cNvSpPr/>
              <p:nvPr/>
            </p:nvSpPr>
            <p:spPr>
              <a:xfrm>
                <a:off x="8390323" y="1726611"/>
                <a:ext cx="675701" cy="1509446"/>
              </a:xfrm>
              <a:custGeom>
                <a:avLst/>
                <a:gdLst/>
                <a:ahLst/>
                <a:cxnLst/>
                <a:rect l="l" t="t" r="r" b="b"/>
                <a:pathLst>
                  <a:path w="45818" h="102370" extrusionOk="0">
                    <a:moveTo>
                      <a:pt x="11566" y="0"/>
                    </a:moveTo>
                    <a:cubicBezTo>
                      <a:pt x="-396" y="16750"/>
                      <a:pt x="-4769" y="44653"/>
                      <a:pt x="6948" y="61576"/>
                    </a:cubicBezTo>
                    <a:cubicBezTo>
                      <a:pt x="11232" y="67764"/>
                      <a:pt x="19195" y="74212"/>
                      <a:pt x="26575" y="72736"/>
                    </a:cubicBezTo>
                    <a:cubicBezTo>
                      <a:pt x="33179" y="71415"/>
                      <a:pt x="44422" y="62105"/>
                      <a:pt x="39660" y="57343"/>
                    </a:cubicBezTo>
                    <a:cubicBezTo>
                      <a:pt x="33446" y="51129"/>
                      <a:pt x="25361" y="70497"/>
                      <a:pt x="25036" y="79279"/>
                    </a:cubicBezTo>
                    <a:cubicBezTo>
                      <a:pt x="24653" y="89627"/>
                      <a:pt x="35664" y="100339"/>
                      <a:pt x="45818" y="102370"/>
                    </a:cubicBezTo>
                  </a:path>
                </a:pathLst>
              </a:custGeom>
              <a:noFill/>
              <a:ln w="9525" cap="flat" cmpd="sng">
                <a:solidFill>
                  <a:schemeClr val="lt2"/>
                </a:solidFill>
                <a:prstDash val="solid"/>
                <a:round/>
                <a:headEnd type="none" w="med" len="med"/>
                <a:tailEnd type="none" w="med" len="med"/>
              </a:ln>
            </p:spPr>
          </p:sp>
        </p:grpSp>
        <p:grpSp>
          <p:nvGrpSpPr>
            <p:cNvPr id="19" name="Google Shape;19;p2"/>
            <p:cNvGrpSpPr/>
            <p:nvPr/>
          </p:nvGrpSpPr>
          <p:grpSpPr>
            <a:xfrm>
              <a:off x="197400" y="891789"/>
              <a:ext cx="8507093" cy="4144298"/>
              <a:chOff x="197400" y="891789"/>
              <a:chExt cx="8507093" cy="4144298"/>
            </a:xfrm>
          </p:grpSpPr>
          <p:sp>
            <p:nvSpPr>
              <p:cNvPr id="20" name="Google Shape;20;p2"/>
              <p:cNvSpPr/>
              <p:nvPr/>
            </p:nvSpPr>
            <p:spPr>
              <a:xfrm>
                <a:off x="197400" y="2029286"/>
                <a:ext cx="675828" cy="628684"/>
              </a:xfrm>
              <a:custGeom>
                <a:avLst/>
                <a:gdLst/>
                <a:ahLst/>
                <a:cxnLst/>
                <a:rect l="l" t="t" r="r" b="b"/>
                <a:pathLst>
                  <a:path w="161875" h="150583" extrusionOk="0">
                    <a:moveTo>
                      <a:pt x="86070" y="0"/>
                    </a:moveTo>
                    <a:cubicBezTo>
                      <a:pt x="90019" y="12121"/>
                      <a:pt x="100758" y="56104"/>
                      <a:pt x="100758" y="56104"/>
                    </a:cubicBezTo>
                    <a:cubicBezTo>
                      <a:pt x="100758" y="56104"/>
                      <a:pt x="156151" y="22386"/>
                      <a:pt x="154058" y="25150"/>
                    </a:cubicBezTo>
                    <a:cubicBezTo>
                      <a:pt x="151966" y="27953"/>
                      <a:pt x="119038" y="71778"/>
                      <a:pt x="119038" y="71778"/>
                    </a:cubicBezTo>
                    <a:lnTo>
                      <a:pt x="161876" y="113826"/>
                    </a:lnTo>
                    <a:lnTo>
                      <a:pt x="113905" y="93375"/>
                    </a:lnTo>
                    <a:lnTo>
                      <a:pt x="104864" y="150584"/>
                    </a:lnTo>
                    <a:lnTo>
                      <a:pt x="90927" y="100916"/>
                    </a:lnTo>
                    <a:lnTo>
                      <a:pt x="45996" y="137673"/>
                    </a:lnTo>
                    <a:lnTo>
                      <a:pt x="77266" y="84768"/>
                    </a:lnTo>
                    <a:lnTo>
                      <a:pt x="0" y="50260"/>
                    </a:lnTo>
                    <a:lnTo>
                      <a:pt x="77937" y="64750"/>
                    </a:lnTo>
                    <a:lnTo>
                      <a:pt x="86070"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21;p2"/>
              <p:cNvSpPr/>
              <p:nvPr/>
            </p:nvSpPr>
            <p:spPr>
              <a:xfrm>
                <a:off x="1652914" y="4489021"/>
                <a:ext cx="470321" cy="547065"/>
              </a:xfrm>
              <a:custGeom>
                <a:avLst/>
                <a:gdLst/>
                <a:ahLst/>
                <a:cxnLst/>
                <a:rect l="l" t="t" r="r" b="b"/>
                <a:pathLst>
                  <a:path w="144937" h="168587" extrusionOk="0">
                    <a:moveTo>
                      <a:pt x="27361" y="13621"/>
                    </a:moveTo>
                    <a:lnTo>
                      <a:pt x="63289" y="67553"/>
                    </a:lnTo>
                    <a:lnTo>
                      <a:pt x="63289" y="0"/>
                    </a:lnTo>
                    <a:lnTo>
                      <a:pt x="87097" y="67553"/>
                    </a:lnTo>
                    <a:lnTo>
                      <a:pt x="137160" y="30125"/>
                    </a:lnTo>
                    <a:lnTo>
                      <a:pt x="91006" y="80661"/>
                    </a:lnTo>
                    <a:lnTo>
                      <a:pt x="144938" y="76792"/>
                    </a:lnTo>
                    <a:lnTo>
                      <a:pt x="86149" y="95230"/>
                    </a:lnTo>
                    <a:lnTo>
                      <a:pt x="116748" y="153545"/>
                    </a:lnTo>
                    <a:lnTo>
                      <a:pt x="79319" y="111734"/>
                    </a:lnTo>
                    <a:lnTo>
                      <a:pt x="59420" y="168588"/>
                    </a:lnTo>
                    <a:lnTo>
                      <a:pt x="61868" y="100560"/>
                    </a:lnTo>
                    <a:lnTo>
                      <a:pt x="0" y="108338"/>
                    </a:lnTo>
                    <a:lnTo>
                      <a:pt x="49708" y="81648"/>
                    </a:lnTo>
                    <a:lnTo>
                      <a:pt x="27361" y="13621"/>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22;p2"/>
              <p:cNvSpPr/>
              <p:nvPr/>
            </p:nvSpPr>
            <p:spPr>
              <a:xfrm>
                <a:off x="8234024" y="891789"/>
                <a:ext cx="470468" cy="470270"/>
              </a:xfrm>
              <a:custGeom>
                <a:avLst/>
                <a:gdLst/>
                <a:ahLst/>
                <a:cxnLst/>
                <a:rect l="l" t="t" r="r" b="b"/>
                <a:pathLst>
                  <a:path w="187065" h="186986" extrusionOk="0">
                    <a:moveTo>
                      <a:pt x="60723" y="21597"/>
                    </a:moveTo>
                    <a:cubicBezTo>
                      <a:pt x="61552" y="25387"/>
                      <a:pt x="72449" y="74621"/>
                      <a:pt x="72449" y="74621"/>
                    </a:cubicBezTo>
                    <a:lnTo>
                      <a:pt x="0" y="62816"/>
                    </a:lnTo>
                    <a:lnTo>
                      <a:pt x="74858" y="103600"/>
                    </a:lnTo>
                    <a:lnTo>
                      <a:pt x="62342" y="186986"/>
                    </a:lnTo>
                    <a:lnTo>
                      <a:pt x="107786" y="119038"/>
                    </a:lnTo>
                    <a:cubicBezTo>
                      <a:pt x="107786" y="119038"/>
                      <a:pt x="177550" y="159823"/>
                      <a:pt x="175931" y="155045"/>
                    </a:cubicBezTo>
                    <a:cubicBezTo>
                      <a:pt x="174313" y="150307"/>
                      <a:pt x="144543" y="97836"/>
                      <a:pt x="144543" y="97836"/>
                    </a:cubicBezTo>
                    <a:lnTo>
                      <a:pt x="187065" y="66843"/>
                    </a:lnTo>
                    <a:lnTo>
                      <a:pt x="120341" y="67988"/>
                    </a:lnTo>
                    <a:lnTo>
                      <a:pt x="137673" y="0"/>
                    </a:lnTo>
                    <a:lnTo>
                      <a:pt x="101232" y="53458"/>
                    </a:lnTo>
                    <a:lnTo>
                      <a:pt x="60684" y="21557"/>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3" name="Google Shape;23;p2"/>
            <p:cNvGrpSpPr/>
            <p:nvPr/>
          </p:nvGrpSpPr>
          <p:grpSpPr>
            <a:xfrm>
              <a:off x="110449" y="181157"/>
              <a:ext cx="8866351" cy="4777460"/>
              <a:chOff x="110449" y="181157"/>
              <a:chExt cx="8866351" cy="4777460"/>
            </a:xfrm>
          </p:grpSpPr>
          <p:sp>
            <p:nvSpPr>
              <p:cNvPr id="24" name="Google Shape;24;p2"/>
              <p:cNvSpPr/>
              <p:nvPr/>
            </p:nvSpPr>
            <p:spPr>
              <a:xfrm>
                <a:off x="5948142" y="441698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25;p2"/>
              <p:cNvSpPr/>
              <p:nvPr/>
            </p:nvSpPr>
            <p:spPr>
              <a:xfrm>
                <a:off x="2434246" y="487173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26;p2"/>
              <p:cNvSpPr/>
              <p:nvPr/>
            </p:nvSpPr>
            <p:spPr>
              <a:xfrm>
                <a:off x="110449" y="1726611"/>
                <a:ext cx="86940" cy="86940"/>
              </a:xfrm>
              <a:custGeom>
                <a:avLst/>
                <a:gdLst/>
                <a:ahLst/>
                <a:cxnLst/>
                <a:rect l="l" t="t" r="r" b="b"/>
                <a:pathLst>
                  <a:path w="23625" h="23625" extrusionOk="0">
                    <a:moveTo>
                      <a:pt x="23203" y="8595"/>
                    </a:moveTo>
                    <a:cubicBezTo>
                      <a:pt x="25572" y="17597"/>
                      <a:pt x="17597" y="25572"/>
                      <a:pt x="8595" y="23203"/>
                    </a:cubicBezTo>
                    <a:cubicBezTo>
                      <a:pt x="4647" y="22177"/>
                      <a:pt x="1488" y="18979"/>
                      <a:pt x="422" y="15031"/>
                    </a:cubicBezTo>
                    <a:cubicBezTo>
                      <a:pt x="-1947" y="6029"/>
                      <a:pt x="6028" y="-1947"/>
                      <a:pt x="15030" y="422"/>
                    </a:cubicBezTo>
                    <a:cubicBezTo>
                      <a:pt x="18979" y="1449"/>
                      <a:pt x="22137" y="4647"/>
                      <a:pt x="23203" y="859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27;p2"/>
              <p:cNvSpPr/>
              <p:nvPr/>
            </p:nvSpPr>
            <p:spPr>
              <a:xfrm>
                <a:off x="873225" y="2817850"/>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8" name="Google Shape;28;p2"/>
              <p:cNvSpPr/>
              <p:nvPr/>
            </p:nvSpPr>
            <p:spPr>
              <a:xfrm>
                <a:off x="7523575" y="4302375"/>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9" name="Google Shape;29;p2"/>
              <p:cNvSpPr/>
              <p:nvPr/>
            </p:nvSpPr>
            <p:spPr>
              <a:xfrm>
                <a:off x="8303442" y="431623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30;p2"/>
              <p:cNvSpPr/>
              <p:nvPr/>
            </p:nvSpPr>
            <p:spPr>
              <a:xfrm>
                <a:off x="4857696" y="262207"/>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31;p2"/>
              <p:cNvSpPr/>
              <p:nvPr/>
            </p:nvSpPr>
            <p:spPr>
              <a:xfrm>
                <a:off x="2264967" y="181157"/>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32;p2"/>
              <p:cNvSpPr/>
              <p:nvPr/>
            </p:nvSpPr>
            <p:spPr>
              <a:xfrm>
                <a:off x="8862200" y="1069625"/>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spTree>
    <p:extLst>
      <p:ext uri="{BB962C8B-B14F-4D97-AF65-F5344CB8AC3E}">
        <p14:creationId xmlns:p14="http://schemas.microsoft.com/office/powerpoint/2010/main" val="3441005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70"/>
        <p:cNvGrpSpPr/>
        <p:nvPr/>
      </p:nvGrpSpPr>
      <p:grpSpPr>
        <a:xfrm>
          <a:off x="0" y="0"/>
          <a:ext cx="0" cy="0"/>
          <a:chOff x="0" y="0"/>
          <a:chExt cx="0" cy="0"/>
        </a:xfrm>
      </p:grpSpPr>
      <p:grpSp>
        <p:nvGrpSpPr>
          <p:cNvPr id="171" name="Google Shape;171;p13"/>
          <p:cNvGrpSpPr/>
          <p:nvPr/>
        </p:nvGrpSpPr>
        <p:grpSpPr>
          <a:xfrm>
            <a:off x="-298226" y="-294768"/>
            <a:ext cx="9889613" cy="5685034"/>
            <a:chOff x="-298226" y="-294768"/>
            <a:chExt cx="9889613" cy="5685034"/>
          </a:xfrm>
        </p:grpSpPr>
        <p:sp>
          <p:nvSpPr>
            <p:cNvPr id="172" name="Google Shape;172;p13"/>
            <p:cNvSpPr/>
            <p:nvPr/>
          </p:nvSpPr>
          <p:spPr>
            <a:xfrm>
              <a:off x="5727462" y="-294768"/>
              <a:ext cx="3863925" cy="2062350"/>
            </a:xfrm>
            <a:custGeom>
              <a:avLst/>
              <a:gdLst/>
              <a:ahLst/>
              <a:cxnLst/>
              <a:rect l="l" t="t" r="r" b="b"/>
              <a:pathLst>
                <a:path w="154557" h="82494" extrusionOk="0">
                  <a:moveTo>
                    <a:pt x="3658" y="4864"/>
                  </a:moveTo>
                  <a:cubicBezTo>
                    <a:pt x="-2519" y="9194"/>
                    <a:pt x="21" y="21027"/>
                    <a:pt x="4697" y="26338"/>
                  </a:cubicBezTo>
                  <a:cubicBezTo>
                    <a:pt x="9373" y="31649"/>
                    <a:pt x="19360" y="35979"/>
                    <a:pt x="31714" y="36729"/>
                  </a:cubicBezTo>
                  <a:cubicBezTo>
                    <a:pt x="44068" y="37480"/>
                    <a:pt x="68832" y="29687"/>
                    <a:pt x="78819" y="30841"/>
                  </a:cubicBezTo>
                  <a:cubicBezTo>
                    <a:pt x="88806" y="31996"/>
                    <a:pt x="89268" y="37422"/>
                    <a:pt x="91635" y="43656"/>
                  </a:cubicBezTo>
                  <a:cubicBezTo>
                    <a:pt x="94002" y="49891"/>
                    <a:pt x="91577" y="62360"/>
                    <a:pt x="93020" y="68248"/>
                  </a:cubicBezTo>
                  <a:cubicBezTo>
                    <a:pt x="94463" y="74136"/>
                    <a:pt x="96195" y="76619"/>
                    <a:pt x="100294" y="78986"/>
                  </a:cubicBezTo>
                  <a:cubicBezTo>
                    <a:pt x="104393" y="81353"/>
                    <a:pt x="111147" y="82218"/>
                    <a:pt x="117612" y="82449"/>
                  </a:cubicBezTo>
                  <a:cubicBezTo>
                    <a:pt x="124078" y="82680"/>
                    <a:pt x="133603" y="82045"/>
                    <a:pt x="139087" y="80371"/>
                  </a:cubicBezTo>
                  <a:cubicBezTo>
                    <a:pt x="144571" y="78697"/>
                    <a:pt x="148093" y="78293"/>
                    <a:pt x="150517" y="72405"/>
                  </a:cubicBezTo>
                  <a:cubicBezTo>
                    <a:pt x="152942" y="66517"/>
                    <a:pt x="153115" y="55837"/>
                    <a:pt x="153634" y="45042"/>
                  </a:cubicBezTo>
                  <a:cubicBezTo>
                    <a:pt x="154154" y="34247"/>
                    <a:pt x="155424" y="14966"/>
                    <a:pt x="153634" y="7635"/>
                  </a:cubicBezTo>
                  <a:cubicBezTo>
                    <a:pt x="151845" y="304"/>
                    <a:pt x="151152" y="2266"/>
                    <a:pt x="142897" y="1054"/>
                  </a:cubicBezTo>
                  <a:cubicBezTo>
                    <a:pt x="134642" y="-158"/>
                    <a:pt x="120961" y="477"/>
                    <a:pt x="104104" y="361"/>
                  </a:cubicBezTo>
                  <a:cubicBezTo>
                    <a:pt x="87248" y="246"/>
                    <a:pt x="58499" y="-389"/>
                    <a:pt x="41758" y="361"/>
                  </a:cubicBezTo>
                  <a:cubicBezTo>
                    <a:pt x="25017" y="1112"/>
                    <a:pt x="9835" y="535"/>
                    <a:pt x="3658" y="4864"/>
                  </a:cubicBezTo>
                  <a:close/>
                </a:path>
              </a:pathLst>
            </a:custGeom>
            <a:solidFill>
              <a:schemeClr val="dk2"/>
            </a:solidFill>
            <a:ln>
              <a:noFill/>
            </a:ln>
          </p:spPr>
        </p:sp>
        <p:sp>
          <p:nvSpPr>
            <p:cNvPr id="173" name="Google Shape;173;p13"/>
            <p:cNvSpPr/>
            <p:nvPr/>
          </p:nvSpPr>
          <p:spPr>
            <a:xfrm>
              <a:off x="-298226" y="3667115"/>
              <a:ext cx="1475900" cy="1723150"/>
            </a:xfrm>
            <a:custGeom>
              <a:avLst/>
              <a:gdLst/>
              <a:ahLst/>
              <a:cxnLst/>
              <a:rect l="l" t="t" r="r" b="b"/>
              <a:pathLst>
                <a:path w="59036" h="68926" extrusionOk="0">
                  <a:moveTo>
                    <a:pt x="4309" y="14375"/>
                  </a:moveTo>
                  <a:cubicBezTo>
                    <a:pt x="6387" y="8660"/>
                    <a:pt x="7426" y="3696"/>
                    <a:pt x="12968" y="1906"/>
                  </a:cubicBezTo>
                  <a:cubicBezTo>
                    <a:pt x="18510" y="117"/>
                    <a:pt x="32942" y="-1961"/>
                    <a:pt x="37560" y="3638"/>
                  </a:cubicBezTo>
                  <a:cubicBezTo>
                    <a:pt x="42178" y="9238"/>
                    <a:pt x="37848" y="29153"/>
                    <a:pt x="40677" y="35503"/>
                  </a:cubicBezTo>
                  <a:cubicBezTo>
                    <a:pt x="43506" y="41853"/>
                    <a:pt x="51473" y="38909"/>
                    <a:pt x="54532" y="41738"/>
                  </a:cubicBezTo>
                  <a:cubicBezTo>
                    <a:pt x="57592" y="44567"/>
                    <a:pt x="58976" y="48607"/>
                    <a:pt x="59034" y="52475"/>
                  </a:cubicBezTo>
                  <a:cubicBezTo>
                    <a:pt x="59092" y="56343"/>
                    <a:pt x="58053" y="62231"/>
                    <a:pt x="54878" y="64944"/>
                  </a:cubicBezTo>
                  <a:cubicBezTo>
                    <a:pt x="51703" y="67657"/>
                    <a:pt x="47315" y="68408"/>
                    <a:pt x="39984" y="68754"/>
                  </a:cubicBezTo>
                  <a:cubicBezTo>
                    <a:pt x="32653" y="69100"/>
                    <a:pt x="17355" y="69100"/>
                    <a:pt x="10890" y="67022"/>
                  </a:cubicBezTo>
                  <a:cubicBezTo>
                    <a:pt x="4425" y="64944"/>
                    <a:pt x="2924" y="61422"/>
                    <a:pt x="1192" y="56284"/>
                  </a:cubicBezTo>
                  <a:cubicBezTo>
                    <a:pt x="-540" y="51146"/>
                    <a:pt x="-20" y="43181"/>
                    <a:pt x="499" y="36196"/>
                  </a:cubicBezTo>
                  <a:cubicBezTo>
                    <a:pt x="1019" y="29211"/>
                    <a:pt x="2231" y="20090"/>
                    <a:pt x="4309" y="14375"/>
                  </a:cubicBezTo>
                  <a:close/>
                </a:path>
              </a:pathLst>
            </a:custGeom>
            <a:solidFill>
              <a:schemeClr val="dk2"/>
            </a:solidFill>
            <a:ln>
              <a:noFill/>
            </a:ln>
          </p:spPr>
        </p:sp>
      </p:grpSp>
      <p:grpSp>
        <p:nvGrpSpPr>
          <p:cNvPr id="174" name="Google Shape;174;p13"/>
          <p:cNvGrpSpPr/>
          <p:nvPr/>
        </p:nvGrpSpPr>
        <p:grpSpPr>
          <a:xfrm>
            <a:off x="-771827" y="100786"/>
            <a:ext cx="9791897" cy="5262239"/>
            <a:chOff x="-771827" y="100786"/>
            <a:chExt cx="9791897" cy="5262239"/>
          </a:xfrm>
        </p:grpSpPr>
        <p:sp>
          <p:nvSpPr>
            <p:cNvPr id="175" name="Google Shape;175;p13"/>
            <p:cNvSpPr/>
            <p:nvPr/>
          </p:nvSpPr>
          <p:spPr>
            <a:xfrm rot="7423117">
              <a:off x="7708585" y="4262442"/>
              <a:ext cx="675798" cy="628656"/>
            </a:xfrm>
            <a:custGeom>
              <a:avLst/>
              <a:gdLst/>
              <a:ahLst/>
              <a:cxnLst/>
              <a:rect l="l" t="t" r="r" b="b"/>
              <a:pathLst>
                <a:path w="161875" h="150583" extrusionOk="0">
                  <a:moveTo>
                    <a:pt x="86070" y="0"/>
                  </a:moveTo>
                  <a:cubicBezTo>
                    <a:pt x="90019" y="12121"/>
                    <a:pt x="100758" y="56104"/>
                    <a:pt x="100758" y="56104"/>
                  </a:cubicBezTo>
                  <a:cubicBezTo>
                    <a:pt x="100758" y="56104"/>
                    <a:pt x="156151" y="22386"/>
                    <a:pt x="154058" y="25150"/>
                  </a:cubicBezTo>
                  <a:cubicBezTo>
                    <a:pt x="151966" y="27953"/>
                    <a:pt x="119038" y="71778"/>
                    <a:pt x="119038" y="71778"/>
                  </a:cubicBezTo>
                  <a:lnTo>
                    <a:pt x="161876" y="113826"/>
                  </a:lnTo>
                  <a:lnTo>
                    <a:pt x="113905" y="93375"/>
                  </a:lnTo>
                  <a:lnTo>
                    <a:pt x="104864" y="150584"/>
                  </a:lnTo>
                  <a:lnTo>
                    <a:pt x="90927" y="100916"/>
                  </a:lnTo>
                  <a:lnTo>
                    <a:pt x="45996" y="137673"/>
                  </a:lnTo>
                  <a:lnTo>
                    <a:pt x="77266" y="84768"/>
                  </a:lnTo>
                  <a:lnTo>
                    <a:pt x="0" y="50260"/>
                  </a:lnTo>
                  <a:lnTo>
                    <a:pt x="77937" y="64750"/>
                  </a:lnTo>
                  <a:lnTo>
                    <a:pt x="86070"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6" name="Google Shape;176;p13"/>
            <p:cNvSpPr/>
            <p:nvPr/>
          </p:nvSpPr>
          <p:spPr>
            <a:xfrm rot="-6520146">
              <a:off x="8486812" y="2798279"/>
              <a:ext cx="470435" cy="470237"/>
            </a:xfrm>
            <a:custGeom>
              <a:avLst/>
              <a:gdLst/>
              <a:ahLst/>
              <a:cxnLst/>
              <a:rect l="l" t="t" r="r" b="b"/>
              <a:pathLst>
                <a:path w="187065" h="186986" extrusionOk="0">
                  <a:moveTo>
                    <a:pt x="60723" y="21597"/>
                  </a:moveTo>
                  <a:cubicBezTo>
                    <a:pt x="61552" y="25387"/>
                    <a:pt x="72449" y="74621"/>
                    <a:pt x="72449" y="74621"/>
                  </a:cubicBezTo>
                  <a:lnTo>
                    <a:pt x="0" y="62816"/>
                  </a:lnTo>
                  <a:lnTo>
                    <a:pt x="74858" y="103600"/>
                  </a:lnTo>
                  <a:lnTo>
                    <a:pt x="62342" y="186986"/>
                  </a:lnTo>
                  <a:lnTo>
                    <a:pt x="107786" y="119038"/>
                  </a:lnTo>
                  <a:cubicBezTo>
                    <a:pt x="107786" y="119038"/>
                    <a:pt x="177550" y="159823"/>
                    <a:pt x="175931" y="155045"/>
                  </a:cubicBezTo>
                  <a:cubicBezTo>
                    <a:pt x="174313" y="150307"/>
                    <a:pt x="144543" y="97836"/>
                    <a:pt x="144543" y="97836"/>
                  </a:cubicBezTo>
                  <a:lnTo>
                    <a:pt x="187065" y="66843"/>
                  </a:lnTo>
                  <a:lnTo>
                    <a:pt x="120341" y="67988"/>
                  </a:lnTo>
                  <a:lnTo>
                    <a:pt x="137673" y="0"/>
                  </a:lnTo>
                  <a:lnTo>
                    <a:pt x="101232" y="53458"/>
                  </a:lnTo>
                  <a:lnTo>
                    <a:pt x="60684" y="21557"/>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7" name="Google Shape;177;p13"/>
            <p:cNvSpPr/>
            <p:nvPr/>
          </p:nvSpPr>
          <p:spPr>
            <a:xfrm rot="1797272">
              <a:off x="-543569" y="1345132"/>
              <a:ext cx="1533036" cy="1324417"/>
            </a:xfrm>
            <a:custGeom>
              <a:avLst/>
              <a:gdLst/>
              <a:ahLst/>
              <a:cxnLst/>
              <a:rect l="l" t="t" r="r" b="b"/>
              <a:pathLst>
                <a:path w="61323" h="52978" extrusionOk="0">
                  <a:moveTo>
                    <a:pt x="0" y="0"/>
                  </a:moveTo>
                  <a:cubicBezTo>
                    <a:pt x="19659" y="0"/>
                    <a:pt x="51915" y="50576"/>
                    <a:pt x="32294" y="49349"/>
                  </a:cubicBezTo>
                  <a:cubicBezTo>
                    <a:pt x="29221" y="49157"/>
                    <a:pt x="25763" y="45897"/>
                    <a:pt x="25763" y="42818"/>
                  </a:cubicBezTo>
                  <a:cubicBezTo>
                    <a:pt x="25763" y="40834"/>
                    <a:pt x="27483" y="38645"/>
                    <a:pt x="29391" y="38100"/>
                  </a:cubicBezTo>
                  <a:cubicBezTo>
                    <a:pt x="40682" y="34874"/>
                    <a:pt x="57610" y="41838"/>
                    <a:pt x="61323" y="52978"/>
                  </a:cubicBezTo>
                </a:path>
              </a:pathLst>
            </a:custGeom>
            <a:noFill/>
            <a:ln w="9525" cap="flat" cmpd="sng">
              <a:solidFill>
                <a:schemeClr val="lt2"/>
              </a:solidFill>
              <a:prstDash val="solid"/>
              <a:round/>
              <a:headEnd type="none" w="med" len="med"/>
              <a:tailEnd type="none" w="med" len="med"/>
            </a:ln>
          </p:spPr>
        </p:sp>
        <p:sp>
          <p:nvSpPr>
            <p:cNvPr id="178" name="Google Shape;178;p13"/>
            <p:cNvSpPr/>
            <p:nvPr/>
          </p:nvSpPr>
          <p:spPr>
            <a:xfrm>
              <a:off x="8327575" y="3575975"/>
              <a:ext cx="621450" cy="1787050"/>
            </a:xfrm>
            <a:custGeom>
              <a:avLst/>
              <a:gdLst/>
              <a:ahLst/>
              <a:cxnLst/>
              <a:rect l="l" t="t" r="r" b="b"/>
              <a:pathLst>
                <a:path w="24858" h="71482" extrusionOk="0">
                  <a:moveTo>
                    <a:pt x="0" y="71482"/>
                  </a:moveTo>
                  <a:cubicBezTo>
                    <a:pt x="11170" y="65899"/>
                    <a:pt x="17876" y="51920"/>
                    <a:pt x="19594" y="39551"/>
                  </a:cubicBezTo>
                  <a:cubicBezTo>
                    <a:pt x="21067" y="28940"/>
                    <a:pt x="15387" y="5730"/>
                    <a:pt x="5806" y="10522"/>
                  </a:cubicBezTo>
                  <a:cubicBezTo>
                    <a:pt x="3093" y="11879"/>
                    <a:pt x="414" y="16399"/>
                    <a:pt x="2177" y="18868"/>
                  </a:cubicBezTo>
                  <a:cubicBezTo>
                    <a:pt x="4786" y="22521"/>
                    <a:pt x="10859" y="23108"/>
                    <a:pt x="15240" y="22134"/>
                  </a:cubicBezTo>
                  <a:cubicBezTo>
                    <a:pt x="22937" y="20422"/>
                    <a:pt x="27108" y="7055"/>
                    <a:pt x="23586" y="0"/>
                  </a:cubicBezTo>
                </a:path>
              </a:pathLst>
            </a:custGeom>
            <a:noFill/>
            <a:ln w="9525" cap="flat" cmpd="sng">
              <a:solidFill>
                <a:schemeClr val="lt2"/>
              </a:solidFill>
              <a:prstDash val="solid"/>
              <a:round/>
              <a:headEnd type="none" w="med" len="med"/>
              <a:tailEnd type="none" w="med" len="med"/>
            </a:ln>
          </p:spPr>
        </p:sp>
        <p:sp>
          <p:nvSpPr>
            <p:cNvPr id="179" name="Google Shape;179;p13"/>
            <p:cNvSpPr/>
            <p:nvPr/>
          </p:nvSpPr>
          <p:spPr>
            <a:xfrm>
              <a:off x="280249" y="100786"/>
              <a:ext cx="86940" cy="86940"/>
            </a:xfrm>
            <a:custGeom>
              <a:avLst/>
              <a:gdLst/>
              <a:ahLst/>
              <a:cxnLst/>
              <a:rect l="l" t="t" r="r" b="b"/>
              <a:pathLst>
                <a:path w="23625" h="23625" extrusionOk="0">
                  <a:moveTo>
                    <a:pt x="23203" y="8595"/>
                  </a:moveTo>
                  <a:cubicBezTo>
                    <a:pt x="25572" y="17597"/>
                    <a:pt x="17597" y="25572"/>
                    <a:pt x="8595" y="23203"/>
                  </a:cubicBezTo>
                  <a:cubicBezTo>
                    <a:pt x="4647" y="22177"/>
                    <a:pt x="1488" y="18979"/>
                    <a:pt x="422" y="15031"/>
                  </a:cubicBezTo>
                  <a:cubicBezTo>
                    <a:pt x="-1947" y="6029"/>
                    <a:pt x="6028" y="-1947"/>
                    <a:pt x="15030" y="422"/>
                  </a:cubicBezTo>
                  <a:cubicBezTo>
                    <a:pt x="18979" y="1449"/>
                    <a:pt x="22137" y="4647"/>
                    <a:pt x="23203" y="859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0" name="Google Shape;180;p13"/>
            <p:cNvSpPr/>
            <p:nvPr/>
          </p:nvSpPr>
          <p:spPr>
            <a:xfrm>
              <a:off x="165650" y="3461375"/>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81" name="Google Shape;181;p13"/>
            <p:cNvSpPr/>
            <p:nvPr/>
          </p:nvSpPr>
          <p:spPr>
            <a:xfrm>
              <a:off x="8914271" y="240393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2" name="Google Shape;182;p13"/>
            <p:cNvSpPr/>
            <p:nvPr/>
          </p:nvSpPr>
          <p:spPr>
            <a:xfrm>
              <a:off x="165642" y="29548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3" name="Google Shape;183;p13"/>
            <p:cNvSpPr/>
            <p:nvPr/>
          </p:nvSpPr>
          <p:spPr>
            <a:xfrm>
              <a:off x="8683725" y="1919225"/>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
        <p:nvSpPr>
          <p:cNvPr id="184" name="Google Shape;184;p13"/>
          <p:cNvSpPr txBox="1">
            <a:spLocks noGrp="1"/>
          </p:cNvSpPr>
          <p:nvPr>
            <p:ph type="title"/>
          </p:nvPr>
        </p:nvSpPr>
        <p:spPr>
          <a:xfrm>
            <a:off x="902250" y="2706225"/>
            <a:ext cx="2325000" cy="143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b="1">
                <a:latin typeface="Montserrat"/>
                <a:ea typeface="Montserrat"/>
                <a:cs typeface="Montserrat"/>
                <a:sym typeface="Montserrat"/>
              </a:defRPr>
            </a:lvl1pPr>
            <a:lvl2pPr lvl="1" rtl="0">
              <a:spcBef>
                <a:spcPts val="0"/>
              </a:spcBef>
              <a:spcAft>
                <a:spcPts val="0"/>
              </a:spcAft>
              <a:buSzPts val="2800"/>
              <a:buNone/>
              <a:defRPr>
                <a:latin typeface="DM Sans"/>
                <a:ea typeface="DM Sans"/>
                <a:cs typeface="DM Sans"/>
                <a:sym typeface="DM Sans"/>
              </a:defRPr>
            </a:lvl2pPr>
            <a:lvl3pPr lvl="2" rtl="0">
              <a:spcBef>
                <a:spcPts val="0"/>
              </a:spcBef>
              <a:spcAft>
                <a:spcPts val="0"/>
              </a:spcAft>
              <a:buSzPts val="2800"/>
              <a:buNone/>
              <a:defRPr>
                <a:latin typeface="DM Sans"/>
                <a:ea typeface="DM Sans"/>
                <a:cs typeface="DM Sans"/>
                <a:sym typeface="DM Sans"/>
              </a:defRPr>
            </a:lvl3pPr>
            <a:lvl4pPr lvl="3" rtl="0">
              <a:spcBef>
                <a:spcPts val="0"/>
              </a:spcBef>
              <a:spcAft>
                <a:spcPts val="0"/>
              </a:spcAft>
              <a:buSzPts val="2800"/>
              <a:buNone/>
              <a:defRPr>
                <a:latin typeface="DM Sans"/>
                <a:ea typeface="DM Sans"/>
                <a:cs typeface="DM Sans"/>
                <a:sym typeface="DM Sans"/>
              </a:defRPr>
            </a:lvl4pPr>
            <a:lvl5pPr lvl="4" rtl="0">
              <a:spcBef>
                <a:spcPts val="0"/>
              </a:spcBef>
              <a:spcAft>
                <a:spcPts val="0"/>
              </a:spcAft>
              <a:buSzPts val="2800"/>
              <a:buNone/>
              <a:defRPr>
                <a:latin typeface="DM Sans"/>
                <a:ea typeface="DM Sans"/>
                <a:cs typeface="DM Sans"/>
                <a:sym typeface="DM Sans"/>
              </a:defRPr>
            </a:lvl5pPr>
            <a:lvl6pPr lvl="5" rtl="0">
              <a:spcBef>
                <a:spcPts val="0"/>
              </a:spcBef>
              <a:spcAft>
                <a:spcPts val="0"/>
              </a:spcAft>
              <a:buSzPts val="2800"/>
              <a:buNone/>
              <a:defRPr>
                <a:latin typeface="DM Sans"/>
                <a:ea typeface="DM Sans"/>
                <a:cs typeface="DM Sans"/>
                <a:sym typeface="DM Sans"/>
              </a:defRPr>
            </a:lvl6pPr>
            <a:lvl7pPr lvl="6" rtl="0">
              <a:spcBef>
                <a:spcPts val="0"/>
              </a:spcBef>
              <a:spcAft>
                <a:spcPts val="0"/>
              </a:spcAft>
              <a:buSzPts val="2800"/>
              <a:buNone/>
              <a:defRPr>
                <a:latin typeface="DM Sans"/>
                <a:ea typeface="DM Sans"/>
                <a:cs typeface="DM Sans"/>
                <a:sym typeface="DM Sans"/>
              </a:defRPr>
            </a:lvl7pPr>
            <a:lvl8pPr lvl="7" rtl="0">
              <a:spcBef>
                <a:spcPts val="0"/>
              </a:spcBef>
              <a:spcAft>
                <a:spcPts val="0"/>
              </a:spcAft>
              <a:buSzPts val="2800"/>
              <a:buNone/>
              <a:defRPr>
                <a:latin typeface="DM Sans"/>
                <a:ea typeface="DM Sans"/>
                <a:cs typeface="DM Sans"/>
                <a:sym typeface="DM Sans"/>
              </a:defRPr>
            </a:lvl8pPr>
            <a:lvl9pPr lvl="8" rtl="0">
              <a:spcBef>
                <a:spcPts val="0"/>
              </a:spcBef>
              <a:spcAft>
                <a:spcPts val="0"/>
              </a:spcAft>
              <a:buSzPts val="2800"/>
              <a:buNone/>
              <a:defRPr>
                <a:latin typeface="DM Sans"/>
                <a:ea typeface="DM Sans"/>
                <a:cs typeface="DM Sans"/>
                <a:sym typeface="DM Sans"/>
              </a:defRPr>
            </a:lvl9pPr>
          </a:lstStyle>
          <a:p>
            <a:endParaRPr/>
          </a:p>
        </p:txBody>
      </p:sp>
      <p:sp>
        <p:nvSpPr>
          <p:cNvPr id="185" name="Google Shape;185;p13"/>
          <p:cNvSpPr txBox="1">
            <a:spLocks noGrp="1"/>
          </p:cNvSpPr>
          <p:nvPr>
            <p:ph type="title" idx="2" hasCustomPrompt="1"/>
          </p:nvPr>
        </p:nvSpPr>
        <p:spPr>
          <a:xfrm>
            <a:off x="1547875" y="1963751"/>
            <a:ext cx="1033800" cy="7425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SzPts val="3000"/>
              <a:buNone/>
              <a:defRPr sz="3000" b="1">
                <a:solidFill>
                  <a:schemeClr val="lt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3"/>
          <p:cNvSpPr txBox="1">
            <a:spLocks noGrp="1"/>
          </p:cNvSpPr>
          <p:nvPr>
            <p:ph type="title" idx="3"/>
          </p:nvPr>
        </p:nvSpPr>
        <p:spPr>
          <a:xfrm>
            <a:off x="3409500" y="2706225"/>
            <a:ext cx="2325000" cy="143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b="1">
                <a:latin typeface="Montserrat"/>
                <a:ea typeface="Montserrat"/>
                <a:cs typeface="Montserrat"/>
                <a:sym typeface="Montserrat"/>
              </a:defRPr>
            </a:lvl1pPr>
            <a:lvl2pPr lvl="1" rtl="0">
              <a:spcBef>
                <a:spcPts val="0"/>
              </a:spcBef>
              <a:spcAft>
                <a:spcPts val="0"/>
              </a:spcAft>
              <a:buSzPts val="2800"/>
              <a:buNone/>
              <a:defRPr>
                <a:latin typeface="DM Sans"/>
                <a:ea typeface="DM Sans"/>
                <a:cs typeface="DM Sans"/>
                <a:sym typeface="DM Sans"/>
              </a:defRPr>
            </a:lvl2pPr>
            <a:lvl3pPr lvl="2" rtl="0">
              <a:spcBef>
                <a:spcPts val="0"/>
              </a:spcBef>
              <a:spcAft>
                <a:spcPts val="0"/>
              </a:spcAft>
              <a:buSzPts val="2800"/>
              <a:buNone/>
              <a:defRPr>
                <a:latin typeface="DM Sans"/>
                <a:ea typeface="DM Sans"/>
                <a:cs typeface="DM Sans"/>
                <a:sym typeface="DM Sans"/>
              </a:defRPr>
            </a:lvl3pPr>
            <a:lvl4pPr lvl="3" rtl="0">
              <a:spcBef>
                <a:spcPts val="0"/>
              </a:spcBef>
              <a:spcAft>
                <a:spcPts val="0"/>
              </a:spcAft>
              <a:buSzPts val="2800"/>
              <a:buNone/>
              <a:defRPr>
                <a:latin typeface="DM Sans"/>
                <a:ea typeface="DM Sans"/>
                <a:cs typeface="DM Sans"/>
                <a:sym typeface="DM Sans"/>
              </a:defRPr>
            </a:lvl4pPr>
            <a:lvl5pPr lvl="4" rtl="0">
              <a:spcBef>
                <a:spcPts val="0"/>
              </a:spcBef>
              <a:spcAft>
                <a:spcPts val="0"/>
              </a:spcAft>
              <a:buSzPts val="2800"/>
              <a:buNone/>
              <a:defRPr>
                <a:latin typeface="DM Sans"/>
                <a:ea typeface="DM Sans"/>
                <a:cs typeface="DM Sans"/>
                <a:sym typeface="DM Sans"/>
              </a:defRPr>
            </a:lvl5pPr>
            <a:lvl6pPr lvl="5" rtl="0">
              <a:spcBef>
                <a:spcPts val="0"/>
              </a:spcBef>
              <a:spcAft>
                <a:spcPts val="0"/>
              </a:spcAft>
              <a:buSzPts val="2800"/>
              <a:buNone/>
              <a:defRPr>
                <a:latin typeface="DM Sans"/>
                <a:ea typeface="DM Sans"/>
                <a:cs typeface="DM Sans"/>
                <a:sym typeface="DM Sans"/>
              </a:defRPr>
            </a:lvl6pPr>
            <a:lvl7pPr lvl="6" rtl="0">
              <a:spcBef>
                <a:spcPts val="0"/>
              </a:spcBef>
              <a:spcAft>
                <a:spcPts val="0"/>
              </a:spcAft>
              <a:buSzPts val="2800"/>
              <a:buNone/>
              <a:defRPr>
                <a:latin typeface="DM Sans"/>
                <a:ea typeface="DM Sans"/>
                <a:cs typeface="DM Sans"/>
                <a:sym typeface="DM Sans"/>
              </a:defRPr>
            </a:lvl7pPr>
            <a:lvl8pPr lvl="7" rtl="0">
              <a:spcBef>
                <a:spcPts val="0"/>
              </a:spcBef>
              <a:spcAft>
                <a:spcPts val="0"/>
              </a:spcAft>
              <a:buSzPts val="2800"/>
              <a:buNone/>
              <a:defRPr>
                <a:latin typeface="DM Sans"/>
                <a:ea typeface="DM Sans"/>
                <a:cs typeface="DM Sans"/>
                <a:sym typeface="DM Sans"/>
              </a:defRPr>
            </a:lvl8pPr>
            <a:lvl9pPr lvl="8" rtl="0">
              <a:spcBef>
                <a:spcPts val="0"/>
              </a:spcBef>
              <a:spcAft>
                <a:spcPts val="0"/>
              </a:spcAft>
              <a:buSzPts val="2800"/>
              <a:buNone/>
              <a:defRPr>
                <a:latin typeface="DM Sans"/>
                <a:ea typeface="DM Sans"/>
                <a:cs typeface="DM Sans"/>
                <a:sym typeface="DM Sans"/>
              </a:defRPr>
            </a:lvl9pPr>
          </a:lstStyle>
          <a:p>
            <a:endParaRPr/>
          </a:p>
        </p:txBody>
      </p:sp>
      <p:sp>
        <p:nvSpPr>
          <p:cNvPr id="187" name="Google Shape;187;p13"/>
          <p:cNvSpPr txBox="1">
            <a:spLocks noGrp="1"/>
          </p:cNvSpPr>
          <p:nvPr>
            <p:ph type="title" idx="4" hasCustomPrompt="1"/>
          </p:nvPr>
        </p:nvSpPr>
        <p:spPr>
          <a:xfrm>
            <a:off x="4055475" y="1963751"/>
            <a:ext cx="1033800" cy="7425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SzPts val="3000"/>
              <a:buNone/>
              <a:defRPr sz="3000" b="1">
                <a:solidFill>
                  <a:schemeClr val="lt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8" name="Google Shape;188;p13"/>
          <p:cNvSpPr txBox="1">
            <a:spLocks noGrp="1"/>
          </p:cNvSpPr>
          <p:nvPr>
            <p:ph type="title" idx="5"/>
          </p:nvPr>
        </p:nvSpPr>
        <p:spPr>
          <a:xfrm>
            <a:off x="720000" y="4748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9" name="Google Shape;189;p13"/>
          <p:cNvSpPr txBox="1">
            <a:spLocks noGrp="1"/>
          </p:cNvSpPr>
          <p:nvPr>
            <p:ph type="title" idx="6"/>
          </p:nvPr>
        </p:nvSpPr>
        <p:spPr>
          <a:xfrm>
            <a:off x="5916750" y="2706225"/>
            <a:ext cx="2325000" cy="143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b="1">
                <a:latin typeface="Montserrat"/>
                <a:ea typeface="Montserrat"/>
                <a:cs typeface="Montserrat"/>
                <a:sym typeface="Montserrat"/>
              </a:defRPr>
            </a:lvl1pPr>
            <a:lvl2pPr lvl="1" rtl="0">
              <a:spcBef>
                <a:spcPts val="0"/>
              </a:spcBef>
              <a:spcAft>
                <a:spcPts val="0"/>
              </a:spcAft>
              <a:buSzPts val="2800"/>
              <a:buNone/>
              <a:defRPr>
                <a:latin typeface="DM Sans"/>
                <a:ea typeface="DM Sans"/>
                <a:cs typeface="DM Sans"/>
                <a:sym typeface="DM Sans"/>
              </a:defRPr>
            </a:lvl2pPr>
            <a:lvl3pPr lvl="2" rtl="0">
              <a:spcBef>
                <a:spcPts val="0"/>
              </a:spcBef>
              <a:spcAft>
                <a:spcPts val="0"/>
              </a:spcAft>
              <a:buSzPts val="2800"/>
              <a:buNone/>
              <a:defRPr>
                <a:latin typeface="DM Sans"/>
                <a:ea typeface="DM Sans"/>
                <a:cs typeface="DM Sans"/>
                <a:sym typeface="DM Sans"/>
              </a:defRPr>
            </a:lvl3pPr>
            <a:lvl4pPr lvl="3" rtl="0">
              <a:spcBef>
                <a:spcPts val="0"/>
              </a:spcBef>
              <a:spcAft>
                <a:spcPts val="0"/>
              </a:spcAft>
              <a:buSzPts val="2800"/>
              <a:buNone/>
              <a:defRPr>
                <a:latin typeface="DM Sans"/>
                <a:ea typeface="DM Sans"/>
                <a:cs typeface="DM Sans"/>
                <a:sym typeface="DM Sans"/>
              </a:defRPr>
            </a:lvl4pPr>
            <a:lvl5pPr lvl="4" rtl="0">
              <a:spcBef>
                <a:spcPts val="0"/>
              </a:spcBef>
              <a:spcAft>
                <a:spcPts val="0"/>
              </a:spcAft>
              <a:buSzPts val="2800"/>
              <a:buNone/>
              <a:defRPr>
                <a:latin typeface="DM Sans"/>
                <a:ea typeface="DM Sans"/>
                <a:cs typeface="DM Sans"/>
                <a:sym typeface="DM Sans"/>
              </a:defRPr>
            </a:lvl5pPr>
            <a:lvl6pPr lvl="5" rtl="0">
              <a:spcBef>
                <a:spcPts val="0"/>
              </a:spcBef>
              <a:spcAft>
                <a:spcPts val="0"/>
              </a:spcAft>
              <a:buSzPts val="2800"/>
              <a:buNone/>
              <a:defRPr>
                <a:latin typeface="DM Sans"/>
                <a:ea typeface="DM Sans"/>
                <a:cs typeface="DM Sans"/>
                <a:sym typeface="DM Sans"/>
              </a:defRPr>
            </a:lvl6pPr>
            <a:lvl7pPr lvl="6" rtl="0">
              <a:spcBef>
                <a:spcPts val="0"/>
              </a:spcBef>
              <a:spcAft>
                <a:spcPts val="0"/>
              </a:spcAft>
              <a:buSzPts val="2800"/>
              <a:buNone/>
              <a:defRPr>
                <a:latin typeface="DM Sans"/>
                <a:ea typeface="DM Sans"/>
                <a:cs typeface="DM Sans"/>
                <a:sym typeface="DM Sans"/>
              </a:defRPr>
            </a:lvl7pPr>
            <a:lvl8pPr lvl="7" rtl="0">
              <a:spcBef>
                <a:spcPts val="0"/>
              </a:spcBef>
              <a:spcAft>
                <a:spcPts val="0"/>
              </a:spcAft>
              <a:buSzPts val="2800"/>
              <a:buNone/>
              <a:defRPr>
                <a:latin typeface="DM Sans"/>
                <a:ea typeface="DM Sans"/>
                <a:cs typeface="DM Sans"/>
                <a:sym typeface="DM Sans"/>
              </a:defRPr>
            </a:lvl8pPr>
            <a:lvl9pPr lvl="8" rtl="0">
              <a:spcBef>
                <a:spcPts val="0"/>
              </a:spcBef>
              <a:spcAft>
                <a:spcPts val="0"/>
              </a:spcAft>
              <a:buSzPts val="2800"/>
              <a:buNone/>
              <a:defRPr>
                <a:latin typeface="DM Sans"/>
                <a:ea typeface="DM Sans"/>
                <a:cs typeface="DM Sans"/>
                <a:sym typeface="DM Sans"/>
              </a:defRPr>
            </a:lvl9pPr>
          </a:lstStyle>
          <a:p>
            <a:endParaRPr/>
          </a:p>
        </p:txBody>
      </p:sp>
      <p:sp>
        <p:nvSpPr>
          <p:cNvPr id="190" name="Google Shape;190;p13"/>
          <p:cNvSpPr txBox="1">
            <a:spLocks noGrp="1"/>
          </p:cNvSpPr>
          <p:nvPr>
            <p:ph type="title" idx="7" hasCustomPrompt="1"/>
          </p:nvPr>
        </p:nvSpPr>
        <p:spPr>
          <a:xfrm>
            <a:off x="6562350" y="1963751"/>
            <a:ext cx="1033800" cy="7425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SzPts val="3000"/>
              <a:buNone/>
              <a:defRPr sz="3000" b="1">
                <a:solidFill>
                  <a:schemeClr val="lt2"/>
                </a:solidFill>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extLst>
      <p:ext uri="{BB962C8B-B14F-4D97-AF65-F5344CB8AC3E}">
        <p14:creationId xmlns:p14="http://schemas.microsoft.com/office/powerpoint/2010/main" val="2708332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4"/>
        <p:cNvGrpSpPr/>
        <p:nvPr/>
      </p:nvGrpSpPr>
      <p:grpSpPr>
        <a:xfrm>
          <a:off x="0" y="0"/>
          <a:ext cx="0" cy="0"/>
          <a:chOff x="0" y="0"/>
          <a:chExt cx="0" cy="0"/>
        </a:xfrm>
      </p:grpSpPr>
      <p:sp>
        <p:nvSpPr>
          <p:cNvPr id="55" name="Google Shape;55;p4"/>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6" name="Google Shape;56;p4"/>
          <p:cNvSpPr/>
          <p:nvPr/>
        </p:nvSpPr>
        <p:spPr>
          <a:xfrm>
            <a:off x="5040699" y="4391786"/>
            <a:ext cx="5803850" cy="1259975"/>
          </a:xfrm>
          <a:custGeom>
            <a:avLst/>
            <a:gdLst/>
            <a:ahLst/>
            <a:cxnLst/>
            <a:rect l="l" t="t" r="r" b="b"/>
            <a:pathLst>
              <a:path w="232154" h="50399" extrusionOk="0">
                <a:moveTo>
                  <a:pt x="2424" y="40779"/>
                </a:moveTo>
                <a:cubicBezTo>
                  <a:pt x="-1688" y="36062"/>
                  <a:pt x="-56" y="26083"/>
                  <a:pt x="3512" y="21547"/>
                </a:cubicBezTo>
                <a:cubicBezTo>
                  <a:pt x="7080" y="17011"/>
                  <a:pt x="11132" y="14895"/>
                  <a:pt x="23832" y="13564"/>
                </a:cubicBezTo>
                <a:cubicBezTo>
                  <a:pt x="36532" y="12234"/>
                  <a:pt x="63746" y="13201"/>
                  <a:pt x="79712" y="13564"/>
                </a:cubicBezTo>
                <a:cubicBezTo>
                  <a:pt x="95678" y="13927"/>
                  <a:pt x="108016" y="17980"/>
                  <a:pt x="119627" y="15742"/>
                </a:cubicBezTo>
                <a:cubicBezTo>
                  <a:pt x="131239" y="13505"/>
                  <a:pt x="139100" y="1470"/>
                  <a:pt x="149381" y="139"/>
                </a:cubicBezTo>
                <a:cubicBezTo>
                  <a:pt x="159662" y="-1191"/>
                  <a:pt x="173450" y="7457"/>
                  <a:pt x="181312" y="7759"/>
                </a:cubicBezTo>
                <a:cubicBezTo>
                  <a:pt x="189174" y="8061"/>
                  <a:pt x="190928" y="2981"/>
                  <a:pt x="196552" y="1953"/>
                </a:cubicBezTo>
                <a:cubicBezTo>
                  <a:pt x="202176" y="925"/>
                  <a:pt x="209615" y="199"/>
                  <a:pt x="215058" y="1590"/>
                </a:cubicBezTo>
                <a:cubicBezTo>
                  <a:pt x="220501" y="2981"/>
                  <a:pt x="226488" y="5159"/>
                  <a:pt x="229209" y="10299"/>
                </a:cubicBezTo>
                <a:cubicBezTo>
                  <a:pt x="231931" y="15440"/>
                  <a:pt x="233020" y="26930"/>
                  <a:pt x="231387" y="32433"/>
                </a:cubicBezTo>
                <a:cubicBezTo>
                  <a:pt x="229754" y="37936"/>
                  <a:pt x="225581" y="40900"/>
                  <a:pt x="219412" y="43319"/>
                </a:cubicBezTo>
                <a:cubicBezTo>
                  <a:pt x="213243" y="45738"/>
                  <a:pt x="215784" y="45980"/>
                  <a:pt x="194375" y="46947"/>
                </a:cubicBezTo>
                <a:cubicBezTo>
                  <a:pt x="172967" y="47915"/>
                  <a:pt x="118659" y="48640"/>
                  <a:pt x="90961" y="49124"/>
                </a:cubicBezTo>
                <a:cubicBezTo>
                  <a:pt x="63263" y="49608"/>
                  <a:pt x="42943" y="51241"/>
                  <a:pt x="28187" y="49850"/>
                </a:cubicBezTo>
                <a:cubicBezTo>
                  <a:pt x="13431" y="48459"/>
                  <a:pt x="6537" y="45496"/>
                  <a:pt x="2424" y="40779"/>
                </a:cubicBezTo>
                <a:close/>
              </a:path>
            </a:pathLst>
          </a:custGeom>
          <a:solidFill>
            <a:schemeClr val="dk2"/>
          </a:solidFill>
          <a:ln>
            <a:noFill/>
          </a:ln>
        </p:spPr>
      </p:sp>
      <p:grpSp>
        <p:nvGrpSpPr>
          <p:cNvPr id="57" name="Google Shape;57;p4"/>
          <p:cNvGrpSpPr/>
          <p:nvPr/>
        </p:nvGrpSpPr>
        <p:grpSpPr>
          <a:xfrm>
            <a:off x="-178600" y="-8"/>
            <a:ext cx="9735702" cy="5065213"/>
            <a:chOff x="-178600" y="-8"/>
            <a:chExt cx="9735702" cy="5065213"/>
          </a:xfrm>
        </p:grpSpPr>
        <p:sp>
          <p:nvSpPr>
            <p:cNvPr id="58" name="Google Shape;58;p4"/>
            <p:cNvSpPr/>
            <p:nvPr/>
          </p:nvSpPr>
          <p:spPr>
            <a:xfrm rot="7131082">
              <a:off x="7786992" y="133329"/>
              <a:ext cx="675962" cy="628809"/>
            </a:xfrm>
            <a:custGeom>
              <a:avLst/>
              <a:gdLst/>
              <a:ahLst/>
              <a:cxnLst/>
              <a:rect l="l" t="t" r="r" b="b"/>
              <a:pathLst>
                <a:path w="161875" h="150583" extrusionOk="0">
                  <a:moveTo>
                    <a:pt x="86070" y="0"/>
                  </a:moveTo>
                  <a:cubicBezTo>
                    <a:pt x="90019" y="12121"/>
                    <a:pt x="100758" y="56104"/>
                    <a:pt x="100758" y="56104"/>
                  </a:cubicBezTo>
                  <a:cubicBezTo>
                    <a:pt x="100758" y="56104"/>
                    <a:pt x="156151" y="22386"/>
                    <a:pt x="154058" y="25150"/>
                  </a:cubicBezTo>
                  <a:cubicBezTo>
                    <a:pt x="151966" y="27953"/>
                    <a:pt x="119038" y="71778"/>
                    <a:pt x="119038" y="71778"/>
                  </a:cubicBezTo>
                  <a:lnTo>
                    <a:pt x="161876" y="113826"/>
                  </a:lnTo>
                  <a:lnTo>
                    <a:pt x="113905" y="93375"/>
                  </a:lnTo>
                  <a:lnTo>
                    <a:pt x="104864" y="150584"/>
                  </a:lnTo>
                  <a:lnTo>
                    <a:pt x="90927" y="100916"/>
                  </a:lnTo>
                  <a:lnTo>
                    <a:pt x="45996" y="137673"/>
                  </a:lnTo>
                  <a:lnTo>
                    <a:pt x="77266" y="84768"/>
                  </a:lnTo>
                  <a:lnTo>
                    <a:pt x="0" y="50260"/>
                  </a:lnTo>
                  <a:lnTo>
                    <a:pt x="77937" y="64750"/>
                  </a:lnTo>
                  <a:lnTo>
                    <a:pt x="86070"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59;p4"/>
            <p:cNvSpPr/>
            <p:nvPr/>
          </p:nvSpPr>
          <p:spPr>
            <a:xfrm>
              <a:off x="8471389" y="721896"/>
              <a:ext cx="470321" cy="547065"/>
            </a:xfrm>
            <a:custGeom>
              <a:avLst/>
              <a:gdLst/>
              <a:ahLst/>
              <a:cxnLst/>
              <a:rect l="l" t="t" r="r" b="b"/>
              <a:pathLst>
                <a:path w="144937" h="168587" extrusionOk="0">
                  <a:moveTo>
                    <a:pt x="27361" y="13621"/>
                  </a:moveTo>
                  <a:lnTo>
                    <a:pt x="63289" y="67553"/>
                  </a:lnTo>
                  <a:lnTo>
                    <a:pt x="63289" y="0"/>
                  </a:lnTo>
                  <a:lnTo>
                    <a:pt x="87097" y="67553"/>
                  </a:lnTo>
                  <a:lnTo>
                    <a:pt x="137160" y="30125"/>
                  </a:lnTo>
                  <a:lnTo>
                    <a:pt x="91006" y="80661"/>
                  </a:lnTo>
                  <a:lnTo>
                    <a:pt x="144938" y="76792"/>
                  </a:lnTo>
                  <a:lnTo>
                    <a:pt x="86149" y="95230"/>
                  </a:lnTo>
                  <a:lnTo>
                    <a:pt x="116748" y="153545"/>
                  </a:lnTo>
                  <a:lnTo>
                    <a:pt x="79319" y="111734"/>
                  </a:lnTo>
                  <a:lnTo>
                    <a:pt x="59420" y="168588"/>
                  </a:lnTo>
                  <a:lnTo>
                    <a:pt x="61868" y="100560"/>
                  </a:lnTo>
                  <a:lnTo>
                    <a:pt x="0" y="108338"/>
                  </a:lnTo>
                  <a:lnTo>
                    <a:pt x="49708" y="81648"/>
                  </a:lnTo>
                  <a:lnTo>
                    <a:pt x="27361" y="13621"/>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60;p4"/>
            <p:cNvSpPr/>
            <p:nvPr/>
          </p:nvSpPr>
          <p:spPr>
            <a:xfrm>
              <a:off x="395138" y="4841863"/>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61" name="Google Shape;61;p4"/>
            <p:cNvSpPr/>
            <p:nvPr/>
          </p:nvSpPr>
          <p:spPr>
            <a:xfrm>
              <a:off x="8947105" y="3828107"/>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62;p4"/>
            <p:cNvSpPr/>
            <p:nvPr/>
          </p:nvSpPr>
          <p:spPr>
            <a:xfrm>
              <a:off x="3294246" y="4978319"/>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63;p4"/>
            <p:cNvSpPr/>
            <p:nvPr/>
          </p:nvSpPr>
          <p:spPr>
            <a:xfrm>
              <a:off x="1267862" y="4942598"/>
              <a:ext cx="86940" cy="86940"/>
            </a:xfrm>
            <a:custGeom>
              <a:avLst/>
              <a:gdLst/>
              <a:ahLst/>
              <a:cxnLst/>
              <a:rect l="l" t="t" r="r" b="b"/>
              <a:pathLst>
                <a:path w="23625" h="23625" extrusionOk="0">
                  <a:moveTo>
                    <a:pt x="23203" y="8595"/>
                  </a:moveTo>
                  <a:cubicBezTo>
                    <a:pt x="25572" y="17597"/>
                    <a:pt x="17597" y="25572"/>
                    <a:pt x="8595" y="23203"/>
                  </a:cubicBezTo>
                  <a:cubicBezTo>
                    <a:pt x="4647" y="22177"/>
                    <a:pt x="1488" y="18979"/>
                    <a:pt x="422" y="15031"/>
                  </a:cubicBezTo>
                  <a:cubicBezTo>
                    <a:pt x="-1947" y="6029"/>
                    <a:pt x="6028" y="-1947"/>
                    <a:pt x="15030" y="422"/>
                  </a:cubicBezTo>
                  <a:cubicBezTo>
                    <a:pt x="18979" y="1449"/>
                    <a:pt x="22137" y="4647"/>
                    <a:pt x="23203" y="859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64;p4"/>
            <p:cNvSpPr/>
            <p:nvPr/>
          </p:nvSpPr>
          <p:spPr>
            <a:xfrm>
              <a:off x="308271" y="154769"/>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65;p4"/>
            <p:cNvSpPr/>
            <p:nvPr/>
          </p:nvSpPr>
          <p:spPr>
            <a:xfrm>
              <a:off x="8649250" y="408075"/>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66" name="Google Shape;66;p4"/>
            <p:cNvSpPr/>
            <p:nvPr/>
          </p:nvSpPr>
          <p:spPr>
            <a:xfrm>
              <a:off x="8424002" y="1154863"/>
              <a:ext cx="1133100" cy="1957825"/>
            </a:xfrm>
            <a:custGeom>
              <a:avLst/>
              <a:gdLst/>
              <a:ahLst/>
              <a:cxnLst/>
              <a:rect l="l" t="t" r="r" b="b"/>
              <a:pathLst>
                <a:path w="45324" h="78313" extrusionOk="0">
                  <a:moveTo>
                    <a:pt x="42943" y="0"/>
                  </a:moveTo>
                  <a:cubicBezTo>
                    <a:pt x="20953" y="3666"/>
                    <a:pt x="-4992" y="30483"/>
                    <a:pt x="874" y="51991"/>
                  </a:cubicBezTo>
                  <a:cubicBezTo>
                    <a:pt x="2796" y="59039"/>
                    <a:pt x="12269" y="64337"/>
                    <a:pt x="19527" y="63500"/>
                  </a:cubicBezTo>
                  <a:cubicBezTo>
                    <a:pt x="26178" y="62733"/>
                    <a:pt x="37137" y="51707"/>
                    <a:pt x="31830" y="47625"/>
                  </a:cubicBezTo>
                  <a:cubicBezTo>
                    <a:pt x="24113" y="41689"/>
                    <a:pt x="9313" y="59696"/>
                    <a:pt x="11987" y="69057"/>
                  </a:cubicBezTo>
                  <a:cubicBezTo>
                    <a:pt x="15094" y="79934"/>
                    <a:pt x="34986" y="80000"/>
                    <a:pt x="45324" y="75407"/>
                  </a:cubicBezTo>
                </a:path>
              </a:pathLst>
            </a:custGeom>
            <a:noFill/>
            <a:ln w="9525" cap="flat" cmpd="sng">
              <a:solidFill>
                <a:schemeClr val="lt2"/>
              </a:solidFill>
              <a:prstDash val="solid"/>
              <a:round/>
              <a:headEnd type="none" w="med" len="med"/>
              <a:tailEnd type="none" w="med" len="med"/>
            </a:ln>
          </p:spPr>
        </p:sp>
        <p:sp>
          <p:nvSpPr>
            <p:cNvPr id="67" name="Google Shape;67;p4"/>
            <p:cNvSpPr/>
            <p:nvPr/>
          </p:nvSpPr>
          <p:spPr>
            <a:xfrm>
              <a:off x="-178600" y="3046025"/>
              <a:ext cx="863200" cy="1815700"/>
            </a:xfrm>
            <a:custGeom>
              <a:avLst/>
              <a:gdLst/>
              <a:ahLst/>
              <a:cxnLst/>
              <a:rect l="l" t="t" r="r" b="b"/>
              <a:pathLst>
                <a:path w="34528" h="72628" extrusionOk="0">
                  <a:moveTo>
                    <a:pt x="0" y="0"/>
                  </a:moveTo>
                  <a:cubicBezTo>
                    <a:pt x="15910" y="5297"/>
                    <a:pt x="27621" y="24913"/>
                    <a:pt x="28178" y="41672"/>
                  </a:cubicBezTo>
                  <a:cubicBezTo>
                    <a:pt x="28428" y="49198"/>
                    <a:pt x="27387" y="59060"/>
                    <a:pt x="21035" y="63103"/>
                  </a:cubicBezTo>
                  <a:cubicBezTo>
                    <a:pt x="19976" y="63777"/>
                    <a:pt x="18351" y="65180"/>
                    <a:pt x="17463" y="64293"/>
                  </a:cubicBezTo>
                  <a:cubicBezTo>
                    <a:pt x="14336" y="61168"/>
                    <a:pt x="21716" y="52275"/>
                    <a:pt x="25797" y="53975"/>
                  </a:cubicBezTo>
                  <a:cubicBezTo>
                    <a:pt x="32134" y="56615"/>
                    <a:pt x="34528" y="65763"/>
                    <a:pt x="34528" y="72628"/>
                  </a:cubicBezTo>
                </a:path>
              </a:pathLst>
            </a:custGeom>
            <a:noFill/>
            <a:ln w="9525" cap="flat" cmpd="sng">
              <a:solidFill>
                <a:schemeClr val="lt2"/>
              </a:solidFill>
              <a:prstDash val="solid"/>
              <a:round/>
              <a:headEnd type="none" w="med" len="med"/>
              <a:tailEnd type="none" w="med" len="med"/>
            </a:ln>
          </p:spPr>
        </p:sp>
      </p:grpSp>
      <p:sp>
        <p:nvSpPr>
          <p:cNvPr id="68" name="Google Shape;68;p4"/>
          <p:cNvSpPr txBox="1">
            <a:spLocks noGrp="1"/>
          </p:cNvSpPr>
          <p:nvPr>
            <p:ph type="body" idx="1"/>
          </p:nvPr>
        </p:nvSpPr>
        <p:spPr>
          <a:xfrm>
            <a:off x="720000" y="1345150"/>
            <a:ext cx="4032000" cy="2670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Roboto"/>
              <a:buChar char="■"/>
              <a:defRPr/>
            </a:lvl1pPr>
            <a:lvl2pPr marL="914400" lvl="1" indent="-317500" rtl="0">
              <a:lnSpc>
                <a:spcPct val="100000"/>
              </a:lnSpc>
              <a:spcBef>
                <a:spcPts val="0"/>
              </a:spcBef>
              <a:spcAft>
                <a:spcPts val="0"/>
              </a:spcAft>
              <a:buSzPts val="1400"/>
              <a:buFont typeface="Roboto"/>
              <a:buChar char="○"/>
              <a:defRPr/>
            </a:lvl2pPr>
            <a:lvl3pPr marL="1371600" lvl="2" indent="-317500" rtl="0">
              <a:lnSpc>
                <a:spcPct val="100000"/>
              </a:lnSpc>
              <a:spcBef>
                <a:spcPts val="0"/>
              </a:spcBef>
              <a:spcAft>
                <a:spcPts val="0"/>
              </a:spcAft>
              <a:buSzPts val="1400"/>
              <a:buFont typeface="Roboto"/>
              <a:buChar char="■"/>
              <a:defRPr/>
            </a:lvl3pPr>
            <a:lvl4pPr marL="1828800" lvl="3" indent="-317500" rtl="0">
              <a:lnSpc>
                <a:spcPct val="100000"/>
              </a:lnSpc>
              <a:spcBef>
                <a:spcPts val="0"/>
              </a:spcBef>
              <a:spcAft>
                <a:spcPts val="0"/>
              </a:spcAft>
              <a:buSzPts val="1400"/>
              <a:buFont typeface="Roboto"/>
              <a:buChar char="●"/>
              <a:defRPr/>
            </a:lvl4pPr>
            <a:lvl5pPr marL="2286000" lvl="4" indent="-317500" rtl="0">
              <a:lnSpc>
                <a:spcPct val="100000"/>
              </a:lnSpc>
              <a:spcBef>
                <a:spcPts val="0"/>
              </a:spcBef>
              <a:spcAft>
                <a:spcPts val="0"/>
              </a:spcAft>
              <a:buSzPts val="1400"/>
              <a:buFont typeface="Roboto"/>
              <a:buChar char="○"/>
              <a:defRPr/>
            </a:lvl5pPr>
            <a:lvl6pPr marL="2743200" lvl="5" indent="-317500" rtl="0">
              <a:lnSpc>
                <a:spcPct val="100000"/>
              </a:lnSpc>
              <a:spcBef>
                <a:spcPts val="0"/>
              </a:spcBef>
              <a:spcAft>
                <a:spcPts val="0"/>
              </a:spcAft>
              <a:buSzPts val="1400"/>
              <a:buFont typeface="Roboto"/>
              <a:buChar char="■"/>
              <a:defRPr/>
            </a:lvl6pPr>
            <a:lvl7pPr marL="3200400" lvl="6" indent="-317500" rtl="0">
              <a:lnSpc>
                <a:spcPct val="100000"/>
              </a:lnSpc>
              <a:spcBef>
                <a:spcPts val="0"/>
              </a:spcBef>
              <a:spcAft>
                <a:spcPts val="0"/>
              </a:spcAft>
              <a:buSzPts val="1400"/>
              <a:buFont typeface="Roboto"/>
              <a:buChar char="●"/>
              <a:defRPr/>
            </a:lvl7pPr>
            <a:lvl8pPr marL="3657600" lvl="7" indent="-317500" rtl="0">
              <a:lnSpc>
                <a:spcPct val="100000"/>
              </a:lnSpc>
              <a:spcBef>
                <a:spcPts val="0"/>
              </a:spcBef>
              <a:spcAft>
                <a:spcPts val="0"/>
              </a:spcAft>
              <a:buSzPts val="1400"/>
              <a:buFont typeface="Roboto"/>
              <a:buChar char="○"/>
              <a:defRPr/>
            </a:lvl8pPr>
            <a:lvl9pPr marL="4114800" lvl="8" indent="-317500" rtl="0">
              <a:lnSpc>
                <a:spcPct val="100000"/>
              </a:lnSpc>
              <a:spcBef>
                <a:spcPts val="0"/>
              </a:spcBef>
              <a:spcAft>
                <a:spcPts val="0"/>
              </a:spcAft>
              <a:buSzPts val="1400"/>
              <a:buFont typeface="Roboto"/>
              <a:buChar char="■"/>
              <a:defRPr/>
            </a:lvl9pPr>
          </a:lstStyle>
          <a:p>
            <a:endParaRPr/>
          </a:p>
        </p:txBody>
      </p:sp>
    </p:spTree>
    <p:extLst>
      <p:ext uri="{BB962C8B-B14F-4D97-AF65-F5344CB8AC3E}">
        <p14:creationId xmlns:p14="http://schemas.microsoft.com/office/powerpoint/2010/main" val="2126065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5"/>
          <p:cNvSpPr txBox="1">
            <a:spLocks noGrp="1"/>
          </p:cNvSpPr>
          <p:nvPr>
            <p:ph type="subTitle" idx="1"/>
          </p:nvPr>
        </p:nvSpPr>
        <p:spPr>
          <a:xfrm>
            <a:off x="765000" y="1204450"/>
            <a:ext cx="7614000" cy="1411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b="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71" name="Google Shape;71;p5"/>
          <p:cNvSpPr txBox="1">
            <a:spLocks noGrp="1"/>
          </p:cNvSpPr>
          <p:nvPr>
            <p:ph type="subTitle" idx="2"/>
          </p:nvPr>
        </p:nvSpPr>
        <p:spPr>
          <a:xfrm>
            <a:off x="765000" y="2894621"/>
            <a:ext cx="7614000" cy="1331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b="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72" name="Google Shape;72;p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73" name="Google Shape;73;p5"/>
          <p:cNvGrpSpPr/>
          <p:nvPr/>
        </p:nvGrpSpPr>
        <p:grpSpPr>
          <a:xfrm>
            <a:off x="-127777" y="248350"/>
            <a:ext cx="9252705" cy="4725767"/>
            <a:chOff x="-127777" y="248350"/>
            <a:chExt cx="9252705" cy="4725767"/>
          </a:xfrm>
        </p:grpSpPr>
        <p:sp>
          <p:nvSpPr>
            <p:cNvPr id="74" name="Google Shape;74;p5"/>
            <p:cNvSpPr/>
            <p:nvPr/>
          </p:nvSpPr>
          <p:spPr>
            <a:xfrm>
              <a:off x="8875024" y="1268961"/>
              <a:ext cx="86940" cy="86940"/>
            </a:xfrm>
            <a:custGeom>
              <a:avLst/>
              <a:gdLst/>
              <a:ahLst/>
              <a:cxnLst/>
              <a:rect l="l" t="t" r="r" b="b"/>
              <a:pathLst>
                <a:path w="23625" h="23625" extrusionOk="0">
                  <a:moveTo>
                    <a:pt x="23203" y="8595"/>
                  </a:moveTo>
                  <a:cubicBezTo>
                    <a:pt x="25572" y="17597"/>
                    <a:pt x="17597" y="25572"/>
                    <a:pt x="8595" y="23203"/>
                  </a:cubicBezTo>
                  <a:cubicBezTo>
                    <a:pt x="4647" y="22177"/>
                    <a:pt x="1488" y="18979"/>
                    <a:pt x="422" y="15031"/>
                  </a:cubicBezTo>
                  <a:cubicBezTo>
                    <a:pt x="-1947" y="6029"/>
                    <a:pt x="6028" y="-1947"/>
                    <a:pt x="15030" y="422"/>
                  </a:cubicBezTo>
                  <a:cubicBezTo>
                    <a:pt x="18979" y="1449"/>
                    <a:pt x="22137" y="4647"/>
                    <a:pt x="23203" y="859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75;p5"/>
            <p:cNvSpPr/>
            <p:nvPr/>
          </p:nvSpPr>
          <p:spPr>
            <a:xfrm>
              <a:off x="-127777" y="3377786"/>
              <a:ext cx="675701" cy="1509446"/>
            </a:xfrm>
            <a:custGeom>
              <a:avLst/>
              <a:gdLst/>
              <a:ahLst/>
              <a:cxnLst/>
              <a:rect l="l" t="t" r="r" b="b"/>
              <a:pathLst>
                <a:path w="45818" h="102370" extrusionOk="0">
                  <a:moveTo>
                    <a:pt x="11566" y="0"/>
                  </a:moveTo>
                  <a:cubicBezTo>
                    <a:pt x="-396" y="16750"/>
                    <a:pt x="-4769" y="44653"/>
                    <a:pt x="6948" y="61576"/>
                  </a:cubicBezTo>
                  <a:cubicBezTo>
                    <a:pt x="11232" y="67764"/>
                    <a:pt x="19195" y="74212"/>
                    <a:pt x="26575" y="72736"/>
                  </a:cubicBezTo>
                  <a:cubicBezTo>
                    <a:pt x="33179" y="71415"/>
                    <a:pt x="44422" y="62105"/>
                    <a:pt x="39660" y="57343"/>
                  </a:cubicBezTo>
                  <a:cubicBezTo>
                    <a:pt x="33446" y="51129"/>
                    <a:pt x="25361" y="70497"/>
                    <a:pt x="25036" y="79279"/>
                  </a:cubicBezTo>
                  <a:cubicBezTo>
                    <a:pt x="24653" y="89627"/>
                    <a:pt x="35664" y="100339"/>
                    <a:pt x="45818" y="102370"/>
                  </a:cubicBezTo>
                </a:path>
              </a:pathLst>
            </a:custGeom>
            <a:noFill/>
            <a:ln w="9525" cap="flat" cmpd="sng">
              <a:solidFill>
                <a:schemeClr val="lt2"/>
              </a:solidFill>
              <a:prstDash val="solid"/>
              <a:round/>
              <a:headEnd type="none" w="med" len="med"/>
              <a:tailEnd type="none" w="med" len="med"/>
            </a:ln>
          </p:spPr>
        </p:sp>
        <p:sp>
          <p:nvSpPr>
            <p:cNvPr id="76" name="Google Shape;76;p5"/>
            <p:cNvSpPr/>
            <p:nvPr/>
          </p:nvSpPr>
          <p:spPr>
            <a:xfrm>
              <a:off x="8449100" y="3597348"/>
              <a:ext cx="675828" cy="628684"/>
            </a:xfrm>
            <a:custGeom>
              <a:avLst/>
              <a:gdLst/>
              <a:ahLst/>
              <a:cxnLst/>
              <a:rect l="l" t="t" r="r" b="b"/>
              <a:pathLst>
                <a:path w="161875" h="150583" extrusionOk="0">
                  <a:moveTo>
                    <a:pt x="86070" y="0"/>
                  </a:moveTo>
                  <a:cubicBezTo>
                    <a:pt x="90019" y="12121"/>
                    <a:pt x="100758" y="56104"/>
                    <a:pt x="100758" y="56104"/>
                  </a:cubicBezTo>
                  <a:cubicBezTo>
                    <a:pt x="100758" y="56104"/>
                    <a:pt x="156151" y="22386"/>
                    <a:pt x="154058" y="25150"/>
                  </a:cubicBezTo>
                  <a:cubicBezTo>
                    <a:pt x="151966" y="27953"/>
                    <a:pt x="119038" y="71778"/>
                    <a:pt x="119038" y="71778"/>
                  </a:cubicBezTo>
                  <a:lnTo>
                    <a:pt x="161876" y="113826"/>
                  </a:lnTo>
                  <a:lnTo>
                    <a:pt x="113905" y="93375"/>
                  </a:lnTo>
                  <a:lnTo>
                    <a:pt x="104864" y="150584"/>
                  </a:lnTo>
                  <a:lnTo>
                    <a:pt x="90927" y="100916"/>
                  </a:lnTo>
                  <a:lnTo>
                    <a:pt x="45996" y="137673"/>
                  </a:lnTo>
                  <a:lnTo>
                    <a:pt x="77266" y="84768"/>
                  </a:lnTo>
                  <a:lnTo>
                    <a:pt x="0" y="50260"/>
                  </a:lnTo>
                  <a:lnTo>
                    <a:pt x="77937" y="64750"/>
                  </a:lnTo>
                  <a:lnTo>
                    <a:pt x="86070"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77;p5"/>
            <p:cNvSpPr/>
            <p:nvPr/>
          </p:nvSpPr>
          <p:spPr>
            <a:xfrm>
              <a:off x="8449089" y="262196"/>
              <a:ext cx="470321" cy="547065"/>
            </a:xfrm>
            <a:custGeom>
              <a:avLst/>
              <a:gdLst/>
              <a:ahLst/>
              <a:cxnLst/>
              <a:rect l="l" t="t" r="r" b="b"/>
              <a:pathLst>
                <a:path w="144937" h="168587" extrusionOk="0">
                  <a:moveTo>
                    <a:pt x="27361" y="13621"/>
                  </a:moveTo>
                  <a:lnTo>
                    <a:pt x="63289" y="67553"/>
                  </a:lnTo>
                  <a:lnTo>
                    <a:pt x="63289" y="0"/>
                  </a:lnTo>
                  <a:lnTo>
                    <a:pt x="87097" y="67553"/>
                  </a:lnTo>
                  <a:lnTo>
                    <a:pt x="137160" y="30125"/>
                  </a:lnTo>
                  <a:lnTo>
                    <a:pt x="91006" y="80661"/>
                  </a:lnTo>
                  <a:lnTo>
                    <a:pt x="144938" y="76792"/>
                  </a:lnTo>
                  <a:lnTo>
                    <a:pt x="86149" y="95230"/>
                  </a:lnTo>
                  <a:lnTo>
                    <a:pt x="116748" y="153545"/>
                  </a:lnTo>
                  <a:lnTo>
                    <a:pt x="79319" y="111734"/>
                  </a:lnTo>
                  <a:lnTo>
                    <a:pt x="59420" y="168588"/>
                  </a:lnTo>
                  <a:lnTo>
                    <a:pt x="61868" y="100560"/>
                  </a:lnTo>
                  <a:lnTo>
                    <a:pt x="0" y="108338"/>
                  </a:lnTo>
                  <a:lnTo>
                    <a:pt x="49708" y="81648"/>
                  </a:lnTo>
                  <a:lnTo>
                    <a:pt x="27361" y="13621"/>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78;p5"/>
            <p:cNvSpPr/>
            <p:nvPr/>
          </p:nvSpPr>
          <p:spPr>
            <a:xfrm>
              <a:off x="8832517" y="963957"/>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79;p5"/>
            <p:cNvSpPr/>
            <p:nvPr/>
          </p:nvSpPr>
          <p:spPr>
            <a:xfrm>
              <a:off x="1641696" y="488723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0;p5"/>
            <p:cNvSpPr/>
            <p:nvPr/>
          </p:nvSpPr>
          <p:spPr>
            <a:xfrm>
              <a:off x="106475" y="2681050"/>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1" name="Google Shape;81;p5"/>
            <p:cNvSpPr/>
            <p:nvPr/>
          </p:nvSpPr>
          <p:spPr>
            <a:xfrm>
              <a:off x="8257275" y="248350"/>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2" name="Google Shape;82;p5"/>
            <p:cNvSpPr/>
            <p:nvPr/>
          </p:nvSpPr>
          <p:spPr>
            <a:xfrm>
              <a:off x="166630" y="3666107"/>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83" name="Google Shape;83;p5"/>
          <p:cNvSpPr/>
          <p:nvPr/>
        </p:nvSpPr>
        <p:spPr>
          <a:xfrm>
            <a:off x="4902339" y="4347991"/>
            <a:ext cx="4689125" cy="1609475"/>
          </a:xfrm>
          <a:custGeom>
            <a:avLst/>
            <a:gdLst/>
            <a:ahLst/>
            <a:cxnLst/>
            <a:rect l="l" t="t" r="r" b="b"/>
            <a:pathLst>
              <a:path w="187565" h="64379" extrusionOk="0">
                <a:moveTo>
                  <a:pt x="3994" y="56656"/>
                </a:moveTo>
                <a:cubicBezTo>
                  <a:pt x="-3729" y="52108"/>
                  <a:pt x="1419" y="38379"/>
                  <a:pt x="5538" y="31428"/>
                </a:cubicBezTo>
                <a:cubicBezTo>
                  <a:pt x="9657" y="24477"/>
                  <a:pt x="16694" y="18728"/>
                  <a:pt x="28707" y="14952"/>
                </a:cubicBezTo>
                <a:cubicBezTo>
                  <a:pt x="40721" y="11176"/>
                  <a:pt x="61572" y="8946"/>
                  <a:pt x="77619" y="8774"/>
                </a:cubicBezTo>
                <a:cubicBezTo>
                  <a:pt x="93666" y="8602"/>
                  <a:pt x="113403" y="15038"/>
                  <a:pt x="124987" y="13922"/>
                </a:cubicBezTo>
                <a:cubicBezTo>
                  <a:pt x="136572" y="12806"/>
                  <a:pt x="140175" y="4225"/>
                  <a:pt x="147126" y="2080"/>
                </a:cubicBezTo>
                <a:cubicBezTo>
                  <a:pt x="154077" y="-65"/>
                  <a:pt x="160942" y="-494"/>
                  <a:pt x="166691" y="1051"/>
                </a:cubicBezTo>
                <a:cubicBezTo>
                  <a:pt x="172440" y="2596"/>
                  <a:pt x="178190" y="4741"/>
                  <a:pt x="181622" y="11348"/>
                </a:cubicBezTo>
                <a:cubicBezTo>
                  <a:pt x="185055" y="17955"/>
                  <a:pt x="188402" y="32801"/>
                  <a:pt x="187286" y="40695"/>
                </a:cubicBezTo>
                <a:cubicBezTo>
                  <a:pt x="186171" y="48590"/>
                  <a:pt x="182481" y="54768"/>
                  <a:pt x="174929" y="58715"/>
                </a:cubicBezTo>
                <a:cubicBezTo>
                  <a:pt x="167378" y="62662"/>
                  <a:pt x="162486" y="64379"/>
                  <a:pt x="141977" y="64379"/>
                </a:cubicBezTo>
                <a:cubicBezTo>
                  <a:pt x="121468" y="64379"/>
                  <a:pt x="74873" y="60002"/>
                  <a:pt x="51876" y="58715"/>
                </a:cubicBezTo>
                <a:cubicBezTo>
                  <a:pt x="28879" y="57428"/>
                  <a:pt x="11717" y="61204"/>
                  <a:pt x="3994" y="56656"/>
                </a:cubicBezTo>
                <a:close/>
              </a:path>
            </a:pathLst>
          </a:custGeom>
          <a:solidFill>
            <a:schemeClr val="dk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4"/>
        <p:cNvGrpSpPr/>
        <p:nvPr/>
      </p:nvGrpSpPr>
      <p:grpSpPr>
        <a:xfrm>
          <a:off x="0" y="0"/>
          <a:ext cx="0" cy="0"/>
          <a:chOff x="0" y="0"/>
          <a:chExt cx="0" cy="0"/>
        </a:xfrm>
      </p:grpSpPr>
      <p:grpSp>
        <p:nvGrpSpPr>
          <p:cNvPr id="85" name="Google Shape;85;p6"/>
          <p:cNvGrpSpPr/>
          <p:nvPr/>
        </p:nvGrpSpPr>
        <p:grpSpPr>
          <a:xfrm>
            <a:off x="-351502" y="-274179"/>
            <a:ext cx="10197075" cy="5456329"/>
            <a:chOff x="-351502" y="-274179"/>
            <a:chExt cx="10197075" cy="5456329"/>
          </a:xfrm>
        </p:grpSpPr>
        <p:sp>
          <p:nvSpPr>
            <p:cNvPr id="86" name="Google Shape;86;p6"/>
            <p:cNvSpPr/>
            <p:nvPr/>
          </p:nvSpPr>
          <p:spPr>
            <a:xfrm>
              <a:off x="-351502" y="-274179"/>
              <a:ext cx="1064750" cy="1521025"/>
            </a:xfrm>
            <a:custGeom>
              <a:avLst/>
              <a:gdLst/>
              <a:ahLst/>
              <a:cxnLst/>
              <a:rect l="l" t="t" r="r" b="b"/>
              <a:pathLst>
                <a:path w="42590" h="60841" extrusionOk="0">
                  <a:moveTo>
                    <a:pt x="4853" y="58015"/>
                  </a:moveTo>
                  <a:cubicBezTo>
                    <a:pt x="9147" y="60253"/>
                    <a:pt x="21666" y="62128"/>
                    <a:pt x="26262" y="59467"/>
                  </a:cubicBezTo>
                  <a:cubicBezTo>
                    <a:pt x="30858" y="56806"/>
                    <a:pt x="32067" y="47493"/>
                    <a:pt x="32430" y="42050"/>
                  </a:cubicBezTo>
                  <a:cubicBezTo>
                    <a:pt x="32793" y="36607"/>
                    <a:pt x="27109" y="30439"/>
                    <a:pt x="28439" y="26810"/>
                  </a:cubicBezTo>
                  <a:cubicBezTo>
                    <a:pt x="29770" y="23181"/>
                    <a:pt x="38115" y="23181"/>
                    <a:pt x="40413" y="20278"/>
                  </a:cubicBezTo>
                  <a:cubicBezTo>
                    <a:pt x="42711" y="17375"/>
                    <a:pt x="42711" y="12356"/>
                    <a:pt x="42227" y="9393"/>
                  </a:cubicBezTo>
                  <a:cubicBezTo>
                    <a:pt x="41743" y="6430"/>
                    <a:pt x="42469" y="3889"/>
                    <a:pt x="37510" y="2498"/>
                  </a:cubicBezTo>
                  <a:cubicBezTo>
                    <a:pt x="32551" y="1107"/>
                    <a:pt x="18460" y="-1312"/>
                    <a:pt x="12473" y="1047"/>
                  </a:cubicBezTo>
                  <a:cubicBezTo>
                    <a:pt x="6486" y="3406"/>
                    <a:pt x="3583" y="9151"/>
                    <a:pt x="1587" y="16650"/>
                  </a:cubicBezTo>
                  <a:cubicBezTo>
                    <a:pt x="-409" y="24149"/>
                    <a:pt x="-45" y="39147"/>
                    <a:pt x="499" y="46041"/>
                  </a:cubicBezTo>
                  <a:cubicBezTo>
                    <a:pt x="1043" y="52935"/>
                    <a:pt x="559" y="55777"/>
                    <a:pt x="4853" y="58015"/>
                  </a:cubicBezTo>
                  <a:close/>
                </a:path>
              </a:pathLst>
            </a:custGeom>
            <a:solidFill>
              <a:schemeClr val="dk2"/>
            </a:solidFill>
            <a:ln>
              <a:noFill/>
            </a:ln>
          </p:spPr>
        </p:sp>
        <p:sp>
          <p:nvSpPr>
            <p:cNvPr id="87" name="Google Shape;87;p6"/>
            <p:cNvSpPr/>
            <p:nvPr/>
          </p:nvSpPr>
          <p:spPr>
            <a:xfrm rot="1064458">
              <a:off x="8486991" y="3535352"/>
              <a:ext cx="1156572" cy="1506406"/>
            </a:xfrm>
            <a:custGeom>
              <a:avLst/>
              <a:gdLst/>
              <a:ahLst/>
              <a:cxnLst/>
              <a:rect l="l" t="t" r="r" b="b"/>
              <a:pathLst>
                <a:path w="46265" h="60259" extrusionOk="0">
                  <a:moveTo>
                    <a:pt x="37166" y="826"/>
                  </a:moveTo>
                  <a:cubicBezTo>
                    <a:pt x="30332" y="-1049"/>
                    <a:pt x="10799" y="342"/>
                    <a:pt x="4872" y="5906"/>
                  </a:cubicBezTo>
                  <a:cubicBezTo>
                    <a:pt x="-1055" y="11470"/>
                    <a:pt x="-632" y="27678"/>
                    <a:pt x="1606" y="34209"/>
                  </a:cubicBezTo>
                  <a:cubicBezTo>
                    <a:pt x="3844" y="40740"/>
                    <a:pt x="14669" y="41042"/>
                    <a:pt x="18298" y="45094"/>
                  </a:cubicBezTo>
                  <a:cubicBezTo>
                    <a:pt x="21927" y="49146"/>
                    <a:pt x="19931" y="56222"/>
                    <a:pt x="23378" y="58520"/>
                  </a:cubicBezTo>
                  <a:cubicBezTo>
                    <a:pt x="26825" y="60818"/>
                    <a:pt x="35533" y="60697"/>
                    <a:pt x="38980" y="58883"/>
                  </a:cubicBezTo>
                  <a:cubicBezTo>
                    <a:pt x="42427" y="57069"/>
                    <a:pt x="42911" y="54589"/>
                    <a:pt x="44060" y="47634"/>
                  </a:cubicBezTo>
                  <a:cubicBezTo>
                    <a:pt x="45209" y="40679"/>
                    <a:pt x="47024" y="24955"/>
                    <a:pt x="45875" y="17154"/>
                  </a:cubicBezTo>
                  <a:cubicBezTo>
                    <a:pt x="44726" y="9353"/>
                    <a:pt x="44000" y="2701"/>
                    <a:pt x="37166" y="826"/>
                  </a:cubicBezTo>
                  <a:close/>
                </a:path>
              </a:pathLst>
            </a:custGeom>
            <a:solidFill>
              <a:schemeClr val="dk2"/>
            </a:solidFill>
            <a:ln>
              <a:noFill/>
            </a:ln>
          </p:spPr>
        </p:sp>
      </p:grpSp>
      <p:grpSp>
        <p:nvGrpSpPr>
          <p:cNvPr id="88" name="Google Shape;88;p6"/>
          <p:cNvGrpSpPr/>
          <p:nvPr/>
        </p:nvGrpSpPr>
        <p:grpSpPr>
          <a:xfrm>
            <a:off x="-78694" y="-274187"/>
            <a:ext cx="9135522" cy="5357761"/>
            <a:chOff x="-78694" y="-274187"/>
            <a:chExt cx="9135522" cy="5357761"/>
          </a:xfrm>
        </p:grpSpPr>
        <p:sp>
          <p:nvSpPr>
            <p:cNvPr id="89" name="Google Shape;89;p6"/>
            <p:cNvSpPr/>
            <p:nvPr/>
          </p:nvSpPr>
          <p:spPr>
            <a:xfrm rot="7547039">
              <a:off x="45551" y="4380612"/>
              <a:ext cx="470333" cy="547079"/>
            </a:xfrm>
            <a:custGeom>
              <a:avLst/>
              <a:gdLst/>
              <a:ahLst/>
              <a:cxnLst/>
              <a:rect l="l" t="t" r="r" b="b"/>
              <a:pathLst>
                <a:path w="144937" h="168587" extrusionOk="0">
                  <a:moveTo>
                    <a:pt x="27361" y="13621"/>
                  </a:moveTo>
                  <a:lnTo>
                    <a:pt x="63289" y="67553"/>
                  </a:lnTo>
                  <a:lnTo>
                    <a:pt x="63289" y="0"/>
                  </a:lnTo>
                  <a:lnTo>
                    <a:pt x="87097" y="67553"/>
                  </a:lnTo>
                  <a:lnTo>
                    <a:pt x="137160" y="30125"/>
                  </a:lnTo>
                  <a:lnTo>
                    <a:pt x="91006" y="80661"/>
                  </a:lnTo>
                  <a:lnTo>
                    <a:pt x="144938" y="76792"/>
                  </a:lnTo>
                  <a:lnTo>
                    <a:pt x="86149" y="95230"/>
                  </a:lnTo>
                  <a:lnTo>
                    <a:pt x="116748" y="153545"/>
                  </a:lnTo>
                  <a:lnTo>
                    <a:pt x="79319" y="111734"/>
                  </a:lnTo>
                  <a:lnTo>
                    <a:pt x="59420" y="168588"/>
                  </a:lnTo>
                  <a:lnTo>
                    <a:pt x="61868" y="100560"/>
                  </a:lnTo>
                  <a:lnTo>
                    <a:pt x="0" y="108338"/>
                  </a:lnTo>
                  <a:lnTo>
                    <a:pt x="49708" y="81648"/>
                  </a:lnTo>
                  <a:lnTo>
                    <a:pt x="27361" y="13621"/>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 name="Google Shape;90;p6"/>
            <p:cNvSpPr/>
            <p:nvPr/>
          </p:nvSpPr>
          <p:spPr>
            <a:xfrm rot="-4649122">
              <a:off x="7761472" y="4634060"/>
              <a:ext cx="410062" cy="409889"/>
            </a:xfrm>
            <a:custGeom>
              <a:avLst/>
              <a:gdLst/>
              <a:ahLst/>
              <a:cxnLst/>
              <a:rect l="l" t="t" r="r" b="b"/>
              <a:pathLst>
                <a:path w="187065" h="186986" extrusionOk="0">
                  <a:moveTo>
                    <a:pt x="60723" y="21597"/>
                  </a:moveTo>
                  <a:cubicBezTo>
                    <a:pt x="61552" y="25387"/>
                    <a:pt x="72449" y="74621"/>
                    <a:pt x="72449" y="74621"/>
                  </a:cubicBezTo>
                  <a:lnTo>
                    <a:pt x="0" y="62816"/>
                  </a:lnTo>
                  <a:lnTo>
                    <a:pt x="74858" y="103600"/>
                  </a:lnTo>
                  <a:lnTo>
                    <a:pt x="62342" y="186986"/>
                  </a:lnTo>
                  <a:lnTo>
                    <a:pt x="107786" y="119038"/>
                  </a:lnTo>
                  <a:cubicBezTo>
                    <a:pt x="107786" y="119038"/>
                    <a:pt x="177550" y="159823"/>
                    <a:pt x="175931" y="155045"/>
                  </a:cubicBezTo>
                  <a:cubicBezTo>
                    <a:pt x="174313" y="150307"/>
                    <a:pt x="144543" y="97836"/>
                    <a:pt x="144543" y="97836"/>
                  </a:cubicBezTo>
                  <a:lnTo>
                    <a:pt x="187065" y="66843"/>
                  </a:lnTo>
                  <a:lnTo>
                    <a:pt x="120341" y="67988"/>
                  </a:lnTo>
                  <a:lnTo>
                    <a:pt x="137673" y="0"/>
                  </a:lnTo>
                  <a:lnTo>
                    <a:pt x="101232" y="53458"/>
                  </a:lnTo>
                  <a:lnTo>
                    <a:pt x="60684" y="21557"/>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 name="Google Shape;91;p6"/>
            <p:cNvSpPr/>
            <p:nvPr/>
          </p:nvSpPr>
          <p:spPr>
            <a:xfrm>
              <a:off x="8284980" y="4917957"/>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 name="Google Shape;92;p6"/>
            <p:cNvSpPr/>
            <p:nvPr/>
          </p:nvSpPr>
          <p:spPr>
            <a:xfrm>
              <a:off x="8969942" y="272707"/>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 name="Google Shape;93;p6"/>
            <p:cNvSpPr/>
            <p:nvPr/>
          </p:nvSpPr>
          <p:spPr>
            <a:xfrm>
              <a:off x="8582996" y="466838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 name="Google Shape;94;p6"/>
            <p:cNvSpPr/>
            <p:nvPr/>
          </p:nvSpPr>
          <p:spPr>
            <a:xfrm>
              <a:off x="8883012" y="618061"/>
              <a:ext cx="86940" cy="86940"/>
            </a:xfrm>
            <a:custGeom>
              <a:avLst/>
              <a:gdLst/>
              <a:ahLst/>
              <a:cxnLst/>
              <a:rect l="l" t="t" r="r" b="b"/>
              <a:pathLst>
                <a:path w="23625" h="23625" extrusionOk="0">
                  <a:moveTo>
                    <a:pt x="23203" y="8595"/>
                  </a:moveTo>
                  <a:cubicBezTo>
                    <a:pt x="25572" y="17597"/>
                    <a:pt x="17597" y="25572"/>
                    <a:pt x="8595" y="23203"/>
                  </a:cubicBezTo>
                  <a:cubicBezTo>
                    <a:pt x="4647" y="22177"/>
                    <a:pt x="1488" y="18979"/>
                    <a:pt x="422" y="15031"/>
                  </a:cubicBezTo>
                  <a:cubicBezTo>
                    <a:pt x="-1947" y="6029"/>
                    <a:pt x="6028" y="-1947"/>
                    <a:pt x="15030" y="422"/>
                  </a:cubicBezTo>
                  <a:cubicBezTo>
                    <a:pt x="18979" y="1449"/>
                    <a:pt x="22137" y="4647"/>
                    <a:pt x="23203" y="859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 name="Google Shape;95;p6"/>
            <p:cNvSpPr/>
            <p:nvPr/>
          </p:nvSpPr>
          <p:spPr>
            <a:xfrm>
              <a:off x="869737" y="4917936"/>
              <a:ext cx="86940" cy="86940"/>
            </a:xfrm>
            <a:custGeom>
              <a:avLst/>
              <a:gdLst/>
              <a:ahLst/>
              <a:cxnLst/>
              <a:rect l="l" t="t" r="r" b="b"/>
              <a:pathLst>
                <a:path w="23625" h="23625" extrusionOk="0">
                  <a:moveTo>
                    <a:pt x="23203" y="8595"/>
                  </a:moveTo>
                  <a:cubicBezTo>
                    <a:pt x="25572" y="17597"/>
                    <a:pt x="17597" y="25572"/>
                    <a:pt x="8595" y="23203"/>
                  </a:cubicBezTo>
                  <a:cubicBezTo>
                    <a:pt x="4647" y="22177"/>
                    <a:pt x="1488" y="18979"/>
                    <a:pt x="422" y="15031"/>
                  </a:cubicBezTo>
                  <a:cubicBezTo>
                    <a:pt x="-1947" y="6029"/>
                    <a:pt x="6028" y="-1947"/>
                    <a:pt x="15030" y="422"/>
                  </a:cubicBezTo>
                  <a:cubicBezTo>
                    <a:pt x="18979" y="1449"/>
                    <a:pt x="22137" y="4647"/>
                    <a:pt x="23203" y="859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96;p6"/>
            <p:cNvSpPr/>
            <p:nvPr/>
          </p:nvSpPr>
          <p:spPr>
            <a:xfrm>
              <a:off x="6535630" y="4917957"/>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97;p6"/>
            <p:cNvSpPr/>
            <p:nvPr/>
          </p:nvSpPr>
          <p:spPr>
            <a:xfrm>
              <a:off x="137430" y="145253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 name="Google Shape;98;p6"/>
            <p:cNvSpPr/>
            <p:nvPr/>
          </p:nvSpPr>
          <p:spPr>
            <a:xfrm>
              <a:off x="6622525" y="-274187"/>
              <a:ext cx="1875250" cy="979175"/>
            </a:xfrm>
            <a:custGeom>
              <a:avLst/>
              <a:gdLst/>
              <a:ahLst/>
              <a:cxnLst/>
              <a:rect l="l" t="t" r="r" b="b"/>
              <a:pathLst>
                <a:path w="75010" h="39167" extrusionOk="0">
                  <a:moveTo>
                    <a:pt x="0" y="0"/>
                  </a:moveTo>
                  <a:cubicBezTo>
                    <a:pt x="3489" y="13951"/>
                    <a:pt x="19203" y="24734"/>
                    <a:pt x="33338" y="27384"/>
                  </a:cubicBezTo>
                  <a:cubicBezTo>
                    <a:pt x="39072" y="28459"/>
                    <a:pt x="45715" y="29053"/>
                    <a:pt x="50800" y="26193"/>
                  </a:cubicBezTo>
                  <a:cubicBezTo>
                    <a:pt x="52691" y="25129"/>
                    <a:pt x="56436" y="22423"/>
                    <a:pt x="54769" y="21034"/>
                  </a:cubicBezTo>
                  <a:cubicBezTo>
                    <a:pt x="52228" y="18917"/>
                    <a:pt x="46375" y="20704"/>
                    <a:pt x="45244" y="23812"/>
                  </a:cubicBezTo>
                  <a:cubicBezTo>
                    <a:pt x="43728" y="27980"/>
                    <a:pt x="45789" y="33693"/>
                    <a:pt x="49213" y="36512"/>
                  </a:cubicBezTo>
                  <a:cubicBezTo>
                    <a:pt x="56049" y="42141"/>
                    <a:pt x="71050" y="38083"/>
                    <a:pt x="75010" y="30162"/>
                  </a:cubicBezTo>
                </a:path>
              </a:pathLst>
            </a:custGeom>
            <a:noFill/>
            <a:ln w="9525" cap="flat" cmpd="sng">
              <a:solidFill>
                <a:schemeClr val="lt2"/>
              </a:solidFill>
              <a:prstDash val="solid"/>
              <a:round/>
              <a:headEnd type="none" w="med" len="med"/>
              <a:tailEnd type="none" w="med" len="med"/>
            </a:ln>
          </p:spPr>
        </p:sp>
      </p:grpSp>
      <p:sp>
        <p:nvSpPr>
          <p:cNvPr id="99" name="Google Shape;99;p6"/>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6"/>
        <p:cNvGrpSpPr/>
        <p:nvPr/>
      </p:nvGrpSpPr>
      <p:grpSpPr>
        <a:xfrm>
          <a:off x="0" y="0"/>
          <a:ext cx="0" cy="0"/>
          <a:chOff x="0" y="0"/>
          <a:chExt cx="0" cy="0"/>
        </a:xfrm>
      </p:grpSpPr>
      <p:sp>
        <p:nvSpPr>
          <p:cNvPr id="117" name="Google Shape;11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000"/>
              <a:buNone/>
              <a:defRPr sz="5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8" name="Google Shape;118;p8"/>
          <p:cNvSpPr/>
          <p:nvPr/>
        </p:nvSpPr>
        <p:spPr>
          <a:xfrm rot="10800000">
            <a:off x="-314675" y="-275508"/>
            <a:ext cx="5803850" cy="1259975"/>
          </a:xfrm>
          <a:custGeom>
            <a:avLst/>
            <a:gdLst/>
            <a:ahLst/>
            <a:cxnLst/>
            <a:rect l="l" t="t" r="r" b="b"/>
            <a:pathLst>
              <a:path w="232154" h="50399" extrusionOk="0">
                <a:moveTo>
                  <a:pt x="2424" y="40779"/>
                </a:moveTo>
                <a:cubicBezTo>
                  <a:pt x="-1688" y="36062"/>
                  <a:pt x="-56" y="26083"/>
                  <a:pt x="3512" y="21547"/>
                </a:cubicBezTo>
                <a:cubicBezTo>
                  <a:pt x="7080" y="17011"/>
                  <a:pt x="11132" y="14895"/>
                  <a:pt x="23832" y="13564"/>
                </a:cubicBezTo>
                <a:cubicBezTo>
                  <a:pt x="36532" y="12234"/>
                  <a:pt x="63746" y="13201"/>
                  <a:pt x="79712" y="13564"/>
                </a:cubicBezTo>
                <a:cubicBezTo>
                  <a:pt x="95678" y="13927"/>
                  <a:pt x="108016" y="17980"/>
                  <a:pt x="119627" y="15742"/>
                </a:cubicBezTo>
                <a:cubicBezTo>
                  <a:pt x="131239" y="13505"/>
                  <a:pt x="139100" y="1470"/>
                  <a:pt x="149381" y="139"/>
                </a:cubicBezTo>
                <a:cubicBezTo>
                  <a:pt x="159662" y="-1191"/>
                  <a:pt x="173450" y="7457"/>
                  <a:pt x="181312" y="7759"/>
                </a:cubicBezTo>
                <a:cubicBezTo>
                  <a:pt x="189174" y="8061"/>
                  <a:pt x="190928" y="2981"/>
                  <a:pt x="196552" y="1953"/>
                </a:cubicBezTo>
                <a:cubicBezTo>
                  <a:pt x="202176" y="925"/>
                  <a:pt x="209615" y="199"/>
                  <a:pt x="215058" y="1590"/>
                </a:cubicBezTo>
                <a:cubicBezTo>
                  <a:pt x="220501" y="2981"/>
                  <a:pt x="226488" y="5159"/>
                  <a:pt x="229209" y="10299"/>
                </a:cubicBezTo>
                <a:cubicBezTo>
                  <a:pt x="231931" y="15440"/>
                  <a:pt x="233020" y="26930"/>
                  <a:pt x="231387" y="32433"/>
                </a:cubicBezTo>
                <a:cubicBezTo>
                  <a:pt x="229754" y="37936"/>
                  <a:pt x="225581" y="40900"/>
                  <a:pt x="219412" y="43319"/>
                </a:cubicBezTo>
                <a:cubicBezTo>
                  <a:pt x="213243" y="45738"/>
                  <a:pt x="215784" y="45980"/>
                  <a:pt x="194375" y="46947"/>
                </a:cubicBezTo>
                <a:cubicBezTo>
                  <a:pt x="172967" y="47915"/>
                  <a:pt x="118659" y="48640"/>
                  <a:pt x="90961" y="49124"/>
                </a:cubicBezTo>
                <a:cubicBezTo>
                  <a:pt x="63263" y="49608"/>
                  <a:pt x="42943" y="51241"/>
                  <a:pt x="28187" y="49850"/>
                </a:cubicBezTo>
                <a:cubicBezTo>
                  <a:pt x="13431" y="48459"/>
                  <a:pt x="6537" y="45496"/>
                  <a:pt x="2424" y="40779"/>
                </a:cubicBezTo>
                <a:close/>
              </a:path>
            </a:pathLst>
          </a:custGeom>
          <a:solidFill>
            <a:schemeClr val="dk2"/>
          </a:solidFill>
          <a:ln>
            <a:noFill/>
          </a:ln>
        </p:spPr>
      </p:sp>
      <p:grpSp>
        <p:nvGrpSpPr>
          <p:cNvPr id="119" name="Google Shape;119;p8"/>
          <p:cNvGrpSpPr/>
          <p:nvPr/>
        </p:nvGrpSpPr>
        <p:grpSpPr>
          <a:xfrm>
            <a:off x="-263228" y="-356895"/>
            <a:ext cx="9407225" cy="6151111"/>
            <a:chOff x="-263228" y="-356895"/>
            <a:chExt cx="9407225" cy="6151111"/>
          </a:xfrm>
        </p:grpSpPr>
        <p:sp>
          <p:nvSpPr>
            <p:cNvPr id="120" name="Google Shape;120;p8"/>
            <p:cNvSpPr/>
            <p:nvPr/>
          </p:nvSpPr>
          <p:spPr>
            <a:xfrm rot="-3668918">
              <a:off x="7841594" y="4381366"/>
              <a:ext cx="675962" cy="628809"/>
            </a:xfrm>
            <a:custGeom>
              <a:avLst/>
              <a:gdLst/>
              <a:ahLst/>
              <a:cxnLst/>
              <a:rect l="l" t="t" r="r" b="b"/>
              <a:pathLst>
                <a:path w="161875" h="150583" extrusionOk="0">
                  <a:moveTo>
                    <a:pt x="86070" y="0"/>
                  </a:moveTo>
                  <a:cubicBezTo>
                    <a:pt x="90019" y="12121"/>
                    <a:pt x="100758" y="56104"/>
                    <a:pt x="100758" y="56104"/>
                  </a:cubicBezTo>
                  <a:cubicBezTo>
                    <a:pt x="100758" y="56104"/>
                    <a:pt x="156151" y="22386"/>
                    <a:pt x="154058" y="25150"/>
                  </a:cubicBezTo>
                  <a:cubicBezTo>
                    <a:pt x="151966" y="27953"/>
                    <a:pt x="119038" y="71778"/>
                    <a:pt x="119038" y="71778"/>
                  </a:cubicBezTo>
                  <a:lnTo>
                    <a:pt x="161876" y="113826"/>
                  </a:lnTo>
                  <a:lnTo>
                    <a:pt x="113905" y="93375"/>
                  </a:lnTo>
                  <a:lnTo>
                    <a:pt x="104864" y="150584"/>
                  </a:lnTo>
                  <a:lnTo>
                    <a:pt x="90927" y="100916"/>
                  </a:lnTo>
                  <a:lnTo>
                    <a:pt x="45996" y="137673"/>
                  </a:lnTo>
                  <a:lnTo>
                    <a:pt x="77266" y="84768"/>
                  </a:lnTo>
                  <a:lnTo>
                    <a:pt x="0" y="50260"/>
                  </a:lnTo>
                  <a:lnTo>
                    <a:pt x="77937" y="64750"/>
                  </a:lnTo>
                  <a:lnTo>
                    <a:pt x="86070"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 name="Google Shape;121;p8"/>
            <p:cNvSpPr/>
            <p:nvPr/>
          </p:nvSpPr>
          <p:spPr>
            <a:xfrm rot="10800000">
              <a:off x="68164" y="3177267"/>
              <a:ext cx="470321" cy="547065"/>
            </a:xfrm>
            <a:custGeom>
              <a:avLst/>
              <a:gdLst/>
              <a:ahLst/>
              <a:cxnLst/>
              <a:rect l="l" t="t" r="r" b="b"/>
              <a:pathLst>
                <a:path w="144937" h="168587" extrusionOk="0">
                  <a:moveTo>
                    <a:pt x="27361" y="13621"/>
                  </a:moveTo>
                  <a:lnTo>
                    <a:pt x="63289" y="67553"/>
                  </a:lnTo>
                  <a:lnTo>
                    <a:pt x="63289" y="0"/>
                  </a:lnTo>
                  <a:lnTo>
                    <a:pt x="87097" y="67553"/>
                  </a:lnTo>
                  <a:lnTo>
                    <a:pt x="137160" y="30125"/>
                  </a:lnTo>
                  <a:lnTo>
                    <a:pt x="91006" y="80661"/>
                  </a:lnTo>
                  <a:lnTo>
                    <a:pt x="144938" y="76792"/>
                  </a:lnTo>
                  <a:lnTo>
                    <a:pt x="86149" y="95230"/>
                  </a:lnTo>
                  <a:lnTo>
                    <a:pt x="116748" y="153545"/>
                  </a:lnTo>
                  <a:lnTo>
                    <a:pt x="79319" y="111734"/>
                  </a:lnTo>
                  <a:lnTo>
                    <a:pt x="59420" y="168588"/>
                  </a:lnTo>
                  <a:lnTo>
                    <a:pt x="61868" y="100560"/>
                  </a:lnTo>
                  <a:lnTo>
                    <a:pt x="0" y="108338"/>
                  </a:lnTo>
                  <a:lnTo>
                    <a:pt x="49708" y="81648"/>
                  </a:lnTo>
                  <a:lnTo>
                    <a:pt x="27361" y="13621"/>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8"/>
            <p:cNvSpPr/>
            <p:nvPr/>
          </p:nvSpPr>
          <p:spPr>
            <a:xfrm rot="10800000">
              <a:off x="8455311" y="297190"/>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23" name="Google Shape;123;p8"/>
            <p:cNvSpPr/>
            <p:nvPr/>
          </p:nvSpPr>
          <p:spPr>
            <a:xfrm rot="10800000">
              <a:off x="8136134" y="210311"/>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 name="Google Shape;124;p8"/>
            <p:cNvSpPr/>
            <p:nvPr/>
          </p:nvSpPr>
          <p:spPr>
            <a:xfrm rot="10800000">
              <a:off x="451594" y="4818124"/>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 name="Google Shape;125;p8"/>
            <p:cNvSpPr/>
            <p:nvPr/>
          </p:nvSpPr>
          <p:spPr>
            <a:xfrm rot="10800000">
              <a:off x="8955597" y="123352"/>
              <a:ext cx="86940" cy="86940"/>
            </a:xfrm>
            <a:custGeom>
              <a:avLst/>
              <a:gdLst/>
              <a:ahLst/>
              <a:cxnLst/>
              <a:rect l="l" t="t" r="r" b="b"/>
              <a:pathLst>
                <a:path w="23625" h="23625" extrusionOk="0">
                  <a:moveTo>
                    <a:pt x="23203" y="8595"/>
                  </a:moveTo>
                  <a:cubicBezTo>
                    <a:pt x="25572" y="17597"/>
                    <a:pt x="17597" y="25572"/>
                    <a:pt x="8595" y="23203"/>
                  </a:cubicBezTo>
                  <a:cubicBezTo>
                    <a:pt x="4647" y="22177"/>
                    <a:pt x="1488" y="18979"/>
                    <a:pt x="422" y="15031"/>
                  </a:cubicBezTo>
                  <a:cubicBezTo>
                    <a:pt x="-1947" y="6029"/>
                    <a:pt x="6028" y="-1947"/>
                    <a:pt x="15030" y="422"/>
                  </a:cubicBezTo>
                  <a:cubicBezTo>
                    <a:pt x="18979" y="1449"/>
                    <a:pt x="22137" y="4647"/>
                    <a:pt x="23203" y="859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 name="Google Shape;126;p8"/>
            <p:cNvSpPr/>
            <p:nvPr/>
          </p:nvSpPr>
          <p:spPr>
            <a:xfrm rot="10800000">
              <a:off x="8792844" y="4652324"/>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 name="Google Shape;127;p8"/>
            <p:cNvSpPr/>
            <p:nvPr/>
          </p:nvSpPr>
          <p:spPr>
            <a:xfrm rot="10800000">
              <a:off x="1172324" y="4858740"/>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28" name="Google Shape;128;p8"/>
            <p:cNvSpPr/>
            <p:nvPr/>
          </p:nvSpPr>
          <p:spPr>
            <a:xfrm rot="10800000">
              <a:off x="-263228" y="3836390"/>
              <a:ext cx="1133100" cy="1957825"/>
            </a:xfrm>
            <a:custGeom>
              <a:avLst/>
              <a:gdLst/>
              <a:ahLst/>
              <a:cxnLst/>
              <a:rect l="l" t="t" r="r" b="b"/>
              <a:pathLst>
                <a:path w="45324" h="78313" extrusionOk="0">
                  <a:moveTo>
                    <a:pt x="42943" y="0"/>
                  </a:moveTo>
                  <a:cubicBezTo>
                    <a:pt x="20953" y="3666"/>
                    <a:pt x="-4992" y="30483"/>
                    <a:pt x="874" y="51991"/>
                  </a:cubicBezTo>
                  <a:cubicBezTo>
                    <a:pt x="2796" y="59039"/>
                    <a:pt x="12269" y="64337"/>
                    <a:pt x="19527" y="63500"/>
                  </a:cubicBezTo>
                  <a:cubicBezTo>
                    <a:pt x="26178" y="62733"/>
                    <a:pt x="37137" y="51707"/>
                    <a:pt x="31830" y="47625"/>
                  </a:cubicBezTo>
                  <a:cubicBezTo>
                    <a:pt x="24113" y="41689"/>
                    <a:pt x="9313" y="59696"/>
                    <a:pt x="11987" y="69057"/>
                  </a:cubicBezTo>
                  <a:cubicBezTo>
                    <a:pt x="15094" y="79934"/>
                    <a:pt x="34986" y="80000"/>
                    <a:pt x="45324" y="75407"/>
                  </a:cubicBezTo>
                </a:path>
              </a:pathLst>
            </a:custGeom>
            <a:noFill/>
            <a:ln w="9525" cap="flat" cmpd="sng">
              <a:solidFill>
                <a:schemeClr val="lt2"/>
              </a:solidFill>
              <a:prstDash val="solid"/>
              <a:round/>
              <a:headEnd type="none" w="med" len="med"/>
              <a:tailEnd type="none" w="med" len="med"/>
            </a:ln>
          </p:spPr>
        </p:sp>
        <p:sp>
          <p:nvSpPr>
            <p:cNvPr id="129" name="Google Shape;129;p8"/>
            <p:cNvSpPr/>
            <p:nvPr/>
          </p:nvSpPr>
          <p:spPr>
            <a:xfrm rot="230148">
              <a:off x="8220994" y="-330055"/>
              <a:ext cx="863235" cy="1815773"/>
            </a:xfrm>
            <a:custGeom>
              <a:avLst/>
              <a:gdLst/>
              <a:ahLst/>
              <a:cxnLst/>
              <a:rect l="l" t="t" r="r" b="b"/>
              <a:pathLst>
                <a:path w="34528" h="72628" extrusionOk="0">
                  <a:moveTo>
                    <a:pt x="0" y="0"/>
                  </a:moveTo>
                  <a:cubicBezTo>
                    <a:pt x="15910" y="5297"/>
                    <a:pt x="27621" y="24913"/>
                    <a:pt x="28178" y="41672"/>
                  </a:cubicBezTo>
                  <a:cubicBezTo>
                    <a:pt x="28428" y="49198"/>
                    <a:pt x="27387" y="59060"/>
                    <a:pt x="21035" y="63103"/>
                  </a:cubicBezTo>
                  <a:cubicBezTo>
                    <a:pt x="19976" y="63777"/>
                    <a:pt x="18351" y="65180"/>
                    <a:pt x="17463" y="64293"/>
                  </a:cubicBezTo>
                  <a:cubicBezTo>
                    <a:pt x="14336" y="61168"/>
                    <a:pt x="21716" y="52275"/>
                    <a:pt x="25797" y="53975"/>
                  </a:cubicBezTo>
                  <a:cubicBezTo>
                    <a:pt x="32134" y="56615"/>
                    <a:pt x="34528" y="65763"/>
                    <a:pt x="34528" y="72628"/>
                  </a:cubicBezTo>
                </a:path>
              </a:pathLst>
            </a:custGeom>
            <a:noFill/>
            <a:ln w="9525" cap="flat" cmpd="sng">
              <a:solidFill>
                <a:schemeClr val="lt2"/>
              </a:solidFill>
              <a:prstDash val="solid"/>
              <a:round/>
              <a:headEnd type="none" w="med" len="med"/>
              <a:tailEnd type="none" w="med" len="med"/>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0"/>
        <p:cNvGrpSpPr/>
        <p:nvPr/>
      </p:nvGrpSpPr>
      <p:grpSpPr>
        <a:xfrm>
          <a:off x="0" y="0"/>
          <a:ext cx="0" cy="0"/>
          <a:chOff x="0" y="0"/>
          <a:chExt cx="0" cy="0"/>
        </a:xfrm>
      </p:grpSpPr>
      <p:sp>
        <p:nvSpPr>
          <p:cNvPr id="131" name="Google Shape;131;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4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33" name="Google Shape;133;p9"/>
          <p:cNvGrpSpPr/>
          <p:nvPr/>
        </p:nvGrpSpPr>
        <p:grpSpPr>
          <a:xfrm>
            <a:off x="134686" y="32121"/>
            <a:ext cx="8873360" cy="5492760"/>
            <a:chOff x="134686" y="32121"/>
            <a:chExt cx="8873360" cy="5492760"/>
          </a:xfrm>
        </p:grpSpPr>
        <p:sp>
          <p:nvSpPr>
            <p:cNvPr id="134" name="Google Shape;134;p9"/>
            <p:cNvSpPr/>
            <p:nvPr/>
          </p:nvSpPr>
          <p:spPr>
            <a:xfrm flipH="1">
              <a:off x="221574" y="749711"/>
              <a:ext cx="86940" cy="86940"/>
            </a:xfrm>
            <a:custGeom>
              <a:avLst/>
              <a:gdLst/>
              <a:ahLst/>
              <a:cxnLst/>
              <a:rect l="l" t="t" r="r" b="b"/>
              <a:pathLst>
                <a:path w="23625" h="23625" extrusionOk="0">
                  <a:moveTo>
                    <a:pt x="23203" y="8595"/>
                  </a:moveTo>
                  <a:cubicBezTo>
                    <a:pt x="25572" y="17597"/>
                    <a:pt x="17597" y="25572"/>
                    <a:pt x="8595" y="23203"/>
                  </a:cubicBezTo>
                  <a:cubicBezTo>
                    <a:pt x="4647" y="22177"/>
                    <a:pt x="1488" y="18979"/>
                    <a:pt x="422" y="15031"/>
                  </a:cubicBezTo>
                  <a:cubicBezTo>
                    <a:pt x="-1947" y="6029"/>
                    <a:pt x="6028" y="-1947"/>
                    <a:pt x="15030" y="422"/>
                  </a:cubicBezTo>
                  <a:cubicBezTo>
                    <a:pt x="18979" y="1449"/>
                    <a:pt x="22137" y="4647"/>
                    <a:pt x="23203" y="859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 name="Google Shape;135;p9"/>
            <p:cNvSpPr/>
            <p:nvPr/>
          </p:nvSpPr>
          <p:spPr>
            <a:xfrm flipH="1">
              <a:off x="8245438" y="4015436"/>
              <a:ext cx="675701" cy="1509446"/>
            </a:xfrm>
            <a:custGeom>
              <a:avLst/>
              <a:gdLst/>
              <a:ahLst/>
              <a:cxnLst/>
              <a:rect l="l" t="t" r="r" b="b"/>
              <a:pathLst>
                <a:path w="45818" h="102370" extrusionOk="0">
                  <a:moveTo>
                    <a:pt x="11566" y="0"/>
                  </a:moveTo>
                  <a:cubicBezTo>
                    <a:pt x="-396" y="16750"/>
                    <a:pt x="-4769" y="44653"/>
                    <a:pt x="6948" y="61576"/>
                  </a:cubicBezTo>
                  <a:cubicBezTo>
                    <a:pt x="11232" y="67764"/>
                    <a:pt x="19195" y="74212"/>
                    <a:pt x="26575" y="72736"/>
                  </a:cubicBezTo>
                  <a:cubicBezTo>
                    <a:pt x="33179" y="71415"/>
                    <a:pt x="44422" y="62105"/>
                    <a:pt x="39660" y="57343"/>
                  </a:cubicBezTo>
                  <a:cubicBezTo>
                    <a:pt x="33446" y="51129"/>
                    <a:pt x="25361" y="70497"/>
                    <a:pt x="25036" y="79279"/>
                  </a:cubicBezTo>
                  <a:cubicBezTo>
                    <a:pt x="24653" y="89627"/>
                    <a:pt x="35664" y="100339"/>
                    <a:pt x="45818" y="102370"/>
                  </a:cubicBezTo>
                </a:path>
              </a:pathLst>
            </a:custGeom>
            <a:noFill/>
            <a:ln w="9525" cap="flat" cmpd="sng">
              <a:solidFill>
                <a:schemeClr val="lt2"/>
              </a:solidFill>
              <a:prstDash val="solid"/>
              <a:round/>
              <a:headEnd type="none" w="med" len="med"/>
              <a:tailEnd type="none" w="med" len="med"/>
            </a:ln>
          </p:spPr>
        </p:sp>
        <p:sp>
          <p:nvSpPr>
            <p:cNvPr id="136" name="Google Shape;136;p9"/>
            <p:cNvSpPr/>
            <p:nvPr/>
          </p:nvSpPr>
          <p:spPr>
            <a:xfrm flipH="1">
              <a:off x="4689647" y="4455811"/>
              <a:ext cx="675828" cy="628684"/>
            </a:xfrm>
            <a:custGeom>
              <a:avLst/>
              <a:gdLst/>
              <a:ahLst/>
              <a:cxnLst/>
              <a:rect l="l" t="t" r="r" b="b"/>
              <a:pathLst>
                <a:path w="161875" h="150583" extrusionOk="0">
                  <a:moveTo>
                    <a:pt x="86070" y="0"/>
                  </a:moveTo>
                  <a:cubicBezTo>
                    <a:pt x="90019" y="12121"/>
                    <a:pt x="100758" y="56104"/>
                    <a:pt x="100758" y="56104"/>
                  </a:cubicBezTo>
                  <a:cubicBezTo>
                    <a:pt x="100758" y="56104"/>
                    <a:pt x="156151" y="22386"/>
                    <a:pt x="154058" y="25150"/>
                  </a:cubicBezTo>
                  <a:cubicBezTo>
                    <a:pt x="151966" y="27953"/>
                    <a:pt x="119038" y="71778"/>
                    <a:pt x="119038" y="71778"/>
                  </a:cubicBezTo>
                  <a:lnTo>
                    <a:pt x="161876" y="113826"/>
                  </a:lnTo>
                  <a:lnTo>
                    <a:pt x="113905" y="93375"/>
                  </a:lnTo>
                  <a:lnTo>
                    <a:pt x="104864" y="150584"/>
                  </a:lnTo>
                  <a:lnTo>
                    <a:pt x="90927" y="100916"/>
                  </a:lnTo>
                  <a:lnTo>
                    <a:pt x="45996" y="137673"/>
                  </a:lnTo>
                  <a:lnTo>
                    <a:pt x="77266" y="84768"/>
                  </a:lnTo>
                  <a:lnTo>
                    <a:pt x="0" y="50260"/>
                  </a:lnTo>
                  <a:lnTo>
                    <a:pt x="77937" y="64750"/>
                  </a:lnTo>
                  <a:lnTo>
                    <a:pt x="86070"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7" name="Google Shape;137;p9"/>
            <p:cNvSpPr/>
            <p:nvPr/>
          </p:nvSpPr>
          <p:spPr>
            <a:xfrm flipH="1">
              <a:off x="405753" y="32121"/>
              <a:ext cx="470321" cy="547065"/>
            </a:xfrm>
            <a:custGeom>
              <a:avLst/>
              <a:gdLst/>
              <a:ahLst/>
              <a:cxnLst/>
              <a:rect l="l" t="t" r="r" b="b"/>
              <a:pathLst>
                <a:path w="144937" h="168587" extrusionOk="0">
                  <a:moveTo>
                    <a:pt x="27361" y="13621"/>
                  </a:moveTo>
                  <a:lnTo>
                    <a:pt x="63289" y="67553"/>
                  </a:lnTo>
                  <a:lnTo>
                    <a:pt x="63289" y="0"/>
                  </a:lnTo>
                  <a:lnTo>
                    <a:pt x="87097" y="67553"/>
                  </a:lnTo>
                  <a:lnTo>
                    <a:pt x="137160" y="30125"/>
                  </a:lnTo>
                  <a:lnTo>
                    <a:pt x="91006" y="80661"/>
                  </a:lnTo>
                  <a:lnTo>
                    <a:pt x="144938" y="76792"/>
                  </a:lnTo>
                  <a:lnTo>
                    <a:pt x="86149" y="95230"/>
                  </a:lnTo>
                  <a:lnTo>
                    <a:pt x="116748" y="153545"/>
                  </a:lnTo>
                  <a:lnTo>
                    <a:pt x="79319" y="111734"/>
                  </a:lnTo>
                  <a:lnTo>
                    <a:pt x="59420" y="168588"/>
                  </a:lnTo>
                  <a:lnTo>
                    <a:pt x="61868" y="100560"/>
                  </a:lnTo>
                  <a:lnTo>
                    <a:pt x="0" y="108338"/>
                  </a:lnTo>
                  <a:lnTo>
                    <a:pt x="49708" y="81648"/>
                  </a:lnTo>
                  <a:lnTo>
                    <a:pt x="27361" y="13621"/>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8" name="Google Shape;138;p9"/>
            <p:cNvSpPr/>
            <p:nvPr/>
          </p:nvSpPr>
          <p:spPr>
            <a:xfrm flipH="1">
              <a:off x="134686" y="49228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 name="Google Shape;139;p9"/>
            <p:cNvSpPr/>
            <p:nvPr/>
          </p:nvSpPr>
          <p:spPr>
            <a:xfrm flipH="1">
              <a:off x="8539857" y="4764957"/>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 name="Google Shape;140;p9"/>
            <p:cNvSpPr/>
            <p:nvPr/>
          </p:nvSpPr>
          <p:spPr>
            <a:xfrm flipH="1">
              <a:off x="7975038" y="4851850"/>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41" name="Google Shape;141;p9"/>
            <p:cNvSpPr/>
            <p:nvPr/>
          </p:nvSpPr>
          <p:spPr>
            <a:xfrm flipH="1">
              <a:off x="980838" y="248350"/>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42" name="Google Shape;142;p9"/>
            <p:cNvSpPr/>
            <p:nvPr/>
          </p:nvSpPr>
          <p:spPr>
            <a:xfrm flipH="1">
              <a:off x="8921161" y="3885657"/>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43" name="Google Shape;143;p9"/>
          <p:cNvGrpSpPr/>
          <p:nvPr/>
        </p:nvGrpSpPr>
        <p:grpSpPr>
          <a:xfrm>
            <a:off x="-127777" y="-367706"/>
            <a:ext cx="9686820" cy="5992597"/>
            <a:chOff x="-127777" y="-367706"/>
            <a:chExt cx="9686820" cy="5992597"/>
          </a:xfrm>
        </p:grpSpPr>
        <p:sp>
          <p:nvSpPr>
            <p:cNvPr id="144" name="Google Shape;144;p9"/>
            <p:cNvSpPr/>
            <p:nvPr/>
          </p:nvSpPr>
          <p:spPr>
            <a:xfrm flipH="1">
              <a:off x="-127777" y="4015416"/>
              <a:ext cx="4689125" cy="1609475"/>
            </a:xfrm>
            <a:custGeom>
              <a:avLst/>
              <a:gdLst/>
              <a:ahLst/>
              <a:cxnLst/>
              <a:rect l="l" t="t" r="r" b="b"/>
              <a:pathLst>
                <a:path w="187565" h="64379" extrusionOk="0">
                  <a:moveTo>
                    <a:pt x="3994" y="56656"/>
                  </a:moveTo>
                  <a:cubicBezTo>
                    <a:pt x="-3729" y="52108"/>
                    <a:pt x="1419" y="38379"/>
                    <a:pt x="5538" y="31428"/>
                  </a:cubicBezTo>
                  <a:cubicBezTo>
                    <a:pt x="9657" y="24477"/>
                    <a:pt x="16694" y="18728"/>
                    <a:pt x="28707" y="14952"/>
                  </a:cubicBezTo>
                  <a:cubicBezTo>
                    <a:pt x="40721" y="11176"/>
                    <a:pt x="61572" y="8946"/>
                    <a:pt x="77619" y="8774"/>
                  </a:cubicBezTo>
                  <a:cubicBezTo>
                    <a:pt x="93666" y="8602"/>
                    <a:pt x="113403" y="15038"/>
                    <a:pt x="124987" y="13922"/>
                  </a:cubicBezTo>
                  <a:cubicBezTo>
                    <a:pt x="136572" y="12806"/>
                    <a:pt x="140175" y="4225"/>
                    <a:pt x="147126" y="2080"/>
                  </a:cubicBezTo>
                  <a:cubicBezTo>
                    <a:pt x="154077" y="-65"/>
                    <a:pt x="160942" y="-494"/>
                    <a:pt x="166691" y="1051"/>
                  </a:cubicBezTo>
                  <a:cubicBezTo>
                    <a:pt x="172440" y="2596"/>
                    <a:pt x="178190" y="4741"/>
                    <a:pt x="181622" y="11348"/>
                  </a:cubicBezTo>
                  <a:cubicBezTo>
                    <a:pt x="185055" y="17955"/>
                    <a:pt x="188402" y="32801"/>
                    <a:pt x="187286" y="40695"/>
                  </a:cubicBezTo>
                  <a:cubicBezTo>
                    <a:pt x="186171" y="48590"/>
                    <a:pt x="182481" y="54768"/>
                    <a:pt x="174929" y="58715"/>
                  </a:cubicBezTo>
                  <a:cubicBezTo>
                    <a:pt x="167378" y="62662"/>
                    <a:pt x="162486" y="64379"/>
                    <a:pt x="141977" y="64379"/>
                  </a:cubicBezTo>
                  <a:cubicBezTo>
                    <a:pt x="121468" y="64379"/>
                    <a:pt x="74873" y="60002"/>
                    <a:pt x="51876" y="58715"/>
                  </a:cubicBezTo>
                  <a:cubicBezTo>
                    <a:pt x="28879" y="57428"/>
                    <a:pt x="11717" y="61204"/>
                    <a:pt x="3994" y="56656"/>
                  </a:cubicBezTo>
                  <a:close/>
                </a:path>
              </a:pathLst>
            </a:custGeom>
            <a:solidFill>
              <a:schemeClr val="dk2"/>
            </a:solidFill>
            <a:ln>
              <a:noFill/>
            </a:ln>
          </p:spPr>
        </p:sp>
        <p:sp>
          <p:nvSpPr>
            <p:cNvPr id="145" name="Google Shape;145;p9"/>
            <p:cNvSpPr/>
            <p:nvPr/>
          </p:nvSpPr>
          <p:spPr>
            <a:xfrm>
              <a:off x="6815668" y="-367706"/>
              <a:ext cx="2743375" cy="1060950"/>
            </a:xfrm>
            <a:custGeom>
              <a:avLst/>
              <a:gdLst/>
              <a:ahLst/>
              <a:cxnLst/>
              <a:rect l="l" t="t" r="r" b="b"/>
              <a:pathLst>
                <a:path w="109735" h="42438" extrusionOk="0">
                  <a:moveTo>
                    <a:pt x="2691" y="5183"/>
                  </a:moveTo>
                  <a:cubicBezTo>
                    <a:pt x="-2298" y="9568"/>
                    <a:pt x="348" y="20907"/>
                    <a:pt x="4959" y="26501"/>
                  </a:cubicBezTo>
                  <a:cubicBezTo>
                    <a:pt x="9570" y="32095"/>
                    <a:pt x="18869" y="37235"/>
                    <a:pt x="30359" y="38747"/>
                  </a:cubicBezTo>
                  <a:cubicBezTo>
                    <a:pt x="41850" y="40259"/>
                    <a:pt x="63772" y="35043"/>
                    <a:pt x="73902" y="35572"/>
                  </a:cubicBezTo>
                  <a:cubicBezTo>
                    <a:pt x="84032" y="36101"/>
                    <a:pt x="86299" y="41166"/>
                    <a:pt x="91137" y="41922"/>
                  </a:cubicBezTo>
                  <a:cubicBezTo>
                    <a:pt x="95975" y="42678"/>
                    <a:pt x="99831" y="42981"/>
                    <a:pt x="102930" y="40108"/>
                  </a:cubicBezTo>
                  <a:cubicBezTo>
                    <a:pt x="106030" y="37236"/>
                    <a:pt x="109810" y="30281"/>
                    <a:pt x="109734" y="24687"/>
                  </a:cubicBezTo>
                  <a:cubicBezTo>
                    <a:pt x="109659" y="19093"/>
                    <a:pt x="106937" y="10400"/>
                    <a:pt x="102477" y="6544"/>
                  </a:cubicBezTo>
                  <a:cubicBezTo>
                    <a:pt x="98017" y="2689"/>
                    <a:pt x="94237" y="2612"/>
                    <a:pt x="82973" y="1554"/>
                  </a:cubicBezTo>
                  <a:cubicBezTo>
                    <a:pt x="71709" y="496"/>
                    <a:pt x="48274" y="-411"/>
                    <a:pt x="34894" y="194"/>
                  </a:cubicBezTo>
                  <a:cubicBezTo>
                    <a:pt x="21514" y="799"/>
                    <a:pt x="7680" y="799"/>
                    <a:pt x="2691" y="5183"/>
                  </a:cubicBezTo>
                  <a:close/>
                </a:path>
              </a:pathLst>
            </a:custGeom>
            <a:solidFill>
              <a:schemeClr val="dk2"/>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6"/>
        <p:cNvGrpSpPr/>
        <p:nvPr/>
      </p:nvGrpSpPr>
      <p:grpSpPr>
        <a:xfrm>
          <a:off x="0" y="0"/>
          <a:ext cx="0" cy="0"/>
          <a:chOff x="0" y="0"/>
          <a:chExt cx="0" cy="0"/>
        </a:xfrm>
      </p:grpSpPr>
      <p:sp>
        <p:nvSpPr>
          <p:cNvPr id="147" name="Google Shape;147;p10"/>
          <p:cNvSpPr>
            <a:spLocks noGrp="1"/>
          </p:cNvSpPr>
          <p:nvPr>
            <p:ph type="pic" idx="2"/>
          </p:nvPr>
        </p:nvSpPr>
        <p:spPr>
          <a:xfrm>
            <a:off x="-11250" y="0"/>
            <a:ext cx="9144000" cy="5143500"/>
          </a:xfrm>
          <a:prstGeom prst="rect">
            <a:avLst/>
          </a:prstGeom>
          <a:noFill/>
          <a:ln>
            <a:noFill/>
          </a:ln>
        </p:spPr>
      </p:sp>
      <p:sp>
        <p:nvSpPr>
          <p:cNvPr id="148" name="Google Shape;148;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Montserrat"/>
              <a:buNone/>
              <a:defRPr sz="3000">
                <a:latin typeface="Montserrat"/>
                <a:ea typeface="Montserrat"/>
                <a:cs typeface="Montserrat"/>
                <a:sym typeface="Montserrat"/>
              </a:defRPr>
            </a:lvl2pPr>
            <a:lvl3pPr lvl="2" algn="ctr" rtl="0">
              <a:spcBef>
                <a:spcPts val="0"/>
              </a:spcBef>
              <a:spcAft>
                <a:spcPts val="0"/>
              </a:spcAft>
              <a:buSzPts val="3000"/>
              <a:buFont typeface="Montserrat"/>
              <a:buNone/>
              <a:defRPr sz="3000">
                <a:latin typeface="Montserrat"/>
                <a:ea typeface="Montserrat"/>
                <a:cs typeface="Montserrat"/>
                <a:sym typeface="Montserrat"/>
              </a:defRPr>
            </a:lvl3pPr>
            <a:lvl4pPr lvl="3" algn="ctr" rtl="0">
              <a:spcBef>
                <a:spcPts val="0"/>
              </a:spcBef>
              <a:spcAft>
                <a:spcPts val="0"/>
              </a:spcAft>
              <a:buSzPts val="3000"/>
              <a:buFont typeface="Montserrat"/>
              <a:buNone/>
              <a:defRPr sz="3000">
                <a:latin typeface="Montserrat"/>
                <a:ea typeface="Montserrat"/>
                <a:cs typeface="Montserrat"/>
                <a:sym typeface="Montserrat"/>
              </a:defRPr>
            </a:lvl4pPr>
            <a:lvl5pPr lvl="4" algn="ctr" rtl="0">
              <a:spcBef>
                <a:spcPts val="0"/>
              </a:spcBef>
              <a:spcAft>
                <a:spcPts val="0"/>
              </a:spcAft>
              <a:buSzPts val="3000"/>
              <a:buFont typeface="Montserrat"/>
              <a:buNone/>
              <a:defRPr sz="3000">
                <a:latin typeface="Montserrat"/>
                <a:ea typeface="Montserrat"/>
                <a:cs typeface="Montserrat"/>
                <a:sym typeface="Montserrat"/>
              </a:defRPr>
            </a:lvl5pPr>
            <a:lvl6pPr lvl="5" algn="ctr" rtl="0">
              <a:spcBef>
                <a:spcPts val="0"/>
              </a:spcBef>
              <a:spcAft>
                <a:spcPts val="0"/>
              </a:spcAft>
              <a:buSzPts val="3000"/>
              <a:buFont typeface="Montserrat"/>
              <a:buNone/>
              <a:defRPr sz="3000">
                <a:latin typeface="Montserrat"/>
                <a:ea typeface="Montserrat"/>
                <a:cs typeface="Montserrat"/>
                <a:sym typeface="Montserrat"/>
              </a:defRPr>
            </a:lvl6pPr>
            <a:lvl7pPr lvl="6" algn="ctr" rtl="0">
              <a:spcBef>
                <a:spcPts val="0"/>
              </a:spcBef>
              <a:spcAft>
                <a:spcPts val="0"/>
              </a:spcAft>
              <a:buSzPts val="3000"/>
              <a:buFont typeface="Montserrat"/>
              <a:buNone/>
              <a:defRPr sz="3000">
                <a:latin typeface="Montserrat"/>
                <a:ea typeface="Montserrat"/>
                <a:cs typeface="Montserrat"/>
                <a:sym typeface="Montserrat"/>
              </a:defRPr>
            </a:lvl7pPr>
            <a:lvl8pPr lvl="7" algn="ctr" rtl="0">
              <a:spcBef>
                <a:spcPts val="0"/>
              </a:spcBef>
              <a:spcAft>
                <a:spcPts val="0"/>
              </a:spcAft>
              <a:buSzPts val="3000"/>
              <a:buFont typeface="Montserrat"/>
              <a:buNone/>
              <a:defRPr sz="3000">
                <a:latin typeface="Montserrat"/>
                <a:ea typeface="Montserrat"/>
                <a:cs typeface="Montserrat"/>
                <a:sym typeface="Montserrat"/>
              </a:defRPr>
            </a:lvl8pPr>
            <a:lvl9pPr lvl="8" algn="ctr" rtl="0">
              <a:spcBef>
                <a:spcPts val="0"/>
              </a:spcBef>
              <a:spcAft>
                <a:spcPts val="0"/>
              </a:spcAft>
              <a:buSzPts val="3000"/>
              <a:buFont typeface="Montserrat"/>
              <a:buNone/>
              <a:defRPr sz="3000">
                <a:latin typeface="Montserrat"/>
                <a:ea typeface="Montserrat"/>
                <a:cs typeface="Montserrat"/>
                <a:sym typeface="Montserra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9"/>
        <p:cNvGrpSpPr/>
        <p:nvPr/>
      </p:nvGrpSpPr>
      <p:grpSpPr>
        <a:xfrm>
          <a:off x="0" y="0"/>
          <a:ext cx="0" cy="0"/>
          <a:chOff x="0" y="0"/>
          <a:chExt cx="0" cy="0"/>
        </a:xfrm>
      </p:grpSpPr>
      <p:grpSp>
        <p:nvGrpSpPr>
          <p:cNvPr id="150" name="Google Shape;150;p11"/>
          <p:cNvGrpSpPr/>
          <p:nvPr/>
        </p:nvGrpSpPr>
        <p:grpSpPr>
          <a:xfrm>
            <a:off x="-1663687" y="-617639"/>
            <a:ext cx="10746447" cy="5591756"/>
            <a:chOff x="-1663687" y="-617639"/>
            <a:chExt cx="10746447" cy="5591756"/>
          </a:xfrm>
        </p:grpSpPr>
        <p:sp>
          <p:nvSpPr>
            <p:cNvPr id="151" name="Google Shape;151;p11"/>
            <p:cNvSpPr/>
            <p:nvPr/>
          </p:nvSpPr>
          <p:spPr>
            <a:xfrm>
              <a:off x="79600" y="440936"/>
              <a:ext cx="675828" cy="628684"/>
            </a:xfrm>
            <a:custGeom>
              <a:avLst/>
              <a:gdLst/>
              <a:ahLst/>
              <a:cxnLst/>
              <a:rect l="l" t="t" r="r" b="b"/>
              <a:pathLst>
                <a:path w="161875" h="150583" extrusionOk="0">
                  <a:moveTo>
                    <a:pt x="86070" y="0"/>
                  </a:moveTo>
                  <a:cubicBezTo>
                    <a:pt x="90019" y="12121"/>
                    <a:pt x="100758" y="56104"/>
                    <a:pt x="100758" y="56104"/>
                  </a:cubicBezTo>
                  <a:cubicBezTo>
                    <a:pt x="100758" y="56104"/>
                    <a:pt x="156151" y="22386"/>
                    <a:pt x="154058" y="25150"/>
                  </a:cubicBezTo>
                  <a:cubicBezTo>
                    <a:pt x="151966" y="27953"/>
                    <a:pt x="119038" y="71778"/>
                    <a:pt x="119038" y="71778"/>
                  </a:cubicBezTo>
                  <a:lnTo>
                    <a:pt x="161876" y="113826"/>
                  </a:lnTo>
                  <a:lnTo>
                    <a:pt x="113905" y="93375"/>
                  </a:lnTo>
                  <a:lnTo>
                    <a:pt x="104864" y="150584"/>
                  </a:lnTo>
                  <a:lnTo>
                    <a:pt x="90927" y="100916"/>
                  </a:lnTo>
                  <a:lnTo>
                    <a:pt x="45996" y="137673"/>
                  </a:lnTo>
                  <a:lnTo>
                    <a:pt x="77266" y="84768"/>
                  </a:lnTo>
                  <a:lnTo>
                    <a:pt x="0" y="50260"/>
                  </a:lnTo>
                  <a:lnTo>
                    <a:pt x="77937" y="64750"/>
                  </a:lnTo>
                  <a:lnTo>
                    <a:pt x="86070"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 name="Google Shape;152;p11"/>
            <p:cNvSpPr/>
            <p:nvPr/>
          </p:nvSpPr>
          <p:spPr>
            <a:xfrm>
              <a:off x="8612439" y="3846471"/>
              <a:ext cx="470321" cy="547065"/>
            </a:xfrm>
            <a:custGeom>
              <a:avLst/>
              <a:gdLst/>
              <a:ahLst/>
              <a:cxnLst/>
              <a:rect l="l" t="t" r="r" b="b"/>
              <a:pathLst>
                <a:path w="144937" h="168587" extrusionOk="0">
                  <a:moveTo>
                    <a:pt x="27361" y="13621"/>
                  </a:moveTo>
                  <a:lnTo>
                    <a:pt x="63289" y="67553"/>
                  </a:lnTo>
                  <a:lnTo>
                    <a:pt x="63289" y="0"/>
                  </a:lnTo>
                  <a:lnTo>
                    <a:pt x="87097" y="67553"/>
                  </a:lnTo>
                  <a:lnTo>
                    <a:pt x="137160" y="30125"/>
                  </a:lnTo>
                  <a:lnTo>
                    <a:pt x="91006" y="80661"/>
                  </a:lnTo>
                  <a:lnTo>
                    <a:pt x="144938" y="76792"/>
                  </a:lnTo>
                  <a:lnTo>
                    <a:pt x="86149" y="95230"/>
                  </a:lnTo>
                  <a:lnTo>
                    <a:pt x="116748" y="153545"/>
                  </a:lnTo>
                  <a:lnTo>
                    <a:pt x="79319" y="111734"/>
                  </a:lnTo>
                  <a:lnTo>
                    <a:pt x="59420" y="168588"/>
                  </a:lnTo>
                  <a:lnTo>
                    <a:pt x="61868" y="100560"/>
                  </a:lnTo>
                  <a:lnTo>
                    <a:pt x="0" y="108338"/>
                  </a:lnTo>
                  <a:lnTo>
                    <a:pt x="49708" y="81648"/>
                  </a:lnTo>
                  <a:lnTo>
                    <a:pt x="27361" y="13621"/>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3" name="Google Shape;153;p11"/>
            <p:cNvSpPr/>
            <p:nvPr/>
          </p:nvSpPr>
          <p:spPr>
            <a:xfrm>
              <a:off x="-1663687" y="4092250"/>
              <a:ext cx="3059550" cy="866375"/>
            </a:xfrm>
            <a:custGeom>
              <a:avLst/>
              <a:gdLst/>
              <a:ahLst/>
              <a:cxnLst/>
              <a:rect l="l" t="t" r="r" b="b"/>
              <a:pathLst>
                <a:path w="122382" h="34655" extrusionOk="0">
                  <a:moveTo>
                    <a:pt x="0" y="0"/>
                  </a:moveTo>
                  <a:cubicBezTo>
                    <a:pt x="4333" y="30317"/>
                    <a:pt x="74471" y="46600"/>
                    <a:pt x="89670" y="20012"/>
                  </a:cubicBezTo>
                  <a:cubicBezTo>
                    <a:pt x="91273" y="17208"/>
                    <a:pt x="92762" y="12975"/>
                    <a:pt x="90824" y="10391"/>
                  </a:cubicBezTo>
                  <a:cubicBezTo>
                    <a:pt x="89268" y="8316"/>
                    <a:pt x="85286" y="7796"/>
                    <a:pt x="83128" y="9236"/>
                  </a:cubicBezTo>
                  <a:cubicBezTo>
                    <a:pt x="78158" y="12552"/>
                    <a:pt x="75545" y="21366"/>
                    <a:pt x="78509" y="26554"/>
                  </a:cubicBezTo>
                  <a:cubicBezTo>
                    <a:pt x="85843" y="39393"/>
                    <a:pt x="107596" y="33097"/>
                    <a:pt x="122382" y="33097"/>
                  </a:cubicBezTo>
                </a:path>
              </a:pathLst>
            </a:custGeom>
            <a:noFill/>
            <a:ln w="9525" cap="flat" cmpd="sng">
              <a:solidFill>
                <a:schemeClr val="lt2"/>
              </a:solidFill>
              <a:prstDash val="solid"/>
              <a:round/>
              <a:headEnd type="none" w="med" len="med"/>
              <a:tailEnd type="none" w="med" len="med"/>
            </a:ln>
          </p:spPr>
        </p:sp>
        <p:sp>
          <p:nvSpPr>
            <p:cNvPr id="154" name="Google Shape;154;p11"/>
            <p:cNvSpPr/>
            <p:nvPr/>
          </p:nvSpPr>
          <p:spPr>
            <a:xfrm>
              <a:off x="7936748" y="-617639"/>
              <a:ext cx="675701" cy="1509446"/>
            </a:xfrm>
            <a:custGeom>
              <a:avLst/>
              <a:gdLst/>
              <a:ahLst/>
              <a:cxnLst/>
              <a:rect l="l" t="t" r="r" b="b"/>
              <a:pathLst>
                <a:path w="45818" h="102370" extrusionOk="0">
                  <a:moveTo>
                    <a:pt x="11566" y="0"/>
                  </a:moveTo>
                  <a:cubicBezTo>
                    <a:pt x="-396" y="16750"/>
                    <a:pt x="-4769" y="44653"/>
                    <a:pt x="6948" y="61576"/>
                  </a:cubicBezTo>
                  <a:cubicBezTo>
                    <a:pt x="11232" y="67764"/>
                    <a:pt x="19195" y="74212"/>
                    <a:pt x="26575" y="72736"/>
                  </a:cubicBezTo>
                  <a:cubicBezTo>
                    <a:pt x="33179" y="71415"/>
                    <a:pt x="44422" y="62105"/>
                    <a:pt x="39660" y="57343"/>
                  </a:cubicBezTo>
                  <a:cubicBezTo>
                    <a:pt x="33446" y="51129"/>
                    <a:pt x="25361" y="70497"/>
                    <a:pt x="25036" y="79279"/>
                  </a:cubicBezTo>
                  <a:cubicBezTo>
                    <a:pt x="24653" y="89627"/>
                    <a:pt x="35664" y="100339"/>
                    <a:pt x="45818" y="102370"/>
                  </a:cubicBezTo>
                </a:path>
              </a:pathLst>
            </a:custGeom>
            <a:noFill/>
            <a:ln w="9525" cap="flat" cmpd="sng">
              <a:solidFill>
                <a:schemeClr val="lt2"/>
              </a:solidFill>
              <a:prstDash val="solid"/>
              <a:round/>
              <a:headEnd type="none" w="med" len="med"/>
              <a:tailEnd type="none" w="med" len="med"/>
            </a:ln>
          </p:spPr>
        </p:sp>
        <p:sp>
          <p:nvSpPr>
            <p:cNvPr id="155" name="Google Shape;155;p11"/>
            <p:cNvSpPr/>
            <p:nvPr/>
          </p:nvSpPr>
          <p:spPr>
            <a:xfrm>
              <a:off x="8188674" y="4416964"/>
              <a:ext cx="470468" cy="470270"/>
            </a:xfrm>
            <a:custGeom>
              <a:avLst/>
              <a:gdLst/>
              <a:ahLst/>
              <a:cxnLst/>
              <a:rect l="l" t="t" r="r" b="b"/>
              <a:pathLst>
                <a:path w="187065" h="186986" extrusionOk="0">
                  <a:moveTo>
                    <a:pt x="60723" y="21597"/>
                  </a:moveTo>
                  <a:cubicBezTo>
                    <a:pt x="61552" y="25387"/>
                    <a:pt x="72449" y="74621"/>
                    <a:pt x="72449" y="74621"/>
                  </a:cubicBezTo>
                  <a:lnTo>
                    <a:pt x="0" y="62816"/>
                  </a:lnTo>
                  <a:lnTo>
                    <a:pt x="74858" y="103600"/>
                  </a:lnTo>
                  <a:lnTo>
                    <a:pt x="62342" y="186986"/>
                  </a:lnTo>
                  <a:lnTo>
                    <a:pt x="107786" y="119038"/>
                  </a:lnTo>
                  <a:cubicBezTo>
                    <a:pt x="107786" y="119038"/>
                    <a:pt x="177550" y="159823"/>
                    <a:pt x="175931" y="155045"/>
                  </a:cubicBezTo>
                  <a:cubicBezTo>
                    <a:pt x="174313" y="150307"/>
                    <a:pt x="144543" y="97836"/>
                    <a:pt x="144543" y="97836"/>
                  </a:cubicBezTo>
                  <a:lnTo>
                    <a:pt x="187065" y="66843"/>
                  </a:lnTo>
                  <a:lnTo>
                    <a:pt x="120341" y="67988"/>
                  </a:lnTo>
                  <a:lnTo>
                    <a:pt x="137673" y="0"/>
                  </a:lnTo>
                  <a:lnTo>
                    <a:pt x="101232" y="53458"/>
                  </a:lnTo>
                  <a:lnTo>
                    <a:pt x="60684" y="21557"/>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6" name="Google Shape;156;p11"/>
            <p:cNvSpPr/>
            <p:nvPr/>
          </p:nvSpPr>
          <p:spPr>
            <a:xfrm>
              <a:off x="8876055" y="3569607"/>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7" name="Google Shape;157;p11"/>
            <p:cNvSpPr/>
            <p:nvPr/>
          </p:nvSpPr>
          <p:spPr>
            <a:xfrm>
              <a:off x="1605571" y="488723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8" name="Google Shape;158;p11"/>
            <p:cNvSpPr/>
            <p:nvPr/>
          </p:nvSpPr>
          <p:spPr>
            <a:xfrm>
              <a:off x="249550" y="3846475"/>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59" name="Google Shape;159;p11"/>
            <p:cNvSpPr/>
            <p:nvPr/>
          </p:nvSpPr>
          <p:spPr>
            <a:xfrm>
              <a:off x="873225" y="248350"/>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60" name="Google Shape;160;p11"/>
            <p:cNvSpPr/>
            <p:nvPr/>
          </p:nvSpPr>
          <p:spPr>
            <a:xfrm>
              <a:off x="8804155" y="480033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 name="Google Shape;161;p11"/>
            <p:cNvSpPr/>
            <p:nvPr/>
          </p:nvSpPr>
          <p:spPr>
            <a:xfrm>
              <a:off x="7431696" y="181157"/>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2" name="Google Shape;162;p11"/>
            <p:cNvSpPr/>
            <p:nvPr/>
          </p:nvSpPr>
          <p:spPr>
            <a:xfrm>
              <a:off x="374067" y="9363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3" name="Google Shape;163;p11"/>
            <p:cNvSpPr/>
            <p:nvPr/>
          </p:nvSpPr>
          <p:spPr>
            <a:xfrm>
              <a:off x="8862200" y="1069625"/>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sp>
        <p:nvSpPr>
          <p:cNvPr id="164" name="Google Shape;164;p11"/>
          <p:cNvSpPr txBox="1">
            <a:spLocks noGrp="1"/>
          </p:cNvSpPr>
          <p:nvPr>
            <p:ph type="title" hasCustomPrompt="1"/>
          </p:nvPr>
        </p:nvSpPr>
        <p:spPr>
          <a:xfrm>
            <a:off x="1284000" y="1667175"/>
            <a:ext cx="6576000" cy="13119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Font typeface="Montserrat"/>
              <a:buNone/>
              <a:defRPr sz="6000">
                <a:latin typeface="Montserrat"/>
                <a:ea typeface="Montserrat"/>
                <a:cs typeface="Montserrat"/>
                <a:sym typeface="Montserrat"/>
              </a:defRPr>
            </a:lvl2pPr>
            <a:lvl3pPr lvl="2" algn="ctr">
              <a:spcBef>
                <a:spcPts val="0"/>
              </a:spcBef>
              <a:spcAft>
                <a:spcPts val="0"/>
              </a:spcAft>
              <a:buSzPts val="6000"/>
              <a:buFont typeface="Montserrat"/>
              <a:buNone/>
              <a:defRPr sz="6000">
                <a:latin typeface="Montserrat"/>
                <a:ea typeface="Montserrat"/>
                <a:cs typeface="Montserrat"/>
                <a:sym typeface="Montserrat"/>
              </a:defRPr>
            </a:lvl3pPr>
            <a:lvl4pPr lvl="3" algn="ctr">
              <a:spcBef>
                <a:spcPts val="0"/>
              </a:spcBef>
              <a:spcAft>
                <a:spcPts val="0"/>
              </a:spcAft>
              <a:buSzPts val="6000"/>
              <a:buFont typeface="Montserrat"/>
              <a:buNone/>
              <a:defRPr sz="6000">
                <a:latin typeface="Montserrat"/>
                <a:ea typeface="Montserrat"/>
                <a:cs typeface="Montserrat"/>
                <a:sym typeface="Montserrat"/>
              </a:defRPr>
            </a:lvl4pPr>
            <a:lvl5pPr lvl="4" algn="ctr">
              <a:spcBef>
                <a:spcPts val="0"/>
              </a:spcBef>
              <a:spcAft>
                <a:spcPts val="0"/>
              </a:spcAft>
              <a:buSzPts val="6000"/>
              <a:buFont typeface="Montserrat"/>
              <a:buNone/>
              <a:defRPr sz="6000">
                <a:latin typeface="Montserrat"/>
                <a:ea typeface="Montserrat"/>
                <a:cs typeface="Montserrat"/>
                <a:sym typeface="Montserrat"/>
              </a:defRPr>
            </a:lvl5pPr>
            <a:lvl6pPr lvl="5" algn="ctr">
              <a:spcBef>
                <a:spcPts val="0"/>
              </a:spcBef>
              <a:spcAft>
                <a:spcPts val="0"/>
              </a:spcAft>
              <a:buSzPts val="6000"/>
              <a:buFont typeface="Montserrat"/>
              <a:buNone/>
              <a:defRPr sz="6000">
                <a:latin typeface="Montserrat"/>
                <a:ea typeface="Montserrat"/>
                <a:cs typeface="Montserrat"/>
                <a:sym typeface="Montserrat"/>
              </a:defRPr>
            </a:lvl6pPr>
            <a:lvl7pPr lvl="6" algn="ctr">
              <a:spcBef>
                <a:spcPts val="0"/>
              </a:spcBef>
              <a:spcAft>
                <a:spcPts val="0"/>
              </a:spcAft>
              <a:buSzPts val="6000"/>
              <a:buFont typeface="Montserrat"/>
              <a:buNone/>
              <a:defRPr sz="6000">
                <a:latin typeface="Montserrat"/>
                <a:ea typeface="Montserrat"/>
                <a:cs typeface="Montserrat"/>
                <a:sym typeface="Montserrat"/>
              </a:defRPr>
            </a:lvl7pPr>
            <a:lvl8pPr lvl="7" algn="ctr">
              <a:spcBef>
                <a:spcPts val="0"/>
              </a:spcBef>
              <a:spcAft>
                <a:spcPts val="0"/>
              </a:spcAft>
              <a:buSzPts val="6000"/>
              <a:buFont typeface="Montserrat"/>
              <a:buNone/>
              <a:defRPr sz="6000">
                <a:latin typeface="Montserrat"/>
                <a:ea typeface="Montserrat"/>
                <a:cs typeface="Montserrat"/>
                <a:sym typeface="Montserrat"/>
              </a:defRPr>
            </a:lvl8pPr>
            <a:lvl9pPr lvl="8" algn="ctr">
              <a:spcBef>
                <a:spcPts val="0"/>
              </a:spcBef>
              <a:spcAft>
                <a:spcPts val="0"/>
              </a:spcAft>
              <a:buSzPts val="6000"/>
              <a:buFont typeface="Montserrat"/>
              <a:buNone/>
              <a:defRPr sz="6000">
                <a:latin typeface="Montserrat"/>
                <a:ea typeface="Montserrat"/>
                <a:cs typeface="Montserrat"/>
                <a:sym typeface="Montserrat"/>
              </a:defRPr>
            </a:lvl9pPr>
          </a:lstStyle>
          <a:p>
            <a:r>
              <a:t>xx%</a:t>
            </a:r>
          </a:p>
        </p:txBody>
      </p:sp>
      <p:sp>
        <p:nvSpPr>
          <p:cNvPr id="165" name="Google Shape;165;p11"/>
          <p:cNvSpPr txBox="1">
            <a:spLocks noGrp="1"/>
          </p:cNvSpPr>
          <p:nvPr>
            <p:ph type="subTitle" idx="1"/>
          </p:nvPr>
        </p:nvSpPr>
        <p:spPr>
          <a:xfrm>
            <a:off x="1284000" y="29792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166" name="Google Shape;166;p11"/>
          <p:cNvGrpSpPr/>
          <p:nvPr/>
        </p:nvGrpSpPr>
        <p:grpSpPr>
          <a:xfrm>
            <a:off x="-322161" y="-505926"/>
            <a:ext cx="7227743" cy="4075533"/>
            <a:chOff x="-322161" y="-505926"/>
            <a:chExt cx="7227743" cy="4075533"/>
          </a:xfrm>
        </p:grpSpPr>
        <p:sp>
          <p:nvSpPr>
            <p:cNvPr id="167" name="Google Shape;167;p11"/>
            <p:cNvSpPr/>
            <p:nvPr/>
          </p:nvSpPr>
          <p:spPr>
            <a:xfrm>
              <a:off x="-322161" y="1654108"/>
              <a:ext cx="904825" cy="1915500"/>
            </a:xfrm>
            <a:custGeom>
              <a:avLst/>
              <a:gdLst/>
              <a:ahLst/>
              <a:cxnLst/>
              <a:rect l="l" t="t" r="r" b="b"/>
              <a:pathLst>
                <a:path w="36193" h="76620" extrusionOk="0">
                  <a:moveTo>
                    <a:pt x="7443" y="75350"/>
                  </a:moveTo>
                  <a:cubicBezTo>
                    <a:pt x="12508" y="78676"/>
                    <a:pt x="27022" y="75199"/>
                    <a:pt x="30575" y="68093"/>
                  </a:cubicBezTo>
                  <a:cubicBezTo>
                    <a:pt x="34128" y="60987"/>
                    <a:pt x="27854" y="41257"/>
                    <a:pt x="28761" y="32715"/>
                  </a:cubicBezTo>
                  <a:cubicBezTo>
                    <a:pt x="29668" y="24173"/>
                    <a:pt x="35413" y="21981"/>
                    <a:pt x="36018" y="16840"/>
                  </a:cubicBezTo>
                  <a:cubicBezTo>
                    <a:pt x="36623" y="11700"/>
                    <a:pt x="35716" y="4442"/>
                    <a:pt x="32390" y="1872"/>
                  </a:cubicBezTo>
                  <a:cubicBezTo>
                    <a:pt x="29064" y="-698"/>
                    <a:pt x="20899" y="-396"/>
                    <a:pt x="16061" y="1418"/>
                  </a:cubicBezTo>
                  <a:cubicBezTo>
                    <a:pt x="11223" y="3232"/>
                    <a:pt x="6007" y="4971"/>
                    <a:pt x="3361" y="12757"/>
                  </a:cubicBezTo>
                  <a:cubicBezTo>
                    <a:pt x="715" y="20543"/>
                    <a:pt x="-494" y="37704"/>
                    <a:pt x="186" y="48136"/>
                  </a:cubicBezTo>
                  <a:cubicBezTo>
                    <a:pt x="866" y="58568"/>
                    <a:pt x="2378" y="72024"/>
                    <a:pt x="7443" y="75350"/>
                  </a:cubicBezTo>
                  <a:close/>
                </a:path>
              </a:pathLst>
            </a:custGeom>
            <a:solidFill>
              <a:schemeClr val="dk2"/>
            </a:solidFill>
            <a:ln>
              <a:noFill/>
            </a:ln>
          </p:spPr>
        </p:sp>
        <p:sp>
          <p:nvSpPr>
            <p:cNvPr id="168" name="Google Shape;168;p11"/>
            <p:cNvSpPr/>
            <p:nvPr/>
          </p:nvSpPr>
          <p:spPr>
            <a:xfrm>
              <a:off x="4553924" y="-505926"/>
              <a:ext cx="2351658" cy="1087841"/>
            </a:xfrm>
            <a:custGeom>
              <a:avLst/>
              <a:gdLst/>
              <a:ahLst/>
              <a:cxnLst/>
              <a:rect l="l" t="t" r="r" b="b"/>
              <a:pathLst>
                <a:path w="106748" h="49380" extrusionOk="0">
                  <a:moveTo>
                    <a:pt x="6983" y="9319"/>
                  </a:moveTo>
                  <a:cubicBezTo>
                    <a:pt x="-2315" y="15140"/>
                    <a:pt x="-1029" y="28596"/>
                    <a:pt x="3355" y="35173"/>
                  </a:cubicBezTo>
                  <a:cubicBezTo>
                    <a:pt x="7740" y="41750"/>
                    <a:pt x="20817" y="47041"/>
                    <a:pt x="33290" y="48780"/>
                  </a:cubicBezTo>
                  <a:cubicBezTo>
                    <a:pt x="45763" y="50519"/>
                    <a:pt x="68215" y="48175"/>
                    <a:pt x="78194" y="45605"/>
                  </a:cubicBezTo>
                  <a:cubicBezTo>
                    <a:pt x="88173" y="43035"/>
                    <a:pt x="88853" y="36383"/>
                    <a:pt x="93162" y="33359"/>
                  </a:cubicBezTo>
                  <a:cubicBezTo>
                    <a:pt x="97471" y="30335"/>
                    <a:pt x="101855" y="30940"/>
                    <a:pt x="104047" y="27462"/>
                  </a:cubicBezTo>
                  <a:cubicBezTo>
                    <a:pt x="106239" y="23985"/>
                    <a:pt x="107449" y="16501"/>
                    <a:pt x="106315" y="12494"/>
                  </a:cubicBezTo>
                  <a:cubicBezTo>
                    <a:pt x="105181" y="8488"/>
                    <a:pt x="105106" y="5464"/>
                    <a:pt x="97244" y="3423"/>
                  </a:cubicBezTo>
                  <a:cubicBezTo>
                    <a:pt x="89382" y="1382"/>
                    <a:pt x="74188" y="-735"/>
                    <a:pt x="59144" y="248"/>
                  </a:cubicBezTo>
                  <a:cubicBezTo>
                    <a:pt x="44101" y="1231"/>
                    <a:pt x="16281" y="3498"/>
                    <a:pt x="6983" y="9319"/>
                  </a:cubicBezTo>
                  <a:close/>
                </a:path>
              </a:pathLst>
            </a:custGeom>
            <a:solidFill>
              <a:schemeClr val="dk2"/>
            </a:solidFill>
            <a:ln>
              <a:noFill/>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6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2">
    <p:spTree>
      <p:nvGrpSpPr>
        <p:cNvPr id="1" name="Shape 191"/>
        <p:cNvGrpSpPr/>
        <p:nvPr/>
      </p:nvGrpSpPr>
      <p:grpSpPr>
        <a:xfrm>
          <a:off x="0" y="0"/>
          <a:ext cx="0" cy="0"/>
          <a:chOff x="0" y="0"/>
          <a:chExt cx="0" cy="0"/>
        </a:xfrm>
      </p:grpSpPr>
      <p:sp>
        <p:nvSpPr>
          <p:cNvPr id="192" name="Google Shape;192;p14"/>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193" name="Google Shape;193;p14"/>
          <p:cNvGrpSpPr/>
          <p:nvPr/>
        </p:nvGrpSpPr>
        <p:grpSpPr>
          <a:xfrm>
            <a:off x="76474" y="-233875"/>
            <a:ext cx="9603054" cy="5412713"/>
            <a:chOff x="76474" y="-233875"/>
            <a:chExt cx="9603054" cy="5412713"/>
          </a:xfrm>
        </p:grpSpPr>
        <p:sp>
          <p:nvSpPr>
            <p:cNvPr id="194" name="Google Shape;194;p14"/>
            <p:cNvSpPr/>
            <p:nvPr/>
          </p:nvSpPr>
          <p:spPr>
            <a:xfrm rot="3670721">
              <a:off x="8234059" y="4416972"/>
              <a:ext cx="675767" cy="628627"/>
            </a:xfrm>
            <a:custGeom>
              <a:avLst/>
              <a:gdLst/>
              <a:ahLst/>
              <a:cxnLst/>
              <a:rect l="l" t="t" r="r" b="b"/>
              <a:pathLst>
                <a:path w="161875" h="150583" extrusionOk="0">
                  <a:moveTo>
                    <a:pt x="86070" y="0"/>
                  </a:moveTo>
                  <a:cubicBezTo>
                    <a:pt x="90019" y="12121"/>
                    <a:pt x="100758" y="56104"/>
                    <a:pt x="100758" y="56104"/>
                  </a:cubicBezTo>
                  <a:cubicBezTo>
                    <a:pt x="100758" y="56104"/>
                    <a:pt x="156151" y="22386"/>
                    <a:pt x="154058" y="25150"/>
                  </a:cubicBezTo>
                  <a:cubicBezTo>
                    <a:pt x="151966" y="27953"/>
                    <a:pt x="119038" y="71778"/>
                    <a:pt x="119038" y="71778"/>
                  </a:cubicBezTo>
                  <a:lnTo>
                    <a:pt x="161876" y="113826"/>
                  </a:lnTo>
                  <a:lnTo>
                    <a:pt x="113905" y="93375"/>
                  </a:lnTo>
                  <a:lnTo>
                    <a:pt x="104864" y="150584"/>
                  </a:lnTo>
                  <a:lnTo>
                    <a:pt x="90927" y="100916"/>
                  </a:lnTo>
                  <a:lnTo>
                    <a:pt x="45996" y="137673"/>
                  </a:lnTo>
                  <a:lnTo>
                    <a:pt x="77266" y="84768"/>
                  </a:lnTo>
                  <a:lnTo>
                    <a:pt x="0" y="50260"/>
                  </a:lnTo>
                  <a:lnTo>
                    <a:pt x="77937" y="64750"/>
                  </a:lnTo>
                  <a:lnTo>
                    <a:pt x="86070"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5" name="Google Shape;195;p14"/>
            <p:cNvSpPr/>
            <p:nvPr/>
          </p:nvSpPr>
          <p:spPr>
            <a:xfrm>
              <a:off x="8539889" y="1299496"/>
              <a:ext cx="470321" cy="547065"/>
            </a:xfrm>
            <a:custGeom>
              <a:avLst/>
              <a:gdLst/>
              <a:ahLst/>
              <a:cxnLst/>
              <a:rect l="l" t="t" r="r" b="b"/>
              <a:pathLst>
                <a:path w="144937" h="168587" extrusionOk="0">
                  <a:moveTo>
                    <a:pt x="27361" y="13621"/>
                  </a:moveTo>
                  <a:lnTo>
                    <a:pt x="63289" y="67553"/>
                  </a:lnTo>
                  <a:lnTo>
                    <a:pt x="63289" y="0"/>
                  </a:lnTo>
                  <a:lnTo>
                    <a:pt x="87097" y="67553"/>
                  </a:lnTo>
                  <a:lnTo>
                    <a:pt x="137160" y="30125"/>
                  </a:lnTo>
                  <a:lnTo>
                    <a:pt x="91006" y="80661"/>
                  </a:lnTo>
                  <a:lnTo>
                    <a:pt x="144938" y="76792"/>
                  </a:lnTo>
                  <a:lnTo>
                    <a:pt x="86149" y="95230"/>
                  </a:lnTo>
                  <a:lnTo>
                    <a:pt x="116748" y="153545"/>
                  </a:lnTo>
                  <a:lnTo>
                    <a:pt x="79319" y="111734"/>
                  </a:lnTo>
                  <a:lnTo>
                    <a:pt x="59420" y="168588"/>
                  </a:lnTo>
                  <a:lnTo>
                    <a:pt x="61868" y="100560"/>
                  </a:lnTo>
                  <a:lnTo>
                    <a:pt x="0" y="108338"/>
                  </a:lnTo>
                  <a:lnTo>
                    <a:pt x="49708" y="81648"/>
                  </a:lnTo>
                  <a:lnTo>
                    <a:pt x="27361" y="13621"/>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6" name="Google Shape;196;p14"/>
            <p:cNvSpPr/>
            <p:nvPr/>
          </p:nvSpPr>
          <p:spPr>
            <a:xfrm rot="-5928742">
              <a:off x="8419089" y="2601798"/>
              <a:ext cx="1265356" cy="1074355"/>
            </a:xfrm>
            <a:custGeom>
              <a:avLst/>
              <a:gdLst/>
              <a:ahLst/>
              <a:cxnLst/>
              <a:rect l="l" t="t" r="r" b="b"/>
              <a:pathLst>
                <a:path w="50614" h="42974" extrusionOk="0">
                  <a:moveTo>
                    <a:pt x="3663" y="0"/>
                  </a:moveTo>
                  <a:cubicBezTo>
                    <a:pt x="1072" y="4664"/>
                    <a:pt x="-1325" y="10961"/>
                    <a:pt x="969" y="15778"/>
                  </a:cubicBezTo>
                  <a:cubicBezTo>
                    <a:pt x="3760" y="21639"/>
                    <a:pt x="11484" y="24423"/>
                    <a:pt x="17902" y="25400"/>
                  </a:cubicBezTo>
                  <a:cubicBezTo>
                    <a:pt x="23770" y="26293"/>
                    <a:pt x="30181" y="25886"/>
                    <a:pt x="35605" y="23475"/>
                  </a:cubicBezTo>
                  <a:cubicBezTo>
                    <a:pt x="36873" y="22911"/>
                    <a:pt x="39024" y="20844"/>
                    <a:pt x="37914" y="20012"/>
                  </a:cubicBezTo>
                  <a:cubicBezTo>
                    <a:pt x="32541" y="15983"/>
                    <a:pt x="25012" y="31855"/>
                    <a:pt x="28293" y="37715"/>
                  </a:cubicBezTo>
                  <a:cubicBezTo>
                    <a:pt x="32005" y="44344"/>
                    <a:pt x="43047" y="43021"/>
                    <a:pt x="50614" y="42333"/>
                  </a:cubicBezTo>
                </a:path>
              </a:pathLst>
            </a:custGeom>
            <a:noFill/>
            <a:ln w="9525" cap="flat" cmpd="sng">
              <a:solidFill>
                <a:schemeClr val="lt2"/>
              </a:solidFill>
              <a:prstDash val="solid"/>
              <a:round/>
              <a:headEnd type="none" w="med" len="med"/>
              <a:tailEnd type="none" w="med" len="med"/>
            </a:ln>
          </p:spPr>
        </p:sp>
        <p:sp>
          <p:nvSpPr>
            <p:cNvPr id="197" name="Google Shape;197;p14"/>
            <p:cNvSpPr/>
            <p:nvPr/>
          </p:nvSpPr>
          <p:spPr>
            <a:xfrm>
              <a:off x="1148070" y="-233875"/>
              <a:ext cx="1931800" cy="547029"/>
            </a:xfrm>
            <a:custGeom>
              <a:avLst/>
              <a:gdLst/>
              <a:ahLst/>
              <a:cxnLst/>
              <a:rect l="l" t="t" r="r" b="b"/>
              <a:pathLst>
                <a:path w="122382" h="34655" extrusionOk="0">
                  <a:moveTo>
                    <a:pt x="0" y="0"/>
                  </a:moveTo>
                  <a:cubicBezTo>
                    <a:pt x="4333" y="30317"/>
                    <a:pt x="74471" y="46600"/>
                    <a:pt x="89670" y="20012"/>
                  </a:cubicBezTo>
                  <a:cubicBezTo>
                    <a:pt x="91273" y="17208"/>
                    <a:pt x="92762" y="12975"/>
                    <a:pt x="90824" y="10391"/>
                  </a:cubicBezTo>
                  <a:cubicBezTo>
                    <a:pt x="89268" y="8316"/>
                    <a:pt x="85286" y="7796"/>
                    <a:pt x="83128" y="9236"/>
                  </a:cubicBezTo>
                  <a:cubicBezTo>
                    <a:pt x="78158" y="12552"/>
                    <a:pt x="75545" y="21366"/>
                    <a:pt x="78509" y="26554"/>
                  </a:cubicBezTo>
                  <a:cubicBezTo>
                    <a:pt x="85843" y="39393"/>
                    <a:pt x="107596" y="33097"/>
                    <a:pt x="122382" y="33097"/>
                  </a:cubicBezTo>
                </a:path>
              </a:pathLst>
            </a:custGeom>
            <a:noFill/>
            <a:ln w="9525" cap="flat" cmpd="sng">
              <a:solidFill>
                <a:schemeClr val="lt2"/>
              </a:solidFill>
              <a:prstDash val="solid"/>
              <a:round/>
              <a:headEnd type="none" w="med" len="med"/>
              <a:tailEnd type="none" w="med" len="med"/>
            </a:ln>
          </p:spPr>
        </p:sp>
        <p:sp>
          <p:nvSpPr>
            <p:cNvPr id="198" name="Google Shape;198;p14"/>
            <p:cNvSpPr/>
            <p:nvPr/>
          </p:nvSpPr>
          <p:spPr>
            <a:xfrm>
              <a:off x="76474" y="418839"/>
              <a:ext cx="470468" cy="470270"/>
            </a:xfrm>
            <a:custGeom>
              <a:avLst/>
              <a:gdLst/>
              <a:ahLst/>
              <a:cxnLst/>
              <a:rect l="l" t="t" r="r" b="b"/>
              <a:pathLst>
                <a:path w="187065" h="186986" extrusionOk="0">
                  <a:moveTo>
                    <a:pt x="60723" y="21597"/>
                  </a:moveTo>
                  <a:cubicBezTo>
                    <a:pt x="61552" y="25387"/>
                    <a:pt x="72449" y="74621"/>
                    <a:pt x="72449" y="74621"/>
                  </a:cubicBezTo>
                  <a:lnTo>
                    <a:pt x="0" y="62816"/>
                  </a:lnTo>
                  <a:lnTo>
                    <a:pt x="74858" y="103600"/>
                  </a:lnTo>
                  <a:lnTo>
                    <a:pt x="62342" y="186986"/>
                  </a:lnTo>
                  <a:lnTo>
                    <a:pt x="107786" y="119038"/>
                  </a:lnTo>
                  <a:cubicBezTo>
                    <a:pt x="107786" y="119038"/>
                    <a:pt x="177550" y="159823"/>
                    <a:pt x="175931" y="155045"/>
                  </a:cubicBezTo>
                  <a:cubicBezTo>
                    <a:pt x="174313" y="150307"/>
                    <a:pt x="144543" y="97836"/>
                    <a:pt x="144543" y="97836"/>
                  </a:cubicBezTo>
                  <a:lnTo>
                    <a:pt x="187065" y="66843"/>
                  </a:lnTo>
                  <a:lnTo>
                    <a:pt x="120341" y="67988"/>
                  </a:lnTo>
                  <a:lnTo>
                    <a:pt x="137673" y="0"/>
                  </a:lnTo>
                  <a:lnTo>
                    <a:pt x="101232" y="53458"/>
                  </a:lnTo>
                  <a:lnTo>
                    <a:pt x="60684" y="21557"/>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9" name="Google Shape;199;p14"/>
            <p:cNvSpPr/>
            <p:nvPr/>
          </p:nvSpPr>
          <p:spPr>
            <a:xfrm>
              <a:off x="6085571" y="20203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0" name="Google Shape;200;p14"/>
            <p:cNvSpPr/>
            <p:nvPr/>
          </p:nvSpPr>
          <p:spPr>
            <a:xfrm>
              <a:off x="167474" y="2714661"/>
              <a:ext cx="86940" cy="86940"/>
            </a:xfrm>
            <a:custGeom>
              <a:avLst/>
              <a:gdLst/>
              <a:ahLst/>
              <a:cxnLst/>
              <a:rect l="l" t="t" r="r" b="b"/>
              <a:pathLst>
                <a:path w="23625" h="23625" extrusionOk="0">
                  <a:moveTo>
                    <a:pt x="23203" y="8595"/>
                  </a:moveTo>
                  <a:cubicBezTo>
                    <a:pt x="25572" y="17597"/>
                    <a:pt x="17597" y="25572"/>
                    <a:pt x="8595" y="23203"/>
                  </a:cubicBezTo>
                  <a:cubicBezTo>
                    <a:pt x="4647" y="22177"/>
                    <a:pt x="1488" y="18979"/>
                    <a:pt x="422" y="15031"/>
                  </a:cubicBezTo>
                  <a:cubicBezTo>
                    <a:pt x="-1947" y="6029"/>
                    <a:pt x="6028" y="-1947"/>
                    <a:pt x="15030" y="422"/>
                  </a:cubicBezTo>
                  <a:cubicBezTo>
                    <a:pt x="18979" y="1449"/>
                    <a:pt x="22137" y="4647"/>
                    <a:pt x="23203" y="859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1" name="Google Shape;201;p14"/>
            <p:cNvSpPr/>
            <p:nvPr/>
          </p:nvSpPr>
          <p:spPr>
            <a:xfrm>
              <a:off x="254413" y="2986600"/>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2" name="Google Shape;202;p14"/>
            <p:cNvSpPr/>
            <p:nvPr/>
          </p:nvSpPr>
          <p:spPr>
            <a:xfrm>
              <a:off x="8636400" y="4092250"/>
              <a:ext cx="114600" cy="1146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03" name="Google Shape;203;p14"/>
            <p:cNvSpPr/>
            <p:nvPr/>
          </p:nvSpPr>
          <p:spPr>
            <a:xfrm>
              <a:off x="8650255" y="1050857"/>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 name="Google Shape;204;p14"/>
            <p:cNvSpPr/>
            <p:nvPr/>
          </p:nvSpPr>
          <p:spPr>
            <a:xfrm>
              <a:off x="8003321" y="4807007"/>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5" name="Google Shape;205;p14"/>
            <p:cNvSpPr/>
            <p:nvPr/>
          </p:nvSpPr>
          <p:spPr>
            <a:xfrm>
              <a:off x="546942" y="115132"/>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6" name="Google Shape;206;p14"/>
            <p:cNvSpPr/>
            <p:nvPr/>
          </p:nvSpPr>
          <p:spPr>
            <a:xfrm>
              <a:off x="6551792" y="4893907"/>
              <a:ext cx="86885" cy="86885"/>
            </a:xfrm>
            <a:custGeom>
              <a:avLst/>
              <a:gdLst/>
              <a:ahLst/>
              <a:cxnLst/>
              <a:rect l="l" t="t" r="r" b="b"/>
              <a:pathLst>
                <a:path w="23610" h="23610" extrusionOk="0">
                  <a:moveTo>
                    <a:pt x="23610" y="11805"/>
                  </a:moveTo>
                  <a:cubicBezTo>
                    <a:pt x="23610" y="18319"/>
                    <a:pt x="18320" y="23610"/>
                    <a:pt x="11805" y="23610"/>
                  </a:cubicBezTo>
                  <a:cubicBezTo>
                    <a:pt x="5291" y="23610"/>
                    <a:pt x="0" y="18319"/>
                    <a:pt x="0" y="11805"/>
                  </a:cubicBezTo>
                  <a:cubicBezTo>
                    <a:pt x="0" y="5290"/>
                    <a:pt x="5291" y="0"/>
                    <a:pt x="11805" y="0"/>
                  </a:cubicBezTo>
                  <a:cubicBezTo>
                    <a:pt x="18320" y="0"/>
                    <a:pt x="23610" y="5290"/>
                    <a:pt x="23610" y="1180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07" name="Google Shape;207;p14"/>
          <p:cNvGrpSpPr/>
          <p:nvPr/>
        </p:nvGrpSpPr>
        <p:grpSpPr>
          <a:xfrm>
            <a:off x="-493936" y="-345273"/>
            <a:ext cx="10068477" cy="5783697"/>
            <a:chOff x="-493936" y="-345273"/>
            <a:chExt cx="10068477" cy="5783697"/>
          </a:xfrm>
        </p:grpSpPr>
        <p:sp>
          <p:nvSpPr>
            <p:cNvPr id="208" name="Google Shape;208;p14"/>
            <p:cNvSpPr/>
            <p:nvPr/>
          </p:nvSpPr>
          <p:spPr>
            <a:xfrm>
              <a:off x="6400991" y="-345273"/>
              <a:ext cx="3173550" cy="1234375"/>
            </a:xfrm>
            <a:custGeom>
              <a:avLst/>
              <a:gdLst/>
              <a:ahLst/>
              <a:cxnLst/>
              <a:rect l="l" t="t" r="r" b="b"/>
              <a:pathLst>
                <a:path w="126942" h="49375" extrusionOk="0">
                  <a:moveTo>
                    <a:pt x="1607" y="5512"/>
                  </a:moveTo>
                  <a:cubicBezTo>
                    <a:pt x="-1788" y="10793"/>
                    <a:pt x="538" y="25631"/>
                    <a:pt x="5379" y="31918"/>
                  </a:cubicBezTo>
                  <a:cubicBezTo>
                    <a:pt x="10220" y="38205"/>
                    <a:pt x="21663" y="41726"/>
                    <a:pt x="30653" y="43235"/>
                  </a:cubicBezTo>
                  <a:cubicBezTo>
                    <a:pt x="39644" y="44744"/>
                    <a:pt x="50834" y="40783"/>
                    <a:pt x="59322" y="40971"/>
                  </a:cubicBezTo>
                  <a:cubicBezTo>
                    <a:pt x="67810" y="41160"/>
                    <a:pt x="75292" y="43046"/>
                    <a:pt x="81579" y="44366"/>
                  </a:cubicBezTo>
                  <a:cubicBezTo>
                    <a:pt x="87866" y="45686"/>
                    <a:pt x="91324" y="48264"/>
                    <a:pt x="97045" y="48893"/>
                  </a:cubicBezTo>
                  <a:cubicBezTo>
                    <a:pt x="102766" y="49522"/>
                    <a:pt x="111066" y="49774"/>
                    <a:pt x="115907" y="48139"/>
                  </a:cubicBezTo>
                  <a:cubicBezTo>
                    <a:pt x="120748" y="46504"/>
                    <a:pt x="124520" y="43926"/>
                    <a:pt x="126092" y="39085"/>
                  </a:cubicBezTo>
                  <a:cubicBezTo>
                    <a:pt x="127664" y="34244"/>
                    <a:pt x="126846" y="24750"/>
                    <a:pt x="125337" y="19092"/>
                  </a:cubicBezTo>
                  <a:cubicBezTo>
                    <a:pt x="123828" y="13434"/>
                    <a:pt x="123577" y="8090"/>
                    <a:pt x="117038" y="5135"/>
                  </a:cubicBezTo>
                  <a:cubicBezTo>
                    <a:pt x="110500" y="2180"/>
                    <a:pt x="101321" y="2179"/>
                    <a:pt x="86106" y="1362"/>
                  </a:cubicBezTo>
                  <a:cubicBezTo>
                    <a:pt x="70891" y="545"/>
                    <a:pt x="39832" y="-461"/>
                    <a:pt x="25749" y="231"/>
                  </a:cubicBezTo>
                  <a:cubicBezTo>
                    <a:pt x="11666" y="923"/>
                    <a:pt x="5002" y="231"/>
                    <a:pt x="1607" y="5512"/>
                  </a:cubicBezTo>
                  <a:close/>
                </a:path>
              </a:pathLst>
            </a:custGeom>
            <a:solidFill>
              <a:schemeClr val="dk2"/>
            </a:solidFill>
            <a:ln>
              <a:noFill/>
            </a:ln>
          </p:spPr>
        </p:sp>
        <p:sp>
          <p:nvSpPr>
            <p:cNvPr id="209" name="Google Shape;209;p14"/>
            <p:cNvSpPr/>
            <p:nvPr/>
          </p:nvSpPr>
          <p:spPr>
            <a:xfrm>
              <a:off x="-493936" y="3411149"/>
              <a:ext cx="1167450" cy="2027275"/>
            </a:xfrm>
            <a:custGeom>
              <a:avLst/>
              <a:gdLst/>
              <a:ahLst/>
              <a:cxnLst/>
              <a:rect l="l" t="t" r="r" b="b"/>
              <a:pathLst>
                <a:path w="46698" h="81091" extrusionOk="0">
                  <a:moveTo>
                    <a:pt x="141" y="50659"/>
                  </a:moveTo>
                  <a:cubicBezTo>
                    <a:pt x="707" y="40600"/>
                    <a:pt x="3473" y="18343"/>
                    <a:pt x="8063" y="9918"/>
                  </a:cubicBezTo>
                  <a:cubicBezTo>
                    <a:pt x="12653" y="1493"/>
                    <a:pt x="22587" y="-330"/>
                    <a:pt x="27679" y="110"/>
                  </a:cubicBezTo>
                  <a:cubicBezTo>
                    <a:pt x="32772" y="550"/>
                    <a:pt x="37989" y="4637"/>
                    <a:pt x="38618" y="12559"/>
                  </a:cubicBezTo>
                  <a:cubicBezTo>
                    <a:pt x="39247" y="20481"/>
                    <a:pt x="30634" y="40474"/>
                    <a:pt x="31451" y="47641"/>
                  </a:cubicBezTo>
                  <a:cubicBezTo>
                    <a:pt x="32268" y="54808"/>
                    <a:pt x="41007" y="52734"/>
                    <a:pt x="43522" y="55563"/>
                  </a:cubicBezTo>
                  <a:cubicBezTo>
                    <a:pt x="46037" y="58392"/>
                    <a:pt x="47043" y="60844"/>
                    <a:pt x="46540" y="64616"/>
                  </a:cubicBezTo>
                  <a:cubicBezTo>
                    <a:pt x="46037" y="68388"/>
                    <a:pt x="45158" y="75556"/>
                    <a:pt x="40505" y="78197"/>
                  </a:cubicBezTo>
                  <a:cubicBezTo>
                    <a:pt x="35853" y="80838"/>
                    <a:pt x="24598" y="81780"/>
                    <a:pt x="18625" y="80460"/>
                  </a:cubicBezTo>
                  <a:cubicBezTo>
                    <a:pt x="12652" y="79140"/>
                    <a:pt x="7749" y="75242"/>
                    <a:pt x="4668" y="70275"/>
                  </a:cubicBezTo>
                  <a:cubicBezTo>
                    <a:pt x="1587" y="65308"/>
                    <a:pt x="-425" y="60719"/>
                    <a:pt x="141" y="50659"/>
                  </a:cubicBezTo>
                  <a:close/>
                </a:path>
              </a:pathLst>
            </a:custGeom>
            <a:solidFill>
              <a:schemeClr val="dk2"/>
            </a:soli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rtl="0">
              <a:lnSpc>
                <a:spcPct val="115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rtl="0">
              <a:lnSpc>
                <a:spcPct val="115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rtl="0">
              <a:lnSpc>
                <a:spcPct val="115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rtl="0">
              <a:lnSpc>
                <a:spcPct val="115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rtl="0">
              <a:lnSpc>
                <a:spcPct val="115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rtl="0">
              <a:lnSpc>
                <a:spcPct val="115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rtl="0">
              <a:lnSpc>
                <a:spcPct val="115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rtl="0">
              <a:lnSpc>
                <a:spcPct val="115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1600"/>
              </a:spcBef>
              <a:spcAft>
                <a:spcPts val="160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8" r:id="rId8"/>
    <p:sldLayoutId id="2147483660" r:id="rId9"/>
    <p:sldLayoutId id="2147483664" r:id="rId10"/>
    <p:sldLayoutId id="2147483666" r:id="rId11"/>
    <p:sldLayoutId id="2147483667" r:id="rId12"/>
    <p:sldLayoutId id="2147483671" r:id="rId13"/>
    <p:sldLayoutId id="2147483672" r:id="rId14"/>
    <p:sldLayoutId id="2147483673" r:id="rId15"/>
    <p:sldLayoutId id="214748367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5"/>
          <p:cNvSpPr txBox="1">
            <a:spLocks noGrp="1"/>
          </p:cNvSpPr>
          <p:nvPr>
            <p:ph type="ctrTitle"/>
          </p:nvPr>
        </p:nvSpPr>
        <p:spPr>
          <a:xfrm>
            <a:off x="495515" y="1986504"/>
            <a:ext cx="8480105" cy="960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0">
                <a:latin typeface="Times New Roman" panose="02020603050405020304" pitchFamily="18" charset="0"/>
                <a:cs typeface="Times New Roman" panose="02020603050405020304" pitchFamily="18" charset="0"/>
              </a:rPr>
              <a:t>ĐỒ ÁN CUỐI KÌ </a:t>
            </a:r>
            <a:endParaRPr lang="en-US" sz="2800" b="0" dirty="0">
              <a:latin typeface="Times New Roman" panose="02020603050405020304" pitchFamily="18" charset="0"/>
              <a:cs typeface="Times New Roman" panose="02020603050405020304" pitchFamily="18" charset="0"/>
            </a:endParaRPr>
          </a:p>
        </p:txBody>
      </p:sp>
      <p:grpSp>
        <p:nvGrpSpPr>
          <p:cNvPr id="352" name="Google Shape;352;p25"/>
          <p:cNvGrpSpPr/>
          <p:nvPr/>
        </p:nvGrpSpPr>
        <p:grpSpPr>
          <a:xfrm>
            <a:off x="55487" y="3236053"/>
            <a:ext cx="1945631" cy="1330467"/>
            <a:chOff x="6644955" y="6189650"/>
            <a:chExt cx="979624" cy="669889"/>
          </a:xfrm>
        </p:grpSpPr>
        <p:sp>
          <p:nvSpPr>
            <p:cNvPr id="353" name="Google Shape;353;p25"/>
            <p:cNvSpPr/>
            <p:nvPr/>
          </p:nvSpPr>
          <p:spPr>
            <a:xfrm>
              <a:off x="6644955" y="6189650"/>
              <a:ext cx="610744" cy="610073"/>
            </a:xfrm>
            <a:custGeom>
              <a:avLst/>
              <a:gdLst/>
              <a:ahLst/>
              <a:cxnLst/>
              <a:rect l="l" t="t" r="r" b="b"/>
              <a:pathLst>
                <a:path w="610744" h="610073" extrusionOk="0">
                  <a:moveTo>
                    <a:pt x="435288" y="0"/>
                  </a:moveTo>
                  <a:lnTo>
                    <a:pt x="610745" y="376420"/>
                  </a:lnTo>
                  <a:lnTo>
                    <a:pt x="185210" y="610074"/>
                  </a:lnTo>
                  <a:lnTo>
                    <a:pt x="0" y="231127"/>
                  </a:lnTo>
                  <a:lnTo>
                    <a:pt x="435288" y="0"/>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4" name="Google Shape;354;p25"/>
            <p:cNvSpPr/>
            <p:nvPr/>
          </p:nvSpPr>
          <p:spPr>
            <a:xfrm>
              <a:off x="6830125" y="6566031"/>
              <a:ext cx="512908" cy="290806"/>
            </a:xfrm>
            <a:custGeom>
              <a:avLst/>
              <a:gdLst/>
              <a:ahLst/>
              <a:cxnLst/>
              <a:rect l="l" t="t" r="r" b="b"/>
              <a:pathLst>
                <a:path w="512908" h="290806" extrusionOk="0">
                  <a:moveTo>
                    <a:pt x="425575" y="40"/>
                  </a:moveTo>
                  <a:lnTo>
                    <a:pt x="0" y="233653"/>
                  </a:lnTo>
                  <a:cubicBezTo>
                    <a:pt x="24518" y="306300"/>
                    <a:pt x="78845" y="289007"/>
                    <a:pt x="78845" y="289007"/>
                  </a:cubicBezTo>
                  <a:lnTo>
                    <a:pt x="512909" y="61513"/>
                  </a:lnTo>
                  <a:cubicBezTo>
                    <a:pt x="512909" y="61513"/>
                    <a:pt x="448158" y="85873"/>
                    <a:pt x="42557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5" name="Google Shape;355;p25"/>
            <p:cNvSpPr/>
            <p:nvPr/>
          </p:nvSpPr>
          <p:spPr>
            <a:xfrm>
              <a:off x="7326886" y="6549448"/>
              <a:ext cx="297693" cy="78135"/>
            </a:xfrm>
            <a:custGeom>
              <a:avLst/>
              <a:gdLst/>
              <a:ahLst/>
              <a:cxnLst/>
              <a:rect l="l" t="t" r="r" b="b"/>
              <a:pathLst>
                <a:path w="297693" h="78135" extrusionOk="0">
                  <a:moveTo>
                    <a:pt x="132343" y="317"/>
                  </a:moveTo>
                  <a:cubicBezTo>
                    <a:pt x="89308" y="3160"/>
                    <a:pt x="38969" y="11727"/>
                    <a:pt x="0" y="33560"/>
                  </a:cubicBezTo>
                  <a:lnTo>
                    <a:pt x="16425" y="78136"/>
                  </a:lnTo>
                  <a:lnTo>
                    <a:pt x="233417" y="71384"/>
                  </a:lnTo>
                  <a:lnTo>
                    <a:pt x="297693" y="69252"/>
                  </a:lnTo>
                  <a:cubicBezTo>
                    <a:pt x="269858" y="23295"/>
                    <a:pt x="185959" y="-3236"/>
                    <a:pt x="132343" y="317"/>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6" name="Google Shape;356;p25"/>
            <p:cNvSpPr/>
            <p:nvPr/>
          </p:nvSpPr>
          <p:spPr>
            <a:xfrm>
              <a:off x="6909010" y="6618700"/>
              <a:ext cx="715569" cy="240839"/>
            </a:xfrm>
            <a:custGeom>
              <a:avLst/>
              <a:gdLst/>
              <a:ahLst/>
              <a:cxnLst/>
              <a:rect l="l" t="t" r="r" b="b"/>
              <a:pathLst>
                <a:path w="715569" h="240839" extrusionOk="0">
                  <a:moveTo>
                    <a:pt x="651293" y="2132"/>
                  </a:moveTo>
                  <a:lnTo>
                    <a:pt x="434301" y="8883"/>
                  </a:lnTo>
                  <a:lnTo>
                    <a:pt x="434024" y="8883"/>
                  </a:lnTo>
                  <a:lnTo>
                    <a:pt x="0" y="236338"/>
                  </a:lnTo>
                  <a:lnTo>
                    <a:pt x="293942" y="240839"/>
                  </a:lnTo>
                  <a:lnTo>
                    <a:pt x="715569" y="0"/>
                  </a:lnTo>
                  <a:lnTo>
                    <a:pt x="651293" y="2132"/>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7" name="Google Shape;357;p25"/>
            <p:cNvSpPr/>
            <p:nvPr/>
          </p:nvSpPr>
          <p:spPr>
            <a:xfrm>
              <a:off x="7085770" y="6200886"/>
              <a:ext cx="240247" cy="378608"/>
            </a:xfrm>
            <a:custGeom>
              <a:avLst/>
              <a:gdLst/>
              <a:ahLst/>
              <a:cxnLst/>
              <a:rect l="l" t="t" r="r" b="b"/>
              <a:pathLst>
                <a:path w="240247" h="378608" extrusionOk="0">
                  <a:moveTo>
                    <a:pt x="240248" y="378608"/>
                  </a:moveTo>
                  <a:cubicBezTo>
                    <a:pt x="233259" y="351879"/>
                    <a:pt x="184420" y="175395"/>
                    <a:pt x="75450" y="29668"/>
                  </a:cubicBezTo>
                  <a:cubicBezTo>
                    <a:pt x="57960" y="6295"/>
                    <a:pt x="28427" y="-4681"/>
                    <a:pt x="0" y="1873"/>
                  </a:cubicBezTo>
                  <a:lnTo>
                    <a:pt x="0" y="1873"/>
                  </a:lnTo>
                  <a:lnTo>
                    <a:pt x="169970" y="365185"/>
                  </a:lnTo>
                  <a:cubicBezTo>
                    <a:pt x="177787" y="363566"/>
                    <a:pt x="184815" y="362421"/>
                    <a:pt x="191092" y="361632"/>
                  </a:cubicBezTo>
                  <a:cubicBezTo>
                    <a:pt x="210162" y="359302"/>
                    <a:pt x="227890" y="366251"/>
                    <a:pt x="240248" y="378608"/>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8" name="Google Shape;358;p25"/>
            <p:cNvSpPr/>
            <p:nvPr/>
          </p:nvSpPr>
          <p:spPr>
            <a:xfrm>
              <a:off x="7255740" y="6562071"/>
              <a:ext cx="87665" cy="68694"/>
            </a:xfrm>
            <a:custGeom>
              <a:avLst/>
              <a:gdLst/>
              <a:ahLst/>
              <a:cxnLst/>
              <a:rect l="l" t="t" r="r" b="b"/>
              <a:pathLst>
                <a:path w="87665" h="68694" extrusionOk="0">
                  <a:moveTo>
                    <a:pt x="87452" y="64171"/>
                  </a:moveTo>
                  <a:cubicBezTo>
                    <a:pt x="88992" y="45890"/>
                    <a:pt x="82083" y="29229"/>
                    <a:pt x="70278" y="17424"/>
                  </a:cubicBezTo>
                  <a:cubicBezTo>
                    <a:pt x="57920" y="5066"/>
                    <a:pt x="40193" y="-1883"/>
                    <a:pt x="21123" y="447"/>
                  </a:cubicBezTo>
                  <a:cubicBezTo>
                    <a:pt x="14845" y="1236"/>
                    <a:pt x="7817" y="2381"/>
                    <a:pt x="0" y="4000"/>
                  </a:cubicBezTo>
                  <a:cubicBezTo>
                    <a:pt x="22584" y="89834"/>
                    <a:pt x="87334" y="65513"/>
                    <a:pt x="87334" y="65513"/>
                  </a:cubicBezTo>
                  <a:cubicBezTo>
                    <a:pt x="87334" y="65513"/>
                    <a:pt x="87373" y="65039"/>
                    <a:pt x="87452" y="64171"/>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9" name="Google Shape;359;p25"/>
            <p:cNvSpPr/>
            <p:nvPr/>
          </p:nvSpPr>
          <p:spPr>
            <a:xfrm>
              <a:off x="7119979" y="6203906"/>
              <a:ext cx="184522" cy="358887"/>
            </a:xfrm>
            <a:custGeom>
              <a:avLst/>
              <a:gdLst/>
              <a:ahLst/>
              <a:cxnLst/>
              <a:rect l="l" t="t" r="r" b="b"/>
              <a:pathLst>
                <a:path w="184522" h="358887" extrusionOk="0">
                  <a:moveTo>
                    <a:pt x="182902" y="358848"/>
                  </a:moveTo>
                  <a:cubicBezTo>
                    <a:pt x="182191" y="358848"/>
                    <a:pt x="181520" y="358375"/>
                    <a:pt x="181322" y="357625"/>
                  </a:cubicBezTo>
                  <a:cubicBezTo>
                    <a:pt x="180770" y="355453"/>
                    <a:pt x="126324" y="140514"/>
                    <a:pt x="416" y="2722"/>
                  </a:cubicBezTo>
                  <a:cubicBezTo>
                    <a:pt x="-176" y="2051"/>
                    <a:pt x="-137" y="1064"/>
                    <a:pt x="535" y="432"/>
                  </a:cubicBezTo>
                  <a:cubicBezTo>
                    <a:pt x="1206" y="-199"/>
                    <a:pt x="2193" y="-120"/>
                    <a:pt x="2825" y="550"/>
                  </a:cubicBezTo>
                  <a:cubicBezTo>
                    <a:pt x="129285" y="138935"/>
                    <a:pt x="183928" y="354703"/>
                    <a:pt x="184481" y="356874"/>
                  </a:cubicBezTo>
                  <a:cubicBezTo>
                    <a:pt x="184678" y="357743"/>
                    <a:pt x="184165" y="358612"/>
                    <a:pt x="183297" y="358848"/>
                  </a:cubicBezTo>
                  <a:cubicBezTo>
                    <a:pt x="183178" y="358848"/>
                    <a:pt x="183020" y="358888"/>
                    <a:pt x="182902" y="35888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0" name="Google Shape;360;p25"/>
            <p:cNvSpPr/>
            <p:nvPr/>
          </p:nvSpPr>
          <p:spPr>
            <a:xfrm>
              <a:off x="7091081" y="6203016"/>
              <a:ext cx="180055" cy="361633"/>
            </a:xfrm>
            <a:custGeom>
              <a:avLst/>
              <a:gdLst/>
              <a:ahLst/>
              <a:cxnLst/>
              <a:rect l="l" t="t" r="r" b="b"/>
              <a:pathLst>
                <a:path w="180055" h="361633" extrusionOk="0">
                  <a:moveTo>
                    <a:pt x="178438" y="361634"/>
                  </a:moveTo>
                  <a:cubicBezTo>
                    <a:pt x="177688" y="361634"/>
                    <a:pt x="177017" y="361120"/>
                    <a:pt x="176859" y="360331"/>
                  </a:cubicBezTo>
                  <a:cubicBezTo>
                    <a:pt x="176582" y="359068"/>
                    <a:pt x="149261" y="232686"/>
                    <a:pt x="256" y="2467"/>
                  </a:cubicBezTo>
                  <a:cubicBezTo>
                    <a:pt x="-218" y="1717"/>
                    <a:pt x="-20" y="730"/>
                    <a:pt x="730" y="256"/>
                  </a:cubicBezTo>
                  <a:cubicBezTo>
                    <a:pt x="1480" y="-217"/>
                    <a:pt x="2467" y="-20"/>
                    <a:pt x="2981" y="730"/>
                  </a:cubicBezTo>
                  <a:cubicBezTo>
                    <a:pt x="152380" y="231541"/>
                    <a:pt x="179780" y="358436"/>
                    <a:pt x="180017" y="359699"/>
                  </a:cubicBezTo>
                  <a:cubicBezTo>
                    <a:pt x="180215" y="360568"/>
                    <a:pt x="179623" y="361436"/>
                    <a:pt x="178754" y="361594"/>
                  </a:cubicBezTo>
                  <a:cubicBezTo>
                    <a:pt x="178636" y="361594"/>
                    <a:pt x="178517" y="361594"/>
                    <a:pt x="178438" y="36159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1" name="Google Shape;361;p25"/>
            <p:cNvSpPr/>
            <p:nvPr/>
          </p:nvSpPr>
          <p:spPr>
            <a:xfrm>
              <a:off x="7329689" y="6563384"/>
              <a:ext cx="278820" cy="53618"/>
            </a:xfrm>
            <a:custGeom>
              <a:avLst/>
              <a:gdLst/>
              <a:ahLst/>
              <a:cxnLst/>
              <a:rect l="l" t="t" r="r" b="b"/>
              <a:pathLst>
                <a:path w="278820" h="53618" extrusionOk="0">
                  <a:moveTo>
                    <a:pt x="277202" y="53618"/>
                  </a:moveTo>
                  <a:cubicBezTo>
                    <a:pt x="276807" y="53618"/>
                    <a:pt x="276373" y="53461"/>
                    <a:pt x="276057" y="53145"/>
                  </a:cubicBezTo>
                  <a:cubicBezTo>
                    <a:pt x="275149" y="52237"/>
                    <a:pt x="183907" y="-35926"/>
                    <a:pt x="2132" y="24244"/>
                  </a:cubicBezTo>
                  <a:cubicBezTo>
                    <a:pt x="1303" y="24520"/>
                    <a:pt x="395" y="24086"/>
                    <a:pt x="79" y="23218"/>
                  </a:cubicBezTo>
                  <a:cubicBezTo>
                    <a:pt x="-197" y="22389"/>
                    <a:pt x="277" y="21441"/>
                    <a:pt x="1106" y="21164"/>
                  </a:cubicBezTo>
                  <a:cubicBezTo>
                    <a:pt x="184894" y="-39677"/>
                    <a:pt x="277439" y="49907"/>
                    <a:pt x="278347" y="50855"/>
                  </a:cubicBezTo>
                  <a:cubicBezTo>
                    <a:pt x="278979" y="51487"/>
                    <a:pt x="278979" y="52513"/>
                    <a:pt x="278347" y="53145"/>
                  </a:cubicBezTo>
                  <a:cubicBezTo>
                    <a:pt x="278031" y="53461"/>
                    <a:pt x="277637" y="53618"/>
                    <a:pt x="277202" y="5361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2" name="Google Shape;362;p25"/>
            <p:cNvSpPr/>
            <p:nvPr/>
          </p:nvSpPr>
          <p:spPr>
            <a:xfrm>
              <a:off x="7341591" y="6599892"/>
              <a:ext cx="211831" cy="22834"/>
            </a:xfrm>
            <a:custGeom>
              <a:avLst/>
              <a:gdLst/>
              <a:ahLst/>
              <a:cxnLst/>
              <a:rect l="l" t="t" r="r" b="b"/>
              <a:pathLst>
                <a:path w="211831" h="22834" extrusionOk="0">
                  <a:moveTo>
                    <a:pt x="210223" y="22795"/>
                  </a:moveTo>
                  <a:cubicBezTo>
                    <a:pt x="210223" y="22795"/>
                    <a:pt x="209828" y="22795"/>
                    <a:pt x="209630" y="22677"/>
                  </a:cubicBezTo>
                  <a:cubicBezTo>
                    <a:pt x="208643" y="22282"/>
                    <a:pt x="110491" y="-15502"/>
                    <a:pt x="2035" y="15175"/>
                  </a:cubicBezTo>
                  <a:cubicBezTo>
                    <a:pt x="1166" y="15412"/>
                    <a:pt x="298" y="14899"/>
                    <a:pt x="61" y="14070"/>
                  </a:cubicBezTo>
                  <a:cubicBezTo>
                    <a:pt x="-176" y="13201"/>
                    <a:pt x="298" y="12333"/>
                    <a:pt x="1166" y="12096"/>
                  </a:cubicBezTo>
                  <a:cubicBezTo>
                    <a:pt x="110689" y="-18858"/>
                    <a:pt x="209828" y="19321"/>
                    <a:pt x="210815" y="19716"/>
                  </a:cubicBezTo>
                  <a:cubicBezTo>
                    <a:pt x="211644" y="20031"/>
                    <a:pt x="212039" y="20979"/>
                    <a:pt x="211723" y="21808"/>
                  </a:cubicBezTo>
                  <a:cubicBezTo>
                    <a:pt x="211486" y="22440"/>
                    <a:pt x="210855" y="22835"/>
                    <a:pt x="210223" y="2283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3" name="Google Shape;363;p25"/>
            <p:cNvSpPr/>
            <p:nvPr/>
          </p:nvSpPr>
          <p:spPr>
            <a:xfrm>
              <a:off x="6907401" y="6632616"/>
              <a:ext cx="427954" cy="224040"/>
            </a:xfrm>
            <a:custGeom>
              <a:avLst/>
              <a:gdLst/>
              <a:ahLst/>
              <a:cxnLst/>
              <a:rect l="l" t="t" r="r" b="b"/>
              <a:pathLst>
                <a:path w="427954" h="224040" extrusionOk="0">
                  <a:moveTo>
                    <a:pt x="1609" y="224041"/>
                  </a:moveTo>
                  <a:cubicBezTo>
                    <a:pt x="977" y="224041"/>
                    <a:pt x="345" y="223646"/>
                    <a:pt x="109" y="223014"/>
                  </a:cubicBezTo>
                  <a:cubicBezTo>
                    <a:pt x="-208" y="222185"/>
                    <a:pt x="188" y="221237"/>
                    <a:pt x="1017" y="220922"/>
                  </a:cubicBezTo>
                  <a:cubicBezTo>
                    <a:pt x="7136" y="218316"/>
                    <a:pt x="421419" y="2350"/>
                    <a:pt x="425605" y="178"/>
                  </a:cubicBezTo>
                  <a:cubicBezTo>
                    <a:pt x="426394" y="-216"/>
                    <a:pt x="427381" y="60"/>
                    <a:pt x="427776" y="850"/>
                  </a:cubicBezTo>
                  <a:cubicBezTo>
                    <a:pt x="428171" y="1639"/>
                    <a:pt x="427895" y="2626"/>
                    <a:pt x="427105" y="3021"/>
                  </a:cubicBezTo>
                  <a:cubicBezTo>
                    <a:pt x="409930" y="11983"/>
                    <a:pt x="6623" y="222224"/>
                    <a:pt x="2162" y="223922"/>
                  </a:cubicBezTo>
                  <a:cubicBezTo>
                    <a:pt x="1964" y="224001"/>
                    <a:pt x="1767" y="224041"/>
                    <a:pt x="1569" y="22404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4" name="Google Shape;364;p25"/>
            <p:cNvSpPr/>
            <p:nvPr/>
          </p:nvSpPr>
          <p:spPr>
            <a:xfrm>
              <a:off x="6828538" y="6567563"/>
              <a:ext cx="422234" cy="233779"/>
            </a:xfrm>
            <a:custGeom>
              <a:avLst/>
              <a:gdLst/>
              <a:ahLst/>
              <a:cxnLst/>
              <a:rect l="l" t="t" r="r" b="b"/>
              <a:pathLst>
                <a:path w="422234" h="233779" extrusionOk="0">
                  <a:moveTo>
                    <a:pt x="1626" y="233780"/>
                  </a:moveTo>
                  <a:cubicBezTo>
                    <a:pt x="1074" y="233780"/>
                    <a:pt x="521" y="233464"/>
                    <a:pt x="205" y="232950"/>
                  </a:cubicBezTo>
                  <a:cubicBezTo>
                    <a:pt x="-229" y="232161"/>
                    <a:pt x="47" y="231174"/>
                    <a:pt x="837" y="230740"/>
                  </a:cubicBezTo>
                  <a:lnTo>
                    <a:pt x="419818" y="205"/>
                  </a:lnTo>
                  <a:cubicBezTo>
                    <a:pt x="420608" y="-229"/>
                    <a:pt x="421595" y="47"/>
                    <a:pt x="422030" y="837"/>
                  </a:cubicBezTo>
                  <a:cubicBezTo>
                    <a:pt x="422464" y="1626"/>
                    <a:pt x="422187" y="2613"/>
                    <a:pt x="421398" y="3048"/>
                  </a:cubicBezTo>
                  <a:lnTo>
                    <a:pt x="2416" y="233582"/>
                  </a:lnTo>
                  <a:cubicBezTo>
                    <a:pt x="2179" y="233701"/>
                    <a:pt x="1903" y="233780"/>
                    <a:pt x="1626" y="23378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5" name="Google Shape;365;p25"/>
            <p:cNvSpPr/>
            <p:nvPr/>
          </p:nvSpPr>
          <p:spPr>
            <a:xfrm>
              <a:off x="7104411" y="6203040"/>
              <a:ext cx="184535" cy="360740"/>
            </a:xfrm>
            <a:custGeom>
              <a:avLst/>
              <a:gdLst/>
              <a:ahLst/>
              <a:cxnLst/>
              <a:rect l="l" t="t" r="r" b="b"/>
              <a:pathLst>
                <a:path w="184535" h="360740" extrusionOk="0">
                  <a:moveTo>
                    <a:pt x="182993" y="360741"/>
                  </a:moveTo>
                  <a:cubicBezTo>
                    <a:pt x="182282" y="360741"/>
                    <a:pt x="181612" y="360267"/>
                    <a:pt x="181414" y="359517"/>
                  </a:cubicBezTo>
                  <a:cubicBezTo>
                    <a:pt x="135062" y="171662"/>
                    <a:pt x="1692" y="4259"/>
                    <a:pt x="350" y="2601"/>
                  </a:cubicBezTo>
                  <a:cubicBezTo>
                    <a:pt x="-203" y="1890"/>
                    <a:pt x="-84" y="903"/>
                    <a:pt x="587" y="350"/>
                  </a:cubicBezTo>
                  <a:cubicBezTo>
                    <a:pt x="1258" y="-202"/>
                    <a:pt x="2285" y="-84"/>
                    <a:pt x="2838" y="587"/>
                  </a:cubicBezTo>
                  <a:cubicBezTo>
                    <a:pt x="4180" y="2245"/>
                    <a:pt x="137984" y="170201"/>
                    <a:pt x="184494" y="358766"/>
                  </a:cubicBezTo>
                  <a:cubicBezTo>
                    <a:pt x="184691" y="359635"/>
                    <a:pt x="184178" y="360504"/>
                    <a:pt x="183309" y="360701"/>
                  </a:cubicBezTo>
                  <a:cubicBezTo>
                    <a:pt x="183191" y="360701"/>
                    <a:pt x="183033" y="360741"/>
                    <a:pt x="182914" y="36074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6" name="Google Shape;366;p25"/>
            <p:cNvSpPr/>
            <p:nvPr/>
          </p:nvSpPr>
          <p:spPr>
            <a:xfrm>
              <a:off x="7338022" y="6580897"/>
              <a:ext cx="249185" cy="40605"/>
            </a:xfrm>
            <a:custGeom>
              <a:avLst/>
              <a:gdLst/>
              <a:ahLst/>
              <a:cxnLst/>
              <a:rect l="l" t="t" r="r" b="b"/>
              <a:pathLst>
                <a:path w="249185" h="40605" extrusionOk="0">
                  <a:moveTo>
                    <a:pt x="247549" y="40527"/>
                  </a:moveTo>
                  <a:cubicBezTo>
                    <a:pt x="247272" y="40527"/>
                    <a:pt x="246996" y="40448"/>
                    <a:pt x="246759" y="40329"/>
                  </a:cubicBezTo>
                  <a:cubicBezTo>
                    <a:pt x="120812" y="-31330"/>
                    <a:pt x="3432" y="22642"/>
                    <a:pt x="2288" y="23194"/>
                  </a:cubicBezTo>
                  <a:cubicBezTo>
                    <a:pt x="1498" y="23589"/>
                    <a:pt x="511" y="23194"/>
                    <a:pt x="156" y="22444"/>
                  </a:cubicBezTo>
                  <a:cubicBezTo>
                    <a:pt x="-239" y="21655"/>
                    <a:pt x="156" y="20668"/>
                    <a:pt x="906" y="20312"/>
                  </a:cubicBezTo>
                  <a:cubicBezTo>
                    <a:pt x="2090" y="19759"/>
                    <a:pt x="120930" y="-34963"/>
                    <a:pt x="248378" y="37565"/>
                  </a:cubicBezTo>
                  <a:cubicBezTo>
                    <a:pt x="249168" y="38000"/>
                    <a:pt x="249405" y="38987"/>
                    <a:pt x="248970" y="39777"/>
                  </a:cubicBezTo>
                  <a:cubicBezTo>
                    <a:pt x="248655" y="40290"/>
                    <a:pt x="248141" y="40606"/>
                    <a:pt x="247549" y="406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7" name="Google Shape;367;p25"/>
            <p:cNvSpPr/>
            <p:nvPr/>
          </p:nvSpPr>
          <p:spPr>
            <a:xfrm>
              <a:off x="6719339" y="6269325"/>
              <a:ext cx="458897" cy="450685"/>
            </a:xfrm>
            <a:custGeom>
              <a:avLst/>
              <a:gdLst/>
              <a:ahLst/>
              <a:cxnLst/>
              <a:rect l="l" t="t" r="r" b="b"/>
              <a:pathLst>
                <a:path w="458897" h="450685" extrusionOk="0">
                  <a:moveTo>
                    <a:pt x="458858" y="252250"/>
                  </a:moveTo>
                  <a:lnTo>
                    <a:pt x="350994" y="19662"/>
                  </a:lnTo>
                  <a:cubicBezTo>
                    <a:pt x="345506" y="22110"/>
                    <a:pt x="339425" y="23492"/>
                    <a:pt x="333069" y="23492"/>
                  </a:cubicBezTo>
                  <a:cubicBezTo>
                    <a:pt x="316171" y="23492"/>
                    <a:pt x="301483" y="13976"/>
                    <a:pt x="294140" y="0"/>
                  </a:cubicBezTo>
                  <a:lnTo>
                    <a:pt x="19228" y="147504"/>
                  </a:lnTo>
                  <a:cubicBezTo>
                    <a:pt x="22584" y="153703"/>
                    <a:pt x="24479" y="160810"/>
                    <a:pt x="24479" y="168390"/>
                  </a:cubicBezTo>
                  <a:cubicBezTo>
                    <a:pt x="24479" y="185683"/>
                    <a:pt x="14490" y="200647"/>
                    <a:pt x="0" y="207833"/>
                  </a:cubicBezTo>
                  <a:lnTo>
                    <a:pt x="109996" y="430194"/>
                  </a:lnTo>
                  <a:cubicBezTo>
                    <a:pt x="115603" y="427628"/>
                    <a:pt x="121801" y="426167"/>
                    <a:pt x="128395" y="426167"/>
                  </a:cubicBezTo>
                  <a:cubicBezTo>
                    <a:pt x="145728" y="426167"/>
                    <a:pt x="160691" y="436156"/>
                    <a:pt x="167877" y="450686"/>
                  </a:cubicBezTo>
                  <a:lnTo>
                    <a:pt x="438249" y="312262"/>
                  </a:lnTo>
                  <a:cubicBezTo>
                    <a:pt x="435169" y="306261"/>
                    <a:pt x="433392" y="299430"/>
                    <a:pt x="433392" y="292205"/>
                  </a:cubicBezTo>
                  <a:cubicBezTo>
                    <a:pt x="433392" y="274518"/>
                    <a:pt x="443855" y="259277"/>
                    <a:pt x="458898" y="25225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8" name="Google Shape;368;p25"/>
            <p:cNvSpPr/>
            <p:nvPr/>
          </p:nvSpPr>
          <p:spPr>
            <a:xfrm>
              <a:off x="6717708" y="6267324"/>
              <a:ext cx="462104" cy="453910"/>
            </a:xfrm>
            <a:custGeom>
              <a:avLst/>
              <a:gdLst/>
              <a:ahLst/>
              <a:cxnLst/>
              <a:rect l="l" t="t" r="r" b="b"/>
              <a:pathLst>
                <a:path w="462104" h="453910" extrusionOk="0">
                  <a:moveTo>
                    <a:pt x="169468" y="453911"/>
                  </a:moveTo>
                  <a:cubicBezTo>
                    <a:pt x="169468" y="453911"/>
                    <a:pt x="169113" y="453911"/>
                    <a:pt x="168955" y="453832"/>
                  </a:cubicBezTo>
                  <a:cubicBezTo>
                    <a:pt x="168560" y="453713"/>
                    <a:pt x="168205" y="453397"/>
                    <a:pt x="168007" y="453003"/>
                  </a:cubicBezTo>
                  <a:cubicBezTo>
                    <a:pt x="160782" y="438434"/>
                    <a:pt x="146213" y="429353"/>
                    <a:pt x="129986" y="429353"/>
                  </a:cubicBezTo>
                  <a:cubicBezTo>
                    <a:pt x="123827" y="429353"/>
                    <a:pt x="117865" y="430656"/>
                    <a:pt x="112298" y="433222"/>
                  </a:cubicBezTo>
                  <a:cubicBezTo>
                    <a:pt x="111509" y="433577"/>
                    <a:pt x="110561" y="433222"/>
                    <a:pt x="110166" y="432472"/>
                  </a:cubicBezTo>
                  <a:lnTo>
                    <a:pt x="170" y="210110"/>
                  </a:lnTo>
                  <a:cubicBezTo>
                    <a:pt x="-225" y="209321"/>
                    <a:pt x="91" y="208334"/>
                    <a:pt x="881" y="207939"/>
                  </a:cubicBezTo>
                  <a:cubicBezTo>
                    <a:pt x="15410" y="200713"/>
                    <a:pt x="24451" y="186145"/>
                    <a:pt x="24451" y="169957"/>
                  </a:cubicBezTo>
                  <a:cubicBezTo>
                    <a:pt x="24451" y="162929"/>
                    <a:pt x="22714" y="155981"/>
                    <a:pt x="19398" y="149861"/>
                  </a:cubicBezTo>
                  <a:cubicBezTo>
                    <a:pt x="19200" y="149466"/>
                    <a:pt x="19161" y="149032"/>
                    <a:pt x="19279" y="148637"/>
                  </a:cubicBezTo>
                  <a:cubicBezTo>
                    <a:pt x="19398" y="148242"/>
                    <a:pt x="19674" y="147887"/>
                    <a:pt x="20069" y="147689"/>
                  </a:cubicBezTo>
                  <a:lnTo>
                    <a:pt x="294981" y="185"/>
                  </a:lnTo>
                  <a:cubicBezTo>
                    <a:pt x="295376" y="-12"/>
                    <a:pt x="295810" y="-52"/>
                    <a:pt x="296205" y="67"/>
                  </a:cubicBezTo>
                  <a:cubicBezTo>
                    <a:pt x="296600" y="185"/>
                    <a:pt x="296955" y="461"/>
                    <a:pt x="297153" y="856"/>
                  </a:cubicBezTo>
                  <a:cubicBezTo>
                    <a:pt x="304536" y="14833"/>
                    <a:pt x="318907" y="23479"/>
                    <a:pt x="334660" y="23479"/>
                  </a:cubicBezTo>
                  <a:cubicBezTo>
                    <a:pt x="340662" y="23479"/>
                    <a:pt x="346465" y="22256"/>
                    <a:pt x="351953" y="19808"/>
                  </a:cubicBezTo>
                  <a:cubicBezTo>
                    <a:pt x="352743" y="19452"/>
                    <a:pt x="353691" y="19808"/>
                    <a:pt x="354086" y="20597"/>
                  </a:cubicBezTo>
                  <a:lnTo>
                    <a:pt x="461950" y="253185"/>
                  </a:lnTo>
                  <a:cubicBezTo>
                    <a:pt x="462345" y="253974"/>
                    <a:pt x="461950" y="254961"/>
                    <a:pt x="461160" y="255317"/>
                  </a:cubicBezTo>
                  <a:cubicBezTo>
                    <a:pt x="446236" y="262265"/>
                    <a:pt x="436603" y="277348"/>
                    <a:pt x="436603" y="293772"/>
                  </a:cubicBezTo>
                  <a:cubicBezTo>
                    <a:pt x="436603" y="300563"/>
                    <a:pt x="438182" y="307078"/>
                    <a:pt x="441261" y="313079"/>
                  </a:cubicBezTo>
                  <a:cubicBezTo>
                    <a:pt x="441459" y="313474"/>
                    <a:pt x="441498" y="313908"/>
                    <a:pt x="441380" y="314303"/>
                  </a:cubicBezTo>
                  <a:cubicBezTo>
                    <a:pt x="441261" y="314697"/>
                    <a:pt x="440946" y="315053"/>
                    <a:pt x="440590" y="315250"/>
                  </a:cubicBezTo>
                  <a:lnTo>
                    <a:pt x="170218" y="453674"/>
                  </a:lnTo>
                  <a:cubicBezTo>
                    <a:pt x="169982" y="453792"/>
                    <a:pt x="169744" y="453832"/>
                    <a:pt x="169468" y="453832"/>
                  </a:cubicBezTo>
                  <a:close/>
                  <a:moveTo>
                    <a:pt x="129986" y="426155"/>
                  </a:moveTo>
                  <a:cubicBezTo>
                    <a:pt x="146924" y="426155"/>
                    <a:pt x="162164" y="435315"/>
                    <a:pt x="170140" y="450120"/>
                  </a:cubicBezTo>
                  <a:lnTo>
                    <a:pt x="437668" y="313118"/>
                  </a:lnTo>
                  <a:cubicBezTo>
                    <a:pt x="434826" y="307038"/>
                    <a:pt x="433365" y="300524"/>
                    <a:pt x="433365" y="293772"/>
                  </a:cubicBezTo>
                  <a:cubicBezTo>
                    <a:pt x="433365" y="276637"/>
                    <a:pt x="443117" y="260805"/>
                    <a:pt x="458357" y="253066"/>
                  </a:cubicBezTo>
                  <a:lnTo>
                    <a:pt x="351795" y="23361"/>
                  </a:lnTo>
                  <a:cubicBezTo>
                    <a:pt x="346347" y="25572"/>
                    <a:pt x="340583" y="26717"/>
                    <a:pt x="334660" y="26717"/>
                  </a:cubicBezTo>
                  <a:cubicBezTo>
                    <a:pt x="318236" y="26717"/>
                    <a:pt x="303193" y="17952"/>
                    <a:pt x="295060" y="3778"/>
                  </a:cubicBezTo>
                  <a:lnTo>
                    <a:pt x="22951" y="149782"/>
                  </a:lnTo>
                  <a:cubicBezTo>
                    <a:pt x="26031" y="156020"/>
                    <a:pt x="27649" y="162969"/>
                    <a:pt x="27649" y="169996"/>
                  </a:cubicBezTo>
                  <a:cubicBezTo>
                    <a:pt x="27649" y="186895"/>
                    <a:pt x="18529" y="202135"/>
                    <a:pt x="3723" y="210150"/>
                  </a:cubicBezTo>
                  <a:lnTo>
                    <a:pt x="112338" y="429708"/>
                  </a:lnTo>
                  <a:cubicBezTo>
                    <a:pt x="117944" y="427379"/>
                    <a:pt x="123867" y="426155"/>
                    <a:pt x="129947" y="42615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9" name="Google Shape;369;p25"/>
            <p:cNvSpPr/>
            <p:nvPr/>
          </p:nvSpPr>
          <p:spPr>
            <a:xfrm>
              <a:off x="7278087" y="6643337"/>
              <a:ext cx="280715" cy="41100"/>
            </a:xfrm>
            <a:custGeom>
              <a:avLst/>
              <a:gdLst/>
              <a:ahLst/>
              <a:cxnLst/>
              <a:rect l="l" t="t" r="r" b="b"/>
              <a:pathLst>
                <a:path w="280715" h="41100" extrusionOk="0">
                  <a:moveTo>
                    <a:pt x="65303" y="3356"/>
                  </a:moveTo>
                  <a:lnTo>
                    <a:pt x="0" y="41101"/>
                  </a:lnTo>
                  <a:lnTo>
                    <a:pt x="209056" y="41101"/>
                  </a:lnTo>
                  <a:lnTo>
                    <a:pt x="280716" y="0"/>
                  </a:lnTo>
                  <a:lnTo>
                    <a:pt x="65303" y="3356"/>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0" name="Google Shape;370;p25"/>
            <p:cNvSpPr/>
            <p:nvPr/>
          </p:nvSpPr>
          <p:spPr>
            <a:xfrm>
              <a:off x="7276449" y="6641757"/>
              <a:ext cx="283912" cy="44338"/>
            </a:xfrm>
            <a:custGeom>
              <a:avLst/>
              <a:gdLst/>
              <a:ahLst/>
              <a:cxnLst/>
              <a:rect l="l" t="t" r="r" b="b"/>
              <a:pathLst>
                <a:path w="283912" h="44338" extrusionOk="0">
                  <a:moveTo>
                    <a:pt x="210694" y="44299"/>
                  </a:moveTo>
                  <a:lnTo>
                    <a:pt x="1638" y="44299"/>
                  </a:lnTo>
                  <a:cubicBezTo>
                    <a:pt x="887" y="44299"/>
                    <a:pt x="256" y="43825"/>
                    <a:pt x="58" y="43114"/>
                  </a:cubicBezTo>
                  <a:cubicBezTo>
                    <a:pt x="-139" y="42403"/>
                    <a:pt x="177" y="41654"/>
                    <a:pt x="808" y="41298"/>
                  </a:cubicBezTo>
                  <a:lnTo>
                    <a:pt x="66112" y="3553"/>
                  </a:lnTo>
                  <a:cubicBezTo>
                    <a:pt x="66349" y="3395"/>
                    <a:pt x="66625" y="3356"/>
                    <a:pt x="66902" y="3356"/>
                  </a:cubicBezTo>
                  <a:lnTo>
                    <a:pt x="282314" y="0"/>
                  </a:lnTo>
                  <a:cubicBezTo>
                    <a:pt x="282314" y="0"/>
                    <a:pt x="282314" y="0"/>
                    <a:pt x="282314" y="0"/>
                  </a:cubicBezTo>
                  <a:cubicBezTo>
                    <a:pt x="283025" y="0"/>
                    <a:pt x="283696" y="474"/>
                    <a:pt x="283854" y="1185"/>
                  </a:cubicBezTo>
                  <a:cubicBezTo>
                    <a:pt x="284052" y="1895"/>
                    <a:pt x="283736" y="2645"/>
                    <a:pt x="283104" y="3001"/>
                  </a:cubicBezTo>
                  <a:lnTo>
                    <a:pt x="211445" y="44141"/>
                  </a:lnTo>
                  <a:cubicBezTo>
                    <a:pt x="211207" y="44299"/>
                    <a:pt x="210931" y="44338"/>
                    <a:pt x="210655" y="44338"/>
                  </a:cubicBezTo>
                  <a:close/>
                  <a:moveTo>
                    <a:pt x="7639" y="41061"/>
                  </a:moveTo>
                  <a:lnTo>
                    <a:pt x="210260" y="41061"/>
                  </a:lnTo>
                  <a:lnTo>
                    <a:pt x="276116" y="3277"/>
                  </a:lnTo>
                  <a:lnTo>
                    <a:pt x="67375" y="6554"/>
                  </a:lnTo>
                  <a:lnTo>
                    <a:pt x="7639" y="41061"/>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1" name="Google Shape;371;p25"/>
            <p:cNvSpPr/>
            <p:nvPr/>
          </p:nvSpPr>
          <p:spPr>
            <a:xfrm>
              <a:off x="7257384" y="6694679"/>
              <a:ext cx="206859" cy="4958"/>
            </a:xfrm>
            <a:custGeom>
              <a:avLst/>
              <a:gdLst/>
              <a:ahLst/>
              <a:cxnLst/>
              <a:rect l="l" t="t" r="r" b="b"/>
              <a:pathLst>
                <a:path w="206859" h="4958" extrusionOk="0">
                  <a:moveTo>
                    <a:pt x="205201" y="4958"/>
                  </a:moveTo>
                  <a:lnTo>
                    <a:pt x="205201" y="4958"/>
                  </a:lnTo>
                  <a:cubicBezTo>
                    <a:pt x="184632" y="4800"/>
                    <a:pt x="4120" y="3616"/>
                    <a:pt x="1396" y="3221"/>
                  </a:cubicBezTo>
                  <a:cubicBezTo>
                    <a:pt x="528" y="3103"/>
                    <a:pt x="-104" y="2273"/>
                    <a:pt x="14" y="1405"/>
                  </a:cubicBezTo>
                  <a:cubicBezTo>
                    <a:pt x="132" y="536"/>
                    <a:pt x="962" y="-135"/>
                    <a:pt x="1830" y="23"/>
                  </a:cubicBezTo>
                  <a:cubicBezTo>
                    <a:pt x="5344" y="339"/>
                    <a:pt x="136384" y="1286"/>
                    <a:pt x="205241" y="1721"/>
                  </a:cubicBezTo>
                  <a:cubicBezTo>
                    <a:pt x="206149" y="1721"/>
                    <a:pt x="206860" y="2471"/>
                    <a:pt x="206860" y="3340"/>
                  </a:cubicBezTo>
                  <a:cubicBezTo>
                    <a:pt x="206860" y="4208"/>
                    <a:pt x="206149" y="4958"/>
                    <a:pt x="205241" y="495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2" name="Google Shape;372;p25"/>
            <p:cNvSpPr/>
            <p:nvPr/>
          </p:nvSpPr>
          <p:spPr>
            <a:xfrm>
              <a:off x="7210637" y="6718417"/>
              <a:ext cx="206859" cy="4949"/>
            </a:xfrm>
            <a:custGeom>
              <a:avLst/>
              <a:gdLst/>
              <a:ahLst/>
              <a:cxnLst/>
              <a:rect l="l" t="t" r="r" b="b"/>
              <a:pathLst>
                <a:path w="206859" h="4949" extrusionOk="0">
                  <a:moveTo>
                    <a:pt x="205202" y="4950"/>
                  </a:moveTo>
                  <a:lnTo>
                    <a:pt x="205202" y="4950"/>
                  </a:lnTo>
                  <a:cubicBezTo>
                    <a:pt x="184631" y="4791"/>
                    <a:pt x="4120" y="3607"/>
                    <a:pt x="1396" y="3212"/>
                  </a:cubicBezTo>
                  <a:cubicBezTo>
                    <a:pt x="527" y="3094"/>
                    <a:pt x="-104" y="2265"/>
                    <a:pt x="14" y="1396"/>
                  </a:cubicBezTo>
                  <a:cubicBezTo>
                    <a:pt x="133" y="528"/>
                    <a:pt x="962" y="-104"/>
                    <a:pt x="1831" y="14"/>
                  </a:cubicBezTo>
                  <a:cubicBezTo>
                    <a:pt x="5345" y="330"/>
                    <a:pt x="136385" y="1278"/>
                    <a:pt x="205241" y="1712"/>
                  </a:cubicBezTo>
                  <a:cubicBezTo>
                    <a:pt x="206149" y="1712"/>
                    <a:pt x="206860" y="2462"/>
                    <a:pt x="206860" y="3331"/>
                  </a:cubicBezTo>
                  <a:cubicBezTo>
                    <a:pt x="206860" y="4199"/>
                    <a:pt x="206149" y="4950"/>
                    <a:pt x="205241" y="495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3" name="Google Shape;373;p25"/>
            <p:cNvSpPr/>
            <p:nvPr/>
          </p:nvSpPr>
          <p:spPr>
            <a:xfrm>
              <a:off x="7169655" y="6739540"/>
              <a:ext cx="206859" cy="4949"/>
            </a:xfrm>
            <a:custGeom>
              <a:avLst/>
              <a:gdLst/>
              <a:ahLst/>
              <a:cxnLst/>
              <a:rect l="l" t="t" r="r" b="b"/>
              <a:pathLst>
                <a:path w="206859" h="4949" extrusionOk="0">
                  <a:moveTo>
                    <a:pt x="205202" y="4950"/>
                  </a:moveTo>
                  <a:lnTo>
                    <a:pt x="205202" y="4950"/>
                  </a:lnTo>
                  <a:cubicBezTo>
                    <a:pt x="184631" y="4791"/>
                    <a:pt x="4120" y="3607"/>
                    <a:pt x="1396" y="3213"/>
                  </a:cubicBezTo>
                  <a:cubicBezTo>
                    <a:pt x="527" y="3094"/>
                    <a:pt x="-104" y="2265"/>
                    <a:pt x="14" y="1396"/>
                  </a:cubicBezTo>
                  <a:cubicBezTo>
                    <a:pt x="133" y="528"/>
                    <a:pt x="923" y="-104"/>
                    <a:pt x="1831" y="14"/>
                  </a:cubicBezTo>
                  <a:cubicBezTo>
                    <a:pt x="5345" y="330"/>
                    <a:pt x="136385" y="1278"/>
                    <a:pt x="205241" y="1712"/>
                  </a:cubicBezTo>
                  <a:cubicBezTo>
                    <a:pt x="206149" y="1712"/>
                    <a:pt x="206860" y="2462"/>
                    <a:pt x="206860" y="3331"/>
                  </a:cubicBezTo>
                  <a:cubicBezTo>
                    <a:pt x="206860" y="4200"/>
                    <a:pt x="206149" y="4950"/>
                    <a:pt x="205241" y="495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4" name="Google Shape;374;p25"/>
            <p:cNvSpPr/>
            <p:nvPr/>
          </p:nvSpPr>
          <p:spPr>
            <a:xfrm>
              <a:off x="7138188" y="6764137"/>
              <a:ext cx="206859" cy="4949"/>
            </a:xfrm>
            <a:custGeom>
              <a:avLst/>
              <a:gdLst/>
              <a:ahLst/>
              <a:cxnLst/>
              <a:rect l="l" t="t" r="r" b="b"/>
              <a:pathLst>
                <a:path w="206859" h="4949" extrusionOk="0">
                  <a:moveTo>
                    <a:pt x="205201" y="4950"/>
                  </a:moveTo>
                  <a:lnTo>
                    <a:pt x="205201" y="4950"/>
                  </a:lnTo>
                  <a:cubicBezTo>
                    <a:pt x="184632" y="4791"/>
                    <a:pt x="4121" y="3607"/>
                    <a:pt x="1396" y="3213"/>
                  </a:cubicBezTo>
                  <a:cubicBezTo>
                    <a:pt x="528" y="3094"/>
                    <a:pt x="-104" y="2265"/>
                    <a:pt x="14" y="1396"/>
                  </a:cubicBezTo>
                  <a:cubicBezTo>
                    <a:pt x="133" y="528"/>
                    <a:pt x="922" y="-104"/>
                    <a:pt x="1831" y="14"/>
                  </a:cubicBezTo>
                  <a:cubicBezTo>
                    <a:pt x="5344" y="330"/>
                    <a:pt x="136385" y="1278"/>
                    <a:pt x="205241" y="1712"/>
                  </a:cubicBezTo>
                  <a:cubicBezTo>
                    <a:pt x="206149" y="1712"/>
                    <a:pt x="206860" y="2462"/>
                    <a:pt x="206860" y="3331"/>
                  </a:cubicBezTo>
                  <a:cubicBezTo>
                    <a:pt x="206860" y="4200"/>
                    <a:pt x="206149" y="4950"/>
                    <a:pt x="205241" y="495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5" name="Google Shape;375;p25"/>
            <p:cNvSpPr/>
            <p:nvPr/>
          </p:nvSpPr>
          <p:spPr>
            <a:xfrm>
              <a:off x="7082360" y="6786997"/>
              <a:ext cx="206820" cy="4949"/>
            </a:xfrm>
            <a:custGeom>
              <a:avLst/>
              <a:gdLst/>
              <a:ahLst/>
              <a:cxnLst/>
              <a:rect l="l" t="t" r="r" b="b"/>
              <a:pathLst>
                <a:path w="206820" h="4949" extrusionOk="0">
                  <a:moveTo>
                    <a:pt x="205202" y="4950"/>
                  </a:moveTo>
                  <a:lnTo>
                    <a:pt x="205202" y="4950"/>
                  </a:lnTo>
                  <a:cubicBezTo>
                    <a:pt x="184631" y="4791"/>
                    <a:pt x="4120" y="3607"/>
                    <a:pt x="1396" y="3212"/>
                  </a:cubicBezTo>
                  <a:cubicBezTo>
                    <a:pt x="527" y="3094"/>
                    <a:pt x="-104" y="2265"/>
                    <a:pt x="14" y="1396"/>
                  </a:cubicBezTo>
                  <a:cubicBezTo>
                    <a:pt x="133" y="528"/>
                    <a:pt x="962" y="-104"/>
                    <a:pt x="1791" y="14"/>
                  </a:cubicBezTo>
                  <a:cubicBezTo>
                    <a:pt x="5305" y="330"/>
                    <a:pt x="136345" y="1278"/>
                    <a:pt x="205202" y="1712"/>
                  </a:cubicBezTo>
                  <a:cubicBezTo>
                    <a:pt x="206110" y="1712"/>
                    <a:pt x="206820" y="2462"/>
                    <a:pt x="206820" y="3331"/>
                  </a:cubicBezTo>
                  <a:cubicBezTo>
                    <a:pt x="206820" y="4199"/>
                    <a:pt x="206110" y="4950"/>
                    <a:pt x="205202" y="495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6" name="Google Shape;376;p25"/>
            <p:cNvSpPr/>
            <p:nvPr/>
          </p:nvSpPr>
          <p:spPr>
            <a:xfrm>
              <a:off x="7064317" y="6808150"/>
              <a:ext cx="206820" cy="4958"/>
            </a:xfrm>
            <a:custGeom>
              <a:avLst/>
              <a:gdLst/>
              <a:ahLst/>
              <a:cxnLst/>
              <a:rect l="l" t="t" r="r" b="b"/>
              <a:pathLst>
                <a:path w="206820" h="4958" extrusionOk="0">
                  <a:moveTo>
                    <a:pt x="205201" y="4958"/>
                  </a:moveTo>
                  <a:lnTo>
                    <a:pt x="205201" y="4958"/>
                  </a:lnTo>
                  <a:cubicBezTo>
                    <a:pt x="184632" y="4800"/>
                    <a:pt x="4121" y="3616"/>
                    <a:pt x="1396" y="3221"/>
                  </a:cubicBezTo>
                  <a:cubicBezTo>
                    <a:pt x="528" y="3103"/>
                    <a:pt x="-104" y="2273"/>
                    <a:pt x="14" y="1405"/>
                  </a:cubicBezTo>
                  <a:cubicBezTo>
                    <a:pt x="133" y="536"/>
                    <a:pt x="922" y="-135"/>
                    <a:pt x="1791" y="23"/>
                  </a:cubicBezTo>
                  <a:cubicBezTo>
                    <a:pt x="5305" y="339"/>
                    <a:pt x="136345" y="1286"/>
                    <a:pt x="205201" y="1721"/>
                  </a:cubicBezTo>
                  <a:cubicBezTo>
                    <a:pt x="206109" y="1721"/>
                    <a:pt x="206820" y="2471"/>
                    <a:pt x="206820" y="3340"/>
                  </a:cubicBezTo>
                  <a:cubicBezTo>
                    <a:pt x="206820" y="4208"/>
                    <a:pt x="206109" y="4958"/>
                    <a:pt x="205201" y="495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77" name="Google Shape;377;p25"/>
          <p:cNvGrpSpPr/>
          <p:nvPr/>
        </p:nvGrpSpPr>
        <p:grpSpPr>
          <a:xfrm rot="5193770">
            <a:off x="7487791" y="3771405"/>
            <a:ext cx="1268743" cy="1191421"/>
            <a:chOff x="6326179" y="4798586"/>
            <a:chExt cx="674942" cy="633842"/>
          </a:xfrm>
        </p:grpSpPr>
        <p:sp>
          <p:nvSpPr>
            <p:cNvPr id="378" name="Google Shape;378;p25"/>
            <p:cNvSpPr/>
            <p:nvPr/>
          </p:nvSpPr>
          <p:spPr>
            <a:xfrm>
              <a:off x="6326179" y="4798586"/>
              <a:ext cx="674942" cy="633842"/>
            </a:xfrm>
            <a:custGeom>
              <a:avLst/>
              <a:gdLst/>
              <a:ahLst/>
              <a:cxnLst/>
              <a:rect l="l" t="t" r="r" b="b"/>
              <a:pathLst>
                <a:path w="674942" h="633842" extrusionOk="0">
                  <a:moveTo>
                    <a:pt x="674943" y="518081"/>
                  </a:moveTo>
                  <a:lnTo>
                    <a:pt x="105377" y="0"/>
                  </a:lnTo>
                  <a:cubicBezTo>
                    <a:pt x="71186" y="6475"/>
                    <a:pt x="3080" y="81846"/>
                    <a:pt x="0" y="116630"/>
                  </a:cubicBezTo>
                  <a:lnTo>
                    <a:pt x="568579" y="633842"/>
                  </a:lnTo>
                  <a:lnTo>
                    <a:pt x="674943" y="51812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9" name="Google Shape;379;p25"/>
            <p:cNvSpPr/>
            <p:nvPr/>
          </p:nvSpPr>
          <p:spPr>
            <a:xfrm>
              <a:off x="6786221" y="5216084"/>
              <a:ext cx="115563" cy="126483"/>
            </a:xfrm>
            <a:custGeom>
              <a:avLst/>
              <a:gdLst/>
              <a:ahLst/>
              <a:cxnLst/>
              <a:rect l="l" t="t" r="r" b="b"/>
              <a:pathLst>
                <a:path w="115563" h="126483" extrusionOk="0">
                  <a:moveTo>
                    <a:pt x="0" y="116691"/>
                  </a:moveTo>
                  <a:cubicBezTo>
                    <a:pt x="592" y="117402"/>
                    <a:pt x="10660" y="126483"/>
                    <a:pt x="10660" y="126483"/>
                  </a:cubicBezTo>
                  <a:lnTo>
                    <a:pt x="115563" y="9340"/>
                  </a:lnTo>
                  <a:cubicBezTo>
                    <a:pt x="115563" y="9340"/>
                    <a:pt x="106246" y="-886"/>
                    <a:pt x="105377" y="62"/>
                  </a:cubicBezTo>
                  <a:cubicBezTo>
                    <a:pt x="104469" y="1010"/>
                    <a:pt x="0" y="116691"/>
                    <a:pt x="0" y="116691"/>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0" name="Google Shape;380;p25"/>
            <p:cNvSpPr/>
            <p:nvPr/>
          </p:nvSpPr>
          <p:spPr>
            <a:xfrm>
              <a:off x="6795637" y="5224614"/>
              <a:ext cx="106997" cy="118268"/>
            </a:xfrm>
            <a:custGeom>
              <a:avLst/>
              <a:gdLst/>
              <a:ahLst/>
              <a:cxnLst/>
              <a:rect l="l" t="t" r="r" b="b"/>
              <a:pathLst>
                <a:path w="106997" h="118268" extrusionOk="0">
                  <a:moveTo>
                    <a:pt x="810" y="118229"/>
                  </a:moveTo>
                  <a:cubicBezTo>
                    <a:pt x="810" y="118229"/>
                    <a:pt x="415" y="118150"/>
                    <a:pt x="258" y="118032"/>
                  </a:cubicBezTo>
                  <a:cubicBezTo>
                    <a:pt x="-58" y="117716"/>
                    <a:pt x="-98" y="117203"/>
                    <a:pt x="218" y="116887"/>
                  </a:cubicBezTo>
                  <a:lnTo>
                    <a:pt x="105595" y="257"/>
                  </a:lnTo>
                  <a:cubicBezTo>
                    <a:pt x="105911" y="-58"/>
                    <a:pt x="106424" y="-98"/>
                    <a:pt x="106740" y="218"/>
                  </a:cubicBezTo>
                  <a:cubicBezTo>
                    <a:pt x="107056" y="534"/>
                    <a:pt x="107095" y="1047"/>
                    <a:pt x="106780" y="1363"/>
                  </a:cubicBezTo>
                  <a:lnTo>
                    <a:pt x="1403" y="117993"/>
                  </a:lnTo>
                  <a:cubicBezTo>
                    <a:pt x="1403" y="117993"/>
                    <a:pt x="1008" y="118269"/>
                    <a:pt x="810" y="1182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1" name="Google Shape;381;p25"/>
            <p:cNvSpPr/>
            <p:nvPr/>
          </p:nvSpPr>
          <p:spPr>
            <a:xfrm>
              <a:off x="6785411" y="5215336"/>
              <a:ext cx="106997" cy="118268"/>
            </a:xfrm>
            <a:custGeom>
              <a:avLst/>
              <a:gdLst/>
              <a:ahLst/>
              <a:cxnLst/>
              <a:rect l="l" t="t" r="r" b="b"/>
              <a:pathLst>
                <a:path w="106997" h="118268" extrusionOk="0">
                  <a:moveTo>
                    <a:pt x="810" y="118229"/>
                  </a:moveTo>
                  <a:cubicBezTo>
                    <a:pt x="810" y="118229"/>
                    <a:pt x="415" y="118150"/>
                    <a:pt x="258" y="118032"/>
                  </a:cubicBezTo>
                  <a:cubicBezTo>
                    <a:pt x="-58" y="117716"/>
                    <a:pt x="-98" y="117203"/>
                    <a:pt x="218" y="116887"/>
                  </a:cubicBezTo>
                  <a:lnTo>
                    <a:pt x="105595" y="257"/>
                  </a:lnTo>
                  <a:cubicBezTo>
                    <a:pt x="105911" y="-58"/>
                    <a:pt x="106424" y="-98"/>
                    <a:pt x="106740" y="218"/>
                  </a:cubicBezTo>
                  <a:cubicBezTo>
                    <a:pt x="107056" y="534"/>
                    <a:pt x="107095" y="1047"/>
                    <a:pt x="106780" y="1363"/>
                  </a:cubicBezTo>
                  <a:lnTo>
                    <a:pt x="1402" y="117992"/>
                  </a:lnTo>
                  <a:cubicBezTo>
                    <a:pt x="1402" y="117992"/>
                    <a:pt x="1008" y="118269"/>
                    <a:pt x="810" y="118269"/>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2" name="Google Shape;382;p25"/>
            <p:cNvSpPr/>
            <p:nvPr/>
          </p:nvSpPr>
          <p:spPr>
            <a:xfrm>
              <a:off x="6849432" y="5273688"/>
              <a:ext cx="115563" cy="126483"/>
            </a:xfrm>
            <a:custGeom>
              <a:avLst/>
              <a:gdLst/>
              <a:ahLst/>
              <a:cxnLst/>
              <a:rect l="l" t="t" r="r" b="b"/>
              <a:pathLst>
                <a:path w="115563" h="126483" extrusionOk="0">
                  <a:moveTo>
                    <a:pt x="0" y="116692"/>
                  </a:moveTo>
                  <a:cubicBezTo>
                    <a:pt x="592" y="117402"/>
                    <a:pt x="10660" y="126483"/>
                    <a:pt x="10660" y="126483"/>
                  </a:cubicBezTo>
                  <a:lnTo>
                    <a:pt x="115563" y="9340"/>
                  </a:lnTo>
                  <a:cubicBezTo>
                    <a:pt x="115563" y="9340"/>
                    <a:pt x="106246" y="-886"/>
                    <a:pt x="105377" y="62"/>
                  </a:cubicBezTo>
                  <a:cubicBezTo>
                    <a:pt x="104469" y="1010"/>
                    <a:pt x="0" y="116692"/>
                    <a:pt x="0" y="11669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3" name="Google Shape;383;p25"/>
            <p:cNvSpPr/>
            <p:nvPr/>
          </p:nvSpPr>
          <p:spPr>
            <a:xfrm>
              <a:off x="6858887" y="5282139"/>
              <a:ext cx="106997" cy="118268"/>
            </a:xfrm>
            <a:custGeom>
              <a:avLst/>
              <a:gdLst/>
              <a:ahLst/>
              <a:cxnLst/>
              <a:rect l="l" t="t" r="r" b="b"/>
              <a:pathLst>
                <a:path w="106997" h="118268" extrusionOk="0">
                  <a:moveTo>
                    <a:pt x="811" y="118230"/>
                  </a:moveTo>
                  <a:cubicBezTo>
                    <a:pt x="811" y="118230"/>
                    <a:pt x="415" y="118151"/>
                    <a:pt x="258" y="118032"/>
                  </a:cubicBezTo>
                  <a:cubicBezTo>
                    <a:pt x="-58" y="117716"/>
                    <a:pt x="-98" y="117203"/>
                    <a:pt x="218" y="116887"/>
                  </a:cubicBezTo>
                  <a:lnTo>
                    <a:pt x="105595" y="258"/>
                  </a:lnTo>
                  <a:cubicBezTo>
                    <a:pt x="105911" y="-58"/>
                    <a:pt x="106425" y="-98"/>
                    <a:pt x="106740" y="218"/>
                  </a:cubicBezTo>
                  <a:cubicBezTo>
                    <a:pt x="107056" y="534"/>
                    <a:pt x="107095" y="1047"/>
                    <a:pt x="106780" y="1363"/>
                  </a:cubicBezTo>
                  <a:lnTo>
                    <a:pt x="1402" y="117993"/>
                  </a:lnTo>
                  <a:cubicBezTo>
                    <a:pt x="1402" y="117993"/>
                    <a:pt x="1008" y="118269"/>
                    <a:pt x="811" y="1182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4" name="Google Shape;384;p25"/>
            <p:cNvSpPr/>
            <p:nvPr/>
          </p:nvSpPr>
          <p:spPr>
            <a:xfrm>
              <a:off x="6848661" y="5272861"/>
              <a:ext cx="106997" cy="118268"/>
            </a:xfrm>
            <a:custGeom>
              <a:avLst/>
              <a:gdLst/>
              <a:ahLst/>
              <a:cxnLst/>
              <a:rect l="l" t="t" r="r" b="b"/>
              <a:pathLst>
                <a:path w="106997" h="118268" extrusionOk="0">
                  <a:moveTo>
                    <a:pt x="810" y="118229"/>
                  </a:moveTo>
                  <a:cubicBezTo>
                    <a:pt x="810" y="118229"/>
                    <a:pt x="416" y="118150"/>
                    <a:pt x="257" y="118032"/>
                  </a:cubicBezTo>
                  <a:cubicBezTo>
                    <a:pt x="-58" y="117716"/>
                    <a:pt x="-98" y="117203"/>
                    <a:pt x="218" y="116887"/>
                  </a:cubicBezTo>
                  <a:lnTo>
                    <a:pt x="105595" y="257"/>
                  </a:lnTo>
                  <a:cubicBezTo>
                    <a:pt x="105911" y="-58"/>
                    <a:pt x="106385" y="-98"/>
                    <a:pt x="106740" y="218"/>
                  </a:cubicBezTo>
                  <a:cubicBezTo>
                    <a:pt x="107056" y="534"/>
                    <a:pt x="107096" y="1047"/>
                    <a:pt x="106780" y="1363"/>
                  </a:cubicBezTo>
                  <a:lnTo>
                    <a:pt x="1403" y="117993"/>
                  </a:lnTo>
                  <a:cubicBezTo>
                    <a:pt x="1403" y="117993"/>
                    <a:pt x="1008" y="118269"/>
                    <a:pt x="810" y="1182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5" name="Google Shape;385;p25"/>
            <p:cNvSpPr/>
            <p:nvPr/>
          </p:nvSpPr>
          <p:spPr>
            <a:xfrm>
              <a:off x="6367003" y="4835637"/>
              <a:ext cx="115563" cy="126483"/>
            </a:xfrm>
            <a:custGeom>
              <a:avLst/>
              <a:gdLst/>
              <a:ahLst/>
              <a:cxnLst/>
              <a:rect l="l" t="t" r="r" b="b"/>
              <a:pathLst>
                <a:path w="115563" h="126483" extrusionOk="0">
                  <a:moveTo>
                    <a:pt x="0" y="116691"/>
                  </a:moveTo>
                  <a:cubicBezTo>
                    <a:pt x="592" y="117402"/>
                    <a:pt x="10660" y="126483"/>
                    <a:pt x="10660" y="126483"/>
                  </a:cubicBezTo>
                  <a:lnTo>
                    <a:pt x="115563" y="9340"/>
                  </a:lnTo>
                  <a:cubicBezTo>
                    <a:pt x="115563" y="9340"/>
                    <a:pt x="106246" y="-886"/>
                    <a:pt x="105377" y="62"/>
                  </a:cubicBezTo>
                  <a:cubicBezTo>
                    <a:pt x="104469" y="1010"/>
                    <a:pt x="0" y="116691"/>
                    <a:pt x="0" y="116691"/>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6" name="Google Shape;386;p25"/>
            <p:cNvSpPr/>
            <p:nvPr/>
          </p:nvSpPr>
          <p:spPr>
            <a:xfrm>
              <a:off x="6375949" y="4843777"/>
              <a:ext cx="107817" cy="119053"/>
            </a:xfrm>
            <a:custGeom>
              <a:avLst/>
              <a:gdLst/>
              <a:ahLst/>
              <a:cxnLst/>
              <a:rect l="l" t="t" r="r" b="b"/>
              <a:pathLst>
                <a:path w="107817" h="119053" extrusionOk="0">
                  <a:moveTo>
                    <a:pt x="1240" y="119054"/>
                  </a:moveTo>
                  <a:cubicBezTo>
                    <a:pt x="964" y="119054"/>
                    <a:pt x="648" y="118935"/>
                    <a:pt x="411" y="118738"/>
                  </a:cubicBezTo>
                  <a:cubicBezTo>
                    <a:pt x="-102" y="118304"/>
                    <a:pt x="-142" y="117514"/>
                    <a:pt x="332" y="117040"/>
                  </a:cubicBezTo>
                  <a:lnTo>
                    <a:pt x="105709" y="411"/>
                  </a:lnTo>
                  <a:cubicBezTo>
                    <a:pt x="106143" y="-102"/>
                    <a:pt x="106933" y="-142"/>
                    <a:pt x="107407" y="332"/>
                  </a:cubicBezTo>
                  <a:cubicBezTo>
                    <a:pt x="107920" y="766"/>
                    <a:pt x="107960" y="1556"/>
                    <a:pt x="107486" y="2029"/>
                  </a:cubicBezTo>
                  <a:lnTo>
                    <a:pt x="2109" y="118659"/>
                  </a:lnTo>
                  <a:cubicBezTo>
                    <a:pt x="1872" y="118935"/>
                    <a:pt x="1556" y="119054"/>
                    <a:pt x="1201" y="11905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7" name="Google Shape;387;p25"/>
            <p:cNvSpPr/>
            <p:nvPr/>
          </p:nvSpPr>
          <p:spPr>
            <a:xfrm>
              <a:off x="6365763" y="4834498"/>
              <a:ext cx="107817" cy="119054"/>
            </a:xfrm>
            <a:custGeom>
              <a:avLst/>
              <a:gdLst/>
              <a:ahLst/>
              <a:cxnLst/>
              <a:rect l="l" t="t" r="r" b="b"/>
              <a:pathLst>
                <a:path w="107817" h="119054" extrusionOk="0">
                  <a:moveTo>
                    <a:pt x="1240" y="119054"/>
                  </a:moveTo>
                  <a:cubicBezTo>
                    <a:pt x="964" y="119054"/>
                    <a:pt x="648" y="118936"/>
                    <a:pt x="411" y="118739"/>
                  </a:cubicBezTo>
                  <a:cubicBezTo>
                    <a:pt x="-102" y="118304"/>
                    <a:pt x="-142" y="117514"/>
                    <a:pt x="332" y="117041"/>
                  </a:cubicBezTo>
                  <a:lnTo>
                    <a:pt x="105709" y="411"/>
                  </a:lnTo>
                  <a:cubicBezTo>
                    <a:pt x="106144" y="-102"/>
                    <a:pt x="106933" y="-142"/>
                    <a:pt x="107407" y="332"/>
                  </a:cubicBezTo>
                  <a:cubicBezTo>
                    <a:pt x="107920" y="767"/>
                    <a:pt x="107960" y="1556"/>
                    <a:pt x="107486" y="2030"/>
                  </a:cubicBezTo>
                  <a:lnTo>
                    <a:pt x="2109" y="118659"/>
                  </a:lnTo>
                  <a:cubicBezTo>
                    <a:pt x="1872" y="118936"/>
                    <a:pt x="1556" y="119054"/>
                    <a:pt x="1201" y="11905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8" name="Google Shape;388;p25"/>
            <p:cNvSpPr/>
            <p:nvPr/>
          </p:nvSpPr>
          <p:spPr>
            <a:xfrm>
              <a:off x="6430214" y="4893241"/>
              <a:ext cx="115563" cy="126483"/>
            </a:xfrm>
            <a:custGeom>
              <a:avLst/>
              <a:gdLst/>
              <a:ahLst/>
              <a:cxnLst/>
              <a:rect l="l" t="t" r="r" b="b"/>
              <a:pathLst>
                <a:path w="115563" h="126483" extrusionOk="0">
                  <a:moveTo>
                    <a:pt x="0" y="116692"/>
                  </a:moveTo>
                  <a:cubicBezTo>
                    <a:pt x="592" y="117402"/>
                    <a:pt x="10660" y="126483"/>
                    <a:pt x="10660" y="126483"/>
                  </a:cubicBezTo>
                  <a:lnTo>
                    <a:pt x="115563" y="9340"/>
                  </a:lnTo>
                  <a:cubicBezTo>
                    <a:pt x="115563" y="9340"/>
                    <a:pt x="106246" y="-886"/>
                    <a:pt x="105377" y="62"/>
                  </a:cubicBezTo>
                  <a:cubicBezTo>
                    <a:pt x="104469" y="1010"/>
                    <a:pt x="0" y="116692"/>
                    <a:pt x="0" y="11669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9" name="Google Shape;389;p25"/>
            <p:cNvSpPr/>
            <p:nvPr/>
          </p:nvSpPr>
          <p:spPr>
            <a:xfrm>
              <a:off x="6439199" y="4901302"/>
              <a:ext cx="107817" cy="119054"/>
            </a:xfrm>
            <a:custGeom>
              <a:avLst/>
              <a:gdLst/>
              <a:ahLst/>
              <a:cxnLst/>
              <a:rect l="l" t="t" r="r" b="b"/>
              <a:pathLst>
                <a:path w="107817" h="119054" extrusionOk="0">
                  <a:moveTo>
                    <a:pt x="1240" y="119054"/>
                  </a:moveTo>
                  <a:cubicBezTo>
                    <a:pt x="964" y="119054"/>
                    <a:pt x="648" y="118936"/>
                    <a:pt x="411" y="118738"/>
                  </a:cubicBezTo>
                  <a:cubicBezTo>
                    <a:pt x="-102" y="118304"/>
                    <a:pt x="-142" y="117514"/>
                    <a:pt x="332" y="117041"/>
                  </a:cubicBezTo>
                  <a:lnTo>
                    <a:pt x="105709" y="411"/>
                  </a:lnTo>
                  <a:cubicBezTo>
                    <a:pt x="106143" y="-102"/>
                    <a:pt x="106933" y="-142"/>
                    <a:pt x="107407" y="332"/>
                  </a:cubicBezTo>
                  <a:cubicBezTo>
                    <a:pt x="107920" y="766"/>
                    <a:pt x="107960" y="1556"/>
                    <a:pt x="107486" y="2030"/>
                  </a:cubicBezTo>
                  <a:lnTo>
                    <a:pt x="2109" y="118659"/>
                  </a:lnTo>
                  <a:cubicBezTo>
                    <a:pt x="1872" y="118936"/>
                    <a:pt x="1556" y="119054"/>
                    <a:pt x="1200" y="11905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0" name="Google Shape;390;p25"/>
            <p:cNvSpPr/>
            <p:nvPr/>
          </p:nvSpPr>
          <p:spPr>
            <a:xfrm>
              <a:off x="6429013" y="4892023"/>
              <a:ext cx="107817" cy="119053"/>
            </a:xfrm>
            <a:custGeom>
              <a:avLst/>
              <a:gdLst/>
              <a:ahLst/>
              <a:cxnLst/>
              <a:rect l="l" t="t" r="r" b="b"/>
              <a:pathLst>
                <a:path w="107817" h="119053" extrusionOk="0">
                  <a:moveTo>
                    <a:pt x="1240" y="119054"/>
                  </a:moveTo>
                  <a:cubicBezTo>
                    <a:pt x="964" y="119054"/>
                    <a:pt x="648" y="118936"/>
                    <a:pt x="411" y="118738"/>
                  </a:cubicBezTo>
                  <a:cubicBezTo>
                    <a:pt x="-102" y="118304"/>
                    <a:pt x="-142" y="117514"/>
                    <a:pt x="332" y="117040"/>
                  </a:cubicBezTo>
                  <a:lnTo>
                    <a:pt x="105709" y="411"/>
                  </a:lnTo>
                  <a:cubicBezTo>
                    <a:pt x="106143" y="-102"/>
                    <a:pt x="106933" y="-142"/>
                    <a:pt x="107407" y="332"/>
                  </a:cubicBezTo>
                  <a:cubicBezTo>
                    <a:pt x="107920" y="766"/>
                    <a:pt x="107960" y="1556"/>
                    <a:pt x="107486" y="2029"/>
                  </a:cubicBezTo>
                  <a:lnTo>
                    <a:pt x="2109" y="118659"/>
                  </a:lnTo>
                  <a:cubicBezTo>
                    <a:pt x="1872" y="118936"/>
                    <a:pt x="1556" y="119054"/>
                    <a:pt x="1201" y="11905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1" name="Google Shape;391;p25"/>
            <p:cNvSpPr/>
            <p:nvPr/>
          </p:nvSpPr>
          <p:spPr>
            <a:xfrm>
              <a:off x="6857628" y="5281907"/>
              <a:ext cx="107817" cy="119053"/>
            </a:xfrm>
            <a:custGeom>
              <a:avLst/>
              <a:gdLst/>
              <a:ahLst/>
              <a:cxnLst/>
              <a:rect l="l" t="t" r="r" b="b"/>
              <a:pathLst>
                <a:path w="107817" h="119053" extrusionOk="0">
                  <a:moveTo>
                    <a:pt x="1240" y="119054"/>
                  </a:moveTo>
                  <a:cubicBezTo>
                    <a:pt x="964" y="119054"/>
                    <a:pt x="648" y="118936"/>
                    <a:pt x="411" y="118738"/>
                  </a:cubicBezTo>
                  <a:cubicBezTo>
                    <a:pt x="-102" y="118304"/>
                    <a:pt x="-142" y="117514"/>
                    <a:pt x="332" y="117040"/>
                  </a:cubicBezTo>
                  <a:lnTo>
                    <a:pt x="105709" y="411"/>
                  </a:lnTo>
                  <a:cubicBezTo>
                    <a:pt x="106144" y="-102"/>
                    <a:pt x="106933" y="-142"/>
                    <a:pt x="107407" y="332"/>
                  </a:cubicBezTo>
                  <a:cubicBezTo>
                    <a:pt x="107920" y="766"/>
                    <a:pt x="107960" y="1556"/>
                    <a:pt x="107486" y="2029"/>
                  </a:cubicBezTo>
                  <a:lnTo>
                    <a:pt x="2108" y="118659"/>
                  </a:lnTo>
                  <a:cubicBezTo>
                    <a:pt x="1872" y="118936"/>
                    <a:pt x="1556" y="119054"/>
                    <a:pt x="1200" y="11905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2" name="Google Shape;392;p25"/>
            <p:cNvSpPr/>
            <p:nvPr/>
          </p:nvSpPr>
          <p:spPr>
            <a:xfrm>
              <a:off x="6847442" y="5272629"/>
              <a:ext cx="107817" cy="119053"/>
            </a:xfrm>
            <a:custGeom>
              <a:avLst/>
              <a:gdLst/>
              <a:ahLst/>
              <a:cxnLst/>
              <a:rect l="l" t="t" r="r" b="b"/>
              <a:pathLst>
                <a:path w="107817" h="119053" extrusionOk="0">
                  <a:moveTo>
                    <a:pt x="1240" y="119054"/>
                  </a:moveTo>
                  <a:cubicBezTo>
                    <a:pt x="963" y="119054"/>
                    <a:pt x="648" y="118935"/>
                    <a:pt x="411" y="118738"/>
                  </a:cubicBezTo>
                  <a:cubicBezTo>
                    <a:pt x="-102" y="118304"/>
                    <a:pt x="-142" y="117514"/>
                    <a:pt x="332" y="117040"/>
                  </a:cubicBezTo>
                  <a:lnTo>
                    <a:pt x="105709" y="411"/>
                  </a:lnTo>
                  <a:cubicBezTo>
                    <a:pt x="106143" y="-102"/>
                    <a:pt x="106933" y="-142"/>
                    <a:pt x="107407" y="332"/>
                  </a:cubicBezTo>
                  <a:cubicBezTo>
                    <a:pt x="107920" y="766"/>
                    <a:pt x="107960" y="1556"/>
                    <a:pt x="107486" y="2029"/>
                  </a:cubicBezTo>
                  <a:lnTo>
                    <a:pt x="2108" y="118659"/>
                  </a:lnTo>
                  <a:cubicBezTo>
                    <a:pt x="1872" y="118935"/>
                    <a:pt x="1556" y="119054"/>
                    <a:pt x="1200" y="11905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3" name="Google Shape;393;p25"/>
            <p:cNvSpPr/>
            <p:nvPr/>
          </p:nvSpPr>
          <p:spPr>
            <a:xfrm>
              <a:off x="6784192" y="5215103"/>
              <a:ext cx="107804" cy="119054"/>
            </a:xfrm>
            <a:custGeom>
              <a:avLst/>
              <a:gdLst/>
              <a:ahLst/>
              <a:cxnLst/>
              <a:rect l="l" t="t" r="r" b="b"/>
              <a:pathLst>
                <a:path w="107804" h="119054" extrusionOk="0">
                  <a:moveTo>
                    <a:pt x="1240" y="119054"/>
                  </a:moveTo>
                  <a:cubicBezTo>
                    <a:pt x="964" y="119054"/>
                    <a:pt x="648" y="118936"/>
                    <a:pt x="411" y="118738"/>
                  </a:cubicBezTo>
                  <a:cubicBezTo>
                    <a:pt x="-102" y="118304"/>
                    <a:pt x="-142" y="117514"/>
                    <a:pt x="332" y="117041"/>
                  </a:cubicBezTo>
                  <a:lnTo>
                    <a:pt x="105709" y="411"/>
                  </a:lnTo>
                  <a:cubicBezTo>
                    <a:pt x="106143" y="-102"/>
                    <a:pt x="106933" y="-142"/>
                    <a:pt x="107407" y="332"/>
                  </a:cubicBezTo>
                  <a:cubicBezTo>
                    <a:pt x="107881" y="806"/>
                    <a:pt x="107960" y="1556"/>
                    <a:pt x="107486" y="2030"/>
                  </a:cubicBezTo>
                  <a:lnTo>
                    <a:pt x="2109" y="118659"/>
                  </a:lnTo>
                  <a:cubicBezTo>
                    <a:pt x="1872" y="118936"/>
                    <a:pt x="1556" y="119054"/>
                    <a:pt x="1200" y="11905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4" name="Google Shape;394;p25"/>
            <p:cNvSpPr/>
            <p:nvPr/>
          </p:nvSpPr>
          <p:spPr>
            <a:xfrm>
              <a:off x="6896829" y="5318897"/>
              <a:ext cx="91678" cy="100186"/>
            </a:xfrm>
            <a:custGeom>
              <a:avLst/>
              <a:gdLst/>
              <a:ahLst/>
              <a:cxnLst/>
              <a:rect l="l" t="t" r="r" b="b"/>
              <a:pathLst>
                <a:path w="91678" h="100186" extrusionOk="0">
                  <a:moveTo>
                    <a:pt x="810" y="100147"/>
                  </a:moveTo>
                  <a:cubicBezTo>
                    <a:pt x="810" y="100147"/>
                    <a:pt x="415" y="100068"/>
                    <a:pt x="258" y="99949"/>
                  </a:cubicBezTo>
                  <a:cubicBezTo>
                    <a:pt x="-59" y="99633"/>
                    <a:pt x="-98" y="99120"/>
                    <a:pt x="218" y="98804"/>
                  </a:cubicBezTo>
                  <a:lnTo>
                    <a:pt x="90276" y="257"/>
                  </a:lnTo>
                  <a:cubicBezTo>
                    <a:pt x="90592" y="-58"/>
                    <a:pt x="91105" y="-98"/>
                    <a:pt x="91421" y="218"/>
                  </a:cubicBezTo>
                  <a:cubicBezTo>
                    <a:pt x="91737" y="534"/>
                    <a:pt x="91776" y="1047"/>
                    <a:pt x="91461" y="1363"/>
                  </a:cubicBezTo>
                  <a:lnTo>
                    <a:pt x="1402" y="99910"/>
                  </a:lnTo>
                  <a:cubicBezTo>
                    <a:pt x="1402" y="99910"/>
                    <a:pt x="1008" y="100186"/>
                    <a:pt x="810" y="10018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5" name="Google Shape;395;p25"/>
            <p:cNvSpPr/>
            <p:nvPr/>
          </p:nvSpPr>
          <p:spPr>
            <a:xfrm>
              <a:off x="6498140" y="4959295"/>
              <a:ext cx="338578" cy="320219"/>
            </a:xfrm>
            <a:custGeom>
              <a:avLst/>
              <a:gdLst/>
              <a:ahLst/>
              <a:cxnLst/>
              <a:rect l="l" t="t" r="r" b="b"/>
              <a:pathLst>
                <a:path w="338578" h="320219" extrusionOk="0">
                  <a:moveTo>
                    <a:pt x="268064" y="320219"/>
                  </a:moveTo>
                  <a:cubicBezTo>
                    <a:pt x="267669" y="320219"/>
                    <a:pt x="267274" y="320062"/>
                    <a:pt x="266958" y="319785"/>
                  </a:cubicBezTo>
                  <a:lnTo>
                    <a:pt x="1561" y="77209"/>
                  </a:lnTo>
                  <a:cubicBezTo>
                    <a:pt x="890" y="76616"/>
                    <a:pt x="851" y="75590"/>
                    <a:pt x="1443" y="74918"/>
                  </a:cubicBezTo>
                  <a:cubicBezTo>
                    <a:pt x="6694" y="69154"/>
                    <a:pt x="6299" y="60231"/>
                    <a:pt x="535" y="54941"/>
                  </a:cubicBezTo>
                  <a:cubicBezTo>
                    <a:pt x="-136" y="54348"/>
                    <a:pt x="-176" y="53322"/>
                    <a:pt x="416" y="52651"/>
                  </a:cubicBezTo>
                  <a:lnTo>
                    <a:pt x="47123" y="1561"/>
                  </a:lnTo>
                  <a:cubicBezTo>
                    <a:pt x="47716" y="890"/>
                    <a:pt x="48742" y="851"/>
                    <a:pt x="49413" y="1443"/>
                  </a:cubicBezTo>
                  <a:cubicBezTo>
                    <a:pt x="55178" y="6694"/>
                    <a:pt x="64101" y="6299"/>
                    <a:pt x="69391" y="535"/>
                  </a:cubicBezTo>
                  <a:cubicBezTo>
                    <a:pt x="69984" y="-136"/>
                    <a:pt x="71010" y="-176"/>
                    <a:pt x="71681" y="416"/>
                  </a:cubicBezTo>
                  <a:lnTo>
                    <a:pt x="337078" y="242993"/>
                  </a:lnTo>
                  <a:cubicBezTo>
                    <a:pt x="337394" y="243269"/>
                    <a:pt x="337591" y="243664"/>
                    <a:pt x="337591" y="244099"/>
                  </a:cubicBezTo>
                  <a:cubicBezTo>
                    <a:pt x="337591" y="244533"/>
                    <a:pt x="337473" y="244928"/>
                    <a:pt x="337157" y="245243"/>
                  </a:cubicBezTo>
                  <a:cubicBezTo>
                    <a:pt x="334591" y="248047"/>
                    <a:pt x="333288" y="251639"/>
                    <a:pt x="333485" y="255430"/>
                  </a:cubicBezTo>
                  <a:cubicBezTo>
                    <a:pt x="333683" y="259220"/>
                    <a:pt x="335302" y="262694"/>
                    <a:pt x="338065" y="265221"/>
                  </a:cubicBezTo>
                  <a:cubicBezTo>
                    <a:pt x="338381" y="265497"/>
                    <a:pt x="338579" y="265892"/>
                    <a:pt x="338579" y="266327"/>
                  </a:cubicBezTo>
                  <a:cubicBezTo>
                    <a:pt x="338579" y="266761"/>
                    <a:pt x="338460" y="267156"/>
                    <a:pt x="338144" y="267472"/>
                  </a:cubicBezTo>
                  <a:lnTo>
                    <a:pt x="291437" y="318561"/>
                  </a:lnTo>
                  <a:cubicBezTo>
                    <a:pt x="291161" y="318877"/>
                    <a:pt x="290727" y="319075"/>
                    <a:pt x="290332" y="319075"/>
                  </a:cubicBezTo>
                  <a:cubicBezTo>
                    <a:pt x="289898" y="319075"/>
                    <a:pt x="289503" y="318956"/>
                    <a:pt x="289187" y="318640"/>
                  </a:cubicBezTo>
                  <a:cubicBezTo>
                    <a:pt x="286384" y="316074"/>
                    <a:pt x="282830" y="314810"/>
                    <a:pt x="279040" y="314968"/>
                  </a:cubicBezTo>
                  <a:cubicBezTo>
                    <a:pt x="275250" y="315126"/>
                    <a:pt x="271775" y="316784"/>
                    <a:pt x="269248" y="319548"/>
                  </a:cubicBezTo>
                  <a:cubicBezTo>
                    <a:pt x="268972" y="319864"/>
                    <a:pt x="268538" y="320062"/>
                    <a:pt x="268143" y="320062"/>
                  </a:cubicBezTo>
                  <a:cubicBezTo>
                    <a:pt x="268143" y="320062"/>
                    <a:pt x="268103" y="320062"/>
                    <a:pt x="268064" y="320062"/>
                  </a:cubicBezTo>
                  <a:close/>
                  <a:moveTo>
                    <a:pt x="4917" y="75866"/>
                  </a:moveTo>
                  <a:lnTo>
                    <a:pt x="268024" y="316390"/>
                  </a:lnTo>
                  <a:cubicBezTo>
                    <a:pt x="271025" y="313666"/>
                    <a:pt x="274815" y="312086"/>
                    <a:pt x="278921" y="311889"/>
                  </a:cubicBezTo>
                  <a:cubicBezTo>
                    <a:pt x="282988" y="311731"/>
                    <a:pt x="286936" y="312955"/>
                    <a:pt x="290174" y="315403"/>
                  </a:cubicBezTo>
                  <a:lnTo>
                    <a:pt x="334788" y="266564"/>
                  </a:lnTo>
                  <a:cubicBezTo>
                    <a:pt x="332064" y="263563"/>
                    <a:pt x="330485" y="259773"/>
                    <a:pt x="330287" y="255666"/>
                  </a:cubicBezTo>
                  <a:cubicBezTo>
                    <a:pt x="330090" y="251561"/>
                    <a:pt x="331353" y="247652"/>
                    <a:pt x="333762" y="244414"/>
                  </a:cubicBezTo>
                  <a:lnTo>
                    <a:pt x="70655" y="3891"/>
                  </a:lnTo>
                  <a:cubicBezTo>
                    <a:pt x="64495" y="9497"/>
                    <a:pt x="55138" y="9892"/>
                    <a:pt x="48505" y="4878"/>
                  </a:cubicBezTo>
                  <a:lnTo>
                    <a:pt x="3891" y="53717"/>
                  </a:lnTo>
                  <a:cubicBezTo>
                    <a:pt x="9497" y="59876"/>
                    <a:pt x="9892" y="69233"/>
                    <a:pt x="4878" y="75866"/>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96" name="Google Shape;396;p25"/>
          <p:cNvGrpSpPr/>
          <p:nvPr/>
        </p:nvGrpSpPr>
        <p:grpSpPr>
          <a:xfrm>
            <a:off x="6968696" y="111259"/>
            <a:ext cx="1265338" cy="1086585"/>
            <a:chOff x="8098362" y="3682670"/>
            <a:chExt cx="549311" cy="471690"/>
          </a:xfrm>
        </p:grpSpPr>
        <p:sp>
          <p:nvSpPr>
            <p:cNvPr id="397" name="Google Shape;397;p25"/>
            <p:cNvSpPr/>
            <p:nvPr/>
          </p:nvSpPr>
          <p:spPr>
            <a:xfrm>
              <a:off x="8098362" y="3802814"/>
              <a:ext cx="101626" cy="351546"/>
            </a:xfrm>
            <a:custGeom>
              <a:avLst/>
              <a:gdLst/>
              <a:ahLst/>
              <a:cxnLst/>
              <a:rect l="l" t="t" r="r" b="b"/>
              <a:pathLst>
                <a:path w="101626" h="351546" extrusionOk="0">
                  <a:moveTo>
                    <a:pt x="59459" y="314710"/>
                  </a:moveTo>
                  <a:lnTo>
                    <a:pt x="5290" y="0"/>
                  </a:lnTo>
                  <a:lnTo>
                    <a:pt x="0" y="1461"/>
                  </a:lnTo>
                  <a:lnTo>
                    <a:pt x="51840" y="312223"/>
                  </a:lnTo>
                  <a:cubicBezTo>
                    <a:pt x="51840" y="312223"/>
                    <a:pt x="57643" y="349770"/>
                    <a:pt x="96612" y="351546"/>
                  </a:cubicBezTo>
                  <a:lnTo>
                    <a:pt x="101626" y="350244"/>
                  </a:lnTo>
                  <a:cubicBezTo>
                    <a:pt x="89308" y="346927"/>
                    <a:pt x="68461" y="338044"/>
                    <a:pt x="59499" y="314789"/>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8" name="Google Shape;398;p25"/>
            <p:cNvSpPr/>
            <p:nvPr/>
          </p:nvSpPr>
          <p:spPr>
            <a:xfrm>
              <a:off x="8103692" y="3682670"/>
              <a:ext cx="543981" cy="470268"/>
            </a:xfrm>
            <a:custGeom>
              <a:avLst/>
              <a:gdLst/>
              <a:ahLst/>
              <a:cxnLst/>
              <a:rect l="l" t="t" r="r" b="b"/>
              <a:pathLst>
                <a:path w="543981" h="470268" extrusionOk="0">
                  <a:moveTo>
                    <a:pt x="908" y="119867"/>
                  </a:moveTo>
                  <a:lnTo>
                    <a:pt x="0" y="120104"/>
                  </a:lnTo>
                  <a:lnTo>
                    <a:pt x="54169" y="434814"/>
                  </a:lnTo>
                  <a:cubicBezTo>
                    <a:pt x="63131" y="458108"/>
                    <a:pt x="84018" y="466992"/>
                    <a:pt x="96296" y="470268"/>
                  </a:cubicBezTo>
                  <a:lnTo>
                    <a:pt x="104627" y="468058"/>
                  </a:lnTo>
                  <a:lnTo>
                    <a:pt x="510343" y="361101"/>
                  </a:lnTo>
                  <a:lnTo>
                    <a:pt x="543981" y="81609"/>
                  </a:lnTo>
                  <a:lnTo>
                    <a:pt x="439512" y="0"/>
                  </a:lnTo>
                  <a:lnTo>
                    <a:pt x="908" y="119827"/>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9" name="Google Shape;399;p25"/>
            <p:cNvSpPr/>
            <p:nvPr/>
          </p:nvSpPr>
          <p:spPr>
            <a:xfrm>
              <a:off x="8194974" y="3764319"/>
              <a:ext cx="452699" cy="389962"/>
            </a:xfrm>
            <a:custGeom>
              <a:avLst/>
              <a:gdLst/>
              <a:ahLst/>
              <a:cxnLst/>
              <a:rect l="l" t="t" r="r" b="b"/>
              <a:pathLst>
                <a:path w="452699" h="389962" extrusionOk="0">
                  <a:moveTo>
                    <a:pt x="0" y="389962"/>
                  </a:moveTo>
                  <a:lnTo>
                    <a:pt x="419061" y="279492"/>
                  </a:lnTo>
                  <a:lnTo>
                    <a:pt x="452699" y="0"/>
                  </a:lnTo>
                  <a:lnTo>
                    <a:pt x="37744" y="110628"/>
                  </a:lnTo>
                  <a:lnTo>
                    <a:pt x="0" y="389962"/>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0" name="Google Shape;400;p25"/>
            <p:cNvSpPr/>
            <p:nvPr/>
          </p:nvSpPr>
          <p:spPr>
            <a:xfrm>
              <a:off x="8184115" y="3750609"/>
              <a:ext cx="450433" cy="391670"/>
            </a:xfrm>
            <a:custGeom>
              <a:avLst/>
              <a:gdLst/>
              <a:ahLst/>
              <a:cxnLst/>
              <a:rect l="l" t="t" r="r" b="b"/>
              <a:pathLst>
                <a:path w="450433" h="391670" extrusionOk="0">
                  <a:moveTo>
                    <a:pt x="1975" y="391670"/>
                  </a:moveTo>
                  <a:lnTo>
                    <a:pt x="1896" y="391670"/>
                  </a:lnTo>
                  <a:cubicBezTo>
                    <a:pt x="791" y="391631"/>
                    <a:pt x="-38" y="390723"/>
                    <a:pt x="1" y="389617"/>
                  </a:cubicBezTo>
                  <a:lnTo>
                    <a:pt x="11017" y="108625"/>
                  </a:lnTo>
                  <a:cubicBezTo>
                    <a:pt x="11017" y="107756"/>
                    <a:pt x="11648" y="107006"/>
                    <a:pt x="12517" y="106769"/>
                  </a:cubicBezTo>
                  <a:lnTo>
                    <a:pt x="448002" y="50"/>
                  </a:lnTo>
                  <a:cubicBezTo>
                    <a:pt x="449068" y="-187"/>
                    <a:pt x="450134" y="445"/>
                    <a:pt x="450371" y="1511"/>
                  </a:cubicBezTo>
                  <a:cubicBezTo>
                    <a:pt x="450647" y="2577"/>
                    <a:pt x="449976" y="3643"/>
                    <a:pt x="448910" y="3879"/>
                  </a:cubicBezTo>
                  <a:lnTo>
                    <a:pt x="14847" y="110244"/>
                  </a:lnTo>
                  <a:lnTo>
                    <a:pt x="3871" y="389775"/>
                  </a:lnTo>
                  <a:cubicBezTo>
                    <a:pt x="3831" y="390841"/>
                    <a:pt x="2962" y="391670"/>
                    <a:pt x="1896" y="39167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1" name="Google Shape;401;p25"/>
            <p:cNvSpPr/>
            <p:nvPr/>
          </p:nvSpPr>
          <p:spPr>
            <a:xfrm>
              <a:off x="8173574" y="3733579"/>
              <a:ext cx="439337" cy="401513"/>
            </a:xfrm>
            <a:custGeom>
              <a:avLst/>
              <a:gdLst/>
              <a:ahLst/>
              <a:cxnLst/>
              <a:rect l="l" t="t" r="r" b="b"/>
              <a:pathLst>
                <a:path w="439337" h="401513" extrusionOk="0">
                  <a:moveTo>
                    <a:pt x="4067" y="401514"/>
                  </a:moveTo>
                  <a:cubicBezTo>
                    <a:pt x="3001" y="401514"/>
                    <a:pt x="2093" y="400645"/>
                    <a:pt x="2093" y="399540"/>
                  </a:cubicBezTo>
                  <a:lnTo>
                    <a:pt x="0" y="110217"/>
                  </a:lnTo>
                  <a:cubicBezTo>
                    <a:pt x="0" y="109309"/>
                    <a:pt x="632" y="108519"/>
                    <a:pt x="1500" y="108282"/>
                  </a:cubicBezTo>
                  <a:lnTo>
                    <a:pt x="436867" y="62"/>
                  </a:lnTo>
                  <a:cubicBezTo>
                    <a:pt x="437933" y="-214"/>
                    <a:pt x="438999" y="457"/>
                    <a:pt x="439275" y="1523"/>
                  </a:cubicBezTo>
                  <a:cubicBezTo>
                    <a:pt x="439552" y="2589"/>
                    <a:pt x="438881" y="3655"/>
                    <a:pt x="437854" y="3932"/>
                  </a:cubicBezTo>
                  <a:lnTo>
                    <a:pt x="3988" y="111757"/>
                  </a:lnTo>
                  <a:lnTo>
                    <a:pt x="6080" y="399500"/>
                  </a:lnTo>
                  <a:cubicBezTo>
                    <a:pt x="6080" y="400606"/>
                    <a:pt x="5212" y="401474"/>
                    <a:pt x="4106" y="401474"/>
                  </a:cubicBezTo>
                  <a:lnTo>
                    <a:pt x="4106" y="40147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2" name="Google Shape;402;p25"/>
            <p:cNvSpPr/>
            <p:nvPr/>
          </p:nvSpPr>
          <p:spPr>
            <a:xfrm>
              <a:off x="8148655" y="3715652"/>
              <a:ext cx="441241" cy="412531"/>
            </a:xfrm>
            <a:custGeom>
              <a:avLst/>
              <a:gdLst/>
              <a:ahLst/>
              <a:cxnLst/>
              <a:rect l="l" t="t" r="r" b="b"/>
              <a:pathLst>
                <a:path w="441241" h="412531" extrusionOk="0">
                  <a:moveTo>
                    <a:pt x="22195" y="412532"/>
                  </a:moveTo>
                  <a:cubicBezTo>
                    <a:pt x="21169" y="412532"/>
                    <a:pt x="20300" y="411742"/>
                    <a:pt x="20221" y="410676"/>
                  </a:cubicBezTo>
                  <a:lnTo>
                    <a:pt x="7" y="115905"/>
                  </a:lnTo>
                  <a:cubicBezTo>
                    <a:pt x="-72" y="114957"/>
                    <a:pt x="559" y="114089"/>
                    <a:pt x="1467" y="113852"/>
                  </a:cubicBezTo>
                  <a:lnTo>
                    <a:pt x="438769" y="65"/>
                  </a:lnTo>
                  <a:cubicBezTo>
                    <a:pt x="439835" y="-212"/>
                    <a:pt x="440900" y="420"/>
                    <a:pt x="441177" y="1486"/>
                  </a:cubicBezTo>
                  <a:cubicBezTo>
                    <a:pt x="441453" y="2552"/>
                    <a:pt x="440822" y="3618"/>
                    <a:pt x="439756" y="3895"/>
                  </a:cubicBezTo>
                  <a:lnTo>
                    <a:pt x="4034" y="117247"/>
                  </a:lnTo>
                  <a:lnTo>
                    <a:pt x="24130" y="410361"/>
                  </a:lnTo>
                  <a:cubicBezTo>
                    <a:pt x="24209" y="411466"/>
                    <a:pt x="23380" y="412374"/>
                    <a:pt x="22314" y="412453"/>
                  </a:cubicBezTo>
                  <a:cubicBezTo>
                    <a:pt x="22274" y="412453"/>
                    <a:pt x="22235" y="412453"/>
                    <a:pt x="22195" y="41245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3" name="Google Shape;403;p25"/>
            <p:cNvSpPr/>
            <p:nvPr/>
          </p:nvSpPr>
          <p:spPr>
            <a:xfrm>
              <a:off x="8122865" y="3691012"/>
              <a:ext cx="435463" cy="428446"/>
            </a:xfrm>
            <a:custGeom>
              <a:avLst/>
              <a:gdLst/>
              <a:ahLst/>
              <a:cxnLst/>
              <a:rect l="l" t="t" r="r" b="b"/>
              <a:pathLst>
                <a:path w="435463" h="428446" extrusionOk="0">
                  <a:moveTo>
                    <a:pt x="39418" y="428446"/>
                  </a:moveTo>
                  <a:cubicBezTo>
                    <a:pt x="38431" y="428446"/>
                    <a:pt x="37602" y="427696"/>
                    <a:pt x="37444" y="426709"/>
                  </a:cubicBezTo>
                  <a:lnTo>
                    <a:pt x="15" y="124712"/>
                  </a:lnTo>
                  <a:cubicBezTo>
                    <a:pt x="-104" y="123725"/>
                    <a:pt x="489" y="122817"/>
                    <a:pt x="1436" y="122580"/>
                  </a:cubicBezTo>
                  <a:lnTo>
                    <a:pt x="432934" y="68"/>
                  </a:lnTo>
                  <a:cubicBezTo>
                    <a:pt x="434000" y="-209"/>
                    <a:pt x="435066" y="384"/>
                    <a:pt x="435382" y="1410"/>
                  </a:cubicBezTo>
                  <a:cubicBezTo>
                    <a:pt x="435697" y="2437"/>
                    <a:pt x="435066" y="3542"/>
                    <a:pt x="434039" y="3858"/>
                  </a:cubicBezTo>
                  <a:lnTo>
                    <a:pt x="4161" y="125897"/>
                  </a:lnTo>
                  <a:lnTo>
                    <a:pt x="41392" y="426196"/>
                  </a:lnTo>
                  <a:cubicBezTo>
                    <a:pt x="41511" y="427261"/>
                    <a:pt x="40760" y="428248"/>
                    <a:pt x="39695" y="428407"/>
                  </a:cubicBezTo>
                  <a:cubicBezTo>
                    <a:pt x="39615" y="428407"/>
                    <a:pt x="39536" y="428407"/>
                    <a:pt x="39457" y="42840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4" name="Google Shape;404;p25"/>
            <p:cNvSpPr/>
            <p:nvPr/>
          </p:nvSpPr>
          <p:spPr>
            <a:xfrm>
              <a:off x="8234061" y="3886436"/>
              <a:ext cx="82714" cy="232153"/>
            </a:xfrm>
            <a:custGeom>
              <a:avLst/>
              <a:gdLst/>
              <a:ahLst/>
              <a:cxnLst/>
              <a:rect l="l" t="t" r="r" b="b"/>
              <a:pathLst>
                <a:path w="82714" h="232153" extrusionOk="0">
                  <a:moveTo>
                    <a:pt x="19307" y="12200"/>
                  </a:moveTo>
                  <a:lnTo>
                    <a:pt x="82714" y="0"/>
                  </a:lnTo>
                  <a:lnTo>
                    <a:pt x="57920" y="210399"/>
                  </a:lnTo>
                  <a:lnTo>
                    <a:pt x="0" y="232154"/>
                  </a:lnTo>
                  <a:lnTo>
                    <a:pt x="19307" y="12200"/>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5" name="Google Shape;405;p25"/>
            <p:cNvSpPr/>
            <p:nvPr/>
          </p:nvSpPr>
          <p:spPr>
            <a:xfrm>
              <a:off x="8232083" y="3884468"/>
              <a:ext cx="86631" cy="236096"/>
            </a:xfrm>
            <a:custGeom>
              <a:avLst/>
              <a:gdLst/>
              <a:ahLst/>
              <a:cxnLst/>
              <a:rect l="l" t="t" r="r" b="b"/>
              <a:pathLst>
                <a:path w="86631" h="236096" extrusionOk="0">
                  <a:moveTo>
                    <a:pt x="1978" y="236096"/>
                  </a:moveTo>
                  <a:cubicBezTo>
                    <a:pt x="1544" y="236096"/>
                    <a:pt x="1148" y="235938"/>
                    <a:pt x="793" y="235702"/>
                  </a:cubicBezTo>
                  <a:cubicBezTo>
                    <a:pt x="240" y="235306"/>
                    <a:pt x="-36" y="234636"/>
                    <a:pt x="4" y="233964"/>
                  </a:cubicBezTo>
                  <a:lnTo>
                    <a:pt x="19310" y="14011"/>
                  </a:lnTo>
                  <a:cubicBezTo>
                    <a:pt x="19389" y="13142"/>
                    <a:pt x="20021" y="12392"/>
                    <a:pt x="20889" y="12234"/>
                  </a:cubicBezTo>
                  <a:lnTo>
                    <a:pt x="84258" y="34"/>
                  </a:lnTo>
                  <a:cubicBezTo>
                    <a:pt x="84890" y="-84"/>
                    <a:pt x="85521" y="113"/>
                    <a:pt x="85995" y="508"/>
                  </a:cubicBezTo>
                  <a:cubicBezTo>
                    <a:pt x="86469" y="903"/>
                    <a:pt x="86666" y="1574"/>
                    <a:pt x="86627" y="2166"/>
                  </a:cubicBezTo>
                  <a:lnTo>
                    <a:pt x="61871" y="212565"/>
                  </a:lnTo>
                  <a:cubicBezTo>
                    <a:pt x="61793" y="213315"/>
                    <a:pt x="61280" y="213908"/>
                    <a:pt x="60608" y="214184"/>
                  </a:cubicBezTo>
                  <a:lnTo>
                    <a:pt x="2688" y="235938"/>
                  </a:lnTo>
                  <a:cubicBezTo>
                    <a:pt x="2452" y="236017"/>
                    <a:pt x="2214" y="236057"/>
                    <a:pt x="1978" y="236057"/>
                  </a:cubicBezTo>
                  <a:close/>
                  <a:moveTo>
                    <a:pt x="23140" y="15827"/>
                  </a:moveTo>
                  <a:lnTo>
                    <a:pt x="4228" y="231161"/>
                  </a:lnTo>
                  <a:lnTo>
                    <a:pt x="58081" y="210907"/>
                  </a:lnTo>
                  <a:lnTo>
                    <a:pt x="82402" y="4417"/>
                  </a:lnTo>
                  <a:lnTo>
                    <a:pt x="23140" y="15827"/>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6" name="Google Shape;406;p25"/>
            <p:cNvSpPr/>
            <p:nvPr/>
          </p:nvSpPr>
          <p:spPr>
            <a:xfrm>
              <a:off x="8326251" y="3809447"/>
              <a:ext cx="284071" cy="279610"/>
            </a:xfrm>
            <a:custGeom>
              <a:avLst/>
              <a:gdLst/>
              <a:ahLst/>
              <a:cxnLst/>
              <a:rect l="l" t="t" r="r" b="b"/>
              <a:pathLst>
                <a:path w="284071" h="279610" extrusionOk="0">
                  <a:moveTo>
                    <a:pt x="0" y="279611"/>
                  </a:moveTo>
                  <a:lnTo>
                    <a:pt x="19741" y="76753"/>
                  </a:lnTo>
                  <a:lnTo>
                    <a:pt x="284072" y="0"/>
                  </a:lnTo>
                  <a:lnTo>
                    <a:pt x="261488" y="209412"/>
                  </a:lnTo>
                  <a:lnTo>
                    <a:pt x="0" y="279611"/>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7" name="Google Shape;407;p25"/>
            <p:cNvSpPr/>
            <p:nvPr/>
          </p:nvSpPr>
          <p:spPr>
            <a:xfrm>
              <a:off x="8324303" y="3807445"/>
              <a:ext cx="287998" cy="283586"/>
            </a:xfrm>
            <a:custGeom>
              <a:avLst/>
              <a:gdLst/>
              <a:ahLst/>
              <a:cxnLst/>
              <a:rect l="l" t="t" r="r" b="b"/>
              <a:pathLst>
                <a:path w="287998" h="283586" extrusionOk="0">
                  <a:moveTo>
                    <a:pt x="1948" y="283586"/>
                  </a:moveTo>
                  <a:cubicBezTo>
                    <a:pt x="1474" y="283586"/>
                    <a:pt x="1040" y="283428"/>
                    <a:pt x="685" y="283113"/>
                  </a:cubicBezTo>
                  <a:cubicBezTo>
                    <a:pt x="211" y="282678"/>
                    <a:pt x="-66" y="282046"/>
                    <a:pt x="13" y="281415"/>
                  </a:cubicBezTo>
                  <a:lnTo>
                    <a:pt x="19754" y="78557"/>
                  </a:lnTo>
                  <a:cubicBezTo>
                    <a:pt x="19833" y="77767"/>
                    <a:pt x="20386" y="77096"/>
                    <a:pt x="21176" y="76859"/>
                  </a:cubicBezTo>
                  <a:lnTo>
                    <a:pt x="285467" y="67"/>
                  </a:lnTo>
                  <a:cubicBezTo>
                    <a:pt x="286099" y="-91"/>
                    <a:pt x="286770" y="27"/>
                    <a:pt x="287284" y="461"/>
                  </a:cubicBezTo>
                  <a:cubicBezTo>
                    <a:pt x="287797" y="896"/>
                    <a:pt x="288033" y="1528"/>
                    <a:pt x="287994" y="2199"/>
                  </a:cubicBezTo>
                  <a:lnTo>
                    <a:pt x="265410" y="211611"/>
                  </a:lnTo>
                  <a:cubicBezTo>
                    <a:pt x="265331" y="212440"/>
                    <a:pt x="264739" y="213111"/>
                    <a:pt x="263950" y="213308"/>
                  </a:cubicBezTo>
                  <a:lnTo>
                    <a:pt x="2501" y="283507"/>
                  </a:lnTo>
                  <a:cubicBezTo>
                    <a:pt x="2501" y="283507"/>
                    <a:pt x="2146" y="283586"/>
                    <a:pt x="1988" y="283586"/>
                  </a:cubicBezTo>
                  <a:close/>
                  <a:moveTo>
                    <a:pt x="23505" y="80294"/>
                  </a:moveTo>
                  <a:lnTo>
                    <a:pt x="4159" y="278967"/>
                  </a:lnTo>
                  <a:lnTo>
                    <a:pt x="261581" y="209834"/>
                  </a:lnTo>
                  <a:lnTo>
                    <a:pt x="283691" y="4686"/>
                  </a:lnTo>
                  <a:lnTo>
                    <a:pt x="23505" y="8025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408" name="Google Shape;408;p25"/>
          <p:cNvGrpSpPr/>
          <p:nvPr/>
        </p:nvGrpSpPr>
        <p:grpSpPr>
          <a:xfrm rot="-1121930" flipH="1">
            <a:off x="408309" y="453084"/>
            <a:ext cx="1907981" cy="711032"/>
            <a:chOff x="8016318" y="6026788"/>
            <a:chExt cx="873838" cy="325646"/>
          </a:xfrm>
        </p:grpSpPr>
        <p:sp>
          <p:nvSpPr>
            <p:cNvPr id="409" name="Google Shape;409;p25"/>
            <p:cNvSpPr/>
            <p:nvPr/>
          </p:nvSpPr>
          <p:spPr>
            <a:xfrm>
              <a:off x="8361903" y="6350895"/>
              <a:ext cx="1657" cy="1539"/>
            </a:xfrm>
            <a:custGeom>
              <a:avLst/>
              <a:gdLst/>
              <a:ahLst/>
              <a:cxnLst/>
              <a:rect l="l" t="t" r="r" b="b"/>
              <a:pathLst>
                <a:path w="1657" h="1539" extrusionOk="0">
                  <a:moveTo>
                    <a:pt x="0" y="1539"/>
                  </a:moveTo>
                  <a:lnTo>
                    <a:pt x="1658" y="0"/>
                  </a:lnTo>
                  <a:cubicBezTo>
                    <a:pt x="592" y="987"/>
                    <a:pt x="0" y="1539"/>
                    <a:pt x="0" y="1539"/>
                  </a:cubicBezTo>
                  <a:close/>
                </a:path>
              </a:pathLst>
            </a:cu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0" name="Google Shape;410;p25"/>
            <p:cNvSpPr/>
            <p:nvPr/>
          </p:nvSpPr>
          <p:spPr>
            <a:xfrm>
              <a:off x="8040639" y="6026827"/>
              <a:ext cx="835712" cy="198514"/>
            </a:xfrm>
            <a:custGeom>
              <a:avLst/>
              <a:gdLst/>
              <a:ahLst/>
              <a:cxnLst/>
              <a:rect l="l" t="t" r="r" b="b"/>
              <a:pathLst>
                <a:path w="835712" h="198514" extrusionOk="0">
                  <a:moveTo>
                    <a:pt x="357429" y="198515"/>
                  </a:moveTo>
                  <a:lnTo>
                    <a:pt x="0" y="0"/>
                  </a:lnTo>
                  <a:lnTo>
                    <a:pt x="484363" y="25900"/>
                  </a:lnTo>
                  <a:lnTo>
                    <a:pt x="835712" y="186473"/>
                  </a:lnTo>
                  <a:lnTo>
                    <a:pt x="385185" y="197844"/>
                  </a:lnTo>
                  <a:lnTo>
                    <a:pt x="357429" y="198515"/>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1" name="Google Shape;411;p25"/>
            <p:cNvSpPr/>
            <p:nvPr/>
          </p:nvSpPr>
          <p:spPr>
            <a:xfrm>
              <a:off x="8040481" y="6058965"/>
              <a:ext cx="352100" cy="274122"/>
            </a:xfrm>
            <a:custGeom>
              <a:avLst/>
              <a:gdLst/>
              <a:ahLst/>
              <a:cxnLst/>
              <a:rect l="l" t="t" r="r" b="b"/>
              <a:pathLst>
                <a:path w="352100" h="274122" extrusionOk="0">
                  <a:moveTo>
                    <a:pt x="34981" y="40"/>
                  </a:moveTo>
                  <a:lnTo>
                    <a:pt x="350441" y="171865"/>
                  </a:lnTo>
                  <a:cubicBezTo>
                    <a:pt x="350441" y="171865"/>
                    <a:pt x="362759" y="238312"/>
                    <a:pt x="320277" y="274123"/>
                  </a:cubicBezTo>
                  <a:lnTo>
                    <a:pt x="0" y="90650"/>
                  </a:lnTo>
                  <a:cubicBezTo>
                    <a:pt x="22900" y="59302"/>
                    <a:pt x="32099" y="16780"/>
                    <a:pt x="34981"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2" name="Google Shape;412;p25"/>
            <p:cNvSpPr/>
            <p:nvPr/>
          </p:nvSpPr>
          <p:spPr>
            <a:xfrm>
              <a:off x="8016318" y="6026788"/>
              <a:ext cx="873838" cy="325606"/>
            </a:xfrm>
            <a:custGeom>
              <a:avLst/>
              <a:gdLst/>
              <a:ahLst/>
              <a:cxnLst/>
              <a:rect l="l" t="t" r="r" b="b"/>
              <a:pathLst>
                <a:path w="873838" h="325606" extrusionOk="0">
                  <a:moveTo>
                    <a:pt x="59144" y="32217"/>
                  </a:moveTo>
                  <a:lnTo>
                    <a:pt x="21044" y="11450"/>
                  </a:lnTo>
                  <a:lnTo>
                    <a:pt x="24281" y="0"/>
                  </a:lnTo>
                  <a:lnTo>
                    <a:pt x="381711" y="198515"/>
                  </a:lnTo>
                  <a:lnTo>
                    <a:pt x="409466" y="197804"/>
                  </a:lnTo>
                  <a:lnTo>
                    <a:pt x="860033" y="186473"/>
                  </a:lnTo>
                  <a:cubicBezTo>
                    <a:pt x="860033" y="186473"/>
                    <a:pt x="906898" y="238550"/>
                    <a:pt x="827934" y="299273"/>
                  </a:cubicBezTo>
                  <a:lnTo>
                    <a:pt x="345585" y="325607"/>
                  </a:lnTo>
                  <a:cubicBezTo>
                    <a:pt x="345585" y="325607"/>
                    <a:pt x="346216" y="325055"/>
                    <a:pt x="347243" y="324067"/>
                  </a:cubicBezTo>
                  <a:lnTo>
                    <a:pt x="345585" y="325607"/>
                  </a:lnTo>
                  <a:lnTo>
                    <a:pt x="0" y="118248"/>
                  </a:lnTo>
                  <a:lnTo>
                    <a:pt x="19701" y="120262"/>
                  </a:lnTo>
                  <a:lnTo>
                    <a:pt x="24163" y="122828"/>
                  </a:lnTo>
                  <a:lnTo>
                    <a:pt x="344440" y="306301"/>
                  </a:lnTo>
                  <a:cubicBezTo>
                    <a:pt x="386922" y="270490"/>
                    <a:pt x="374604" y="204042"/>
                    <a:pt x="374604" y="204042"/>
                  </a:cubicBezTo>
                  <a:lnTo>
                    <a:pt x="59144" y="32217"/>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3" name="Google Shape;413;p25"/>
            <p:cNvSpPr/>
            <p:nvPr/>
          </p:nvSpPr>
          <p:spPr>
            <a:xfrm>
              <a:off x="8069285" y="6078610"/>
              <a:ext cx="319364" cy="183094"/>
            </a:xfrm>
            <a:custGeom>
              <a:avLst/>
              <a:gdLst/>
              <a:ahLst/>
              <a:cxnLst/>
              <a:rect l="l" t="t" r="r" b="b"/>
              <a:pathLst>
                <a:path w="319364" h="183094" extrusionOk="0">
                  <a:moveTo>
                    <a:pt x="317728" y="183055"/>
                  </a:moveTo>
                  <a:cubicBezTo>
                    <a:pt x="317452" y="183055"/>
                    <a:pt x="317175" y="182976"/>
                    <a:pt x="316938" y="182858"/>
                  </a:cubicBezTo>
                  <a:lnTo>
                    <a:pt x="807" y="3018"/>
                  </a:lnTo>
                  <a:cubicBezTo>
                    <a:pt x="18" y="2584"/>
                    <a:pt x="-219" y="1597"/>
                    <a:pt x="215" y="807"/>
                  </a:cubicBezTo>
                  <a:cubicBezTo>
                    <a:pt x="649" y="17"/>
                    <a:pt x="1636" y="-219"/>
                    <a:pt x="2426" y="215"/>
                  </a:cubicBezTo>
                  <a:lnTo>
                    <a:pt x="318557" y="180055"/>
                  </a:lnTo>
                  <a:cubicBezTo>
                    <a:pt x="319347" y="180489"/>
                    <a:pt x="319584" y="181476"/>
                    <a:pt x="319149" y="182266"/>
                  </a:cubicBezTo>
                  <a:cubicBezTo>
                    <a:pt x="318834" y="182779"/>
                    <a:pt x="318321" y="183095"/>
                    <a:pt x="317728" y="18309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4" name="Google Shape;414;p25"/>
            <p:cNvSpPr/>
            <p:nvPr/>
          </p:nvSpPr>
          <p:spPr>
            <a:xfrm>
              <a:off x="8060372" y="6106968"/>
              <a:ext cx="329373" cy="182927"/>
            </a:xfrm>
            <a:custGeom>
              <a:avLst/>
              <a:gdLst/>
              <a:ahLst/>
              <a:cxnLst/>
              <a:rect l="l" t="t" r="r" b="b"/>
              <a:pathLst>
                <a:path w="329373" h="182927" extrusionOk="0">
                  <a:moveTo>
                    <a:pt x="327747" y="182927"/>
                  </a:moveTo>
                  <a:cubicBezTo>
                    <a:pt x="327470" y="182927"/>
                    <a:pt x="327234" y="182848"/>
                    <a:pt x="326957" y="182730"/>
                  </a:cubicBezTo>
                  <a:lnTo>
                    <a:pt x="837" y="3048"/>
                  </a:lnTo>
                  <a:cubicBezTo>
                    <a:pt x="47" y="2613"/>
                    <a:pt x="-229" y="1626"/>
                    <a:pt x="205" y="837"/>
                  </a:cubicBezTo>
                  <a:cubicBezTo>
                    <a:pt x="639" y="47"/>
                    <a:pt x="1626" y="-229"/>
                    <a:pt x="2416" y="205"/>
                  </a:cubicBezTo>
                  <a:lnTo>
                    <a:pt x="328536" y="179887"/>
                  </a:lnTo>
                  <a:cubicBezTo>
                    <a:pt x="329326" y="180321"/>
                    <a:pt x="329602" y="181308"/>
                    <a:pt x="329168" y="182098"/>
                  </a:cubicBezTo>
                  <a:cubicBezTo>
                    <a:pt x="328892" y="182611"/>
                    <a:pt x="328339" y="182927"/>
                    <a:pt x="327747" y="18292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5" name="Google Shape;415;p25"/>
            <p:cNvSpPr/>
            <p:nvPr/>
          </p:nvSpPr>
          <p:spPr>
            <a:xfrm>
              <a:off x="8049989" y="6130104"/>
              <a:ext cx="329057" cy="185138"/>
            </a:xfrm>
            <a:custGeom>
              <a:avLst/>
              <a:gdLst/>
              <a:ahLst/>
              <a:cxnLst/>
              <a:rect l="l" t="t" r="r" b="b"/>
              <a:pathLst>
                <a:path w="329057" h="185138" extrusionOk="0">
                  <a:moveTo>
                    <a:pt x="327431" y="185138"/>
                  </a:moveTo>
                  <a:cubicBezTo>
                    <a:pt x="327155" y="185138"/>
                    <a:pt x="326878" y="185059"/>
                    <a:pt x="326641" y="184941"/>
                  </a:cubicBezTo>
                  <a:lnTo>
                    <a:pt x="837" y="3048"/>
                  </a:lnTo>
                  <a:cubicBezTo>
                    <a:pt x="47" y="2614"/>
                    <a:pt x="-229" y="1627"/>
                    <a:pt x="205" y="837"/>
                  </a:cubicBezTo>
                  <a:cubicBezTo>
                    <a:pt x="639" y="47"/>
                    <a:pt x="1626" y="-229"/>
                    <a:pt x="2416" y="205"/>
                  </a:cubicBezTo>
                  <a:lnTo>
                    <a:pt x="328221" y="182098"/>
                  </a:lnTo>
                  <a:cubicBezTo>
                    <a:pt x="329010" y="182532"/>
                    <a:pt x="329287" y="183520"/>
                    <a:pt x="328852" y="184309"/>
                  </a:cubicBezTo>
                  <a:cubicBezTo>
                    <a:pt x="328576" y="184822"/>
                    <a:pt x="328023" y="185138"/>
                    <a:pt x="327431" y="18513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6" name="Google Shape;416;p25"/>
            <p:cNvSpPr/>
            <p:nvPr/>
          </p:nvSpPr>
          <p:spPr>
            <a:xfrm>
              <a:off x="8396450" y="6211682"/>
              <a:ext cx="481560" cy="15279"/>
            </a:xfrm>
            <a:custGeom>
              <a:avLst/>
              <a:gdLst/>
              <a:ahLst/>
              <a:cxnLst/>
              <a:rect l="l" t="t" r="r" b="b"/>
              <a:pathLst>
                <a:path w="481560" h="15279" extrusionOk="0">
                  <a:moveTo>
                    <a:pt x="1618" y="15279"/>
                  </a:moveTo>
                  <a:cubicBezTo>
                    <a:pt x="750" y="15279"/>
                    <a:pt x="40" y="14569"/>
                    <a:pt x="0" y="13700"/>
                  </a:cubicBezTo>
                  <a:cubicBezTo>
                    <a:pt x="0" y="12792"/>
                    <a:pt x="671" y="12081"/>
                    <a:pt x="1579" y="12042"/>
                  </a:cubicBezTo>
                  <a:lnTo>
                    <a:pt x="479902" y="0"/>
                  </a:lnTo>
                  <a:cubicBezTo>
                    <a:pt x="479902" y="0"/>
                    <a:pt x="479902" y="0"/>
                    <a:pt x="479941" y="0"/>
                  </a:cubicBezTo>
                  <a:cubicBezTo>
                    <a:pt x="480810" y="0"/>
                    <a:pt x="481521" y="710"/>
                    <a:pt x="481560" y="1579"/>
                  </a:cubicBezTo>
                  <a:cubicBezTo>
                    <a:pt x="481560" y="2487"/>
                    <a:pt x="480889" y="3198"/>
                    <a:pt x="479981" y="3237"/>
                  </a:cubicBezTo>
                  <a:lnTo>
                    <a:pt x="1658" y="15279"/>
                  </a:lnTo>
                  <a:cubicBezTo>
                    <a:pt x="1658" y="15279"/>
                    <a:pt x="1658" y="15279"/>
                    <a:pt x="1618" y="1527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7" name="Google Shape;417;p25"/>
            <p:cNvSpPr/>
            <p:nvPr/>
          </p:nvSpPr>
          <p:spPr>
            <a:xfrm>
              <a:off x="8424184" y="6223031"/>
              <a:ext cx="24627" cy="125573"/>
            </a:xfrm>
            <a:custGeom>
              <a:avLst/>
              <a:gdLst/>
              <a:ahLst/>
              <a:cxnLst/>
              <a:rect l="l" t="t" r="r" b="b"/>
              <a:pathLst>
                <a:path w="24627" h="125573" extrusionOk="0">
                  <a:moveTo>
                    <a:pt x="2351" y="125574"/>
                  </a:moveTo>
                  <a:cubicBezTo>
                    <a:pt x="2035" y="125574"/>
                    <a:pt x="1719" y="125495"/>
                    <a:pt x="1443" y="125298"/>
                  </a:cubicBezTo>
                  <a:cubicBezTo>
                    <a:pt x="693" y="124784"/>
                    <a:pt x="535" y="123797"/>
                    <a:pt x="1008" y="123047"/>
                  </a:cubicBezTo>
                  <a:cubicBezTo>
                    <a:pt x="1483" y="122376"/>
                    <a:pt x="47044" y="54625"/>
                    <a:pt x="417" y="2706"/>
                  </a:cubicBezTo>
                  <a:cubicBezTo>
                    <a:pt x="-176" y="2035"/>
                    <a:pt x="-136" y="1009"/>
                    <a:pt x="535" y="416"/>
                  </a:cubicBezTo>
                  <a:cubicBezTo>
                    <a:pt x="1206" y="-176"/>
                    <a:pt x="2233" y="-136"/>
                    <a:pt x="2825" y="535"/>
                  </a:cubicBezTo>
                  <a:cubicBezTo>
                    <a:pt x="51151" y="54388"/>
                    <a:pt x="4128" y="124152"/>
                    <a:pt x="3654" y="124863"/>
                  </a:cubicBezTo>
                  <a:cubicBezTo>
                    <a:pt x="3338" y="125337"/>
                    <a:pt x="2825" y="125574"/>
                    <a:pt x="2312" y="12557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8" name="Google Shape;418;p25"/>
            <p:cNvSpPr/>
            <p:nvPr/>
          </p:nvSpPr>
          <p:spPr>
            <a:xfrm>
              <a:off x="8447083" y="6223662"/>
              <a:ext cx="24712" cy="125100"/>
            </a:xfrm>
            <a:custGeom>
              <a:avLst/>
              <a:gdLst/>
              <a:ahLst/>
              <a:cxnLst/>
              <a:rect l="l" t="t" r="r" b="b"/>
              <a:pathLst>
                <a:path w="24712" h="125100" extrusionOk="0">
                  <a:moveTo>
                    <a:pt x="2628" y="125100"/>
                  </a:moveTo>
                  <a:cubicBezTo>
                    <a:pt x="2312" y="125100"/>
                    <a:pt x="1996" y="125021"/>
                    <a:pt x="1720" y="124823"/>
                  </a:cubicBezTo>
                  <a:cubicBezTo>
                    <a:pt x="969" y="124310"/>
                    <a:pt x="811" y="123323"/>
                    <a:pt x="1285" y="122573"/>
                  </a:cubicBezTo>
                  <a:cubicBezTo>
                    <a:pt x="1759" y="121902"/>
                    <a:pt x="47045" y="54665"/>
                    <a:pt x="416" y="2706"/>
                  </a:cubicBezTo>
                  <a:cubicBezTo>
                    <a:pt x="-176" y="2035"/>
                    <a:pt x="-136" y="1008"/>
                    <a:pt x="535" y="416"/>
                  </a:cubicBezTo>
                  <a:cubicBezTo>
                    <a:pt x="1206" y="-176"/>
                    <a:pt x="2233" y="-136"/>
                    <a:pt x="2825" y="535"/>
                  </a:cubicBezTo>
                  <a:cubicBezTo>
                    <a:pt x="51151" y="54388"/>
                    <a:pt x="4444" y="123679"/>
                    <a:pt x="3970" y="124389"/>
                  </a:cubicBezTo>
                  <a:cubicBezTo>
                    <a:pt x="3654" y="124863"/>
                    <a:pt x="3141" y="125100"/>
                    <a:pt x="2628" y="12510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9" name="Google Shape;419;p25"/>
            <p:cNvSpPr/>
            <p:nvPr/>
          </p:nvSpPr>
          <p:spPr>
            <a:xfrm>
              <a:off x="8765495" y="6214423"/>
              <a:ext cx="24463" cy="117519"/>
            </a:xfrm>
            <a:custGeom>
              <a:avLst/>
              <a:gdLst/>
              <a:ahLst/>
              <a:cxnLst/>
              <a:rect l="l" t="t" r="r" b="b"/>
              <a:pathLst>
                <a:path w="24463" h="117519" extrusionOk="0">
                  <a:moveTo>
                    <a:pt x="1611" y="117520"/>
                  </a:moveTo>
                  <a:cubicBezTo>
                    <a:pt x="1255" y="117520"/>
                    <a:pt x="900" y="117401"/>
                    <a:pt x="624" y="117165"/>
                  </a:cubicBezTo>
                  <a:cubicBezTo>
                    <a:pt x="-87" y="116612"/>
                    <a:pt x="-206" y="115585"/>
                    <a:pt x="347" y="114914"/>
                  </a:cubicBezTo>
                  <a:cubicBezTo>
                    <a:pt x="821" y="114322"/>
                    <a:pt x="47015" y="54585"/>
                    <a:pt x="426" y="2707"/>
                  </a:cubicBezTo>
                  <a:cubicBezTo>
                    <a:pt x="-166" y="2035"/>
                    <a:pt x="-127" y="1009"/>
                    <a:pt x="545" y="416"/>
                  </a:cubicBezTo>
                  <a:cubicBezTo>
                    <a:pt x="1216" y="-176"/>
                    <a:pt x="2242" y="-136"/>
                    <a:pt x="2834" y="535"/>
                  </a:cubicBezTo>
                  <a:cubicBezTo>
                    <a:pt x="51239" y="54467"/>
                    <a:pt x="3348" y="116256"/>
                    <a:pt x="2874" y="116888"/>
                  </a:cubicBezTo>
                  <a:cubicBezTo>
                    <a:pt x="2558" y="117283"/>
                    <a:pt x="2085" y="117520"/>
                    <a:pt x="1611" y="1175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0" name="Google Shape;420;p25"/>
            <p:cNvSpPr/>
            <p:nvPr/>
          </p:nvSpPr>
          <p:spPr>
            <a:xfrm>
              <a:off x="8787378" y="6213910"/>
              <a:ext cx="25063" cy="116730"/>
            </a:xfrm>
            <a:custGeom>
              <a:avLst/>
              <a:gdLst/>
              <a:ahLst/>
              <a:cxnLst/>
              <a:rect l="l" t="t" r="r" b="b"/>
              <a:pathLst>
                <a:path w="25063" h="116730" extrusionOk="0">
                  <a:moveTo>
                    <a:pt x="3930" y="116730"/>
                  </a:moveTo>
                  <a:cubicBezTo>
                    <a:pt x="3575" y="116730"/>
                    <a:pt x="3259" y="116612"/>
                    <a:pt x="2943" y="116414"/>
                  </a:cubicBezTo>
                  <a:cubicBezTo>
                    <a:pt x="2232" y="115861"/>
                    <a:pt x="2114" y="114874"/>
                    <a:pt x="2627" y="114164"/>
                  </a:cubicBezTo>
                  <a:cubicBezTo>
                    <a:pt x="3061" y="113572"/>
                    <a:pt x="47005" y="54585"/>
                    <a:pt x="416" y="2707"/>
                  </a:cubicBezTo>
                  <a:cubicBezTo>
                    <a:pt x="-176" y="2035"/>
                    <a:pt x="-136" y="1009"/>
                    <a:pt x="535" y="416"/>
                  </a:cubicBezTo>
                  <a:cubicBezTo>
                    <a:pt x="1206" y="-176"/>
                    <a:pt x="2232" y="-136"/>
                    <a:pt x="2825" y="535"/>
                  </a:cubicBezTo>
                  <a:cubicBezTo>
                    <a:pt x="51190" y="54428"/>
                    <a:pt x="5667" y="115506"/>
                    <a:pt x="5194" y="116099"/>
                  </a:cubicBezTo>
                  <a:cubicBezTo>
                    <a:pt x="4878" y="116533"/>
                    <a:pt x="4404" y="116730"/>
                    <a:pt x="3930" y="11673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1" name="Google Shape;421;p25"/>
            <p:cNvSpPr/>
            <p:nvPr/>
          </p:nvSpPr>
          <p:spPr>
            <a:xfrm>
              <a:off x="8106910" y="6043171"/>
              <a:ext cx="714043" cy="169813"/>
            </a:xfrm>
            <a:custGeom>
              <a:avLst/>
              <a:gdLst/>
              <a:ahLst/>
              <a:cxnLst/>
              <a:rect l="l" t="t" r="r" b="b"/>
              <a:pathLst>
                <a:path w="714043" h="169813" extrusionOk="0">
                  <a:moveTo>
                    <a:pt x="293369" y="169814"/>
                  </a:moveTo>
                  <a:cubicBezTo>
                    <a:pt x="293093" y="169814"/>
                    <a:pt x="292816" y="169735"/>
                    <a:pt x="292580" y="169616"/>
                  </a:cubicBezTo>
                  <a:lnTo>
                    <a:pt x="809" y="3042"/>
                  </a:lnTo>
                  <a:cubicBezTo>
                    <a:pt x="177" y="2687"/>
                    <a:pt x="-139" y="1897"/>
                    <a:pt x="58" y="1187"/>
                  </a:cubicBezTo>
                  <a:cubicBezTo>
                    <a:pt x="256" y="476"/>
                    <a:pt x="927" y="-37"/>
                    <a:pt x="1677" y="2"/>
                  </a:cubicBezTo>
                  <a:lnTo>
                    <a:pt x="400089" y="13426"/>
                  </a:lnTo>
                  <a:cubicBezTo>
                    <a:pt x="400325" y="13426"/>
                    <a:pt x="400523" y="13466"/>
                    <a:pt x="400720" y="13584"/>
                  </a:cubicBezTo>
                  <a:lnTo>
                    <a:pt x="713101" y="159154"/>
                  </a:lnTo>
                  <a:cubicBezTo>
                    <a:pt x="713772" y="159469"/>
                    <a:pt x="714167" y="160219"/>
                    <a:pt x="714009" y="160970"/>
                  </a:cubicBezTo>
                  <a:cubicBezTo>
                    <a:pt x="713851" y="161720"/>
                    <a:pt x="713219" y="162233"/>
                    <a:pt x="712469" y="162233"/>
                  </a:cubicBezTo>
                  <a:lnTo>
                    <a:pt x="293448" y="169814"/>
                  </a:lnTo>
                  <a:cubicBezTo>
                    <a:pt x="293448" y="169814"/>
                    <a:pt x="293448" y="169814"/>
                    <a:pt x="293448" y="169814"/>
                  </a:cubicBezTo>
                  <a:close/>
                  <a:moveTo>
                    <a:pt x="8073" y="3437"/>
                  </a:moveTo>
                  <a:lnTo>
                    <a:pt x="293803" y="166576"/>
                  </a:lnTo>
                  <a:lnTo>
                    <a:pt x="705402" y="159114"/>
                  </a:lnTo>
                  <a:lnTo>
                    <a:pt x="399615" y="16624"/>
                  </a:lnTo>
                  <a:lnTo>
                    <a:pt x="8073" y="3437"/>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2" name="Google Shape;422;p25"/>
            <p:cNvSpPr/>
            <p:nvPr/>
          </p:nvSpPr>
          <p:spPr>
            <a:xfrm>
              <a:off x="8198290" y="6062006"/>
              <a:ext cx="281189" cy="130290"/>
            </a:xfrm>
            <a:custGeom>
              <a:avLst/>
              <a:gdLst/>
              <a:ahLst/>
              <a:cxnLst/>
              <a:rect l="l" t="t" r="r" b="b"/>
              <a:pathLst>
                <a:path w="281189" h="130290" extrusionOk="0">
                  <a:moveTo>
                    <a:pt x="0" y="2448"/>
                  </a:moveTo>
                  <a:lnTo>
                    <a:pt x="217901" y="129737"/>
                  </a:lnTo>
                  <a:lnTo>
                    <a:pt x="281190" y="130290"/>
                  </a:lnTo>
                  <a:lnTo>
                    <a:pt x="52432" y="0"/>
                  </a:lnTo>
                  <a:lnTo>
                    <a:pt x="0" y="2448"/>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 name="Google Shape;351;p25">
            <a:extLst>
              <a:ext uri="{FF2B5EF4-FFF2-40B4-BE49-F238E27FC236}">
                <a16:creationId xmlns:a16="http://schemas.microsoft.com/office/drawing/2014/main" id="{9A2681FD-CDB8-70D3-B774-332EE9AB5F27}"/>
              </a:ext>
            </a:extLst>
          </p:cNvPr>
          <p:cNvSpPr txBox="1">
            <a:spLocks/>
          </p:cNvSpPr>
          <p:nvPr/>
        </p:nvSpPr>
        <p:spPr>
          <a:xfrm>
            <a:off x="420101" y="1267867"/>
            <a:ext cx="8480105" cy="7675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Montserrat"/>
              <a:buNone/>
              <a:defRPr sz="4000" b="1" i="0" u="none" strike="noStrike" cap="none">
                <a:solidFill>
                  <a:schemeClr val="dk1"/>
                </a:solidFill>
                <a:latin typeface="Montserrat"/>
                <a:ea typeface="Montserrat"/>
                <a:cs typeface="Montserrat"/>
                <a:sym typeface="Montserrat"/>
              </a:defRPr>
            </a:lvl1pPr>
            <a:lvl2pPr marR="0" lvl="1" algn="ctr" rtl="0">
              <a:lnSpc>
                <a:spcPct val="115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2pPr>
            <a:lvl3pPr marR="0" lvl="2" algn="ctr" rtl="0">
              <a:lnSpc>
                <a:spcPct val="115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3pPr>
            <a:lvl4pPr marR="0" lvl="3" algn="ctr" rtl="0">
              <a:lnSpc>
                <a:spcPct val="115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4pPr>
            <a:lvl5pPr marR="0" lvl="4" algn="ctr" rtl="0">
              <a:lnSpc>
                <a:spcPct val="115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5pPr>
            <a:lvl6pPr marR="0" lvl="5" algn="ctr" rtl="0">
              <a:lnSpc>
                <a:spcPct val="115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6pPr>
            <a:lvl7pPr marR="0" lvl="6" algn="ctr" rtl="0">
              <a:lnSpc>
                <a:spcPct val="115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7pPr>
            <a:lvl8pPr marR="0" lvl="7" algn="ctr" rtl="0">
              <a:lnSpc>
                <a:spcPct val="115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8pPr>
            <a:lvl9pPr marR="0" lvl="8" algn="ctr" rtl="0">
              <a:lnSpc>
                <a:spcPct val="115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9pPr>
          </a:lstStyle>
          <a:p>
            <a:r>
              <a:rPr lang="en-US" sz="3600">
                <a:latin typeface="Times New Roman" panose="02020603050405020304" pitchFamily="18" charset="0"/>
                <a:cs typeface="Times New Roman" panose="02020603050405020304" pitchFamily="18" charset="0"/>
              </a:rPr>
              <a:t>XỬ LÝ ẢNH</a:t>
            </a:r>
            <a:endParaRPr lang="en-US" sz="3600" dirty="0">
              <a:latin typeface="Times New Roman" panose="02020603050405020304" pitchFamily="18" charset="0"/>
              <a:cs typeface="Times New Roman" panose="02020603050405020304" pitchFamily="18" charset="0"/>
            </a:endParaRPr>
          </a:p>
        </p:txBody>
      </p:sp>
      <p:sp>
        <p:nvSpPr>
          <p:cNvPr id="3" name="Google Shape;351;p25">
            <a:extLst>
              <a:ext uri="{FF2B5EF4-FFF2-40B4-BE49-F238E27FC236}">
                <a16:creationId xmlns:a16="http://schemas.microsoft.com/office/drawing/2014/main" id="{CBDEB5DF-7BF3-5EE6-A6FB-2A5E0103C40E}"/>
              </a:ext>
            </a:extLst>
          </p:cNvPr>
          <p:cNvSpPr txBox="1">
            <a:spLocks/>
          </p:cNvSpPr>
          <p:nvPr/>
        </p:nvSpPr>
        <p:spPr>
          <a:xfrm>
            <a:off x="1306957" y="3391123"/>
            <a:ext cx="1781844" cy="960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Montserrat"/>
              <a:buNone/>
              <a:defRPr sz="4000" b="1" i="0" u="none" strike="noStrike" cap="none">
                <a:solidFill>
                  <a:schemeClr val="dk1"/>
                </a:solidFill>
                <a:latin typeface="Montserrat"/>
                <a:ea typeface="Montserrat"/>
                <a:cs typeface="Montserrat"/>
                <a:sym typeface="Montserrat"/>
              </a:defRPr>
            </a:lvl1pPr>
            <a:lvl2pPr marR="0" lvl="1" algn="ctr" rtl="0">
              <a:lnSpc>
                <a:spcPct val="115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2pPr>
            <a:lvl3pPr marR="0" lvl="2" algn="ctr" rtl="0">
              <a:lnSpc>
                <a:spcPct val="115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3pPr>
            <a:lvl4pPr marR="0" lvl="3" algn="ctr" rtl="0">
              <a:lnSpc>
                <a:spcPct val="115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4pPr>
            <a:lvl5pPr marR="0" lvl="4" algn="ctr" rtl="0">
              <a:lnSpc>
                <a:spcPct val="115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5pPr>
            <a:lvl6pPr marR="0" lvl="5" algn="ctr" rtl="0">
              <a:lnSpc>
                <a:spcPct val="115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6pPr>
            <a:lvl7pPr marR="0" lvl="6" algn="ctr" rtl="0">
              <a:lnSpc>
                <a:spcPct val="115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7pPr>
            <a:lvl8pPr marR="0" lvl="7" algn="ctr" rtl="0">
              <a:lnSpc>
                <a:spcPct val="115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8pPr>
            <a:lvl9pPr marR="0" lvl="8" algn="ctr" rtl="0">
              <a:lnSpc>
                <a:spcPct val="115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9pPr>
          </a:lstStyle>
          <a:p>
            <a:pPr algn="l"/>
            <a:r>
              <a:rPr lang="en-US" sz="2800" b="0">
                <a:latin typeface="Times New Roman" panose="02020603050405020304" pitchFamily="18" charset="0"/>
                <a:cs typeface="Times New Roman" panose="02020603050405020304" pitchFamily="18" charset="0"/>
              </a:rPr>
              <a:t>Nhóm 3</a:t>
            </a:r>
            <a:endParaRPr lang="en-US" sz="2800" b="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7"/>
          <p:cNvSpPr txBox="1">
            <a:spLocks noGrp="1"/>
          </p:cNvSpPr>
          <p:nvPr>
            <p:ph type="title"/>
          </p:nvPr>
        </p:nvSpPr>
        <p:spPr>
          <a:xfrm>
            <a:off x="4769998" y="1153525"/>
            <a:ext cx="1587602" cy="9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03.</a:t>
            </a:r>
            <a:endParaRPr/>
          </a:p>
        </p:txBody>
      </p:sp>
      <p:sp>
        <p:nvSpPr>
          <p:cNvPr id="439" name="Google Shape;439;p27"/>
          <p:cNvSpPr txBox="1">
            <a:spLocks noGrp="1"/>
          </p:cNvSpPr>
          <p:nvPr>
            <p:ph type="title" idx="2"/>
          </p:nvPr>
        </p:nvSpPr>
        <p:spPr>
          <a:xfrm>
            <a:off x="4706751" y="2219658"/>
            <a:ext cx="3996772" cy="1421100"/>
          </a:xfrm>
          <a:prstGeom prst="rect">
            <a:avLst/>
          </a:prstGeom>
        </p:spPr>
        <p:txBody>
          <a:bodyPr spcFirstLastPara="1" wrap="square" lIns="91425" tIns="91425" rIns="91425" bIns="91425" anchor="t" anchorCtr="0">
            <a:noAutofit/>
          </a:bodyPr>
          <a:lstStyle/>
          <a:p>
            <a:pPr lvl="0"/>
            <a:r>
              <a:rPr lang="en-US" sz="2500"/>
              <a:t>Bộ lọc </a:t>
            </a:r>
            <a:r>
              <a:rPr lang="en-US"/>
              <a:t>Laplacian Filter</a:t>
            </a:r>
            <a:endParaRPr lang="en-US" sz="2500" dirty="0">
              <a:latin typeface="Times New Roman" panose="02020603050405020304" pitchFamily="18" charset="0"/>
              <a:cs typeface="Times New Roman" panose="02020603050405020304" pitchFamily="18" charset="0"/>
            </a:endParaRPr>
          </a:p>
        </p:txBody>
      </p:sp>
      <p:grpSp>
        <p:nvGrpSpPr>
          <p:cNvPr id="440" name="Google Shape;440;p27"/>
          <p:cNvGrpSpPr/>
          <p:nvPr/>
        </p:nvGrpSpPr>
        <p:grpSpPr>
          <a:xfrm>
            <a:off x="1501500" y="2023822"/>
            <a:ext cx="3996780" cy="2260844"/>
            <a:chOff x="1482821" y="1949754"/>
            <a:chExt cx="3852318" cy="2179127"/>
          </a:xfrm>
        </p:grpSpPr>
        <p:sp>
          <p:nvSpPr>
            <p:cNvPr id="441" name="Google Shape;441;p27"/>
            <p:cNvSpPr/>
            <p:nvPr/>
          </p:nvSpPr>
          <p:spPr>
            <a:xfrm>
              <a:off x="2509958" y="2115658"/>
              <a:ext cx="101917" cy="253437"/>
            </a:xfrm>
            <a:custGeom>
              <a:avLst/>
              <a:gdLst/>
              <a:ahLst/>
              <a:cxnLst/>
              <a:rect l="l" t="t" r="r" b="b"/>
              <a:pathLst>
                <a:path w="36591" h="90991" extrusionOk="0">
                  <a:moveTo>
                    <a:pt x="25258" y="26540"/>
                  </a:moveTo>
                  <a:cubicBezTo>
                    <a:pt x="23876" y="32502"/>
                    <a:pt x="22059" y="37161"/>
                    <a:pt x="24982" y="43162"/>
                  </a:cubicBezTo>
                  <a:cubicBezTo>
                    <a:pt x="26877" y="47110"/>
                    <a:pt x="29759" y="50585"/>
                    <a:pt x="31930" y="54375"/>
                  </a:cubicBezTo>
                  <a:cubicBezTo>
                    <a:pt x="36905" y="63219"/>
                    <a:pt x="39195" y="76603"/>
                    <a:pt x="32128" y="84816"/>
                  </a:cubicBezTo>
                  <a:cubicBezTo>
                    <a:pt x="28693" y="88843"/>
                    <a:pt x="22691" y="91212"/>
                    <a:pt x="17164" y="90975"/>
                  </a:cubicBezTo>
                  <a:cubicBezTo>
                    <a:pt x="8123" y="90580"/>
                    <a:pt x="4845" y="80710"/>
                    <a:pt x="2595" y="73958"/>
                  </a:cubicBezTo>
                  <a:cubicBezTo>
                    <a:pt x="-326" y="65312"/>
                    <a:pt x="-1077" y="55875"/>
                    <a:pt x="1884" y="47189"/>
                  </a:cubicBezTo>
                  <a:cubicBezTo>
                    <a:pt x="3898" y="41228"/>
                    <a:pt x="7491" y="35858"/>
                    <a:pt x="9267" y="29817"/>
                  </a:cubicBezTo>
                  <a:cubicBezTo>
                    <a:pt x="11163" y="23382"/>
                    <a:pt x="11439" y="16591"/>
                    <a:pt x="11637" y="9919"/>
                  </a:cubicBezTo>
                  <a:cubicBezTo>
                    <a:pt x="11676" y="7944"/>
                    <a:pt x="11755" y="5891"/>
                    <a:pt x="12466" y="4036"/>
                  </a:cubicBezTo>
                  <a:cubicBezTo>
                    <a:pt x="14400" y="-1097"/>
                    <a:pt x="19730" y="-1334"/>
                    <a:pt x="22534" y="3325"/>
                  </a:cubicBezTo>
                  <a:cubicBezTo>
                    <a:pt x="26719" y="10274"/>
                    <a:pt x="27113" y="18999"/>
                    <a:pt x="25376" y="2654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2" name="Google Shape;442;p27"/>
            <p:cNvSpPr/>
            <p:nvPr/>
          </p:nvSpPr>
          <p:spPr>
            <a:xfrm>
              <a:off x="2168600" y="2171890"/>
              <a:ext cx="187818" cy="224030"/>
            </a:xfrm>
            <a:custGeom>
              <a:avLst/>
              <a:gdLst/>
              <a:ahLst/>
              <a:cxnLst/>
              <a:rect l="l" t="t" r="r" b="b"/>
              <a:pathLst>
                <a:path w="67432" h="80433" extrusionOk="0">
                  <a:moveTo>
                    <a:pt x="14880" y="9588"/>
                  </a:moveTo>
                  <a:cubicBezTo>
                    <a:pt x="14011" y="11720"/>
                    <a:pt x="12195" y="13339"/>
                    <a:pt x="10537" y="14958"/>
                  </a:cubicBezTo>
                  <a:cubicBezTo>
                    <a:pt x="6707" y="18669"/>
                    <a:pt x="3233" y="22854"/>
                    <a:pt x="1179" y="27750"/>
                  </a:cubicBezTo>
                  <a:cubicBezTo>
                    <a:pt x="-5" y="30553"/>
                    <a:pt x="-637" y="33949"/>
                    <a:pt x="943" y="36554"/>
                  </a:cubicBezTo>
                  <a:cubicBezTo>
                    <a:pt x="3114" y="40108"/>
                    <a:pt x="8247" y="40463"/>
                    <a:pt x="11169" y="43424"/>
                  </a:cubicBezTo>
                  <a:cubicBezTo>
                    <a:pt x="11840" y="44096"/>
                    <a:pt x="12392" y="45004"/>
                    <a:pt x="12392" y="45951"/>
                  </a:cubicBezTo>
                  <a:cubicBezTo>
                    <a:pt x="12392" y="46662"/>
                    <a:pt x="12077" y="47333"/>
                    <a:pt x="11721" y="47925"/>
                  </a:cubicBezTo>
                  <a:cubicBezTo>
                    <a:pt x="9747" y="51439"/>
                    <a:pt x="6509" y="54045"/>
                    <a:pt x="4378" y="57440"/>
                  </a:cubicBezTo>
                  <a:cubicBezTo>
                    <a:pt x="2759" y="60046"/>
                    <a:pt x="1851" y="63126"/>
                    <a:pt x="2285" y="66126"/>
                  </a:cubicBezTo>
                  <a:cubicBezTo>
                    <a:pt x="2719" y="69127"/>
                    <a:pt x="4614" y="72009"/>
                    <a:pt x="7417" y="73194"/>
                  </a:cubicBezTo>
                  <a:cubicBezTo>
                    <a:pt x="10734" y="74575"/>
                    <a:pt x="14761" y="73470"/>
                    <a:pt x="17999" y="75010"/>
                  </a:cubicBezTo>
                  <a:cubicBezTo>
                    <a:pt x="20526" y="76234"/>
                    <a:pt x="22184" y="78840"/>
                    <a:pt x="24790" y="79906"/>
                  </a:cubicBezTo>
                  <a:cubicBezTo>
                    <a:pt x="28304" y="81366"/>
                    <a:pt x="32212" y="79511"/>
                    <a:pt x="35608" y="77813"/>
                  </a:cubicBezTo>
                  <a:cubicBezTo>
                    <a:pt x="39003" y="76115"/>
                    <a:pt x="43149" y="74536"/>
                    <a:pt x="46426" y="76392"/>
                  </a:cubicBezTo>
                  <a:cubicBezTo>
                    <a:pt x="47531" y="77023"/>
                    <a:pt x="48400" y="77971"/>
                    <a:pt x="49545" y="78603"/>
                  </a:cubicBezTo>
                  <a:cubicBezTo>
                    <a:pt x="51045" y="79392"/>
                    <a:pt x="52822" y="79432"/>
                    <a:pt x="54520" y="79471"/>
                  </a:cubicBezTo>
                  <a:cubicBezTo>
                    <a:pt x="57244" y="79511"/>
                    <a:pt x="60126" y="79511"/>
                    <a:pt x="62495" y="78129"/>
                  </a:cubicBezTo>
                  <a:cubicBezTo>
                    <a:pt x="65930" y="76076"/>
                    <a:pt x="67114" y="71654"/>
                    <a:pt x="67351" y="67666"/>
                  </a:cubicBezTo>
                  <a:cubicBezTo>
                    <a:pt x="67904" y="59375"/>
                    <a:pt x="65653" y="50689"/>
                    <a:pt x="60087" y="44530"/>
                  </a:cubicBezTo>
                  <a:cubicBezTo>
                    <a:pt x="57086" y="41213"/>
                    <a:pt x="53098" y="38529"/>
                    <a:pt x="51558" y="34343"/>
                  </a:cubicBezTo>
                  <a:cubicBezTo>
                    <a:pt x="49269" y="28105"/>
                    <a:pt x="53256" y="21078"/>
                    <a:pt x="51796" y="14642"/>
                  </a:cubicBezTo>
                  <a:cubicBezTo>
                    <a:pt x="50808" y="10299"/>
                    <a:pt x="47413" y="6864"/>
                    <a:pt x="43662" y="4495"/>
                  </a:cubicBezTo>
                  <a:cubicBezTo>
                    <a:pt x="38293" y="1139"/>
                    <a:pt x="31857" y="-361"/>
                    <a:pt x="25579" y="73"/>
                  </a:cubicBezTo>
                  <a:cubicBezTo>
                    <a:pt x="22460" y="271"/>
                    <a:pt x="19065" y="863"/>
                    <a:pt x="16222" y="2245"/>
                  </a:cubicBezTo>
                  <a:cubicBezTo>
                    <a:pt x="12787" y="3903"/>
                    <a:pt x="16143" y="6509"/>
                    <a:pt x="14880" y="9667"/>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3" name="Google Shape;443;p27"/>
            <p:cNvSpPr/>
            <p:nvPr/>
          </p:nvSpPr>
          <p:spPr>
            <a:xfrm>
              <a:off x="2131637" y="3563532"/>
              <a:ext cx="2004179" cy="555013"/>
            </a:xfrm>
            <a:custGeom>
              <a:avLst/>
              <a:gdLst/>
              <a:ahLst/>
              <a:cxnLst/>
              <a:rect l="l" t="t" r="r" b="b"/>
              <a:pathLst>
                <a:path w="719556" h="199265" extrusionOk="0">
                  <a:moveTo>
                    <a:pt x="719557" y="199265"/>
                  </a:moveTo>
                  <a:lnTo>
                    <a:pt x="12674" y="199265"/>
                  </a:lnTo>
                  <a:lnTo>
                    <a:pt x="0" y="0"/>
                  </a:lnTo>
                  <a:lnTo>
                    <a:pt x="719557" y="31783"/>
                  </a:lnTo>
                  <a:lnTo>
                    <a:pt x="719557" y="19926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4" name="Google Shape;444;p27"/>
            <p:cNvSpPr/>
            <p:nvPr/>
          </p:nvSpPr>
          <p:spPr>
            <a:xfrm>
              <a:off x="2131637" y="3751907"/>
              <a:ext cx="2004179" cy="113267"/>
            </a:xfrm>
            <a:custGeom>
              <a:avLst/>
              <a:gdLst/>
              <a:ahLst/>
              <a:cxnLst/>
              <a:rect l="l" t="t" r="r" b="b"/>
              <a:pathLst>
                <a:path w="719556" h="40666" extrusionOk="0">
                  <a:moveTo>
                    <a:pt x="4304" y="0"/>
                  </a:moveTo>
                  <a:lnTo>
                    <a:pt x="719557" y="24360"/>
                  </a:lnTo>
                  <a:lnTo>
                    <a:pt x="719557" y="40666"/>
                  </a:lnTo>
                  <a:lnTo>
                    <a:pt x="0" y="16267"/>
                  </a:lnTo>
                  <a:lnTo>
                    <a:pt x="4304"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5" name="Google Shape;445;p27"/>
            <p:cNvSpPr/>
            <p:nvPr/>
          </p:nvSpPr>
          <p:spPr>
            <a:xfrm>
              <a:off x="2550287" y="2255232"/>
              <a:ext cx="30594" cy="83904"/>
            </a:xfrm>
            <a:custGeom>
              <a:avLst/>
              <a:gdLst/>
              <a:ahLst/>
              <a:cxnLst/>
              <a:rect l="l" t="t" r="r" b="b"/>
              <a:pathLst>
                <a:path w="10984" h="30124" extrusionOk="0">
                  <a:moveTo>
                    <a:pt x="0" y="30125"/>
                  </a:moveTo>
                  <a:cubicBezTo>
                    <a:pt x="0" y="30125"/>
                    <a:pt x="21596" y="19780"/>
                    <a:pt x="4224" y="0"/>
                  </a:cubicBezTo>
                  <a:lnTo>
                    <a:pt x="0" y="30125"/>
                  </a:ln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6" name="Google Shape;446;p27"/>
            <p:cNvSpPr/>
            <p:nvPr/>
          </p:nvSpPr>
          <p:spPr>
            <a:xfrm>
              <a:off x="1653933" y="2478139"/>
              <a:ext cx="1349205" cy="1093308"/>
            </a:xfrm>
            <a:custGeom>
              <a:avLst/>
              <a:gdLst/>
              <a:ahLst/>
              <a:cxnLst/>
              <a:rect l="l" t="t" r="r" b="b"/>
              <a:pathLst>
                <a:path w="484402" h="392528" extrusionOk="0">
                  <a:moveTo>
                    <a:pt x="6554" y="168193"/>
                  </a:moveTo>
                  <a:lnTo>
                    <a:pt x="0" y="194014"/>
                  </a:lnTo>
                  <a:lnTo>
                    <a:pt x="99455" y="200528"/>
                  </a:lnTo>
                  <a:lnTo>
                    <a:pt x="62144" y="392529"/>
                  </a:lnTo>
                  <a:lnTo>
                    <a:pt x="428141" y="319685"/>
                  </a:lnTo>
                  <a:lnTo>
                    <a:pt x="396753" y="180748"/>
                  </a:lnTo>
                  <a:lnTo>
                    <a:pt x="484403" y="158401"/>
                  </a:lnTo>
                  <a:lnTo>
                    <a:pt x="443579" y="76792"/>
                  </a:lnTo>
                  <a:cubicBezTo>
                    <a:pt x="433511" y="58354"/>
                    <a:pt x="415705" y="33757"/>
                    <a:pt x="392884" y="22149"/>
                  </a:cubicBezTo>
                  <a:cubicBezTo>
                    <a:pt x="373104" y="12081"/>
                    <a:pt x="348862" y="6317"/>
                    <a:pt x="340847" y="5764"/>
                  </a:cubicBezTo>
                  <a:lnTo>
                    <a:pt x="244156" y="0"/>
                  </a:lnTo>
                  <a:lnTo>
                    <a:pt x="220269" y="2172"/>
                  </a:lnTo>
                  <a:lnTo>
                    <a:pt x="177668" y="7541"/>
                  </a:lnTo>
                  <a:cubicBezTo>
                    <a:pt x="134870" y="12950"/>
                    <a:pt x="95230" y="33007"/>
                    <a:pt x="65855" y="64632"/>
                  </a:cubicBezTo>
                  <a:cubicBezTo>
                    <a:pt x="65343" y="65185"/>
                    <a:pt x="64790" y="65777"/>
                    <a:pt x="64277" y="66330"/>
                  </a:cubicBezTo>
                  <a:cubicBezTo>
                    <a:pt x="37823" y="95270"/>
                    <a:pt x="14806" y="129974"/>
                    <a:pt x="6475" y="16827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7" name="Google Shape;447;p27"/>
            <p:cNvSpPr/>
            <p:nvPr/>
          </p:nvSpPr>
          <p:spPr>
            <a:xfrm>
              <a:off x="2614226" y="2524793"/>
              <a:ext cx="352594" cy="412244"/>
            </a:xfrm>
            <a:custGeom>
              <a:avLst/>
              <a:gdLst/>
              <a:ahLst/>
              <a:cxnLst/>
              <a:rect l="l" t="t" r="r" b="b"/>
              <a:pathLst>
                <a:path w="126591" h="148007" extrusionOk="0">
                  <a:moveTo>
                    <a:pt x="124628" y="148007"/>
                  </a:moveTo>
                  <a:cubicBezTo>
                    <a:pt x="123798" y="148007"/>
                    <a:pt x="123048" y="147494"/>
                    <a:pt x="122772" y="146665"/>
                  </a:cubicBezTo>
                  <a:cubicBezTo>
                    <a:pt x="69946" y="-9841"/>
                    <a:pt x="3103" y="4333"/>
                    <a:pt x="2431" y="4491"/>
                  </a:cubicBezTo>
                  <a:cubicBezTo>
                    <a:pt x="1366" y="4728"/>
                    <a:pt x="299" y="4096"/>
                    <a:pt x="62" y="3030"/>
                  </a:cubicBezTo>
                  <a:cubicBezTo>
                    <a:pt x="-214" y="1964"/>
                    <a:pt x="457" y="898"/>
                    <a:pt x="1484" y="661"/>
                  </a:cubicBezTo>
                  <a:cubicBezTo>
                    <a:pt x="4366" y="-50"/>
                    <a:pt x="72393" y="-14934"/>
                    <a:pt x="126483" y="145401"/>
                  </a:cubicBezTo>
                  <a:cubicBezTo>
                    <a:pt x="126839" y="146428"/>
                    <a:pt x="126286" y="147533"/>
                    <a:pt x="125260" y="147889"/>
                  </a:cubicBezTo>
                  <a:cubicBezTo>
                    <a:pt x="125062" y="147968"/>
                    <a:pt x="124825" y="148007"/>
                    <a:pt x="124628" y="14800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8" name="Google Shape;448;p27"/>
            <p:cNvSpPr/>
            <p:nvPr/>
          </p:nvSpPr>
          <p:spPr>
            <a:xfrm>
              <a:off x="2267668" y="2315603"/>
              <a:ext cx="295924" cy="256696"/>
            </a:xfrm>
            <a:custGeom>
              <a:avLst/>
              <a:gdLst/>
              <a:ahLst/>
              <a:cxnLst/>
              <a:rect l="l" t="t" r="r" b="b"/>
              <a:pathLst>
                <a:path w="106245" h="92161" extrusionOk="0">
                  <a:moveTo>
                    <a:pt x="106246" y="63092"/>
                  </a:moveTo>
                  <a:lnTo>
                    <a:pt x="80504" y="59776"/>
                  </a:lnTo>
                  <a:lnTo>
                    <a:pt x="80662" y="0"/>
                  </a:lnTo>
                  <a:lnTo>
                    <a:pt x="17846" y="790"/>
                  </a:lnTo>
                  <a:lnTo>
                    <a:pt x="21123" y="58552"/>
                  </a:lnTo>
                  <a:lnTo>
                    <a:pt x="0" y="60526"/>
                  </a:lnTo>
                  <a:cubicBezTo>
                    <a:pt x="0" y="60526"/>
                    <a:pt x="53143" y="129935"/>
                    <a:pt x="106246" y="63132"/>
                  </a:cubicBez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9" name="Google Shape;449;p27"/>
            <p:cNvSpPr/>
            <p:nvPr/>
          </p:nvSpPr>
          <p:spPr>
            <a:xfrm>
              <a:off x="2223635" y="2021005"/>
              <a:ext cx="339305" cy="389906"/>
            </a:xfrm>
            <a:custGeom>
              <a:avLst/>
              <a:gdLst/>
              <a:ahLst/>
              <a:cxnLst/>
              <a:rect l="l" t="t" r="r" b="b"/>
              <a:pathLst>
                <a:path w="121820" h="139987" extrusionOk="0">
                  <a:moveTo>
                    <a:pt x="89363" y="7618"/>
                  </a:moveTo>
                  <a:cubicBezTo>
                    <a:pt x="64845" y="-8688"/>
                    <a:pt x="32431" y="2248"/>
                    <a:pt x="23468" y="30280"/>
                  </a:cubicBezTo>
                  <a:cubicBezTo>
                    <a:pt x="19836" y="41651"/>
                    <a:pt x="19441" y="53496"/>
                    <a:pt x="19639" y="65340"/>
                  </a:cubicBezTo>
                  <a:cubicBezTo>
                    <a:pt x="16006" y="66485"/>
                    <a:pt x="12453" y="67946"/>
                    <a:pt x="9294" y="70078"/>
                  </a:cubicBezTo>
                  <a:cubicBezTo>
                    <a:pt x="-260" y="76553"/>
                    <a:pt x="-2076" y="88476"/>
                    <a:pt x="2148" y="98702"/>
                  </a:cubicBezTo>
                  <a:cubicBezTo>
                    <a:pt x="7478" y="111692"/>
                    <a:pt x="21810" y="119628"/>
                    <a:pt x="35431" y="114929"/>
                  </a:cubicBezTo>
                  <a:cubicBezTo>
                    <a:pt x="47236" y="126142"/>
                    <a:pt x="83915" y="156504"/>
                    <a:pt x="110091" y="128353"/>
                  </a:cubicBezTo>
                  <a:cubicBezTo>
                    <a:pt x="117514" y="120338"/>
                    <a:pt x="121225" y="109599"/>
                    <a:pt x="121660" y="98702"/>
                  </a:cubicBezTo>
                  <a:cubicBezTo>
                    <a:pt x="122607" y="75250"/>
                    <a:pt x="120278" y="28109"/>
                    <a:pt x="89403" y="7618"/>
                  </a:cubicBez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0" name="Google Shape;450;p27"/>
            <p:cNvSpPr/>
            <p:nvPr/>
          </p:nvSpPr>
          <p:spPr>
            <a:xfrm>
              <a:off x="2524762" y="2295911"/>
              <a:ext cx="37510" cy="41270"/>
            </a:xfrm>
            <a:custGeom>
              <a:avLst/>
              <a:gdLst/>
              <a:ahLst/>
              <a:cxnLst/>
              <a:rect l="l" t="t" r="r" b="b"/>
              <a:pathLst>
                <a:path w="13467" h="14817" extrusionOk="0">
                  <a:moveTo>
                    <a:pt x="8888" y="3"/>
                  </a:moveTo>
                  <a:cubicBezTo>
                    <a:pt x="3835" y="201"/>
                    <a:pt x="-153" y="3675"/>
                    <a:pt x="5" y="7742"/>
                  </a:cubicBezTo>
                  <a:cubicBezTo>
                    <a:pt x="163" y="11848"/>
                    <a:pt x="4387" y="15006"/>
                    <a:pt x="9441" y="14809"/>
                  </a:cubicBezTo>
                  <a:cubicBezTo>
                    <a:pt x="9915" y="14809"/>
                    <a:pt x="10388" y="14730"/>
                    <a:pt x="10862" y="14651"/>
                  </a:cubicBezTo>
                  <a:cubicBezTo>
                    <a:pt x="12205" y="10190"/>
                    <a:pt x="13073" y="5531"/>
                    <a:pt x="13468" y="872"/>
                  </a:cubicBezTo>
                  <a:cubicBezTo>
                    <a:pt x="12086" y="280"/>
                    <a:pt x="10546" y="-36"/>
                    <a:pt x="8848" y="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1" name="Google Shape;451;p27"/>
            <p:cNvSpPr/>
            <p:nvPr/>
          </p:nvSpPr>
          <p:spPr>
            <a:xfrm>
              <a:off x="2368830" y="2278060"/>
              <a:ext cx="63800" cy="53313"/>
            </a:xfrm>
            <a:custGeom>
              <a:avLst/>
              <a:gdLst/>
              <a:ahLst/>
              <a:cxnLst/>
              <a:rect l="l" t="t" r="r" b="b"/>
              <a:pathLst>
                <a:path w="22906" h="19141" extrusionOk="0">
                  <a:moveTo>
                    <a:pt x="22627" y="12690"/>
                  </a:moveTo>
                  <a:cubicBezTo>
                    <a:pt x="21245" y="17664"/>
                    <a:pt x="15125" y="20349"/>
                    <a:pt x="8927" y="18612"/>
                  </a:cubicBezTo>
                  <a:cubicBezTo>
                    <a:pt x="2767" y="16875"/>
                    <a:pt x="-1102" y="11466"/>
                    <a:pt x="280" y="6452"/>
                  </a:cubicBezTo>
                  <a:cubicBezTo>
                    <a:pt x="1662" y="1477"/>
                    <a:pt x="7782" y="-1208"/>
                    <a:pt x="13980" y="529"/>
                  </a:cubicBezTo>
                  <a:cubicBezTo>
                    <a:pt x="20139" y="2227"/>
                    <a:pt x="24008" y="7675"/>
                    <a:pt x="22627" y="1269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2" name="Google Shape;452;p27"/>
            <p:cNvSpPr/>
            <p:nvPr/>
          </p:nvSpPr>
          <p:spPr>
            <a:xfrm>
              <a:off x="2467034" y="2236960"/>
              <a:ext cx="32042" cy="69513"/>
            </a:xfrm>
            <a:custGeom>
              <a:avLst/>
              <a:gdLst/>
              <a:ahLst/>
              <a:cxnLst/>
              <a:rect l="l" t="t" r="r" b="b"/>
              <a:pathLst>
                <a:path w="11504" h="24957" extrusionOk="0">
                  <a:moveTo>
                    <a:pt x="5806" y="24918"/>
                  </a:moveTo>
                  <a:cubicBezTo>
                    <a:pt x="3516" y="24918"/>
                    <a:pt x="1147" y="23971"/>
                    <a:pt x="200" y="21957"/>
                  </a:cubicBezTo>
                  <a:cubicBezTo>
                    <a:pt x="-274" y="20970"/>
                    <a:pt x="121" y="19786"/>
                    <a:pt x="1108" y="19312"/>
                  </a:cubicBezTo>
                  <a:cubicBezTo>
                    <a:pt x="2095" y="18838"/>
                    <a:pt x="3280" y="19233"/>
                    <a:pt x="3753" y="20220"/>
                  </a:cubicBezTo>
                  <a:cubicBezTo>
                    <a:pt x="3990" y="20694"/>
                    <a:pt x="5688" y="21247"/>
                    <a:pt x="6991" y="20773"/>
                  </a:cubicBezTo>
                  <a:cubicBezTo>
                    <a:pt x="7622" y="20536"/>
                    <a:pt x="7662" y="20299"/>
                    <a:pt x="7504" y="19825"/>
                  </a:cubicBezTo>
                  <a:cubicBezTo>
                    <a:pt x="7464" y="19746"/>
                    <a:pt x="7228" y="19509"/>
                    <a:pt x="7070" y="19352"/>
                  </a:cubicBezTo>
                  <a:cubicBezTo>
                    <a:pt x="6162" y="18483"/>
                    <a:pt x="4819" y="17141"/>
                    <a:pt x="3556" y="13508"/>
                  </a:cubicBezTo>
                  <a:cubicBezTo>
                    <a:pt x="2687" y="11021"/>
                    <a:pt x="2016" y="7191"/>
                    <a:pt x="1582" y="2137"/>
                  </a:cubicBezTo>
                  <a:cubicBezTo>
                    <a:pt x="1503" y="1071"/>
                    <a:pt x="2292" y="84"/>
                    <a:pt x="3359" y="5"/>
                  </a:cubicBezTo>
                  <a:cubicBezTo>
                    <a:pt x="4464" y="-74"/>
                    <a:pt x="5411" y="716"/>
                    <a:pt x="5490" y="1782"/>
                  </a:cubicBezTo>
                  <a:cubicBezTo>
                    <a:pt x="5885" y="6441"/>
                    <a:pt x="6517" y="10034"/>
                    <a:pt x="7267" y="12205"/>
                  </a:cubicBezTo>
                  <a:cubicBezTo>
                    <a:pt x="8215" y="14969"/>
                    <a:pt x="9123" y="15838"/>
                    <a:pt x="9833" y="16548"/>
                  </a:cubicBezTo>
                  <a:cubicBezTo>
                    <a:pt x="10386" y="17101"/>
                    <a:pt x="11057" y="17733"/>
                    <a:pt x="11334" y="18878"/>
                  </a:cubicBezTo>
                  <a:cubicBezTo>
                    <a:pt x="11965" y="21405"/>
                    <a:pt x="10820" y="23616"/>
                    <a:pt x="8333" y="24524"/>
                  </a:cubicBezTo>
                  <a:cubicBezTo>
                    <a:pt x="7543" y="24800"/>
                    <a:pt x="6675" y="24958"/>
                    <a:pt x="5806" y="2495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53" name="Google Shape;453;p27"/>
            <p:cNvGrpSpPr/>
            <p:nvPr/>
          </p:nvGrpSpPr>
          <p:grpSpPr>
            <a:xfrm>
              <a:off x="1801428" y="2559094"/>
              <a:ext cx="1025155" cy="1137168"/>
              <a:chOff x="7245603" y="554529"/>
              <a:chExt cx="368059" cy="408275"/>
            </a:xfrm>
          </p:grpSpPr>
          <p:sp>
            <p:nvSpPr>
              <p:cNvPr id="454" name="Google Shape;454;p27"/>
              <p:cNvSpPr/>
              <p:nvPr/>
            </p:nvSpPr>
            <p:spPr>
              <a:xfrm>
                <a:off x="7245603" y="554529"/>
                <a:ext cx="96284" cy="83471"/>
              </a:xfrm>
              <a:custGeom>
                <a:avLst/>
                <a:gdLst/>
                <a:ahLst/>
                <a:cxnLst/>
                <a:rect l="l" t="t" r="r" b="b"/>
                <a:pathLst>
                  <a:path w="96284" h="83471" extrusionOk="0">
                    <a:moveTo>
                      <a:pt x="94825" y="18392"/>
                    </a:moveTo>
                    <a:cubicBezTo>
                      <a:pt x="83771" y="6034"/>
                      <a:pt x="55186" y="-16786"/>
                      <a:pt x="16493" y="20090"/>
                    </a:cubicBezTo>
                    <a:cubicBezTo>
                      <a:pt x="16493" y="20090"/>
                      <a:pt x="-10907" y="43068"/>
                      <a:pt x="4925" y="79234"/>
                    </a:cubicBezTo>
                    <a:cubicBezTo>
                      <a:pt x="6662" y="83221"/>
                      <a:pt x="11637" y="84722"/>
                      <a:pt x="15270" y="82313"/>
                    </a:cubicBezTo>
                    <a:cubicBezTo>
                      <a:pt x="22179" y="77733"/>
                      <a:pt x="31339" y="66994"/>
                      <a:pt x="29720" y="42595"/>
                    </a:cubicBezTo>
                    <a:cubicBezTo>
                      <a:pt x="29720" y="42595"/>
                      <a:pt x="39590" y="71022"/>
                      <a:pt x="54909" y="78247"/>
                    </a:cubicBezTo>
                    <a:cubicBezTo>
                      <a:pt x="60516" y="80892"/>
                      <a:pt x="66793" y="76115"/>
                      <a:pt x="65925" y="69995"/>
                    </a:cubicBezTo>
                    <a:cubicBezTo>
                      <a:pt x="64780" y="61743"/>
                      <a:pt x="59331" y="46977"/>
                      <a:pt x="41762" y="20919"/>
                    </a:cubicBezTo>
                    <a:cubicBezTo>
                      <a:pt x="41762" y="20919"/>
                      <a:pt x="68136" y="34698"/>
                      <a:pt x="92141" y="27828"/>
                    </a:cubicBezTo>
                    <a:cubicBezTo>
                      <a:pt x="96208" y="26644"/>
                      <a:pt x="97629" y="21590"/>
                      <a:pt x="94825" y="1843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5" name="Google Shape;455;p27"/>
              <p:cNvSpPr/>
              <p:nvPr/>
            </p:nvSpPr>
            <p:spPr>
              <a:xfrm>
                <a:off x="7535719" y="730651"/>
                <a:ext cx="77943" cy="104129"/>
              </a:xfrm>
              <a:custGeom>
                <a:avLst/>
                <a:gdLst/>
                <a:ahLst/>
                <a:cxnLst/>
                <a:rect l="l" t="t" r="r" b="b"/>
                <a:pathLst>
                  <a:path w="77943" h="104129" extrusionOk="0">
                    <a:moveTo>
                      <a:pt x="48786" y="103561"/>
                    </a:moveTo>
                    <a:cubicBezTo>
                      <a:pt x="63631" y="96257"/>
                      <a:pt x="93322" y="74818"/>
                      <a:pt x="68211" y="27677"/>
                    </a:cubicBezTo>
                    <a:cubicBezTo>
                      <a:pt x="68211" y="27677"/>
                      <a:pt x="53445" y="-4896"/>
                      <a:pt x="14358" y="632"/>
                    </a:cubicBezTo>
                    <a:cubicBezTo>
                      <a:pt x="10014" y="1263"/>
                      <a:pt x="7251" y="5606"/>
                      <a:pt x="8593" y="9752"/>
                    </a:cubicBezTo>
                    <a:cubicBezTo>
                      <a:pt x="11160" y="17648"/>
                      <a:pt x="19016" y="29335"/>
                      <a:pt x="42982" y="34349"/>
                    </a:cubicBezTo>
                    <a:cubicBezTo>
                      <a:pt x="42982" y="34349"/>
                      <a:pt x="12937" y="36205"/>
                      <a:pt x="1881" y="49036"/>
                    </a:cubicBezTo>
                    <a:cubicBezTo>
                      <a:pt x="-2185" y="53735"/>
                      <a:pt x="736" y="61039"/>
                      <a:pt x="6856" y="61868"/>
                    </a:cubicBezTo>
                    <a:cubicBezTo>
                      <a:pt x="15108" y="62973"/>
                      <a:pt x="30822" y="61710"/>
                      <a:pt x="60591" y="51761"/>
                    </a:cubicBezTo>
                    <a:cubicBezTo>
                      <a:pt x="60591" y="51761"/>
                      <a:pt x="40218" y="73476"/>
                      <a:pt x="40376" y="98428"/>
                    </a:cubicBezTo>
                    <a:cubicBezTo>
                      <a:pt x="40376" y="102653"/>
                      <a:pt x="44877" y="105416"/>
                      <a:pt x="48707" y="103521"/>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6" name="Google Shape;456;p27"/>
              <p:cNvSpPr/>
              <p:nvPr/>
            </p:nvSpPr>
            <p:spPr>
              <a:xfrm>
                <a:off x="7318017" y="676244"/>
                <a:ext cx="109725" cy="114379"/>
              </a:xfrm>
              <a:custGeom>
                <a:avLst/>
                <a:gdLst/>
                <a:ahLst/>
                <a:cxnLst/>
                <a:rect l="l" t="t" r="r" b="b"/>
                <a:pathLst>
                  <a:path w="109725" h="114379" extrusionOk="0">
                    <a:moveTo>
                      <a:pt x="68605" y="42128"/>
                    </a:moveTo>
                    <a:cubicBezTo>
                      <a:pt x="68605" y="42128"/>
                      <a:pt x="77015" y="14056"/>
                      <a:pt x="70619" y="3278"/>
                    </a:cubicBezTo>
                    <a:cubicBezTo>
                      <a:pt x="68487" y="-315"/>
                      <a:pt x="63591" y="-1065"/>
                      <a:pt x="60393" y="1580"/>
                    </a:cubicBezTo>
                    <a:cubicBezTo>
                      <a:pt x="55655" y="5410"/>
                      <a:pt x="48983" y="15241"/>
                      <a:pt x="50720" y="39798"/>
                    </a:cubicBezTo>
                    <a:cubicBezTo>
                      <a:pt x="50918" y="42839"/>
                      <a:pt x="29124" y="15280"/>
                      <a:pt x="13173" y="25861"/>
                    </a:cubicBezTo>
                    <a:cubicBezTo>
                      <a:pt x="12028" y="26651"/>
                      <a:pt x="11278" y="27875"/>
                      <a:pt x="11199" y="29296"/>
                    </a:cubicBezTo>
                    <a:cubicBezTo>
                      <a:pt x="10962" y="34153"/>
                      <a:pt x="13331" y="46510"/>
                      <a:pt x="39428" y="61316"/>
                    </a:cubicBezTo>
                    <a:cubicBezTo>
                      <a:pt x="39428" y="61316"/>
                      <a:pt x="-1159" y="80188"/>
                      <a:pt x="25" y="105891"/>
                    </a:cubicBezTo>
                    <a:cubicBezTo>
                      <a:pt x="25" y="105891"/>
                      <a:pt x="37059" y="111774"/>
                      <a:pt x="53326" y="78056"/>
                    </a:cubicBezTo>
                    <a:cubicBezTo>
                      <a:pt x="53326" y="78056"/>
                      <a:pt x="62999" y="111063"/>
                      <a:pt x="84951" y="114380"/>
                    </a:cubicBezTo>
                    <a:cubicBezTo>
                      <a:pt x="84951" y="114380"/>
                      <a:pt x="100033" y="95744"/>
                      <a:pt x="71961" y="68383"/>
                    </a:cubicBezTo>
                    <a:cubicBezTo>
                      <a:pt x="71961" y="68383"/>
                      <a:pt x="106153" y="62501"/>
                      <a:pt x="109232" y="40075"/>
                    </a:cubicBezTo>
                    <a:cubicBezTo>
                      <a:pt x="109232" y="40075"/>
                      <a:pt x="117247" y="25467"/>
                      <a:pt x="68645" y="42207"/>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7" name="Google Shape;457;p27"/>
              <p:cNvSpPr/>
              <p:nvPr/>
            </p:nvSpPr>
            <p:spPr>
              <a:xfrm>
                <a:off x="7406600" y="590361"/>
                <a:ext cx="83267" cy="77638"/>
              </a:xfrm>
              <a:custGeom>
                <a:avLst/>
                <a:gdLst/>
                <a:ahLst/>
                <a:cxnLst/>
                <a:rect l="l" t="t" r="r" b="b"/>
                <a:pathLst>
                  <a:path w="83267" h="77638" extrusionOk="0">
                    <a:moveTo>
                      <a:pt x="30164" y="43086"/>
                    </a:moveTo>
                    <a:cubicBezTo>
                      <a:pt x="32454" y="42809"/>
                      <a:pt x="11766" y="61010"/>
                      <a:pt x="22386" y="72184"/>
                    </a:cubicBezTo>
                    <a:cubicBezTo>
                      <a:pt x="22386" y="72184"/>
                      <a:pt x="33639" y="75895"/>
                      <a:pt x="46273" y="50508"/>
                    </a:cubicBezTo>
                    <a:cubicBezTo>
                      <a:pt x="46273" y="50508"/>
                      <a:pt x="61632" y="79409"/>
                      <a:pt x="80386" y="77553"/>
                    </a:cubicBezTo>
                    <a:cubicBezTo>
                      <a:pt x="80386" y="77553"/>
                      <a:pt x="83268" y="50271"/>
                      <a:pt x="57960" y="39690"/>
                    </a:cubicBezTo>
                    <a:cubicBezTo>
                      <a:pt x="57960" y="39690"/>
                      <a:pt x="81688" y="31320"/>
                      <a:pt x="83268" y="15172"/>
                    </a:cubicBezTo>
                    <a:cubicBezTo>
                      <a:pt x="83268" y="15172"/>
                      <a:pt x="69054" y="4867"/>
                      <a:pt x="50182" y="26424"/>
                    </a:cubicBezTo>
                    <a:cubicBezTo>
                      <a:pt x="50182" y="26424"/>
                      <a:pt x="44536" y="1669"/>
                      <a:pt x="28072" y="287"/>
                    </a:cubicBezTo>
                    <a:cubicBezTo>
                      <a:pt x="28072" y="287"/>
                      <a:pt x="17096" y="-5003"/>
                      <a:pt x="31191" y="29820"/>
                    </a:cubicBezTo>
                    <a:cubicBezTo>
                      <a:pt x="31191" y="29820"/>
                      <a:pt x="1066" y="22516"/>
                      <a:pt x="0" y="34321"/>
                    </a:cubicBezTo>
                    <a:cubicBezTo>
                      <a:pt x="0" y="34321"/>
                      <a:pt x="3159" y="46323"/>
                      <a:pt x="30164" y="43007"/>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8" name="Google Shape;458;p27"/>
              <p:cNvSpPr/>
              <p:nvPr/>
            </p:nvSpPr>
            <p:spPr>
              <a:xfrm>
                <a:off x="7275343" y="834820"/>
                <a:ext cx="113647" cy="127984"/>
              </a:xfrm>
              <a:custGeom>
                <a:avLst/>
                <a:gdLst/>
                <a:ahLst/>
                <a:cxnLst/>
                <a:rect l="l" t="t" r="r" b="b"/>
                <a:pathLst>
                  <a:path w="113647" h="127984" extrusionOk="0">
                    <a:moveTo>
                      <a:pt x="31644" y="55061"/>
                    </a:moveTo>
                    <a:cubicBezTo>
                      <a:pt x="34644" y="56127"/>
                      <a:pt x="-1837" y="65682"/>
                      <a:pt x="4283" y="85857"/>
                    </a:cubicBezTo>
                    <a:cubicBezTo>
                      <a:pt x="4283" y="85857"/>
                      <a:pt x="15772" y="97307"/>
                      <a:pt x="46766" y="74052"/>
                    </a:cubicBezTo>
                    <a:cubicBezTo>
                      <a:pt x="46766" y="74052"/>
                      <a:pt x="47831" y="118785"/>
                      <a:pt x="71876" y="127984"/>
                    </a:cubicBezTo>
                    <a:cubicBezTo>
                      <a:pt x="71876" y="127984"/>
                      <a:pt x="92091" y="96399"/>
                      <a:pt x="67691" y="67972"/>
                    </a:cubicBezTo>
                    <a:cubicBezTo>
                      <a:pt x="67691" y="67972"/>
                      <a:pt x="101843" y="72315"/>
                      <a:pt x="113648" y="53522"/>
                    </a:cubicBezTo>
                    <a:cubicBezTo>
                      <a:pt x="113648" y="53522"/>
                      <a:pt x="102593" y="32241"/>
                      <a:pt x="66309" y="47007"/>
                    </a:cubicBezTo>
                    <a:cubicBezTo>
                      <a:pt x="66309" y="47007"/>
                      <a:pt x="74600" y="13290"/>
                      <a:pt x="55293" y="1524"/>
                    </a:cubicBezTo>
                    <a:cubicBezTo>
                      <a:pt x="55293" y="1524"/>
                      <a:pt x="45107" y="-11663"/>
                      <a:pt x="41001" y="39545"/>
                    </a:cubicBezTo>
                    <a:cubicBezTo>
                      <a:pt x="41001" y="39545"/>
                      <a:pt x="8666" y="12184"/>
                      <a:pt x="98" y="25924"/>
                    </a:cubicBezTo>
                    <a:cubicBezTo>
                      <a:pt x="98" y="25924"/>
                      <a:pt x="-3416" y="42546"/>
                      <a:pt x="31683" y="5502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59" name="Google Shape;459;p27"/>
            <p:cNvSpPr/>
            <p:nvPr/>
          </p:nvSpPr>
          <p:spPr>
            <a:xfrm>
              <a:off x="2345637" y="2361572"/>
              <a:ext cx="146696" cy="88542"/>
            </a:xfrm>
            <a:custGeom>
              <a:avLst/>
              <a:gdLst/>
              <a:ahLst/>
              <a:cxnLst/>
              <a:rect l="l" t="t" r="r" b="b"/>
              <a:pathLst>
                <a:path w="52668" h="31789" extrusionOk="0">
                  <a:moveTo>
                    <a:pt x="52669" y="15595"/>
                  </a:moveTo>
                  <a:cubicBezTo>
                    <a:pt x="52669" y="15595"/>
                    <a:pt x="30954" y="25821"/>
                    <a:pt x="0" y="0"/>
                  </a:cubicBezTo>
                  <a:cubicBezTo>
                    <a:pt x="0" y="0"/>
                    <a:pt x="6988" y="32336"/>
                    <a:pt x="52629" y="31783"/>
                  </a:cubicBezTo>
                  <a:lnTo>
                    <a:pt x="52629" y="156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0" name="Google Shape;460;p27"/>
            <p:cNvSpPr/>
            <p:nvPr/>
          </p:nvSpPr>
          <p:spPr>
            <a:xfrm>
              <a:off x="2696236" y="2667303"/>
              <a:ext cx="69463" cy="314491"/>
            </a:xfrm>
            <a:custGeom>
              <a:avLst/>
              <a:gdLst/>
              <a:ahLst/>
              <a:cxnLst/>
              <a:rect l="l" t="t" r="r" b="b"/>
              <a:pathLst>
                <a:path w="24939" h="112911" extrusionOk="0">
                  <a:moveTo>
                    <a:pt x="22932" y="112912"/>
                  </a:moveTo>
                  <a:cubicBezTo>
                    <a:pt x="22024" y="112912"/>
                    <a:pt x="21195" y="112240"/>
                    <a:pt x="20998" y="111293"/>
                  </a:cubicBezTo>
                  <a:lnTo>
                    <a:pt x="33" y="2362"/>
                  </a:lnTo>
                  <a:cubicBezTo>
                    <a:pt x="-165" y="1296"/>
                    <a:pt x="546" y="270"/>
                    <a:pt x="1612" y="33"/>
                  </a:cubicBezTo>
                  <a:cubicBezTo>
                    <a:pt x="2678" y="-164"/>
                    <a:pt x="3705" y="546"/>
                    <a:pt x="3942" y="1612"/>
                  </a:cubicBezTo>
                  <a:lnTo>
                    <a:pt x="24906" y="110543"/>
                  </a:lnTo>
                  <a:cubicBezTo>
                    <a:pt x="25104" y="111609"/>
                    <a:pt x="24393" y="112635"/>
                    <a:pt x="23327" y="112872"/>
                  </a:cubicBezTo>
                  <a:cubicBezTo>
                    <a:pt x="23209" y="112872"/>
                    <a:pt x="23090" y="112872"/>
                    <a:pt x="22932" y="11287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1" name="Google Shape;461;p27"/>
            <p:cNvSpPr/>
            <p:nvPr/>
          </p:nvSpPr>
          <p:spPr>
            <a:xfrm>
              <a:off x="2426023" y="2258309"/>
              <a:ext cx="14514" cy="14514"/>
            </a:xfrm>
            <a:custGeom>
              <a:avLst/>
              <a:gdLst/>
              <a:ahLst/>
              <a:cxnLst/>
              <a:rect l="l" t="t" r="r" b="b"/>
              <a:pathLst>
                <a:path w="5211" h="5211" extrusionOk="0">
                  <a:moveTo>
                    <a:pt x="5212" y="2606"/>
                  </a:moveTo>
                  <a:cubicBezTo>
                    <a:pt x="5212" y="4027"/>
                    <a:pt x="4067" y="5212"/>
                    <a:pt x="2606" y="5212"/>
                  </a:cubicBezTo>
                  <a:cubicBezTo>
                    <a:pt x="1145" y="5212"/>
                    <a:pt x="0" y="4067"/>
                    <a:pt x="0" y="2606"/>
                  </a:cubicBezTo>
                  <a:cubicBezTo>
                    <a:pt x="0" y="1145"/>
                    <a:pt x="1145" y="0"/>
                    <a:pt x="2606" y="0"/>
                  </a:cubicBezTo>
                  <a:cubicBezTo>
                    <a:pt x="4067" y="0"/>
                    <a:pt x="5212" y="1145"/>
                    <a:pt x="5212" y="26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2" name="Google Shape;462;p27"/>
            <p:cNvSpPr/>
            <p:nvPr/>
          </p:nvSpPr>
          <p:spPr>
            <a:xfrm>
              <a:off x="2516418" y="2256332"/>
              <a:ext cx="14514" cy="14514"/>
            </a:xfrm>
            <a:custGeom>
              <a:avLst/>
              <a:gdLst/>
              <a:ahLst/>
              <a:cxnLst/>
              <a:rect l="l" t="t" r="r" b="b"/>
              <a:pathLst>
                <a:path w="5211" h="5211" extrusionOk="0">
                  <a:moveTo>
                    <a:pt x="5212" y="2606"/>
                  </a:moveTo>
                  <a:cubicBezTo>
                    <a:pt x="5212" y="4027"/>
                    <a:pt x="4067" y="5212"/>
                    <a:pt x="2606" y="5212"/>
                  </a:cubicBezTo>
                  <a:cubicBezTo>
                    <a:pt x="1145" y="5212"/>
                    <a:pt x="0" y="4067"/>
                    <a:pt x="0" y="2606"/>
                  </a:cubicBezTo>
                  <a:cubicBezTo>
                    <a:pt x="0" y="1145"/>
                    <a:pt x="1145" y="0"/>
                    <a:pt x="2606" y="0"/>
                  </a:cubicBezTo>
                  <a:cubicBezTo>
                    <a:pt x="4067" y="0"/>
                    <a:pt x="5212" y="1145"/>
                    <a:pt x="5212" y="26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3" name="Google Shape;463;p27"/>
            <p:cNvSpPr/>
            <p:nvPr/>
          </p:nvSpPr>
          <p:spPr>
            <a:xfrm>
              <a:off x="2406635" y="2307737"/>
              <a:ext cx="91266" cy="32059"/>
            </a:xfrm>
            <a:custGeom>
              <a:avLst/>
              <a:gdLst/>
              <a:ahLst/>
              <a:cxnLst/>
              <a:rect l="l" t="t" r="r" b="b"/>
              <a:pathLst>
                <a:path w="32767" h="11510" extrusionOk="0">
                  <a:moveTo>
                    <a:pt x="24018" y="11511"/>
                  </a:moveTo>
                  <a:cubicBezTo>
                    <a:pt x="12331" y="11511"/>
                    <a:pt x="1395" y="3970"/>
                    <a:pt x="842" y="3614"/>
                  </a:cubicBezTo>
                  <a:cubicBezTo>
                    <a:pt x="-67" y="2983"/>
                    <a:pt x="-264" y="1759"/>
                    <a:pt x="368" y="851"/>
                  </a:cubicBezTo>
                  <a:cubicBezTo>
                    <a:pt x="999" y="-57"/>
                    <a:pt x="2224" y="-255"/>
                    <a:pt x="3132" y="337"/>
                  </a:cubicBezTo>
                  <a:cubicBezTo>
                    <a:pt x="3290" y="456"/>
                    <a:pt x="18095" y="10603"/>
                    <a:pt x="30177" y="6615"/>
                  </a:cubicBezTo>
                  <a:cubicBezTo>
                    <a:pt x="31203" y="6260"/>
                    <a:pt x="32309" y="6852"/>
                    <a:pt x="32664" y="7878"/>
                  </a:cubicBezTo>
                  <a:cubicBezTo>
                    <a:pt x="33019" y="8905"/>
                    <a:pt x="32427" y="10010"/>
                    <a:pt x="31401" y="10366"/>
                  </a:cubicBezTo>
                  <a:cubicBezTo>
                    <a:pt x="28992" y="11155"/>
                    <a:pt x="26505" y="11511"/>
                    <a:pt x="24057" y="115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4" name="Google Shape;464;p27"/>
            <p:cNvSpPr/>
            <p:nvPr/>
          </p:nvSpPr>
          <p:spPr>
            <a:xfrm>
              <a:off x="2389993" y="2194587"/>
              <a:ext cx="51403" cy="20945"/>
            </a:xfrm>
            <a:custGeom>
              <a:avLst/>
              <a:gdLst/>
              <a:ahLst/>
              <a:cxnLst/>
              <a:rect l="l" t="t" r="r" b="b"/>
              <a:pathLst>
                <a:path w="18455" h="7520" extrusionOk="0">
                  <a:moveTo>
                    <a:pt x="1960" y="7481"/>
                  </a:moveTo>
                  <a:cubicBezTo>
                    <a:pt x="1486" y="7481"/>
                    <a:pt x="973" y="7283"/>
                    <a:pt x="618" y="6928"/>
                  </a:cubicBezTo>
                  <a:cubicBezTo>
                    <a:pt x="-172" y="6178"/>
                    <a:pt x="-211" y="4954"/>
                    <a:pt x="539" y="4164"/>
                  </a:cubicBezTo>
                  <a:cubicBezTo>
                    <a:pt x="3460" y="1084"/>
                    <a:pt x="10804" y="-3061"/>
                    <a:pt x="17832" y="3453"/>
                  </a:cubicBezTo>
                  <a:cubicBezTo>
                    <a:pt x="18622" y="4204"/>
                    <a:pt x="18661" y="5427"/>
                    <a:pt x="17950" y="6257"/>
                  </a:cubicBezTo>
                  <a:cubicBezTo>
                    <a:pt x="17200" y="7046"/>
                    <a:pt x="15976" y="7086"/>
                    <a:pt x="15147" y="6375"/>
                  </a:cubicBezTo>
                  <a:cubicBezTo>
                    <a:pt x="9382" y="1005"/>
                    <a:pt x="4013" y="6296"/>
                    <a:pt x="3421" y="6928"/>
                  </a:cubicBezTo>
                  <a:cubicBezTo>
                    <a:pt x="3026" y="7323"/>
                    <a:pt x="2513" y="7520"/>
                    <a:pt x="1999" y="75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5" name="Google Shape;465;p27"/>
            <p:cNvSpPr/>
            <p:nvPr/>
          </p:nvSpPr>
          <p:spPr>
            <a:xfrm>
              <a:off x="2499151" y="2192877"/>
              <a:ext cx="51478" cy="20455"/>
            </a:xfrm>
            <a:custGeom>
              <a:avLst/>
              <a:gdLst/>
              <a:ahLst/>
              <a:cxnLst/>
              <a:rect l="l" t="t" r="r" b="b"/>
              <a:pathLst>
                <a:path w="18482" h="7344" extrusionOk="0">
                  <a:moveTo>
                    <a:pt x="1974" y="7344"/>
                  </a:moveTo>
                  <a:cubicBezTo>
                    <a:pt x="1461" y="7344"/>
                    <a:pt x="987" y="7147"/>
                    <a:pt x="592" y="6792"/>
                  </a:cubicBezTo>
                  <a:cubicBezTo>
                    <a:pt x="-197" y="6041"/>
                    <a:pt x="-197" y="4778"/>
                    <a:pt x="592" y="3988"/>
                  </a:cubicBezTo>
                  <a:cubicBezTo>
                    <a:pt x="3554" y="948"/>
                    <a:pt x="11016" y="-3039"/>
                    <a:pt x="17886" y="3633"/>
                  </a:cubicBezTo>
                  <a:cubicBezTo>
                    <a:pt x="18675" y="4383"/>
                    <a:pt x="18675" y="5647"/>
                    <a:pt x="17925" y="6436"/>
                  </a:cubicBezTo>
                  <a:cubicBezTo>
                    <a:pt x="17175" y="7226"/>
                    <a:pt x="15911" y="7226"/>
                    <a:pt x="15122" y="6476"/>
                  </a:cubicBezTo>
                  <a:cubicBezTo>
                    <a:pt x="9476" y="988"/>
                    <a:pt x="3988" y="6160"/>
                    <a:pt x="3396" y="6752"/>
                  </a:cubicBezTo>
                  <a:cubicBezTo>
                    <a:pt x="3001" y="7147"/>
                    <a:pt x="2487" y="7344"/>
                    <a:pt x="2014" y="734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6" name="Google Shape;466;p27"/>
            <p:cNvSpPr/>
            <p:nvPr/>
          </p:nvSpPr>
          <p:spPr>
            <a:xfrm>
              <a:off x="2497391" y="2210475"/>
              <a:ext cx="101390" cy="101390"/>
            </a:xfrm>
            <a:custGeom>
              <a:avLst/>
              <a:gdLst/>
              <a:ahLst/>
              <a:cxnLst/>
              <a:rect l="l" t="t" r="r" b="b"/>
              <a:pathLst>
                <a:path w="36402" h="36402" extrusionOk="0">
                  <a:moveTo>
                    <a:pt x="18201" y="36402"/>
                  </a:moveTo>
                  <a:cubicBezTo>
                    <a:pt x="8173" y="36402"/>
                    <a:pt x="0" y="28230"/>
                    <a:pt x="0" y="18201"/>
                  </a:cubicBezTo>
                  <a:cubicBezTo>
                    <a:pt x="0" y="8173"/>
                    <a:pt x="8173" y="0"/>
                    <a:pt x="18201" y="0"/>
                  </a:cubicBezTo>
                  <a:cubicBezTo>
                    <a:pt x="28230" y="0"/>
                    <a:pt x="36403" y="8173"/>
                    <a:pt x="36403" y="18201"/>
                  </a:cubicBezTo>
                  <a:cubicBezTo>
                    <a:pt x="36403" y="28230"/>
                    <a:pt x="28230" y="36402"/>
                    <a:pt x="18201" y="36402"/>
                  </a:cubicBezTo>
                  <a:close/>
                  <a:moveTo>
                    <a:pt x="18201" y="3948"/>
                  </a:moveTo>
                  <a:cubicBezTo>
                    <a:pt x="10344" y="3948"/>
                    <a:pt x="3948" y="10344"/>
                    <a:pt x="3948" y="18201"/>
                  </a:cubicBezTo>
                  <a:cubicBezTo>
                    <a:pt x="3948" y="26058"/>
                    <a:pt x="10344" y="32454"/>
                    <a:pt x="18201" y="32454"/>
                  </a:cubicBezTo>
                  <a:cubicBezTo>
                    <a:pt x="26058" y="32454"/>
                    <a:pt x="32454" y="26058"/>
                    <a:pt x="32454" y="18201"/>
                  </a:cubicBezTo>
                  <a:cubicBezTo>
                    <a:pt x="32454" y="10344"/>
                    <a:pt x="26058" y="3948"/>
                    <a:pt x="18201" y="394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7" name="Google Shape;467;p27"/>
            <p:cNvSpPr/>
            <p:nvPr/>
          </p:nvSpPr>
          <p:spPr>
            <a:xfrm>
              <a:off x="2365429" y="2210475"/>
              <a:ext cx="101390" cy="101390"/>
            </a:xfrm>
            <a:custGeom>
              <a:avLst/>
              <a:gdLst/>
              <a:ahLst/>
              <a:cxnLst/>
              <a:rect l="l" t="t" r="r" b="b"/>
              <a:pathLst>
                <a:path w="36402" h="36402" extrusionOk="0">
                  <a:moveTo>
                    <a:pt x="18201" y="36402"/>
                  </a:moveTo>
                  <a:cubicBezTo>
                    <a:pt x="8173" y="36402"/>
                    <a:pt x="0" y="28230"/>
                    <a:pt x="0" y="18201"/>
                  </a:cubicBezTo>
                  <a:cubicBezTo>
                    <a:pt x="0" y="8173"/>
                    <a:pt x="8173" y="0"/>
                    <a:pt x="18201" y="0"/>
                  </a:cubicBezTo>
                  <a:cubicBezTo>
                    <a:pt x="28230" y="0"/>
                    <a:pt x="36403" y="8173"/>
                    <a:pt x="36403" y="18201"/>
                  </a:cubicBezTo>
                  <a:cubicBezTo>
                    <a:pt x="36403" y="28230"/>
                    <a:pt x="28230" y="36402"/>
                    <a:pt x="18201" y="36402"/>
                  </a:cubicBezTo>
                  <a:close/>
                  <a:moveTo>
                    <a:pt x="18201" y="3948"/>
                  </a:moveTo>
                  <a:cubicBezTo>
                    <a:pt x="10344" y="3948"/>
                    <a:pt x="3948" y="10344"/>
                    <a:pt x="3948" y="18201"/>
                  </a:cubicBezTo>
                  <a:cubicBezTo>
                    <a:pt x="3948" y="26058"/>
                    <a:pt x="10344" y="32454"/>
                    <a:pt x="18201" y="32454"/>
                  </a:cubicBezTo>
                  <a:cubicBezTo>
                    <a:pt x="26058" y="32454"/>
                    <a:pt x="32454" y="26058"/>
                    <a:pt x="32454" y="18201"/>
                  </a:cubicBezTo>
                  <a:cubicBezTo>
                    <a:pt x="32454" y="10344"/>
                    <a:pt x="26058" y="3948"/>
                    <a:pt x="18201" y="394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8" name="Google Shape;468;p27"/>
            <p:cNvSpPr/>
            <p:nvPr/>
          </p:nvSpPr>
          <p:spPr>
            <a:xfrm>
              <a:off x="2455865" y="2247748"/>
              <a:ext cx="52581" cy="19029"/>
            </a:xfrm>
            <a:custGeom>
              <a:avLst/>
              <a:gdLst/>
              <a:ahLst/>
              <a:cxnLst/>
              <a:rect l="l" t="t" r="r" b="b"/>
              <a:pathLst>
                <a:path w="18878" h="6832" extrusionOk="0">
                  <a:moveTo>
                    <a:pt x="16883" y="6793"/>
                  </a:moveTo>
                  <a:cubicBezTo>
                    <a:pt x="16449" y="6793"/>
                    <a:pt x="16054" y="6675"/>
                    <a:pt x="15699" y="6399"/>
                  </a:cubicBezTo>
                  <a:cubicBezTo>
                    <a:pt x="8869" y="1148"/>
                    <a:pt x="3934" y="5688"/>
                    <a:pt x="3381" y="6241"/>
                  </a:cubicBezTo>
                  <a:cubicBezTo>
                    <a:pt x="2630" y="6991"/>
                    <a:pt x="1367" y="6991"/>
                    <a:pt x="577" y="6241"/>
                  </a:cubicBezTo>
                  <a:cubicBezTo>
                    <a:pt x="-173" y="5491"/>
                    <a:pt x="-212" y="4227"/>
                    <a:pt x="577" y="3477"/>
                  </a:cubicBezTo>
                  <a:cubicBezTo>
                    <a:pt x="3223" y="792"/>
                    <a:pt x="10290" y="-2682"/>
                    <a:pt x="18108" y="3280"/>
                  </a:cubicBezTo>
                  <a:cubicBezTo>
                    <a:pt x="18976" y="3951"/>
                    <a:pt x="19134" y="5175"/>
                    <a:pt x="18463" y="6043"/>
                  </a:cubicBezTo>
                  <a:cubicBezTo>
                    <a:pt x="18068" y="6557"/>
                    <a:pt x="17476" y="6833"/>
                    <a:pt x="16883" y="683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9" name="Google Shape;469;p27"/>
            <p:cNvSpPr/>
            <p:nvPr/>
          </p:nvSpPr>
          <p:spPr>
            <a:xfrm>
              <a:off x="2246987" y="2216516"/>
              <a:ext cx="129447" cy="46194"/>
            </a:xfrm>
            <a:custGeom>
              <a:avLst/>
              <a:gdLst/>
              <a:ahLst/>
              <a:cxnLst/>
              <a:rect l="l" t="t" r="r" b="b"/>
              <a:pathLst>
                <a:path w="46475" h="16585" extrusionOk="0">
                  <a:moveTo>
                    <a:pt x="44499" y="16585"/>
                  </a:moveTo>
                  <a:cubicBezTo>
                    <a:pt x="44499" y="16585"/>
                    <a:pt x="44144" y="16585"/>
                    <a:pt x="43946" y="16506"/>
                  </a:cubicBezTo>
                  <a:lnTo>
                    <a:pt x="1424" y="3872"/>
                  </a:lnTo>
                  <a:cubicBezTo>
                    <a:pt x="398" y="3556"/>
                    <a:pt x="-234" y="2451"/>
                    <a:pt x="82" y="1424"/>
                  </a:cubicBezTo>
                  <a:cubicBezTo>
                    <a:pt x="398" y="398"/>
                    <a:pt x="1464" y="-234"/>
                    <a:pt x="2529" y="82"/>
                  </a:cubicBezTo>
                  <a:lnTo>
                    <a:pt x="45052" y="12716"/>
                  </a:lnTo>
                  <a:cubicBezTo>
                    <a:pt x="46078" y="13032"/>
                    <a:pt x="46710" y="14137"/>
                    <a:pt x="46394" y="15164"/>
                  </a:cubicBezTo>
                  <a:cubicBezTo>
                    <a:pt x="46157" y="16032"/>
                    <a:pt x="45368" y="16585"/>
                    <a:pt x="44499" y="1658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0" name="Google Shape;470;p27"/>
            <p:cNvSpPr/>
            <p:nvPr/>
          </p:nvSpPr>
          <p:spPr>
            <a:xfrm>
              <a:off x="2247112" y="2487604"/>
              <a:ext cx="339380" cy="113039"/>
            </a:xfrm>
            <a:custGeom>
              <a:avLst/>
              <a:gdLst/>
              <a:ahLst/>
              <a:cxnLst/>
              <a:rect l="l" t="t" r="r" b="b"/>
              <a:pathLst>
                <a:path w="121847" h="40584" extrusionOk="0">
                  <a:moveTo>
                    <a:pt x="60997" y="40584"/>
                  </a:moveTo>
                  <a:cubicBezTo>
                    <a:pt x="59693" y="40584"/>
                    <a:pt x="58430" y="40545"/>
                    <a:pt x="57128" y="40427"/>
                  </a:cubicBezTo>
                  <a:cubicBezTo>
                    <a:pt x="22976" y="37979"/>
                    <a:pt x="1221" y="4459"/>
                    <a:pt x="313" y="3037"/>
                  </a:cubicBezTo>
                  <a:cubicBezTo>
                    <a:pt x="-279" y="2129"/>
                    <a:pt x="-3" y="905"/>
                    <a:pt x="905" y="313"/>
                  </a:cubicBezTo>
                  <a:cubicBezTo>
                    <a:pt x="1813" y="-279"/>
                    <a:pt x="3037" y="-3"/>
                    <a:pt x="3629" y="905"/>
                  </a:cubicBezTo>
                  <a:cubicBezTo>
                    <a:pt x="3827" y="1221"/>
                    <a:pt x="25265" y="34188"/>
                    <a:pt x="57443" y="36478"/>
                  </a:cubicBezTo>
                  <a:cubicBezTo>
                    <a:pt x="77856" y="37939"/>
                    <a:pt x="98386" y="26884"/>
                    <a:pt x="118364" y="3629"/>
                  </a:cubicBezTo>
                  <a:cubicBezTo>
                    <a:pt x="119074" y="2800"/>
                    <a:pt x="120338" y="2721"/>
                    <a:pt x="121167" y="3432"/>
                  </a:cubicBezTo>
                  <a:cubicBezTo>
                    <a:pt x="121996" y="4143"/>
                    <a:pt x="122075" y="5406"/>
                    <a:pt x="121364" y="6235"/>
                  </a:cubicBezTo>
                  <a:cubicBezTo>
                    <a:pt x="101742" y="29056"/>
                    <a:pt x="81448" y="40584"/>
                    <a:pt x="61036" y="4058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1" name="Google Shape;471;p27"/>
            <p:cNvSpPr/>
            <p:nvPr/>
          </p:nvSpPr>
          <p:spPr>
            <a:xfrm>
              <a:off x="2183220" y="2487495"/>
              <a:ext cx="467164" cy="152737"/>
            </a:xfrm>
            <a:custGeom>
              <a:avLst/>
              <a:gdLst/>
              <a:ahLst/>
              <a:cxnLst/>
              <a:rect l="l" t="t" r="r" b="b"/>
              <a:pathLst>
                <a:path w="167725" h="54837" extrusionOk="0">
                  <a:moveTo>
                    <a:pt x="83975" y="54837"/>
                  </a:moveTo>
                  <a:cubicBezTo>
                    <a:pt x="82198" y="54837"/>
                    <a:pt x="80422" y="54758"/>
                    <a:pt x="78645" y="54640"/>
                  </a:cubicBezTo>
                  <a:cubicBezTo>
                    <a:pt x="31583" y="51284"/>
                    <a:pt x="1577" y="5011"/>
                    <a:pt x="313" y="3037"/>
                  </a:cubicBezTo>
                  <a:cubicBezTo>
                    <a:pt x="-279" y="2129"/>
                    <a:pt x="-3" y="905"/>
                    <a:pt x="905" y="313"/>
                  </a:cubicBezTo>
                  <a:cubicBezTo>
                    <a:pt x="1813" y="-279"/>
                    <a:pt x="3037" y="-3"/>
                    <a:pt x="3630" y="905"/>
                  </a:cubicBezTo>
                  <a:cubicBezTo>
                    <a:pt x="3945" y="1379"/>
                    <a:pt x="33873" y="47454"/>
                    <a:pt x="78961" y="50692"/>
                  </a:cubicBezTo>
                  <a:cubicBezTo>
                    <a:pt x="107585" y="52705"/>
                    <a:pt x="136289" y="37268"/>
                    <a:pt x="164242" y="4774"/>
                  </a:cubicBezTo>
                  <a:cubicBezTo>
                    <a:pt x="164953" y="3945"/>
                    <a:pt x="166216" y="3866"/>
                    <a:pt x="167045" y="4577"/>
                  </a:cubicBezTo>
                  <a:cubicBezTo>
                    <a:pt x="167874" y="5288"/>
                    <a:pt x="167953" y="6551"/>
                    <a:pt x="167242" y="7380"/>
                  </a:cubicBezTo>
                  <a:cubicBezTo>
                    <a:pt x="140118" y="38887"/>
                    <a:pt x="112165" y="54837"/>
                    <a:pt x="84015" y="54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2" name="Google Shape;472;p27"/>
            <p:cNvSpPr/>
            <p:nvPr/>
          </p:nvSpPr>
          <p:spPr>
            <a:xfrm>
              <a:off x="1704709" y="2511864"/>
              <a:ext cx="501850" cy="510838"/>
            </a:xfrm>
            <a:custGeom>
              <a:avLst/>
              <a:gdLst/>
              <a:ahLst/>
              <a:cxnLst/>
              <a:rect l="l" t="t" r="r" b="b"/>
              <a:pathLst>
                <a:path w="180178" h="183405" extrusionOk="0">
                  <a:moveTo>
                    <a:pt x="1984" y="183366"/>
                  </a:moveTo>
                  <a:cubicBezTo>
                    <a:pt x="1984" y="183366"/>
                    <a:pt x="1669" y="183366"/>
                    <a:pt x="1511" y="183327"/>
                  </a:cubicBezTo>
                  <a:cubicBezTo>
                    <a:pt x="444" y="183050"/>
                    <a:pt x="-187" y="181984"/>
                    <a:pt x="50" y="180958"/>
                  </a:cubicBezTo>
                  <a:cubicBezTo>
                    <a:pt x="444" y="179339"/>
                    <a:pt x="41387" y="17266"/>
                    <a:pt x="177955" y="12"/>
                  </a:cubicBezTo>
                  <a:cubicBezTo>
                    <a:pt x="179060" y="-106"/>
                    <a:pt x="180008" y="644"/>
                    <a:pt x="180166" y="1710"/>
                  </a:cubicBezTo>
                  <a:cubicBezTo>
                    <a:pt x="180285" y="2776"/>
                    <a:pt x="179534" y="3763"/>
                    <a:pt x="178468" y="3921"/>
                  </a:cubicBezTo>
                  <a:cubicBezTo>
                    <a:pt x="44625" y="20859"/>
                    <a:pt x="4274" y="180287"/>
                    <a:pt x="3879" y="181905"/>
                  </a:cubicBezTo>
                  <a:cubicBezTo>
                    <a:pt x="3643" y="182813"/>
                    <a:pt x="2853" y="183406"/>
                    <a:pt x="1945" y="1834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3" name="Google Shape;473;p27"/>
            <p:cNvSpPr/>
            <p:nvPr/>
          </p:nvSpPr>
          <p:spPr>
            <a:xfrm>
              <a:off x="2751221" y="2838306"/>
              <a:ext cx="155453" cy="91583"/>
            </a:xfrm>
            <a:custGeom>
              <a:avLst/>
              <a:gdLst/>
              <a:ahLst/>
              <a:cxnLst/>
              <a:rect l="l" t="t" r="r" b="b"/>
              <a:pathLst>
                <a:path w="55812" h="32881" extrusionOk="0">
                  <a:moveTo>
                    <a:pt x="1493" y="32881"/>
                  </a:moveTo>
                  <a:cubicBezTo>
                    <a:pt x="980" y="32881"/>
                    <a:pt x="467" y="32605"/>
                    <a:pt x="190" y="32131"/>
                  </a:cubicBezTo>
                  <a:cubicBezTo>
                    <a:pt x="-205" y="31420"/>
                    <a:pt x="32" y="30512"/>
                    <a:pt x="743" y="30117"/>
                  </a:cubicBezTo>
                  <a:lnTo>
                    <a:pt x="53609" y="190"/>
                  </a:lnTo>
                  <a:cubicBezTo>
                    <a:pt x="54320" y="-205"/>
                    <a:pt x="55228" y="32"/>
                    <a:pt x="55623" y="743"/>
                  </a:cubicBezTo>
                  <a:cubicBezTo>
                    <a:pt x="56017" y="1454"/>
                    <a:pt x="55781" y="2362"/>
                    <a:pt x="55070" y="2756"/>
                  </a:cubicBezTo>
                  <a:lnTo>
                    <a:pt x="2204" y="32684"/>
                  </a:lnTo>
                  <a:cubicBezTo>
                    <a:pt x="1967" y="32802"/>
                    <a:pt x="1730" y="32881"/>
                    <a:pt x="1493" y="32881"/>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4" name="Google Shape;474;p27"/>
            <p:cNvSpPr/>
            <p:nvPr/>
          </p:nvSpPr>
          <p:spPr>
            <a:xfrm>
              <a:off x="2768231" y="2825399"/>
              <a:ext cx="125411" cy="110209"/>
            </a:xfrm>
            <a:custGeom>
              <a:avLst/>
              <a:gdLst/>
              <a:ahLst/>
              <a:cxnLst/>
              <a:rect l="l" t="t" r="r" b="b"/>
              <a:pathLst>
                <a:path w="45026" h="39568" extrusionOk="0">
                  <a:moveTo>
                    <a:pt x="10507" y="39568"/>
                  </a:moveTo>
                  <a:cubicBezTo>
                    <a:pt x="10073" y="39568"/>
                    <a:pt x="9639" y="39371"/>
                    <a:pt x="9323" y="39016"/>
                  </a:cubicBezTo>
                  <a:lnTo>
                    <a:pt x="321" y="27487"/>
                  </a:lnTo>
                  <a:cubicBezTo>
                    <a:pt x="-192" y="26855"/>
                    <a:pt x="-74" y="25908"/>
                    <a:pt x="558" y="25394"/>
                  </a:cubicBezTo>
                  <a:cubicBezTo>
                    <a:pt x="1190" y="24881"/>
                    <a:pt x="2137" y="25000"/>
                    <a:pt x="2651" y="25631"/>
                  </a:cubicBezTo>
                  <a:lnTo>
                    <a:pt x="9481" y="34357"/>
                  </a:lnTo>
                  <a:lnTo>
                    <a:pt x="11732" y="16550"/>
                  </a:lnTo>
                  <a:cubicBezTo>
                    <a:pt x="11810" y="16037"/>
                    <a:pt x="12126" y="15563"/>
                    <a:pt x="12640" y="15366"/>
                  </a:cubicBezTo>
                  <a:cubicBezTo>
                    <a:pt x="13153" y="15169"/>
                    <a:pt x="13706" y="15247"/>
                    <a:pt x="14100" y="15563"/>
                  </a:cubicBezTo>
                  <a:lnTo>
                    <a:pt x="26893" y="25473"/>
                  </a:lnTo>
                  <a:lnTo>
                    <a:pt x="27287" y="6719"/>
                  </a:lnTo>
                  <a:cubicBezTo>
                    <a:pt x="27287" y="6167"/>
                    <a:pt x="27642" y="5653"/>
                    <a:pt x="28156" y="5416"/>
                  </a:cubicBezTo>
                  <a:cubicBezTo>
                    <a:pt x="28669" y="5180"/>
                    <a:pt x="29301" y="5259"/>
                    <a:pt x="29735" y="5653"/>
                  </a:cubicBezTo>
                  <a:lnTo>
                    <a:pt x="41580" y="15682"/>
                  </a:lnTo>
                  <a:lnTo>
                    <a:pt x="39921" y="1666"/>
                  </a:lnTo>
                  <a:cubicBezTo>
                    <a:pt x="39843" y="837"/>
                    <a:pt x="40395" y="126"/>
                    <a:pt x="41225" y="7"/>
                  </a:cubicBezTo>
                  <a:cubicBezTo>
                    <a:pt x="42014" y="-71"/>
                    <a:pt x="42764" y="481"/>
                    <a:pt x="42882" y="1310"/>
                  </a:cubicBezTo>
                  <a:lnTo>
                    <a:pt x="45015" y="19077"/>
                  </a:lnTo>
                  <a:cubicBezTo>
                    <a:pt x="45094" y="19669"/>
                    <a:pt x="44778" y="20262"/>
                    <a:pt x="44265" y="20538"/>
                  </a:cubicBezTo>
                  <a:cubicBezTo>
                    <a:pt x="43712" y="20814"/>
                    <a:pt x="43080" y="20775"/>
                    <a:pt x="42606" y="20380"/>
                  </a:cubicBezTo>
                  <a:lnTo>
                    <a:pt x="30248" y="9917"/>
                  </a:lnTo>
                  <a:lnTo>
                    <a:pt x="29854" y="28513"/>
                  </a:lnTo>
                  <a:cubicBezTo>
                    <a:pt x="29854" y="29066"/>
                    <a:pt x="29499" y="29579"/>
                    <a:pt x="29024" y="29816"/>
                  </a:cubicBezTo>
                  <a:cubicBezTo>
                    <a:pt x="28511" y="30053"/>
                    <a:pt x="27919" y="29974"/>
                    <a:pt x="27485" y="29658"/>
                  </a:cubicBezTo>
                  <a:lnTo>
                    <a:pt x="14416" y="19512"/>
                  </a:lnTo>
                  <a:lnTo>
                    <a:pt x="12047" y="38265"/>
                  </a:lnTo>
                  <a:cubicBezTo>
                    <a:pt x="11968" y="38858"/>
                    <a:pt x="11534" y="39331"/>
                    <a:pt x="10981" y="39489"/>
                  </a:cubicBezTo>
                  <a:cubicBezTo>
                    <a:pt x="10863" y="39489"/>
                    <a:pt x="10705" y="39529"/>
                    <a:pt x="10587" y="39529"/>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5" name="Google Shape;475;p27"/>
            <p:cNvSpPr/>
            <p:nvPr/>
          </p:nvSpPr>
          <p:spPr>
            <a:xfrm>
              <a:off x="2386433" y="2771426"/>
              <a:ext cx="539616" cy="646176"/>
            </a:xfrm>
            <a:custGeom>
              <a:avLst/>
              <a:gdLst/>
              <a:ahLst/>
              <a:cxnLst/>
              <a:rect l="l" t="t" r="r" b="b"/>
              <a:pathLst>
                <a:path w="193737" h="231995" extrusionOk="0">
                  <a:moveTo>
                    <a:pt x="15477" y="0"/>
                  </a:moveTo>
                  <a:lnTo>
                    <a:pt x="193737" y="22347"/>
                  </a:lnTo>
                  <a:lnTo>
                    <a:pt x="181380" y="231995"/>
                  </a:lnTo>
                  <a:lnTo>
                    <a:pt x="0" y="212649"/>
                  </a:lnTo>
                  <a:lnTo>
                    <a:pt x="15477" y="0"/>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6" name="Google Shape;476;p27"/>
            <p:cNvSpPr/>
            <p:nvPr/>
          </p:nvSpPr>
          <p:spPr>
            <a:xfrm>
              <a:off x="2891631" y="2784071"/>
              <a:ext cx="153075" cy="637825"/>
            </a:xfrm>
            <a:custGeom>
              <a:avLst/>
              <a:gdLst/>
              <a:ahLst/>
              <a:cxnLst/>
              <a:rect l="l" t="t" r="r" b="b"/>
              <a:pathLst>
                <a:path w="54958" h="228997" extrusionOk="0">
                  <a:moveTo>
                    <a:pt x="12357" y="17806"/>
                  </a:moveTo>
                  <a:lnTo>
                    <a:pt x="0" y="227455"/>
                  </a:lnTo>
                  <a:cubicBezTo>
                    <a:pt x="32256" y="235193"/>
                    <a:pt x="38416" y="211307"/>
                    <a:pt x="38416" y="211307"/>
                  </a:cubicBezTo>
                  <a:lnTo>
                    <a:pt x="54958" y="0"/>
                  </a:lnTo>
                  <a:cubicBezTo>
                    <a:pt x="54958" y="0"/>
                    <a:pt x="48997" y="29335"/>
                    <a:pt x="12357" y="17846"/>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7" name="Google Shape;477;p27"/>
            <p:cNvSpPr/>
            <p:nvPr/>
          </p:nvSpPr>
          <p:spPr>
            <a:xfrm>
              <a:off x="2988955" y="2491105"/>
              <a:ext cx="227194" cy="292638"/>
            </a:xfrm>
            <a:custGeom>
              <a:avLst/>
              <a:gdLst/>
              <a:ahLst/>
              <a:cxnLst/>
              <a:rect l="l" t="t" r="r" b="b"/>
              <a:pathLst>
                <a:path w="81569" h="105065" extrusionOk="0">
                  <a:moveTo>
                    <a:pt x="18280" y="44697"/>
                  </a:moveTo>
                  <a:cubicBezTo>
                    <a:pt x="9436" y="61122"/>
                    <a:pt x="987" y="81534"/>
                    <a:pt x="0" y="100801"/>
                  </a:cubicBezTo>
                  <a:lnTo>
                    <a:pt x="20096" y="105065"/>
                  </a:lnTo>
                  <a:lnTo>
                    <a:pt x="67553" y="24048"/>
                  </a:lnTo>
                  <a:lnTo>
                    <a:pt x="81569" y="4"/>
                  </a:lnTo>
                  <a:cubicBezTo>
                    <a:pt x="58354" y="-352"/>
                    <a:pt x="29295" y="24246"/>
                    <a:pt x="18280" y="44697"/>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8" name="Google Shape;478;p27"/>
            <p:cNvSpPr/>
            <p:nvPr/>
          </p:nvSpPr>
          <p:spPr>
            <a:xfrm>
              <a:off x="2998631" y="2491116"/>
              <a:ext cx="217515" cy="881508"/>
            </a:xfrm>
            <a:custGeom>
              <a:avLst/>
              <a:gdLst/>
              <a:ahLst/>
              <a:cxnLst/>
              <a:rect l="l" t="t" r="r" b="b"/>
              <a:pathLst>
                <a:path w="78094" h="316486" extrusionOk="0">
                  <a:moveTo>
                    <a:pt x="64079" y="24044"/>
                  </a:moveTo>
                  <a:lnTo>
                    <a:pt x="16622" y="105061"/>
                  </a:lnTo>
                  <a:lnTo>
                    <a:pt x="16543" y="105180"/>
                  </a:lnTo>
                  <a:lnTo>
                    <a:pt x="0" y="316487"/>
                  </a:lnTo>
                  <a:lnTo>
                    <a:pt x="69290" y="209846"/>
                  </a:lnTo>
                  <a:lnTo>
                    <a:pt x="78095" y="0"/>
                  </a:lnTo>
                  <a:lnTo>
                    <a:pt x="64079" y="24044"/>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9" name="Google Shape;479;p27"/>
            <p:cNvSpPr/>
            <p:nvPr/>
          </p:nvSpPr>
          <p:spPr>
            <a:xfrm>
              <a:off x="2446476" y="2712013"/>
              <a:ext cx="538298" cy="121765"/>
            </a:xfrm>
            <a:custGeom>
              <a:avLst/>
              <a:gdLst/>
              <a:ahLst/>
              <a:cxnLst/>
              <a:rect l="l" t="t" r="r" b="b"/>
              <a:pathLst>
                <a:path w="193264" h="43717" extrusionOk="0">
                  <a:moveTo>
                    <a:pt x="193264" y="21055"/>
                  </a:moveTo>
                  <a:cubicBezTo>
                    <a:pt x="181854" y="17462"/>
                    <a:pt x="105970" y="-5240"/>
                    <a:pt x="27519" y="1116"/>
                  </a:cubicBezTo>
                  <a:cubicBezTo>
                    <a:pt x="14924" y="2143"/>
                    <a:pt x="4106" y="10434"/>
                    <a:pt x="0" y="22358"/>
                  </a:cubicBezTo>
                  <a:lnTo>
                    <a:pt x="0" y="22358"/>
                  </a:lnTo>
                  <a:lnTo>
                    <a:pt x="172180" y="43717"/>
                  </a:lnTo>
                  <a:cubicBezTo>
                    <a:pt x="173365" y="40480"/>
                    <a:pt x="174589" y="37637"/>
                    <a:pt x="175734" y="35150"/>
                  </a:cubicBezTo>
                  <a:cubicBezTo>
                    <a:pt x="179248" y="27648"/>
                    <a:pt x="185881" y="22753"/>
                    <a:pt x="193264" y="21055"/>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0" name="Google Shape;480;p27"/>
            <p:cNvSpPr/>
            <p:nvPr/>
          </p:nvSpPr>
          <p:spPr>
            <a:xfrm>
              <a:off x="2926052" y="2768813"/>
              <a:ext cx="118657" cy="72396"/>
            </a:xfrm>
            <a:custGeom>
              <a:avLst/>
              <a:gdLst/>
              <a:ahLst/>
              <a:cxnLst/>
              <a:rect l="l" t="t" r="r" b="b"/>
              <a:pathLst>
                <a:path w="42601" h="25992" extrusionOk="0">
                  <a:moveTo>
                    <a:pt x="42167" y="5123"/>
                  </a:moveTo>
                  <a:cubicBezTo>
                    <a:pt x="35850" y="345"/>
                    <a:pt x="28112" y="-957"/>
                    <a:pt x="21084" y="661"/>
                  </a:cubicBezTo>
                  <a:cubicBezTo>
                    <a:pt x="13701" y="2359"/>
                    <a:pt x="7067" y="7255"/>
                    <a:pt x="3553" y="14756"/>
                  </a:cubicBezTo>
                  <a:cubicBezTo>
                    <a:pt x="2409" y="17244"/>
                    <a:pt x="1185" y="20086"/>
                    <a:pt x="0" y="23324"/>
                  </a:cubicBezTo>
                  <a:cubicBezTo>
                    <a:pt x="36639" y="34813"/>
                    <a:pt x="42601" y="5478"/>
                    <a:pt x="42601" y="5478"/>
                  </a:cubicBezTo>
                  <a:cubicBezTo>
                    <a:pt x="42601" y="5478"/>
                    <a:pt x="42443" y="5360"/>
                    <a:pt x="42127" y="5123"/>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1" name="Google Shape;481;p27"/>
            <p:cNvSpPr/>
            <p:nvPr/>
          </p:nvSpPr>
          <p:spPr>
            <a:xfrm>
              <a:off x="2466731" y="2723012"/>
              <a:ext cx="489918" cy="64909"/>
            </a:xfrm>
            <a:custGeom>
              <a:avLst/>
              <a:gdLst/>
              <a:ahLst/>
              <a:cxnLst/>
              <a:rect l="l" t="t" r="r" b="b"/>
              <a:pathLst>
                <a:path w="175894" h="23304" extrusionOk="0">
                  <a:moveTo>
                    <a:pt x="173950" y="23304"/>
                  </a:moveTo>
                  <a:cubicBezTo>
                    <a:pt x="173753" y="23304"/>
                    <a:pt x="173556" y="23304"/>
                    <a:pt x="173318" y="23225"/>
                  </a:cubicBezTo>
                  <a:cubicBezTo>
                    <a:pt x="172410" y="22909"/>
                    <a:pt x="81445" y="-6505"/>
                    <a:pt x="2323" y="7867"/>
                  </a:cubicBezTo>
                  <a:cubicBezTo>
                    <a:pt x="1217" y="8064"/>
                    <a:pt x="230" y="7353"/>
                    <a:pt x="33" y="6287"/>
                  </a:cubicBezTo>
                  <a:cubicBezTo>
                    <a:pt x="-165" y="5221"/>
                    <a:pt x="546" y="4195"/>
                    <a:pt x="1612" y="3997"/>
                  </a:cubicBezTo>
                  <a:cubicBezTo>
                    <a:pt x="81721" y="-10532"/>
                    <a:pt x="173635" y="19198"/>
                    <a:pt x="174543" y="19474"/>
                  </a:cubicBezTo>
                  <a:cubicBezTo>
                    <a:pt x="175569" y="19830"/>
                    <a:pt x="176122" y="20935"/>
                    <a:pt x="175806" y="21962"/>
                  </a:cubicBezTo>
                  <a:cubicBezTo>
                    <a:pt x="175530" y="22791"/>
                    <a:pt x="174779" y="23304"/>
                    <a:pt x="173911" y="2330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2" name="Google Shape;482;p27"/>
            <p:cNvSpPr/>
            <p:nvPr/>
          </p:nvSpPr>
          <p:spPr>
            <a:xfrm>
              <a:off x="2447467" y="2762688"/>
              <a:ext cx="489951" cy="60530"/>
            </a:xfrm>
            <a:custGeom>
              <a:avLst/>
              <a:gdLst/>
              <a:ahLst/>
              <a:cxnLst/>
              <a:rect l="l" t="t" r="r" b="b"/>
              <a:pathLst>
                <a:path w="175906" h="21732" extrusionOk="0">
                  <a:moveTo>
                    <a:pt x="173878" y="21733"/>
                  </a:moveTo>
                  <a:cubicBezTo>
                    <a:pt x="173641" y="21733"/>
                    <a:pt x="173404" y="21693"/>
                    <a:pt x="173207" y="21614"/>
                  </a:cubicBezTo>
                  <a:cubicBezTo>
                    <a:pt x="172694" y="21417"/>
                    <a:pt x="120262" y="2387"/>
                    <a:pt x="1974" y="4045"/>
                  </a:cubicBezTo>
                  <a:lnTo>
                    <a:pt x="1974" y="4045"/>
                  </a:lnTo>
                  <a:cubicBezTo>
                    <a:pt x="908" y="4045"/>
                    <a:pt x="0" y="3176"/>
                    <a:pt x="0" y="2110"/>
                  </a:cubicBezTo>
                  <a:cubicBezTo>
                    <a:pt x="0" y="1005"/>
                    <a:pt x="868" y="136"/>
                    <a:pt x="1935" y="97"/>
                  </a:cubicBezTo>
                  <a:cubicBezTo>
                    <a:pt x="121051" y="-1522"/>
                    <a:pt x="174075" y="17706"/>
                    <a:pt x="174628" y="17903"/>
                  </a:cubicBezTo>
                  <a:cubicBezTo>
                    <a:pt x="175655" y="18298"/>
                    <a:pt x="176168" y="19403"/>
                    <a:pt x="175773" y="20430"/>
                  </a:cubicBezTo>
                  <a:cubicBezTo>
                    <a:pt x="175497" y="21220"/>
                    <a:pt x="174707" y="21733"/>
                    <a:pt x="173917" y="2173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3" name="Google Shape;483;p27"/>
            <p:cNvSpPr/>
            <p:nvPr/>
          </p:nvSpPr>
          <p:spPr>
            <a:xfrm>
              <a:off x="2989476" y="2501650"/>
              <a:ext cx="217457" cy="273402"/>
            </a:xfrm>
            <a:custGeom>
              <a:avLst/>
              <a:gdLst/>
              <a:ahLst/>
              <a:cxnLst/>
              <a:rect l="l" t="t" r="r" b="b"/>
              <a:pathLst>
                <a:path w="78073" h="98159" extrusionOk="0">
                  <a:moveTo>
                    <a:pt x="1984" y="98121"/>
                  </a:moveTo>
                  <a:cubicBezTo>
                    <a:pt x="1984" y="98121"/>
                    <a:pt x="1668" y="98121"/>
                    <a:pt x="1510" y="98081"/>
                  </a:cubicBezTo>
                  <a:cubicBezTo>
                    <a:pt x="444" y="97805"/>
                    <a:pt x="-187" y="96739"/>
                    <a:pt x="50" y="95712"/>
                  </a:cubicBezTo>
                  <a:cubicBezTo>
                    <a:pt x="20225" y="13629"/>
                    <a:pt x="75105" y="166"/>
                    <a:pt x="75657" y="48"/>
                  </a:cubicBezTo>
                  <a:cubicBezTo>
                    <a:pt x="76723" y="-189"/>
                    <a:pt x="77790" y="482"/>
                    <a:pt x="78026" y="1548"/>
                  </a:cubicBezTo>
                  <a:cubicBezTo>
                    <a:pt x="78263" y="2614"/>
                    <a:pt x="77592" y="3680"/>
                    <a:pt x="76565" y="3917"/>
                  </a:cubicBezTo>
                  <a:cubicBezTo>
                    <a:pt x="76052" y="4035"/>
                    <a:pt x="23502" y="17104"/>
                    <a:pt x="3919" y="96660"/>
                  </a:cubicBezTo>
                  <a:cubicBezTo>
                    <a:pt x="3682" y="97568"/>
                    <a:pt x="2892" y="98160"/>
                    <a:pt x="2024" y="9816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4" name="Google Shape;484;p27"/>
            <p:cNvSpPr/>
            <p:nvPr/>
          </p:nvSpPr>
          <p:spPr>
            <a:xfrm>
              <a:off x="3025041" y="2561748"/>
              <a:ext cx="147459" cy="218802"/>
            </a:xfrm>
            <a:custGeom>
              <a:avLst/>
              <a:gdLst/>
              <a:ahLst/>
              <a:cxnLst/>
              <a:rect l="l" t="t" r="r" b="b"/>
              <a:pathLst>
                <a:path w="52942" h="78556" extrusionOk="0">
                  <a:moveTo>
                    <a:pt x="1967" y="78478"/>
                  </a:moveTo>
                  <a:cubicBezTo>
                    <a:pt x="1967" y="78478"/>
                    <a:pt x="1731" y="78478"/>
                    <a:pt x="1612" y="78478"/>
                  </a:cubicBezTo>
                  <a:cubicBezTo>
                    <a:pt x="546" y="78280"/>
                    <a:pt x="-164" y="77254"/>
                    <a:pt x="33" y="76188"/>
                  </a:cubicBezTo>
                  <a:cubicBezTo>
                    <a:pt x="6785" y="39588"/>
                    <a:pt x="47885" y="2080"/>
                    <a:pt x="49622" y="501"/>
                  </a:cubicBezTo>
                  <a:cubicBezTo>
                    <a:pt x="50451" y="-210"/>
                    <a:pt x="51675" y="-170"/>
                    <a:pt x="52425" y="659"/>
                  </a:cubicBezTo>
                  <a:cubicBezTo>
                    <a:pt x="53176" y="1488"/>
                    <a:pt x="53097" y="2712"/>
                    <a:pt x="52268" y="3462"/>
                  </a:cubicBezTo>
                  <a:cubicBezTo>
                    <a:pt x="51833" y="3857"/>
                    <a:pt x="10417" y="41641"/>
                    <a:pt x="3902" y="76938"/>
                  </a:cubicBezTo>
                  <a:cubicBezTo>
                    <a:pt x="3744" y="77885"/>
                    <a:pt x="2915" y="78556"/>
                    <a:pt x="1967" y="785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5" name="Google Shape;485;p27"/>
            <p:cNvSpPr/>
            <p:nvPr/>
          </p:nvSpPr>
          <p:spPr>
            <a:xfrm>
              <a:off x="2993069" y="2792416"/>
              <a:ext cx="57920" cy="585818"/>
            </a:xfrm>
            <a:custGeom>
              <a:avLst/>
              <a:gdLst/>
              <a:ahLst/>
              <a:cxnLst/>
              <a:rect l="l" t="t" r="r" b="b"/>
              <a:pathLst>
                <a:path w="20795" h="210325" extrusionOk="0">
                  <a:moveTo>
                    <a:pt x="1997" y="210286"/>
                  </a:moveTo>
                  <a:cubicBezTo>
                    <a:pt x="1997" y="210286"/>
                    <a:pt x="1760" y="210286"/>
                    <a:pt x="1602" y="210286"/>
                  </a:cubicBezTo>
                  <a:cubicBezTo>
                    <a:pt x="536" y="210088"/>
                    <a:pt x="-135" y="209062"/>
                    <a:pt x="23" y="208035"/>
                  </a:cubicBezTo>
                  <a:cubicBezTo>
                    <a:pt x="457" y="204640"/>
                    <a:pt x="11236" y="71704"/>
                    <a:pt x="16842" y="1821"/>
                  </a:cubicBezTo>
                  <a:cubicBezTo>
                    <a:pt x="16921" y="755"/>
                    <a:pt x="17869" y="-74"/>
                    <a:pt x="18974" y="5"/>
                  </a:cubicBezTo>
                  <a:cubicBezTo>
                    <a:pt x="20080" y="84"/>
                    <a:pt x="20869" y="1032"/>
                    <a:pt x="20790" y="2137"/>
                  </a:cubicBezTo>
                  <a:cubicBezTo>
                    <a:pt x="18026" y="36289"/>
                    <a:pt x="4287" y="206732"/>
                    <a:pt x="3892" y="208746"/>
                  </a:cubicBezTo>
                  <a:cubicBezTo>
                    <a:pt x="3695" y="209693"/>
                    <a:pt x="2866" y="210325"/>
                    <a:pt x="1958" y="21032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6" name="Google Shape;486;p27"/>
            <p:cNvSpPr/>
            <p:nvPr/>
          </p:nvSpPr>
          <p:spPr>
            <a:xfrm>
              <a:off x="2886119" y="2836953"/>
              <a:ext cx="44345" cy="586147"/>
            </a:xfrm>
            <a:custGeom>
              <a:avLst/>
              <a:gdLst/>
              <a:ahLst/>
              <a:cxnLst/>
              <a:rect l="l" t="t" r="r" b="b"/>
              <a:pathLst>
                <a:path w="15921" h="210443" extrusionOk="0">
                  <a:moveTo>
                    <a:pt x="1979" y="210444"/>
                  </a:moveTo>
                  <a:cubicBezTo>
                    <a:pt x="1979" y="210444"/>
                    <a:pt x="1900" y="210444"/>
                    <a:pt x="1861" y="210444"/>
                  </a:cubicBezTo>
                  <a:cubicBezTo>
                    <a:pt x="755" y="210365"/>
                    <a:pt x="-74" y="209457"/>
                    <a:pt x="5" y="208351"/>
                  </a:cubicBezTo>
                  <a:lnTo>
                    <a:pt x="11968" y="1861"/>
                  </a:lnTo>
                  <a:cubicBezTo>
                    <a:pt x="12047" y="755"/>
                    <a:pt x="12994" y="-74"/>
                    <a:pt x="14061" y="5"/>
                  </a:cubicBezTo>
                  <a:cubicBezTo>
                    <a:pt x="15166" y="84"/>
                    <a:pt x="15995" y="992"/>
                    <a:pt x="15916" y="2098"/>
                  </a:cubicBezTo>
                  <a:lnTo>
                    <a:pt x="3953" y="208588"/>
                  </a:lnTo>
                  <a:cubicBezTo>
                    <a:pt x="3874" y="209654"/>
                    <a:pt x="3005" y="210444"/>
                    <a:pt x="1979" y="21044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7" name="Google Shape;487;p27"/>
            <p:cNvSpPr/>
            <p:nvPr/>
          </p:nvSpPr>
          <p:spPr>
            <a:xfrm>
              <a:off x="3052092" y="2727465"/>
              <a:ext cx="240193" cy="226835"/>
            </a:xfrm>
            <a:custGeom>
              <a:avLst/>
              <a:gdLst/>
              <a:ahLst/>
              <a:cxnLst/>
              <a:rect l="l" t="t" r="r" b="b"/>
              <a:pathLst>
                <a:path w="86236" h="81440" extrusionOk="0">
                  <a:moveTo>
                    <a:pt x="56809" y="187"/>
                  </a:moveTo>
                  <a:cubicBezTo>
                    <a:pt x="56888" y="1767"/>
                    <a:pt x="53966" y="5557"/>
                    <a:pt x="52189" y="6228"/>
                  </a:cubicBezTo>
                  <a:cubicBezTo>
                    <a:pt x="39437" y="11045"/>
                    <a:pt x="8601" y="23284"/>
                    <a:pt x="3706" y="30470"/>
                  </a:cubicBezTo>
                  <a:cubicBezTo>
                    <a:pt x="2995" y="31496"/>
                    <a:pt x="3153" y="32918"/>
                    <a:pt x="4140" y="33668"/>
                  </a:cubicBezTo>
                  <a:cubicBezTo>
                    <a:pt x="5956" y="35089"/>
                    <a:pt x="11010" y="36155"/>
                    <a:pt x="24750" y="32997"/>
                  </a:cubicBezTo>
                  <a:cubicBezTo>
                    <a:pt x="25658" y="32799"/>
                    <a:pt x="26171" y="34023"/>
                    <a:pt x="25342" y="34458"/>
                  </a:cubicBezTo>
                  <a:cubicBezTo>
                    <a:pt x="17958" y="38208"/>
                    <a:pt x="6706" y="44604"/>
                    <a:pt x="665" y="51435"/>
                  </a:cubicBezTo>
                  <a:cubicBezTo>
                    <a:pt x="-677" y="52935"/>
                    <a:pt x="113" y="55383"/>
                    <a:pt x="2126" y="55738"/>
                  </a:cubicBezTo>
                  <a:cubicBezTo>
                    <a:pt x="5956" y="56488"/>
                    <a:pt x="13734" y="56251"/>
                    <a:pt x="29132" y="51198"/>
                  </a:cubicBezTo>
                  <a:cubicBezTo>
                    <a:pt x="30001" y="50921"/>
                    <a:pt x="30593" y="52106"/>
                    <a:pt x="29803" y="52580"/>
                  </a:cubicBezTo>
                  <a:cubicBezTo>
                    <a:pt x="24671" y="55896"/>
                    <a:pt x="17801" y="60831"/>
                    <a:pt x="15037" y="64859"/>
                  </a:cubicBezTo>
                  <a:cubicBezTo>
                    <a:pt x="13932" y="66477"/>
                    <a:pt x="14919" y="68649"/>
                    <a:pt x="16853" y="68886"/>
                  </a:cubicBezTo>
                  <a:cubicBezTo>
                    <a:pt x="20604" y="69320"/>
                    <a:pt x="28145" y="69162"/>
                    <a:pt x="41529" y="64780"/>
                  </a:cubicBezTo>
                  <a:cubicBezTo>
                    <a:pt x="42200" y="64543"/>
                    <a:pt x="42674" y="65451"/>
                    <a:pt x="42082" y="65846"/>
                  </a:cubicBezTo>
                  <a:cubicBezTo>
                    <a:pt x="38252" y="68451"/>
                    <a:pt x="33199" y="72518"/>
                    <a:pt x="31540" y="76624"/>
                  </a:cubicBezTo>
                  <a:cubicBezTo>
                    <a:pt x="30632" y="78954"/>
                    <a:pt x="32212" y="81441"/>
                    <a:pt x="34738" y="81441"/>
                  </a:cubicBezTo>
                  <a:cubicBezTo>
                    <a:pt x="38924" y="81441"/>
                    <a:pt x="44214" y="78085"/>
                    <a:pt x="62257" y="68728"/>
                  </a:cubicBezTo>
                  <a:cubicBezTo>
                    <a:pt x="62257" y="68728"/>
                    <a:pt x="81129" y="60950"/>
                    <a:pt x="81129" y="60950"/>
                  </a:cubicBezTo>
                  <a:cubicBezTo>
                    <a:pt x="81446" y="60831"/>
                    <a:pt x="81840" y="59055"/>
                    <a:pt x="81959" y="58699"/>
                  </a:cubicBezTo>
                  <a:cubicBezTo>
                    <a:pt x="82235" y="57910"/>
                    <a:pt x="82512" y="57160"/>
                    <a:pt x="82748" y="56370"/>
                  </a:cubicBezTo>
                  <a:cubicBezTo>
                    <a:pt x="83222" y="54870"/>
                    <a:pt x="83696" y="53409"/>
                    <a:pt x="84091" y="51869"/>
                  </a:cubicBezTo>
                  <a:cubicBezTo>
                    <a:pt x="84841" y="49145"/>
                    <a:pt x="85394" y="46342"/>
                    <a:pt x="85789" y="43538"/>
                  </a:cubicBezTo>
                  <a:cubicBezTo>
                    <a:pt x="86776" y="36155"/>
                    <a:pt x="86144" y="28733"/>
                    <a:pt x="83775" y="21665"/>
                  </a:cubicBezTo>
                  <a:cubicBezTo>
                    <a:pt x="82906" y="19139"/>
                    <a:pt x="78642" y="13019"/>
                    <a:pt x="76629" y="11203"/>
                  </a:cubicBezTo>
                  <a:cubicBezTo>
                    <a:pt x="69127" y="4293"/>
                    <a:pt x="66442" y="2556"/>
                    <a:pt x="58349" y="69"/>
                  </a:cubicBezTo>
                  <a:cubicBezTo>
                    <a:pt x="57875" y="-89"/>
                    <a:pt x="57362" y="69"/>
                    <a:pt x="56848" y="108"/>
                  </a:cubicBez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8" name="Google Shape;488;p27"/>
            <p:cNvSpPr/>
            <p:nvPr/>
          </p:nvSpPr>
          <p:spPr>
            <a:xfrm>
              <a:off x="3045861" y="2722268"/>
              <a:ext cx="236809" cy="237642"/>
            </a:xfrm>
            <a:custGeom>
              <a:avLst/>
              <a:gdLst/>
              <a:ahLst/>
              <a:cxnLst/>
              <a:rect l="l" t="t" r="r" b="b"/>
              <a:pathLst>
                <a:path w="85021" h="85320" extrusionOk="0">
                  <a:moveTo>
                    <a:pt x="36778" y="85281"/>
                  </a:moveTo>
                  <a:cubicBezTo>
                    <a:pt x="35001" y="85360"/>
                    <a:pt x="33303" y="84412"/>
                    <a:pt x="32277" y="82912"/>
                  </a:cubicBezTo>
                  <a:cubicBezTo>
                    <a:pt x="31250" y="81412"/>
                    <a:pt x="31053" y="79477"/>
                    <a:pt x="31724" y="77779"/>
                  </a:cubicBezTo>
                  <a:cubicBezTo>
                    <a:pt x="32751" y="75213"/>
                    <a:pt x="34843" y="72765"/>
                    <a:pt x="37212" y="70554"/>
                  </a:cubicBezTo>
                  <a:cubicBezTo>
                    <a:pt x="27934" y="73002"/>
                    <a:pt x="22091" y="73120"/>
                    <a:pt x="18616" y="72686"/>
                  </a:cubicBezTo>
                  <a:cubicBezTo>
                    <a:pt x="16997" y="72489"/>
                    <a:pt x="15655" y="71502"/>
                    <a:pt x="14984" y="70041"/>
                  </a:cubicBezTo>
                  <a:cubicBezTo>
                    <a:pt x="14312" y="68580"/>
                    <a:pt x="14470" y="66922"/>
                    <a:pt x="15378" y="65579"/>
                  </a:cubicBezTo>
                  <a:cubicBezTo>
                    <a:pt x="17234" y="62855"/>
                    <a:pt x="20748" y="59815"/>
                    <a:pt x="24459" y="57091"/>
                  </a:cubicBezTo>
                  <a:cubicBezTo>
                    <a:pt x="15378" y="59578"/>
                    <a:pt x="8390" y="60368"/>
                    <a:pt x="3731" y="59499"/>
                  </a:cubicBezTo>
                  <a:cubicBezTo>
                    <a:pt x="2113" y="59183"/>
                    <a:pt x="810" y="58078"/>
                    <a:pt x="257" y="56499"/>
                  </a:cubicBezTo>
                  <a:cubicBezTo>
                    <a:pt x="-296" y="54919"/>
                    <a:pt x="59" y="53222"/>
                    <a:pt x="1165" y="51958"/>
                  </a:cubicBezTo>
                  <a:cubicBezTo>
                    <a:pt x="5666" y="46865"/>
                    <a:pt x="12852" y="42048"/>
                    <a:pt x="19564" y="38218"/>
                  </a:cubicBezTo>
                  <a:cubicBezTo>
                    <a:pt x="12220" y="39324"/>
                    <a:pt x="7403" y="38929"/>
                    <a:pt x="4916" y="37034"/>
                  </a:cubicBezTo>
                  <a:cubicBezTo>
                    <a:pt x="3139" y="35652"/>
                    <a:pt x="2744" y="33046"/>
                    <a:pt x="4087" y="31151"/>
                  </a:cubicBezTo>
                  <a:cubicBezTo>
                    <a:pt x="9101" y="23808"/>
                    <a:pt x="37212" y="12358"/>
                    <a:pt x="53518" y="6199"/>
                  </a:cubicBezTo>
                  <a:cubicBezTo>
                    <a:pt x="54545" y="5804"/>
                    <a:pt x="56755" y="2922"/>
                    <a:pt x="56874" y="2014"/>
                  </a:cubicBezTo>
                  <a:cubicBezTo>
                    <a:pt x="56834" y="908"/>
                    <a:pt x="57663" y="40"/>
                    <a:pt x="58769" y="0"/>
                  </a:cubicBezTo>
                  <a:cubicBezTo>
                    <a:pt x="59875" y="0"/>
                    <a:pt x="60783" y="829"/>
                    <a:pt x="60822" y="1935"/>
                  </a:cubicBezTo>
                  <a:cubicBezTo>
                    <a:pt x="60941" y="4540"/>
                    <a:pt x="57348" y="9002"/>
                    <a:pt x="54939" y="9910"/>
                  </a:cubicBezTo>
                  <a:cubicBezTo>
                    <a:pt x="28723" y="19859"/>
                    <a:pt x="10483" y="28861"/>
                    <a:pt x="7363" y="33402"/>
                  </a:cubicBezTo>
                  <a:cubicBezTo>
                    <a:pt x="7245" y="33599"/>
                    <a:pt x="7245" y="33875"/>
                    <a:pt x="7363" y="33954"/>
                  </a:cubicBezTo>
                  <a:cubicBezTo>
                    <a:pt x="8114" y="34547"/>
                    <a:pt x="11785" y="36244"/>
                    <a:pt x="26315" y="32928"/>
                  </a:cubicBezTo>
                  <a:cubicBezTo>
                    <a:pt x="27697" y="32612"/>
                    <a:pt x="29079" y="33362"/>
                    <a:pt x="29552" y="34705"/>
                  </a:cubicBezTo>
                  <a:cubicBezTo>
                    <a:pt x="30026" y="36008"/>
                    <a:pt x="29474" y="37429"/>
                    <a:pt x="28210" y="38100"/>
                  </a:cubicBezTo>
                  <a:cubicBezTo>
                    <a:pt x="21774" y="41377"/>
                    <a:pt x="10128" y="47852"/>
                    <a:pt x="4126" y="54643"/>
                  </a:cubicBezTo>
                  <a:cubicBezTo>
                    <a:pt x="3889" y="54880"/>
                    <a:pt x="3968" y="55156"/>
                    <a:pt x="4008" y="55314"/>
                  </a:cubicBezTo>
                  <a:cubicBezTo>
                    <a:pt x="4047" y="55472"/>
                    <a:pt x="4205" y="55669"/>
                    <a:pt x="4481" y="55709"/>
                  </a:cubicBezTo>
                  <a:cubicBezTo>
                    <a:pt x="8074" y="56380"/>
                    <a:pt x="15457" y="56183"/>
                    <a:pt x="30500" y="51248"/>
                  </a:cubicBezTo>
                  <a:cubicBezTo>
                    <a:pt x="31843" y="50813"/>
                    <a:pt x="33264" y="51405"/>
                    <a:pt x="33856" y="52669"/>
                  </a:cubicBezTo>
                  <a:cubicBezTo>
                    <a:pt x="34448" y="53932"/>
                    <a:pt x="34053" y="55393"/>
                    <a:pt x="32869" y="56183"/>
                  </a:cubicBezTo>
                  <a:cubicBezTo>
                    <a:pt x="25683" y="60842"/>
                    <a:pt x="20630" y="65027"/>
                    <a:pt x="18656" y="67909"/>
                  </a:cubicBezTo>
                  <a:cubicBezTo>
                    <a:pt x="18498" y="68185"/>
                    <a:pt x="18537" y="68422"/>
                    <a:pt x="18577" y="68541"/>
                  </a:cubicBezTo>
                  <a:cubicBezTo>
                    <a:pt x="18616" y="68659"/>
                    <a:pt x="18774" y="68856"/>
                    <a:pt x="19090" y="68896"/>
                  </a:cubicBezTo>
                  <a:cubicBezTo>
                    <a:pt x="22248" y="69251"/>
                    <a:pt x="29552" y="69251"/>
                    <a:pt x="42897" y="64869"/>
                  </a:cubicBezTo>
                  <a:cubicBezTo>
                    <a:pt x="44121" y="64474"/>
                    <a:pt x="45464" y="65027"/>
                    <a:pt x="46016" y="66172"/>
                  </a:cubicBezTo>
                  <a:cubicBezTo>
                    <a:pt x="46609" y="67317"/>
                    <a:pt x="46214" y="68698"/>
                    <a:pt x="45148" y="69449"/>
                  </a:cubicBezTo>
                  <a:cubicBezTo>
                    <a:pt x="39976" y="73002"/>
                    <a:pt x="36462" y="76516"/>
                    <a:pt x="35356" y="79359"/>
                  </a:cubicBezTo>
                  <a:cubicBezTo>
                    <a:pt x="35159" y="79872"/>
                    <a:pt x="35198" y="80385"/>
                    <a:pt x="35475" y="80819"/>
                  </a:cubicBezTo>
                  <a:cubicBezTo>
                    <a:pt x="35633" y="81056"/>
                    <a:pt x="35988" y="81451"/>
                    <a:pt x="36699" y="81451"/>
                  </a:cubicBezTo>
                  <a:lnTo>
                    <a:pt x="36699" y="81451"/>
                  </a:lnTo>
                  <a:cubicBezTo>
                    <a:pt x="39541" y="81451"/>
                    <a:pt x="43687" y="79280"/>
                    <a:pt x="53676" y="73989"/>
                  </a:cubicBezTo>
                  <a:cubicBezTo>
                    <a:pt x="56400" y="72528"/>
                    <a:pt x="59598" y="70870"/>
                    <a:pt x="63309" y="68935"/>
                  </a:cubicBezTo>
                  <a:lnTo>
                    <a:pt x="82300" y="61078"/>
                  </a:lnTo>
                  <a:cubicBezTo>
                    <a:pt x="83288" y="60684"/>
                    <a:pt x="84472" y="61157"/>
                    <a:pt x="84866" y="62144"/>
                  </a:cubicBezTo>
                  <a:cubicBezTo>
                    <a:pt x="85301" y="63171"/>
                    <a:pt x="84788" y="64316"/>
                    <a:pt x="83801" y="64711"/>
                  </a:cubicBezTo>
                  <a:lnTo>
                    <a:pt x="64968" y="72489"/>
                  </a:lnTo>
                  <a:cubicBezTo>
                    <a:pt x="61414" y="74344"/>
                    <a:pt x="58256" y="76003"/>
                    <a:pt x="55532" y="77424"/>
                  </a:cubicBezTo>
                  <a:cubicBezTo>
                    <a:pt x="44635" y="83188"/>
                    <a:pt x="40528" y="85320"/>
                    <a:pt x="36699" y="853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9" name="Google Shape;489;p27"/>
            <p:cNvSpPr/>
            <p:nvPr/>
          </p:nvSpPr>
          <p:spPr>
            <a:xfrm>
              <a:off x="1652888" y="3019184"/>
              <a:ext cx="957291" cy="325727"/>
            </a:xfrm>
            <a:custGeom>
              <a:avLst/>
              <a:gdLst/>
              <a:ahLst/>
              <a:cxnLst/>
              <a:rect l="l" t="t" r="r" b="b"/>
              <a:pathLst>
                <a:path w="343694" h="116945" extrusionOk="0">
                  <a:moveTo>
                    <a:pt x="310900" y="60091"/>
                  </a:moveTo>
                  <a:cubicBezTo>
                    <a:pt x="309873" y="59894"/>
                    <a:pt x="310071" y="58394"/>
                    <a:pt x="311097" y="58354"/>
                  </a:cubicBezTo>
                  <a:cubicBezTo>
                    <a:pt x="326969" y="57723"/>
                    <a:pt x="332023" y="55077"/>
                    <a:pt x="333523" y="53024"/>
                  </a:cubicBezTo>
                  <a:cubicBezTo>
                    <a:pt x="334313" y="51919"/>
                    <a:pt x="333997" y="50339"/>
                    <a:pt x="332970" y="49471"/>
                  </a:cubicBezTo>
                  <a:cubicBezTo>
                    <a:pt x="325548" y="43193"/>
                    <a:pt x="288790" y="38969"/>
                    <a:pt x="273629" y="37468"/>
                  </a:cubicBezTo>
                  <a:cubicBezTo>
                    <a:pt x="271536" y="37271"/>
                    <a:pt x="270826" y="34507"/>
                    <a:pt x="272563" y="33323"/>
                  </a:cubicBezTo>
                  <a:cubicBezTo>
                    <a:pt x="289225" y="21834"/>
                    <a:pt x="288079" y="15714"/>
                    <a:pt x="288079" y="15714"/>
                  </a:cubicBezTo>
                  <a:cubicBezTo>
                    <a:pt x="286895" y="9397"/>
                    <a:pt x="266562" y="16109"/>
                    <a:pt x="266562" y="16109"/>
                  </a:cubicBezTo>
                  <a:lnTo>
                    <a:pt x="228462" y="31822"/>
                  </a:lnTo>
                  <a:lnTo>
                    <a:pt x="97579" y="30638"/>
                  </a:lnTo>
                  <a:lnTo>
                    <a:pt x="98211" y="6159"/>
                  </a:lnTo>
                  <a:lnTo>
                    <a:pt x="4165" y="0"/>
                  </a:lnTo>
                  <a:lnTo>
                    <a:pt x="533" y="33678"/>
                  </a:lnTo>
                  <a:cubicBezTo>
                    <a:pt x="-178" y="40469"/>
                    <a:pt x="-178" y="47299"/>
                    <a:pt x="533" y="54051"/>
                  </a:cubicBezTo>
                  <a:cubicBezTo>
                    <a:pt x="533" y="54051"/>
                    <a:pt x="533" y="54130"/>
                    <a:pt x="533" y="54130"/>
                  </a:cubicBezTo>
                  <a:cubicBezTo>
                    <a:pt x="4402" y="90769"/>
                    <a:pt x="24104" y="116077"/>
                    <a:pt x="59479" y="116945"/>
                  </a:cubicBezTo>
                  <a:lnTo>
                    <a:pt x="232963" y="106088"/>
                  </a:lnTo>
                  <a:lnTo>
                    <a:pt x="281012" y="107825"/>
                  </a:lnTo>
                  <a:cubicBezTo>
                    <a:pt x="300319" y="115011"/>
                    <a:pt x="309913" y="114734"/>
                    <a:pt x="314374" y="113510"/>
                  </a:cubicBezTo>
                  <a:cubicBezTo>
                    <a:pt x="316901" y="112839"/>
                    <a:pt x="318086" y="109839"/>
                    <a:pt x="316585" y="107667"/>
                  </a:cubicBezTo>
                  <a:cubicBezTo>
                    <a:pt x="313703" y="103521"/>
                    <a:pt x="306833" y="100521"/>
                    <a:pt x="301819" y="98823"/>
                  </a:cubicBezTo>
                  <a:cubicBezTo>
                    <a:pt x="301069" y="98547"/>
                    <a:pt x="301345" y="97481"/>
                    <a:pt x="302096" y="97520"/>
                  </a:cubicBezTo>
                  <a:cubicBezTo>
                    <a:pt x="317730" y="98389"/>
                    <a:pt x="325942" y="96375"/>
                    <a:pt x="329891" y="94796"/>
                  </a:cubicBezTo>
                  <a:cubicBezTo>
                    <a:pt x="331944" y="93967"/>
                    <a:pt x="332378" y="91243"/>
                    <a:pt x="330680" y="89821"/>
                  </a:cubicBezTo>
                  <a:cubicBezTo>
                    <a:pt x="326535" y="86347"/>
                    <a:pt x="317770" y="83070"/>
                    <a:pt x="311334" y="80977"/>
                  </a:cubicBezTo>
                  <a:cubicBezTo>
                    <a:pt x="310347" y="80661"/>
                    <a:pt x="310623" y="79201"/>
                    <a:pt x="311689" y="79240"/>
                  </a:cubicBezTo>
                  <a:cubicBezTo>
                    <a:pt x="329693" y="80188"/>
                    <a:pt x="338103" y="78174"/>
                    <a:pt x="342051" y="76279"/>
                  </a:cubicBezTo>
                  <a:cubicBezTo>
                    <a:pt x="344104" y="75292"/>
                    <a:pt x="344262" y="72449"/>
                    <a:pt x="342367" y="71186"/>
                  </a:cubicBezTo>
                  <a:cubicBezTo>
                    <a:pt x="333878" y="65579"/>
                    <a:pt x="319902" y="61947"/>
                    <a:pt x="310861" y="60052"/>
                  </a:cubicBez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0" name="Google Shape;490;p27"/>
            <p:cNvSpPr/>
            <p:nvPr/>
          </p:nvSpPr>
          <p:spPr>
            <a:xfrm>
              <a:off x="1647526" y="3013741"/>
              <a:ext cx="968443" cy="336888"/>
            </a:xfrm>
            <a:custGeom>
              <a:avLst/>
              <a:gdLst/>
              <a:ahLst/>
              <a:cxnLst/>
              <a:rect l="l" t="t" r="r" b="b"/>
              <a:pathLst>
                <a:path w="347698" h="120952" extrusionOk="0">
                  <a:moveTo>
                    <a:pt x="61602" y="120913"/>
                  </a:moveTo>
                  <a:cubicBezTo>
                    <a:pt x="26976" y="120084"/>
                    <a:pt x="4787" y="96513"/>
                    <a:pt x="562" y="56320"/>
                  </a:cubicBezTo>
                  <a:cubicBezTo>
                    <a:pt x="-187" y="49214"/>
                    <a:pt x="-187" y="42186"/>
                    <a:pt x="562" y="35435"/>
                  </a:cubicBezTo>
                  <a:lnTo>
                    <a:pt x="4195" y="1757"/>
                  </a:lnTo>
                  <a:cubicBezTo>
                    <a:pt x="4314" y="691"/>
                    <a:pt x="5261" y="-139"/>
                    <a:pt x="6367" y="19"/>
                  </a:cubicBezTo>
                  <a:cubicBezTo>
                    <a:pt x="7433" y="138"/>
                    <a:pt x="8222" y="1125"/>
                    <a:pt x="8104" y="2191"/>
                  </a:cubicBezTo>
                  <a:lnTo>
                    <a:pt x="4472" y="35869"/>
                  </a:lnTo>
                  <a:cubicBezTo>
                    <a:pt x="3761" y="42383"/>
                    <a:pt x="3761" y="49095"/>
                    <a:pt x="4472" y="55847"/>
                  </a:cubicBezTo>
                  <a:cubicBezTo>
                    <a:pt x="8459" y="93947"/>
                    <a:pt x="29266" y="116175"/>
                    <a:pt x="61523" y="117004"/>
                  </a:cubicBezTo>
                  <a:lnTo>
                    <a:pt x="234848" y="106147"/>
                  </a:lnTo>
                  <a:lnTo>
                    <a:pt x="283095" y="107884"/>
                  </a:lnTo>
                  <a:cubicBezTo>
                    <a:pt x="283293" y="107884"/>
                    <a:pt x="283529" y="107923"/>
                    <a:pt x="283727" y="108002"/>
                  </a:cubicBezTo>
                  <a:cubicBezTo>
                    <a:pt x="303152" y="115227"/>
                    <a:pt x="312233" y="114635"/>
                    <a:pt x="315904" y="113648"/>
                  </a:cubicBezTo>
                  <a:cubicBezTo>
                    <a:pt x="316496" y="113490"/>
                    <a:pt x="316970" y="113056"/>
                    <a:pt x="317207" y="112464"/>
                  </a:cubicBezTo>
                  <a:cubicBezTo>
                    <a:pt x="317326" y="112148"/>
                    <a:pt x="317444" y="111516"/>
                    <a:pt x="317010" y="110884"/>
                  </a:cubicBezTo>
                  <a:cubicBezTo>
                    <a:pt x="314996" y="108042"/>
                    <a:pt x="310100" y="105160"/>
                    <a:pt x="303231" y="102751"/>
                  </a:cubicBezTo>
                  <a:cubicBezTo>
                    <a:pt x="301967" y="102317"/>
                    <a:pt x="301256" y="101053"/>
                    <a:pt x="301494" y="99751"/>
                  </a:cubicBezTo>
                  <a:cubicBezTo>
                    <a:pt x="301730" y="98448"/>
                    <a:pt x="302954" y="97500"/>
                    <a:pt x="304257" y="97619"/>
                  </a:cubicBezTo>
                  <a:cubicBezTo>
                    <a:pt x="319971" y="98487"/>
                    <a:pt x="327867" y="96395"/>
                    <a:pt x="331223" y="95052"/>
                  </a:cubicBezTo>
                  <a:cubicBezTo>
                    <a:pt x="331658" y="94894"/>
                    <a:pt x="331776" y="94539"/>
                    <a:pt x="331815" y="94342"/>
                  </a:cubicBezTo>
                  <a:cubicBezTo>
                    <a:pt x="331815" y="94184"/>
                    <a:pt x="331855" y="93749"/>
                    <a:pt x="331460" y="93433"/>
                  </a:cubicBezTo>
                  <a:cubicBezTo>
                    <a:pt x="328460" y="90907"/>
                    <a:pt x="321826" y="87867"/>
                    <a:pt x="312785" y="84945"/>
                  </a:cubicBezTo>
                  <a:cubicBezTo>
                    <a:pt x="311404" y="84511"/>
                    <a:pt x="310614" y="83129"/>
                    <a:pt x="310851" y="81707"/>
                  </a:cubicBezTo>
                  <a:cubicBezTo>
                    <a:pt x="311127" y="80286"/>
                    <a:pt x="312391" y="79299"/>
                    <a:pt x="313851" y="79378"/>
                  </a:cubicBezTo>
                  <a:cubicBezTo>
                    <a:pt x="331460" y="80325"/>
                    <a:pt x="339554" y="78391"/>
                    <a:pt x="343226" y="76575"/>
                  </a:cubicBezTo>
                  <a:cubicBezTo>
                    <a:pt x="343660" y="76377"/>
                    <a:pt x="343739" y="75982"/>
                    <a:pt x="343739" y="75785"/>
                  </a:cubicBezTo>
                  <a:cubicBezTo>
                    <a:pt x="343739" y="75627"/>
                    <a:pt x="343739" y="75193"/>
                    <a:pt x="343305" y="74916"/>
                  </a:cubicBezTo>
                  <a:cubicBezTo>
                    <a:pt x="334816" y="69310"/>
                    <a:pt x="320327" y="65717"/>
                    <a:pt x="312469" y="64059"/>
                  </a:cubicBezTo>
                  <a:cubicBezTo>
                    <a:pt x="311048" y="63743"/>
                    <a:pt x="310100" y="62480"/>
                    <a:pt x="310219" y="61058"/>
                  </a:cubicBezTo>
                  <a:cubicBezTo>
                    <a:pt x="310337" y="59597"/>
                    <a:pt x="311522" y="58453"/>
                    <a:pt x="312982" y="58413"/>
                  </a:cubicBezTo>
                  <a:cubicBezTo>
                    <a:pt x="329802" y="57742"/>
                    <a:pt x="333237" y="54781"/>
                    <a:pt x="333908" y="53873"/>
                  </a:cubicBezTo>
                  <a:cubicBezTo>
                    <a:pt x="334066" y="53675"/>
                    <a:pt x="333948" y="53241"/>
                    <a:pt x="333671" y="53004"/>
                  </a:cubicBezTo>
                  <a:cubicBezTo>
                    <a:pt x="328815" y="48898"/>
                    <a:pt x="307060" y="44594"/>
                    <a:pt x="275435" y="41475"/>
                  </a:cubicBezTo>
                  <a:cubicBezTo>
                    <a:pt x="273659" y="41317"/>
                    <a:pt x="272198" y="40054"/>
                    <a:pt x="271724" y="38317"/>
                  </a:cubicBezTo>
                  <a:cubicBezTo>
                    <a:pt x="271250" y="36580"/>
                    <a:pt x="271922" y="34763"/>
                    <a:pt x="273422" y="33737"/>
                  </a:cubicBezTo>
                  <a:cubicBezTo>
                    <a:pt x="288267" y="23511"/>
                    <a:pt x="288109" y="18023"/>
                    <a:pt x="288109" y="17984"/>
                  </a:cubicBezTo>
                  <a:cubicBezTo>
                    <a:pt x="288109" y="17984"/>
                    <a:pt x="288030" y="17786"/>
                    <a:pt x="287714" y="17589"/>
                  </a:cubicBezTo>
                  <a:cubicBezTo>
                    <a:pt x="284950" y="15970"/>
                    <a:pt x="275199" y="18023"/>
                    <a:pt x="269197" y="19997"/>
                  </a:cubicBezTo>
                  <a:lnTo>
                    <a:pt x="231216" y="35671"/>
                  </a:lnTo>
                  <a:cubicBezTo>
                    <a:pt x="230979" y="35750"/>
                    <a:pt x="230702" y="35790"/>
                    <a:pt x="230426" y="35829"/>
                  </a:cubicBezTo>
                  <a:lnTo>
                    <a:pt x="99544" y="34645"/>
                  </a:lnTo>
                  <a:cubicBezTo>
                    <a:pt x="98438" y="34645"/>
                    <a:pt x="97570" y="33737"/>
                    <a:pt x="97570" y="32671"/>
                  </a:cubicBezTo>
                  <a:cubicBezTo>
                    <a:pt x="97570" y="31605"/>
                    <a:pt x="98478" y="30697"/>
                    <a:pt x="99544" y="30697"/>
                  </a:cubicBezTo>
                  <a:lnTo>
                    <a:pt x="99544" y="30697"/>
                  </a:lnTo>
                  <a:lnTo>
                    <a:pt x="230031" y="31881"/>
                  </a:lnTo>
                  <a:lnTo>
                    <a:pt x="267776" y="16286"/>
                  </a:lnTo>
                  <a:cubicBezTo>
                    <a:pt x="270618" y="15338"/>
                    <a:pt x="284398" y="11074"/>
                    <a:pt x="289689" y="14193"/>
                  </a:cubicBezTo>
                  <a:cubicBezTo>
                    <a:pt x="290952" y="14944"/>
                    <a:pt x="291741" y="16010"/>
                    <a:pt x="291978" y="17391"/>
                  </a:cubicBezTo>
                  <a:cubicBezTo>
                    <a:pt x="292215" y="18615"/>
                    <a:pt x="292531" y="25367"/>
                    <a:pt x="275633" y="37014"/>
                  </a:cubicBezTo>
                  <a:lnTo>
                    <a:pt x="275633" y="39541"/>
                  </a:lnTo>
                  <a:cubicBezTo>
                    <a:pt x="275633" y="39541"/>
                    <a:pt x="275791" y="37567"/>
                    <a:pt x="275791" y="37567"/>
                  </a:cubicBezTo>
                  <a:cubicBezTo>
                    <a:pt x="295098" y="39462"/>
                    <a:pt x="328657" y="43647"/>
                    <a:pt x="336198" y="50003"/>
                  </a:cubicBezTo>
                  <a:cubicBezTo>
                    <a:pt x="338054" y="51583"/>
                    <a:pt x="338449" y="54346"/>
                    <a:pt x="337067" y="56242"/>
                  </a:cubicBezTo>
                  <a:cubicBezTo>
                    <a:pt x="334935" y="59124"/>
                    <a:pt x="329486" y="60979"/>
                    <a:pt x="320484" y="61887"/>
                  </a:cubicBezTo>
                  <a:cubicBezTo>
                    <a:pt x="329131" y="64059"/>
                    <a:pt x="338843" y="67257"/>
                    <a:pt x="345476" y="71639"/>
                  </a:cubicBezTo>
                  <a:cubicBezTo>
                    <a:pt x="346977" y="72627"/>
                    <a:pt x="347806" y="74285"/>
                    <a:pt x="347687" y="76061"/>
                  </a:cubicBezTo>
                  <a:cubicBezTo>
                    <a:pt x="347569" y="77838"/>
                    <a:pt x="346542" y="79338"/>
                    <a:pt x="344963" y="80128"/>
                  </a:cubicBezTo>
                  <a:cubicBezTo>
                    <a:pt x="340067" y="82497"/>
                    <a:pt x="331776" y="83642"/>
                    <a:pt x="320721" y="83523"/>
                  </a:cubicBezTo>
                  <a:cubicBezTo>
                    <a:pt x="325854" y="85498"/>
                    <a:pt x="331026" y="87867"/>
                    <a:pt x="333987" y="90393"/>
                  </a:cubicBezTo>
                  <a:cubicBezTo>
                    <a:pt x="335329" y="91538"/>
                    <a:pt x="335961" y="93236"/>
                    <a:pt x="335685" y="94973"/>
                  </a:cubicBezTo>
                  <a:cubicBezTo>
                    <a:pt x="335408" y="96671"/>
                    <a:pt x="334263" y="98092"/>
                    <a:pt x="332684" y="98724"/>
                  </a:cubicBezTo>
                  <a:cubicBezTo>
                    <a:pt x="328973" y="100185"/>
                    <a:pt x="322458" y="101725"/>
                    <a:pt x="311206" y="101764"/>
                  </a:cubicBezTo>
                  <a:cubicBezTo>
                    <a:pt x="314838" y="103541"/>
                    <a:pt x="318273" y="105831"/>
                    <a:pt x="320247" y="108594"/>
                  </a:cubicBezTo>
                  <a:cubicBezTo>
                    <a:pt x="321314" y="110134"/>
                    <a:pt x="321550" y="112029"/>
                    <a:pt x="320918" y="113806"/>
                  </a:cubicBezTo>
                  <a:cubicBezTo>
                    <a:pt x="320247" y="115622"/>
                    <a:pt x="318787" y="116965"/>
                    <a:pt x="316931" y="117478"/>
                  </a:cubicBezTo>
                  <a:cubicBezTo>
                    <a:pt x="311917" y="118860"/>
                    <a:pt x="301888" y="118939"/>
                    <a:pt x="282661" y="111832"/>
                  </a:cubicBezTo>
                  <a:lnTo>
                    <a:pt x="234927" y="110095"/>
                  </a:lnTo>
                  <a:lnTo>
                    <a:pt x="61641" y="12095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1" name="Google Shape;491;p27"/>
            <p:cNvSpPr/>
            <p:nvPr/>
          </p:nvSpPr>
          <p:spPr>
            <a:xfrm>
              <a:off x="2858530" y="3789297"/>
              <a:ext cx="275360" cy="53004"/>
            </a:xfrm>
            <a:custGeom>
              <a:avLst/>
              <a:gdLst/>
              <a:ahLst/>
              <a:cxnLst/>
              <a:rect l="l" t="t" r="r" b="b"/>
              <a:pathLst>
                <a:path w="98862" h="19030" extrusionOk="0">
                  <a:moveTo>
                    <a:pt x="592" y="19030"/>
                  </a:moveTo>
                  <a:lnTo>
                    <a:pt x="0" y="0"/>
                  </a:lnTo>
                  <a:lnTo>
                    <a:pt x="96414" y="1579"/>
                  </a:lnTo>
                  <a:lnTo>
                    <a:pt x="98862" y="17885"/>
                  </a:lnTo>
                  <a:lnTo>
                    <a:pt x="592" y="19030"/>
                  </a:ln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2" name="Google Shape;492;p27"/>
            <p:cNvSpPr/>
            <p:nvPr/>
          </p:nvSpPr>
          <p:spPr>
            <a:xfrm>
              <a:off x="1794423" y="3003706"/>
              <a:ext cx="1435360" cy="1119568"/>
            </a:xfrm>
            <a:custGeom>
              <a:avLst/>
              <a:gdLst/>
              <a:ahLst/>
              <a:cxnLst/>
              <a:rect l="l" t="t" r="r" b="b"/>
              <a:pathLst>
                <a:path w="515334" h="401956" extrusionOk="0">
                  <a:moveTo>
                    <a:pt x="239356" y="363342"/>
                  </a:moveTo>
                  <a:lnTo>
                    <a:pt x="348287" y="232775"/>
                  </a:lnTo>
                  <a:lnTo>
                    <a:pt x="350735" y="281575"/>
                  </a:lnTo>
                  <a:lnTo>
                    <a:pt x="515335" y="284220"/>
                  </a:lnTo>
                  <a:lnTo>
                    <a:pt x="501950" y="110579"/>
                  </a:lnTo>
                  <a:cubicBezTo>
                    <a:pt x="499937" y="72281"/>
                    <a:pt x="480670" y="30865"/>
                    <a:pt x="441582" y="13019"/>
                  </a:cubicBezTo>
                  <a:cubicBezTo>
                    <a:pt x="410589" y="-1155"/>
                    <a:pt x="359539" y="-10670"/>
                    <a:pt x="318044" y="22455"/>
                  </a:cubicBezTo>
                  <a:lnTo>
                    <a:pt x="11664" y="203796"/>
                  </a:lnTo>
                  <a:lnTo>
                    <a:pt x="728" y="288484"/>
                  </a:lnTo>
                  <a:cubicBezTo>
                    <a:pt x="-3220" y="319122"/>
                    <a:pt x="9058" y="349800"/>
                    <a:pt x="33577" y="368593"/>
                  </a:cubicBezTo>
                  <a:cubicBezTo>
                    <a:pt x="61175" y="389795"/>
                    <a:pt x="103578" y="403613"/>
                    <a:pt x="155931" y="401797"/>
                  </a:cubicBezTo>
                  <a:lnTo>
                    <a:pt x="155931" y="401797"/>
                  </a:lnTo>
                  <a:cubicBezTo>
                    <a:pt x="188859" y="400652"/>
                    <a:pt x="219695" y="386399"/>
                    <a:pt x="239317" y="363302"/>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3" name="Google Shape;493;p27"/>
            <p:cNvSpPr/>
            <p:nvPr/>
          </p:nvSpPr>
          <p:spPr>
            <a:xfrm>
              <a:off x="1813277" y="3125582"/>
              <a:ext cx="1305108" cy="840214"/>
            </a:xfrm>
            <a:custGeom>
              <a:avLst/>
              <a:gdLst/>
              <a:ahLst/>
              <a:cxnLst/>
              <a:rect l="l" t="t" r="r" b="b"/>
              <a:pathLst>
                <a:path w="468570" h="301660" extrusionOk="0">
                  <a:moveTo>
                    <a:pt x="6001" y="301621"/>
                  </a:moveTo>
                  <a:lnTo>
                    <a:pt x="313762" y="38790"/>
                  </a:lnTo>
                  <a:cubicBezTo>
                    <a:pt x="346453" y="8508"/>
                    <a:pt x="377999" y="12417"/>
                    <a:pt x="402834" y="25880"/>
                  </a:cubicBezTo>
                  <a:cubicBezTo>
                    <a:pt x="434142" y="42857"/>
                    <a:pt x="439551" y="62677"/>
                    <a:pt x="441526" y="98250"/>
                  </a:cubicBezTo>
                  <a:lnTo>
                    <a:pt x="453449" y="239635"/>
                  </a:lnTo>
                  <a:lnTo>
                    <a:pt x="468571" y="239872"/>
                  </a:lnTo>
                  <a:lnTo>
                    <a:pt x="456489" y="95447"/>
                  </a:lnTo>
                  <a:cubicBezTo>
                    <a:pt x="454476" y="59913"/>
                    <a:pt x="435011" y="27104"/>
                    <a:pt x="403702" y="10127"/>
                  </a:cubicBezTo>
                  <a:cubicBezTo>
                    <a:pt x="378868" y="-3337"/>
                    <a:pt x="347322" y="-7245"/>
                    <a:pt x="314631" y="23037"/>
                  </a:cubicBezTo>
                  <a:lnTo>
                    <a:pt x="0" y="290014"/>
                  </a:lnTo>
                  <a:lnTo>
                    <a:pt x="5922" y="301661"/>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4" name="Google Shape;494;p27"/>
            <p:cNvSpPr/>
            <p:nvPr/>
          </p:nvSpPr>
          <p:spPr>
            <a:xfrm>
              <a:off x="2754719" y="3380429"/>
              <a:ext cx="15394" cy="277123"/>
            </a:xfrm>
            <a:custGeom>
              <a:avLst/>
              <a:gdLst/>
              <a:ahLst/>
              <a:cxnLst/>
              <a:rect l="l" t="t" r="r" b="b"/>
              <a:pathLst>
                <a:path w="5527" h="99495" extrusionOk="0">
                  <a:moveTo>
                    <a:pt x="3553" y="99496"/>
                  </a:moveTo>
                  <a:cubicBezTo>
                    <a:pt x="2487" y="99496"/>
                    <a:pt x="1579" y="98627"/>
                    <a:pt x="1579" y="97561"/>
                  </a:cubicBezTo>
                  <a:lnTo>
                    <a:pt x="0" y="2015"/>
                  </a:lnTo>
                  <a:cubicBezTo>
                    <a:pt x="0" y="909"/>
                    <a:pt x="868" y="41"/>
                    <a:pt x="1935" y="1"/>
                  </a:cubicBezTo>
                  <a:cubicBezTo>
                    <a:pt x="3080" y="-38"/>
                    <a:pt x="3909" y="870"/>
                    <a:pt x="3948" y="1936"/>
                  </a:cubicBezTo>
                  <a:lnTo>
                    <a:pt x="5528" y="97482"/>
                  </a:lnTo>
                  <a:cubicBezTo>
                    <a:pt x="5528" y="98587"/>
                    <a:pt x="4659" y="99456"/>
                    <a:pt x="3593" y="99496"/>
                  </a:cubicBezTo>
                  <a:lnTo>
                    <a:pt x="3593" y="9949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5" name="Google Shape;495;p27"/>
            <p:cNvSpPr/>
            <p:nvPr/>
          </p:nvSpPr>
          <p:spPr>
            <a:xfrm>
              <a:off x="2793978" y="4058499"/>
              <a:ext cx="660470" cy="59271"/>
            </a:xfrm>
            <a:custGeom>
              <a:avLst/>
              <a:gdLst/>
              <a:ahLst/>
              <a:cxnLst/>
              <a:rect l="l" t="t" r="r" b="b"/>
              <a:pathLst>
                <a:path w="237127" h="21280" extrusionOk="0">
                  <a:moveTo>
                    <a:pt x="237128" y="1540"/>
                  </a:moveTo>
                  <a:lnTo>
                    <a:pt x="237049" y="21281"/>
                  </a:lnTo>
                  <a:lnTo>
                    <a:pt x="0" y="20649"/>
                  </a:lnTo>
                  <a:lnTo>
                    <a:pt x="1224" y="0"/>
                  </a:lnTo>
                  <a:lnTo>
                    <a:pt x="237128" y="154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6" name="Google Shape;496;p27"/>
            <p:cNvSpPr/>
            <p:nvPr/>
          </p:nvSpPr>
          <p:spPr>
            <a:xfrm>
              <a:off x="2797387" y="3838232"/>
              <a:ext cx="657063" cy="224445"/>
            </a:xfrm>
            <a:custGeom>
              <a:avLst/>
              <a:gdLst/>
              <a:ahLst/>
              <a:cxnLst/>
              <a:rect l="l" t="t" r="r" b="b"/>
              <a:pathLst>
                <a:path w="235904" h="80582" extrusionOk="0">
                  <a:moveTo>
                    <a:pt x="184854" y="43233"/>
                  </a:moveTo>
                  <a:lnTo>
                    <a:pt x="152953" y="32178"/>
                  </a:lnTo>
                  <a:lnTo>
                    <a:pt x="120775" y="0"/>
                  </a:lnTo>
                  <a:lnTo>
                    <a:pt x="21913" y="908"/>
                  </a:lnTo>
                  <a:lnTo>
                    <a:pt x="10660" y="41022"/>
                  </a:lnTo>
                  <a:lnTo>
                    <a:pt x="0" y="79043"/>
                  </a:lnTo>
                  <a:lnTo>
                    <a:pt x="45681" y="79359"/>
                  </a:lnTo>
                  <a:lnTo>
                    <a:pt x="235904" y="80583"/>
                  </a:lnTo>
                  <a:cubicBezTo>
                    <a:pt x="223428" y="63408"/>
                    <a:pt x="205700" y="50418"/>
                    <a:pt x="184854" y="4319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7" name="Google Shape;497;p27"/>
            <p:cNvSpPr/>
            <p:nvPr/>
          </p:nvSpPr>
          <p:spPr>
            <a:xfrm>
              <a:off x="2849946" y="4068604"/>
              <a:ext cx="11283" cy="51587"/>
            </a:xfrm>
            <a:custGeom>
              <a:avLst/>
              <a:gdLst/>
              <a:ahLst/>
              <a:cxnLst/>
              <a:rect l="l" t="t" r="r" b="b"/>
              <a:pathLst>
                <a:path w="4051" h="18521" extrusionOk="0">
                  <a:moveTo>
                    <a:pt x="1976" y="18522"/>
                  </a:moveTo>
                  <a:cubicBezTo>
                    <a:pt x="1779" y="18522"/>
                    <a:pt x="1542" y="18522"/>
                    <a:pt x="1345" y="18403"/>
                  </a:cubicBezTo>
                  <a:cubicBezTo>
                    <a:pt x="358" y="18087"/>
                    <a:pt x="-156" y="17100"/>
                    <a:pt x="42" y="16113"/>
                  </a:cubicBezTo>
                  <a:cubicBezTo>
                    <a:pt x="160" y="15047"/>
                    <a:pt x="121" y="8178"/>
                    <a:pt x="2" y="2018"/>
                  </a:cubicBezTo>
                  <a:cubicBezTo>
                    <a:pt x="2" y="913"/>
                    <a:pt x="831" y="44"/>
                    <a:pt x="1937" y="5"/>
                  </a:cubicBezTo>
                  <a:cubicBezTo>
                    <a:pt x="3003" y="-74"/>
                    <a:pt x="3911" y="834"/>
                    <a:pt x="3951" y="1939"/>
                  </a:cubicBezTo>
                  <a:cubicBezTo>
                    <a:pt x="4187" y="16074"/>
                    <a:pt x="3951" y="16785"/>
                    <a:pt x="3832" y="17140"/>
                  </a:cubicBezTo>
                  <a:cubicBezTo>
                    <a:pt x="3556" y="17969"/>
                    <a:pt x="2805"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8" name="Google Shape;498;p27"/>
            <p:cNvSpPr/>
            <p:nvPr/>
          </p:nvSpPr>
          <p:spPr>
            <a:xfrm>
              <a:off x="2907571" y="4068604"/>
              <a:ext cx="11283" cy="51587"/>
            </a:xfrm>
            <a:custGeom>
              <a:avLst/>
              <a:gdLst/>
              <a:ahLst/>
              <a:cxnLst/>
              <a:rect l="l" t="t" r="r" b="b"/>
              <a:pathLst>
                <a:path w="4051" h="18521" extrusionOk="0">
                  <a:moveTo>
                    <a:pt x="1976" y="18522"/>
                  </a:moveTo>
                  <a:cubicBezTo>
                    <a:pt x="1779" y="18522"/>
                    <a:pt x="1542" y="18522"/>
                    <a:pt x="1345" y="18403"/>
                  </a:cubicBezTo>
                  <a:cubicBezTo>
                    <a:pt x="358" y="18087"/>
                    <a:pt x="-156" y="17100"/>
                    <a:pt x="42" y="16113"/>
                  </a:cubicBezTo>
                  <a:cubicBezTo>
                    <a:pt x="160" y="15047"/>
                    <a:pt x="121" y="8178"/>
                    <a:pt x="2" y="2018"/>
                  </a:cubicBezTo>
                  <a:cubicBezTo>
                    <a:pt x="2" y="913"/>
                    <a:pt x="831" y="44"/>
                    <a:pt x="1937" y="5"/>
                  </a:cubicBezTo>
                  <a:cubicBezTo>
                    <a:pt x="2963" y="-74"/>
                    <a:pt x="3911" y="834"/>
                    <a:pt x="3951" y="1939"/>
                  </a:cubicBezTo>
                  <a:cubicBezTo>
                    <a:pt x="4187" y="16074"/>
                    <a:pt x="3951" y="16785"/>
                    <a:pt x="3832" y="17140"/>
                  </a:cubicBezTo>
                  <a:cubicBezTo>
                    <a:pt x="3556" y="17969"/>
                    <a:pt x="2805"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9" name="Google Shape;499;p27"/>
            <p:cNvSpPr/>
            <p:nvPr/>
          </p:nvSpPr>
          <p:spPr>
            <a:xfrm>
              <a:off x="2965085" y="4068604"/>
              <a:ext cx="11283" cy="51587"/>
            </a:xfrm>
            <a:custGeom>
              <a:avLst/>
              <a:gdLst/>
              <a:ahLst/>
              <a:cxnLst/>
              <a:rect l="l" t="t" r="r" b="b"/>
              <a:pathLst>
                <a:path w="4051" h="18521" extrusionOk="0">
                  <a:moveTo>
                    <a:pt x="1976" y="18522"/>
                  </a:moveTo>
                  <a:cubicBezTo>
                    <a:pt x="1779" y="18522"/>
                    <a:pt x="1542" y="18522"/>
                    <a:pt x="1345" y="18403"/>
                  </a:cubicBezTo>
                  <a:cubicBezTo>
                    <a:pt x="358" y="18087"/>
                    <a:pt x="-156" y="17100"/>
                    <a:pt x="42" y="16113"/>
                  </a:cubicBezTo>
                  <a:cubicBezTo>
                    <a:pt x="160" y="15047"/>
                    <a:pt x="121" y="8178"/>
                    <a:pt x="2" y="2018"/>
                  </a:cubicBezTo>
                  <a:cubicBezTo>
                    <a:pt x="2" y="913"/>
                    <a:pt x="831" y="44"/>
                    <a:pt x="1937" y="5"/>
                  </a:cubicBezTo>
                  <a:cubicBezTo>
                    <a:pt x="3082" y="-74"/>
                    <a:pt x="3911" y="834"/>
                    <a:pt x="3951" y="1939"/>
                  </a:cubicBezTo>
                  <a:cubicBezTo>
                    <a:pt x="4188" y="16074"/>
                    <a:pt x="3951" y="16785"/>
                    <a:pt x="3832" y="17140"/>
                  </a:cubicBezTo>
                  <a:cubicBezTo>
                    <a:pt x="3556" y="17969"/>
                    <a:pt x="2805"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0" name="Google Shape;500;p27"/>
            <p:cNvSpPr/>
            <p:nvPr/>
          </p:nvSpPr>
          <p:spPr>
            <a:xfrm>
              <a:off x="3022713" y="4068604"/>
              <a:ext cx="11280" cy="51587"/>
            </a:xfrm>
            <a:custGeom>
              <a:avLst/>
              <a:gdLst/>
              <a:ahLst/>
              <a:cxnLst/>
              <a:rect l="l" t="t" r="r" b="b"/>
              <a:pathLst>
                <a:path w="4050" h="18521" extrusionOk="0">
                  <a:moveTo>
                    <a:pt x="1974" y="18522"/>
                  </a:moveTo>
                  <a:cubicBezTo>
                    <a:pt x="1777" y="18522"/>
                    <a:pt x="1540" y="18522"/>
                    <a:pt x="1343" y="18403"/>
                  </a:cubicBezTo>
                  <a:cubicBezTo>
                    <a:pt x="395" y="18087"/>
                    <a:pt x="-158" y="17061"/>
                    <a:pt x="40" y="16113"/>
                  </a:cubicBezTo>
                  <a:cubicBezTo>
                    <a:pt x="158" y="15047"/>
                    <a:pt x="119" y="8178"/>
                    <a:pt x="0" y="2018"/>
                  </a:cubicBezTo>
                  <a:cubicBezTo>
                    <a:pt x="0" y="913"/>
                    <a:pt x="829" y="44"/>
                    <a:pt x="1935" y="5"/>
                  </a:cubicBezTo>
                  <a:cubicBezTo>
                    <a:pt x="3041" y="-74"/>
                    <a:pt x="3909" y="834"/>
                    <a:pt x="3949" y="1939"/>
                  </a:cubicBezTo>
                  <a:cubicBezTo>
                    <a:pt x="4186" y="16074"/>
                    <a:pt x="3949" y="16785"/>
                    <a:pt x="3830" y="17140"/>
                  </a:cubicBezTo>
                  <a:cubicBezTo>
                    <a:pt x="3554" y="17969"/>
                    <a:pt x="2764" y="18482"/>
                    <a:pt x="1974"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1" name="Google Shape;501;p27"/>
            <p:cNvSpPr/>
            <p:nvPr/>
          </p:nvSpPr>
          <p:spPr>
            <a:xfrm>
              <a:off x="3080332" y="4068604"/>
              <a:ext cx="11283" cy="51587"/>
            </a:xfrm>
            <a:custGeom>
              <a:avLst/>
              <a:gdLst/>
              <a:ahLst/>
              <a:cxnLst/>
              <a:rect l="l" t="t" r="r" b="b"/>
              <a:pathLst>
                <a:path w="4051" h="18521" extrusionOk="0">
                  <a:moveTo>
                    <a:pt x="1976" y="18522"/>
                  </a:moveTo>
                  <a:cubicBezTo>
                    <a:pt x="1779" y="18522"/>
                    <a:pt x="1542" y="18522"/>
                    <a:pt x="1345" y="18403"/>
                  </a:cubicBezTo>
                  <a:cubicBezTo>
                    <a:pt x="358" y="18087"/>
                    <a:pt x="-155" y="17100"/>
                    <a:pt x="42" y="16113"/>
                  </a:cubicBezTo>
                  <a:cubicBezTo>
                    <a:pt x="160" y="15047"/>
                    <a:pt x="121" y="8178"/>
                    <a:pt x="2" y="2018"/>
                  </a:cubicBezTo>
                  <a:cubicBezTo>
                    <a:pt x="2" y="913"/>
                    <a:pt x="832" y="44"/>
                    <a:pt x="1937" y="5"/>
                  </a:cubicBezTo>
                  <a:cubicBezTo>
                    <a:pt x="2963" y="-74"/>
                    <a:pt x="3911" y="834"/>
                    <a:pt x="3950" y="1939"/>
                  </a:cubicBezTo>
                  <a:cubicBezTo>
                    <a:pt x="4187" y="16074"/>
                    <a:pt x="3950" y="16785"/>
                    <a:pt x="3832" y="17140"/>
                  </a:cubicBezTo>
                  <a:cubicBezTo>
                    <a:pt x="3556" y="17969"/>
                    <a:pt x="2806"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2" name="Google Shape;502;p27"/>
            <p:cNvSpPr/>
            <p:nvPr/>
          </p:nvSpPr>
          <p:spPr>
            <a:xfrm>
              <a:off x="3137954" y="4068604"/>
              <a:ext cx="11283" cy="51587"/>
            </a:xfrm>
            <a:custGeom>
              <a:avLst/>
              <a:gdLst/>
              <a:ahLst/>
              <a:cxnLst/>
              <a:rect l="l" t="t" r="r" b="b"/>
              <a:pathLst>
                <a:path w="4051" h="18521" extrusionOk="0">
                  <a:moveTo>
                    <a:pt x="1976" y="18522"/>
                  </a:moveTo>
                  <a:cubicBezTo>
                    <a:pt x="1779" y="18522"/>
                    <a:pt x="1542" y="18522"/>
                    <a:pt x="1345" y="18403"/>
                  </a:cubicBezTo>
                  <a:cubicBezTo>
                    <a:pt x="358" y="18087"/>
                    <a:pt x="-155" y="17100"/>
                    <a:pt x="42" y="16113"/>
                  </a:cubicBezTo>
                  <a:cubicBezTo>
                    <a:pt x="160" y="15047"/>
                    <a:pt x="121" y="8178"/>
                    <a:pt x="2" y="2018"/>
                  </a:cubicBezTo>
                  <a:cubicBezTo>
                    <a:pt x="2" y="913"/>
                    <a:pt x="832" y="44"/>
                    <a:pt x="1937" y="5"/>
                  </a:cubicBezTo>
                  <a:cubicBezTo>
                    <a:pt x="3082" y="-74"/>
                    <a:pt x="3911" y="834"/>
                    <a:pt x="3950" y="1939"/>
                  </a:cubicBezTo>
                  <a:cubicBezTo>
                    <a:pt x="4187" y="16074"/>
                    <a:pt x="3950" y="16785"/>
                    <a:pt x="3832" y="17140"/>
                  </a:cubicBezTo>
                  <a:cubicBezTo>
                    <a:pt x="3556" y="17969"/>
                    <a:pt x="2806"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3" name="Google Shape;503;p27"/>
            <p:cNvSpPr/>
            <p:nvPr/>
          </p:nvSpPr>
          <p:spPr>
            <a:xfrm>
              <a:off x="3195468" y="4068604"/>
              <a:ext cx="11283" cy="51587"/>
            </a:xfrm>
            <a:custGeom>
              <a:avLst/>
              <a:gdLst/>
              <a:ahLst/>
              <a:cxnLst/>
              <a:rect l="l" t="t" r="r" b="b"/>
              <a:pathLst>
                <a:path w="4051" h="18521" extrusionOk="0">
                  <a:moveTo>
                    <a:pt x="1976" y="18522"/>
                  </a:moveTo>
                  <a:cubicBezTo>
                    <a:pt x="1779" y="18522"/>
                    <a:pt x="1542" y="18522"/>
                    <a:pt x="1345" y="18403"/>
                  </a:cubicBezTo>
                  <a:cubicBezTo>
                    <a:pt x="358" y="18087"/>
                    <a:pt x="-155" y="17100"/>
                    <a:pt x="42" y="16113"/>
                  </a:cubicBezTo>
                  <a:cubicBezTo>
                    <a:pt x="160" y="15047"/>
                    <a:pt x="121" y="8178"/>
                    <a:pt x="2" y="2018"/>
                  </a:cubicBezTo>
                  <a:cubicBezTo>
                    <a:pt x="2" y="913"/>
                    <a:pt x="832" y="44"/>
                    <a:pt x="1937" y="5"/>
                  </a:cubicBezTo>
                  <a:cubicBezTo>
                    <a:pt x="3042" y="-74"/>
                    <a:pt x="3911" y="834"/>
                    <a:pt x="3950" y="1939"/>
                  </a:cubicBezTo>
                  <a:cubicBezTo>
                    <a:pt x="4187" y="16074"/>
                    <a:pt x="3950" y="16785"/>
                    <a:pt x="3832" y="17140"/>
                  </a:cubicBezTo>
                  <a:cubicBezTo>
                    <a:pt x="3556" y="17969"/>
                    <a:pt x="2806"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4" name="Google Shape;504;p27"/>
            <p:cNvSpPr/>
            <p:nvPr/>
          </p:nvSpPr>
          <p:spPr>
            <a:xfrm>
              <a:off x="3253093" y="4068604"/>
              <a:ext cx="11286" cy="51587"/>
            </a:xfrm>
            <a:custGeom>
              <a:avLst/>
              <a:gdLst/>
              <a:ahLst/>
              <a:cxnLst/>
              <a:rect l="l" t="t" r="r" b="b"/>
              <a:pathLst>
                <a:path w="4052" h="18521" extrusionOk="0">
                  <a:moveTo>
                    <a:pt x="1977" y="18522"/>
                  </a:moveTo>
                  <a:cubicBezTo>
                    <a:pt x="1779" y="18522"/>
                    <a:pt x="1542" y="18522"/>
                    <a:pt x="1345" y="18403"/>
                  </a:cubicBezTo>
                  <a:cubicBezTo>
                    <a:pt x="358" y="18087"/>
                    <a:pt x="-155" y="17100"/>
                    <a:pt x="42" y="16113"/>
                  </a:cubicBezTo>
                  <a:cubicBezTo>
                    <a:pt x="160" y="15047"/>
                    <a:pt x="121" y="8178"/>
                    <a:pt x="3" y="2018"/>
                  </a:cubicBezTo>
                  <a:cubicBezTo>
                    <a:pt x="3" y="913"/>
                    <a:pt x="832" y="44"/>
                    <a:pt x="1937" y="5"/>
                  </a:cubicBezTo>
                  <a:cubicBezTo>
                    <a:pt x="3003" y="-74"/>
                    <a:pt x="3911" y="834"/>
                    <a:pt x="3951" y="1939"/>
                  </a:cubicBezTo>
                  <a:cubicBezTo>
                    <a:pt x="4187" y="16074"/>
                    <a:pt x="3951" y="16785"/>
                    <a:pt x="3832" y="17140"/>
                  </a:cubicBezTo>
                  <a:cubicBezTo>
                    <a:pt x="3556" y="17969"/>
                    <a:pt x="2806" y="18482"/>
                    <a:pt x="1977"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5" name="Google Shape;505;p27"/>
            <p:cNvSpPr/>
            <p:nvPr/>
          </p:nvSpPr>
          <p:spPr>
            <a:xfrm>
              <a:off x="3310721" y="4068604"/>
              <a:ext cx="11278" cy="51587"/>
            </a:xfrm>
            <a:custGeom>
              <a:avLst/>
              <a:gdLst/>
              <a:ahLst/>
              <a:cxnLst/>
              <a:rect l="l" t="t" r="r" b="b"/>
              <a:pathLst>
                <a:path w="4049" h="18521" extrusionOk="0">
                  <a:moveTo>
                    <a:pt x="1974" y="18522"/>
                  </a:moveTo>
                  <a:cubicBezTo>
                    <a:pt x="1777" y="18522"/>
                    <a:pt x="1540" y="18522"/>
                    <a:pt x="1343" y="18403"/>
                  </a:cubicBezTo>
                  <a:cubicBezTo>
                    <a:pt x="395" y="18087"/>
                    <a:pt x="-158" y="17061"/>
                    <a:pt x="40" y="16113"/>
                  </a:cubicBezTo>
                  <a:cubicBezTo>
                    <a:pt x="158" y="15047"/>
                    <a:pt x="118" y="8178"/>
                    <a:pt x="0" y="2018"/>
                  </a:cubicBezTo>
                  <a:cubicBezTo>
                    <a:pt x="0" y="913"/>
                    <a:pt x="829" y="44"/>
                    <a:pt x="1935" y="5"/>
                  </a:cubicBezTo>
                  <a:cubicBezTo>
                    <a:pt x="2922" y="-74"/>
                    <a:pt x="3909" y="834"/>
                    <a:pt x="3949" y="1939"/>
                  </a:cubicBezTo>
                  <a:cubicBezTo>
                    <a:pt x="4185" y="16074"/>
                    <a:pt x="3949" y="16785"/>
                    <a:pt x="3830" y="17140"/>
                  </a:cubicBezTo>
                  <a:cubicBezTo>
                    <a:pt x="3553" y="17969"/>
                    <a:pt x="2764" y="18482"/>
                    <a:pt x="1974"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6" name="Google Shape;506;p27"/>
            <p:cNvSpPr/>
            <p:nvPr/>
          </p:nvSpPr>
          <p:spPr>
            <a:xfrm>
              <a:off x="3368235" y="4068604"/>
              <a:ext cx="11278" cy="51587"/>
            </a:xfrm>
            <a:custGeom>
              <a:avLst/>
              <a:gdLst/>
              <a:ahLst/>
              <a:cxnLst/>
              <a:rect l="l" t="t" r="r" b="b"/>
              <a:pathLst>
                <a:path w="4049" h="18521" extrusionOk="0">
                  <a:moveTo>
                    <a:pt x="1974" y="18522"/>
                  </a:moveTo>
                  <a:cubicBezTo>
                    <a:pt x="1777" y="18522"/>
                    <a:pt x="1540" y="18522"/>
                    <a:pt x="1343" y="18403"/>
                  </a:cubicBezTo>
                  <a:cubicBezTo>
                    <a:pt x="395" y="18087"/>
                    <a:pt x="-158" y="17061"/>
                    <a:pt x="40" y="16113"/>
                  </a:cubicBezTo>
                  <a:cubicBezTo>
                    <a:pt x="158" y="15047"/>
                    <a:pt x="119" y="8178"/>
                    <a:pt x="0" y="2018"/>
                  </a:cubicBezTo>
                  <a:cubicBezTo>
                    <a:pt x="0" y="913"/>
                    <a:pt x="829" y="44"/>
                    <a:pt x="1935" y="5"/>
                  </a:cubicBezTo>
                  <a:cubicBezTo>
                    <a:pt x="3041" y="-74"/>
                    <a:pt x="3909" y="834"/>
                    <a:pt x="3949" y="1939"/>
                  </a:cubicBezTo>
                  <a:cubicBezTo>
                    <a:pt x="4185" y="16074"/>
                    <a:pt x="3949" y="16785"/>
                    <a:pt x="3830" y="17140"/>
                  </a:cubicBezTo>
                  <a:cubicBezTo>
                    <a:pt x="3554" y="17969"/>
                    <a:pt x="2764" y="18482"/>
                    <a:pt x="1974"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7" name="Google Shape;507;p27"/>
            <p:cNvSpPr/>
            <p:nvPr/>
          </p:nvSpPr>
          <p:spPr>
            <a:xfrm>
              <a:off x="2791778" y="4053001"/>
              <a:ext cx="668168" cy="15286"/>
            </a:xfrm>
            <a:custGeom>
              <a:avLst/>
              <a:gdLst/>
              <a:ahLst/>
              <a:cxnLst/>
              <a:rect l="l" t="t" r="r" b="b"/>
              <a:pathLst>
                <a:path w="239891" h="5488" extrusionOk="0">
                  <a:moveTo>
                    <a:pt x="237918" y="5488"/>
                  </a:moveTo>
                  <a:lnTo>
                    <a:pt x="237918" y="5488"/>
                  </a:lnTo>
                  <a:lnTo>
                    <a:pt x="1974" y="3948"/>
                  </a:lnTo>
                  <a:cubicBezTo>
                    <a:pt x="868" y="3948"/>
                    <a:pt x="0" y="3040"/>
                    <a:pt x="0" y="1974"/>
                  </a:cubicBezTo>
                  <a:cubicBezTo>
                    <a:pt x="0" y="908"/>
                    <a:pt x="908" y="0"/>
                    <a:pt x="1974" y="0"/>
                  </a:cubicBezTo>
                  <a:lnTo>
                    <a:pt x="1974" y="0"/>
                  </a:lnTo>
                  <a:lnTo>
                    <a:pt x="237918" y="1540"/>
                  </a:lnTo>
                  <a:cubicBezTo>
                    <a:pt x="239023" y="1540"/>
                    <a:pt x="239892" y="2448"/>
                    <a:pt x="239892" y="3514"/>
                  </a:cubicBezTo>
                  <a:cubicBezTo>
                    <a:pt x="239892" y="4580"/>
                    <a:pt x="238984" y="5488"/>
                    <a:pt x="237918" y="548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8" name="Google Shape;508;p27"/>
            <p:cNvSpPr/>
            <p:nvPr/>
          </p:nvSpPr>
          <p:spPr>
            <a:xfrm>
              <a:off x="3167746" y="3879003"/>
              <a:ext cx="198993" cy="144526"/>
            </a:xfrm>
            <a:custGeom>
              <a:avLst/>
              <a:gdLst/>
              <a:ahLst/>
              <a:cxnLst/>
              <a:rect l="l" t="t" r="r" b="b"/>
              <a:pathLst>
                <a:path w="71444" h="51889" extrusionOk="0">
                  <a:moveTo>
                    <a:pt x="66731" y="51889"/>
                  </a:moveTo>
                  <a:cubicBezTo>
                    <a:pt x="66731" y="51889"/>
                    <a:pt x="66573" y="51889"/>
                    <a:pt x="66494" y="51889"/>
                  </a:cubicBezTo>
                  <a:cubicBezTo>
                    <a:pt x="65428" y="51771"/>
                    <a:pt x="64639" y="50784"/>
                    <a:pt x="64757" y="49718"/>
                  </a:cubicBezTo>
                  <a:lnTo>
                    <a:pt x="67165" y="28437"/>
                  </a:lnTo>
                  <a:lnTo>
                    <a:pt x="32184" y="38465"/>
                  </a:lnTo>
                  <a:cubicBezTo>
                    <a:pt x="31355" y="38702"/>
                    <a:pt x="30447" y="38347"/>
                    <a:pt x="29973" y="37636"/>
                  </a:cubicBezTo>
                  <a:cubicBezTo>
                    <a:pt x="29500" y="36886"/>
                    <a:pt x="29579" y="35938"/>
                    <a:pt x="30171" y="35267"/>
                  </a:cubicBezTo>
                  <a:lnTo>
                    <a:pt x="46674" y="16671"/>
                  </a:lnTo>
                  <a:lnTo>
                    <a:pt x="2217" y="22199"/>
                  </a:lnTo>
                  <a:cubicBezTo>
                    <a:pt x="1349" y="22317"/>
                    <a:pt x="520" y="21843"/>
                    <a:pt x="164" y="21014"/>
                  </a:cubicBezTo>
                  <a:cubicBezTo>
                    <a:pt x="-191" y="20225"/>
                    <a:pt x="46" y="19277"/>
                    <a:pt x="717" y="18724"/>
                  </a:cubicBezTo>
                  <a:cubicBezTo>
                    <a:pt x="8890" y="11973"/>
                    <a:pt x="21406" y="1589"/>
                    <a:pt x="22472" y="563"/>
                  </a:cubicBezTo>
                  <a:cubicBezTo>
                    <a:pt x="23262" y="-188"/>
                    <a:pt x="24485" y="-188"/>
                    <a:pt x="25275" y="563"/>
                  </a:cubicBezTo>
                  <a:cubicBezTo>
                    <a:pt x="26025" y="1352"/>
                    <a:pt x="26025" y="2576"/>
                    <a:pt x="25275" y="3366"/>
                  </a:cubicBezTo>
                  <a:cubicBezTo>
                    <a:pt x="24209" y="4432"/>
                    <a:pt x="14733" y="12328"/>
                    <a:pt x="8495" y="17461"/>
                  </a:cubicBezTo>
                  <a:lnTo>
                    <a:pt x="51412" y="12131"/>
                  </a:lnTo>
                  <a:cubicBezTo>
                    <a:pt x="52241" y="12052"/>
                    <a:pt x="53031" y="12447"/>
                    <a:pt x="53386" y="13157"/>
                  </a:cubicBezTo>
                  <a:cubicBezTo>
                    <a:pt x="53781" y="13868"/>
                    <a:pt x="53662" y="14776"/>
                    <a:pt x="53110" y="15368"/>
                  </a:cubicBezTo>
                  <a:lnTo>
                    <a:pt x="37633" y="32780"/>
                  </a:lnTo>
                  <a:lnTo>
                    <a:pt x="68942" y="23778"/>
                  </a:lnTo>
                  <a:cubicBezTo>
                    <a:pt x="69574" y="23581"/>
                    <a:pt x="70245" y="23778"/>
                    <a:pt x="70758" y="24173"/>
                  </a:cubicBezTo>
                  <a:cubicBezTo>
                    <a:pt x="71271" y="24568"/>
                    <a:pt x="71508" y="25239"/>
                    <a:pt x="71429" y="25910"/>
                  </a:cubicBezTo>
                  <a:lnTo>
                    <a:pt x="68705" y="50112"/>
                  </a:lnTo>
                  <a:cubicBezTo>
                    <a:pt x="68587" y="51139"/>
                    <a:pt x="67718" y="51850"/>
                    <a:pt x="66731" y="5185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9" name="Google Shape;509;p27"/>
            <p:cNvSpPr/>
            <p:nvPr/>
          </p:nvSpPr>
          <p:spPr>
            <a:xfrm>
              <a:off x="2900430" y="3900915"/>
              <a:ext cx="109526" cy="109526"/>
            </a:xfrm>
            <a:custGeom>
              <a:avLst/>
              <a:gdLst/>
              <a:ahLst/>
              <a:cxnLst/>
              <a:rect l="l" t="t" r="r" b="b"/>
              <a:pathLst>
                <a:path w="39323" h="39323" extrusionOk="0">
                  <a:moveTo>
                    <a:pt x="39324" y="19662"/>
                  </a:moveTo>
                  <a:cubicBezTo>
                    <a:pt x="39324" y="30521"/>
                    <a:pt x="30521" y="39324"/>
                    <a:pt x="19662" y="39324"/>
                  </a:cubicBezTo>
                  <a:cubicBezTo>
                    <a:pt x="8803" y="39324"/>
                    <a:pt x="0" y="30521"/>
                    <a:pt x="0" y="19662"/>
                  </a:cubicBezTo>
                  <a:cubicBezTo>
                    <a:pt x="0" y="8803"/>
                    <a:pt x="8803" y="0"/>
                    <a:pt x="19662" y="0"/>
                  </a:cubicBezTo>
                  <a:cubicBezTo>
                    <a:pt x="30521" y="0"/>
                    <a:pt x="39324" y="8803"/>
                    <a:pt x="39324" y="1966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0" name="Google Shape;510;p27"/>
            <p:cNvSpPr/>
            <p:nvPr/>
          </p:nvSpPr>
          <p:spPr>
            <a:xfrm>
              <a:off x="2894929" y="3895305"/>
              <a:ext cx="120523" cy="120526"/>
            </a:xfrm>
            <a:custGeom>
              <a:avLst/>
              <a:gdLst/>
              <a:ahLst/>
              <a:cxnLst/>
              <a:rect l="l" t="t" r="r" b="b"/>
              <a:pathLst>
                <a:path w="43271" h="43272" extrusionOk="0">
                  <a:moveTo>
                    <a:pt x="21636" y="43272"/>
                  </a:moveTo>
                  <a:cubicBezTo>
                    <a:pt x="9712" y="43272"/>
                    <a:pt x="0" y="33560"/>
                    <a:pt x="0" y="21636"/>
                  </a:cubicBezTo>
                  <a:cubicBezTo>
                    <a:pt x="0" y="9713"/>
                    <a:pt x="9712" y="0"/>
                    <a:pt x="21636" y="0"/>
                  </a:cubicBezTo>
                  <a:cubicBezTo>
                    <a:pt x="33560" y="0"/>
                    <a:pt x="43272" y="9713"/>
                    <a:pt x="43272" y="21636"/>
                  </a:cubicBezTo>
                  <a:cubicBezTo>
                    <a:pt x="43272" y="33560"/>
                    <a:pt x="33560" y="43272"/>
                    <a:pt x="21636" y="43272"/>
                  </a:cubicBezTo>
                  <a:close/>
                  <a:moveTo>
                    <a:pt x="21636" y="3988"/>
                  </a:moveTo>
                  <a:cubicBezTo>
                    <a:pt x="11884" y="3988"/>
                    <a:pt x="3948" y="11924"/>
                    <a:pt x="3948" y="21676"/>
                  </a:cubicBezTo>
                  <a:cubicBezTo>
                    <a:pt x="3948" y="31428"/>
                    <a:pt x="11884" y="39363"/>
                    <a:pt x="21636" y="39363"/>
                  </a:cubicBezTo>
                  <a:cubicBezTo>
                    <a:pt x="31388" y="39363"/>
                    <a:pt x="39324" y="31428"/>
                    <a:pt x="39324" y="21676"/>
                  </a:cubicBezTo>
                  <a:cubicBezTo>
                    <a:pt x="39324" y="11924"/>
                    <a:pt x="31388" y="3988"/>
                    <a:pt x="21636" y="398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 name="Google Shape;511;p27"/>
            <p:cNvSpPr/>
            <p:nvPr/>
          </p:nvSpPr>
          <p:spPr>
            <a:xfrm>
              <a:off x="4134719" y="3775440"/>
              <a:ext cx="44537" cy="275360"/>
            </a:xfrm>
            <a:custGeom>
              <a:avLst/>
              <a:gdLst/>
              <a:ahLst/>
              <a:cxnLst/>
              <a:rect l="l" t="t" r="r" b="b"/>
              <a:pathLst>
                <a:path w="15990" h="98862" extrusionOk="0">
                  <a:moveTo>
                    <a:pt x="15990" y="98863"/>
                  </a:moveTo>
                  <a:lnTo>
                    <a:pt x="0" y="98744"/>
                  </a:lnTo>
                  <a:lnTo>
                    <a:pt x="0" y="2250"/>
                  </a:lnTo>
                  <a:lnTo>
                    <a:pt x="15082" y="0"/>
                  </a:lnTo>
                  <a:lnTo>
                    <a:pt x="15990" y="98863"/>
                  </a:ln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2" name="Google Shape;512;p27"/>
            <p:cNvSpPr/>
            <p:nvPr/>
          </p:nvSpPr>
          <p:spPr>
            <a:xfrm>
              <a:off x="1599937" y="3011048"/>
              <a:ext cx="331445" cy="99522"/>
            </a:xfrm>
            <a:custGeom>
              <a:avLst/>
              <a:gdLst/>
              <a:ahLst/>
              <a:cxnLst/>
              <a:rect l="l" t="t" r="r" b="b"/>
              <a:pathLst>
                <a:path w="118998" h="35731" extrusionOk="0">
                  <a:moveTo>
                    <a:pt x="3514" y="0"/>
                  </a:moveTo>
                  <a:lnTo>
                    <a:pt x="0" y="29019"/>
                  </a:lnTo>
                  <a:lnTo>
                    <a:pt x="117024" y="35731"/>
                  </a:lnTo>
                  <a:lnTo>
                    <a:pt x="118998" y="6909"/>
                  </a:lnTo>
                  <a:lnTo>
                    <a:pt x="3514"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3" name="Google Shape;513;p27"/>
            <p:cNvSpPr/>
            <p:nvPr/>
          </p:nvSpPr>
          <p:spPr>
            <a:xfrm>
              <a:off x="1594494" y="3005544"/>
              <a:ext cx="342514" cy="110521"/>
            </a:xfrm>
            <a:custGeom>
              <a:avLst/>
              <a:gdLst/>
              <a:ahLst/>
              <a:cxnLst/>
              <a:rect l="l" t="t" r="r" b="b"/>
              <a:pathLst>
                <a:path w="122972" h="39680" extrusionOk="0">
                  <a:moveTo>
                    <a:pt x="118979" y="39681"/>
                  </a:moveTo>
                  <a:cubicBezTo>
                    <a:pt x="118979" y="39681"/>
                    <a:pt x="118900" y="39681"/>
                    <a:pt x="118860" y="39681"/>
                  </a:cubicBezTo>
                  <a:lnTo>
                    <a:pt x="1836" y="32969"/>
                  </a:lnTo>
                  <a:cubicBezTo>
                    <a:pt x="1284" y="32969"/>
                    <a:pt x="770" y="32692"/>
                    <a:pt x="454" y="32258"/>
                  </a:cubicBezTo>
                  <a:cubicBezTo>
                    <a:pt x="99" y="31824"/>
                    <a:pt x="-59" y="31311"/>
                    <a:pt x="20" y="30758"/>
                  </a:cubicBezTo>
                  <a:lnTo>
                    <a:pt x="3534" y="1739"/>
                  </a:lnTo>
                  <a:cubicBezTo>
                    <a:pt x="3652" y="712"/>
                    <a:pt x="4600" y="-38"/>
                    <a:pt x="5627" y="1"/>
                  </a:cubicBezTo>
                  <a:lnTo>
                    <a:pt x="121111" y="6950"/>
                  </a:lnTo>
                  <a:cubicBezTo>
                    <a:pt x="121624" y="6950"/>
                    <a:pt x="122138" y="7227"/>
                    <a:pt x="122493" y="7621"/>
                  </a:cubicBezTo>
                  <a:cubicBezTo>
                    <a:pt x="122848" y="8016"/>
                    <a:pt x="123006" y="8530"/>
                    <a:pt x="122967" y="9043"/>
                  </a:cubicBezTo>
                  <a:lnTo>
                    <a:pt x="120992" y="37825"/>
                  </a:lnTo>
                  <a:cubicBezTo>
                    <a:pt x="120913" y="38852"/>
                    <a:pt x="120045" y="39681"/>
                    <a:pt x="119018" y="39681"/>
                  </a:cubicBezTo>
                  <a:close/>
                  <a:moveTo>
                    <a:pt x="4166" y="29179"/>
                  </a:moveTo>
                  <a:lnTo>
                    <a:pt x="117123" y="35654"/>
                  </a:lnTo>
                  <a:lnTo>
                    <a:pt x="118821" y="10819"/>
                  </a:lnTo>
                  <a:lnTo>
                    <a:pt x="7166" y="4108"/>
                  </a:lnTo>
                  <a:lnTo>
                    <a:pt x="4126" y="29179"/>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4" name="Google Shape;514;p27"/>
            <p:cNvSpPr/>
            <p:nvPr/>
          </p:nvSpPr>
          <p:spPr>
            <a:xfrm>
              <a:off x="1654169" y="3011725"/>
              <a:ext cx="25474" cy="89166"/>
            </a:xfrm>
            <a:custGeom>
              <a:avLst/>
              <a:gdLst/>
              <a:ahLst/>
              <a:cxnLst/>
              <a:rect l="l" t="t" r="r" b="b"/>
              <a:pathLst>
                <a:path w="9146" h="32013" extrusionOk="0">
                  <a:moveTo>
                    <a:pt x="1968" y="31974"/>
                  </a:moveTo>
                  <a:cubicBezTo>
                    <a:pt x="1968" y="31974"/>
                    <a:pt x="1730" y="31974"/>
                    <a:pt x="1612" y="31974"/>
                  </a:cubicBezTo>
                  <a:cubicBezTo>
                    <a:pt x="546" y="31776"/>
                    <a:pt x="-165" y="30750"/>
                    <a:pt x="33" y="29684"/>
                  </a:cubicBezTo>
                  <a:lnTo>
                    <a:pt x="5244" y="1612"/>
                  </a:lnTo>
                  <a:cubicBezTo>
                    <a:pt x="5442" y="546"/>
                    <a:pt x="6469" y="-164"/>
                    <a:pt x="7534" y="33"/>
                  </a:cubicBezTo>
                  <a:cubicBezTo>
                    <a:pt x="8600" y="230"/>
                    <a:pt x="9311" y="1257"/>
                    <a:pt x="9114" y="2323"/>
                  </a:cubicBezTo>
                  <a:lnTo>
                    <a:pt x="3902" y="30394"/>
                  </a:lnTo>
                  <a:cubicBezTo>
                    <a:pt x="3744" y="31342"/>
                    <a:pt x="2915" y="32013"/>
                    <a:pt x="1968" y="3201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5" name="Google Shape;515;p27"/>
            <p:cNvSpPr/>
            <p:nvPr/>
          </p:nvSpPr>
          <p:spPr>
            <a:xfrm>
              <a:off x="1721320" y="2992022"/>
              <a:ext cx="203140" cy="69607"/>
            </a:xfrm>
            <a:custGeom>
              <a:avLst/>
              <a:gdLst/>
              <a:ahLst/>
              <a:cxnLst/>
              <a:rect l="l" t="t" r="r" b="b"/>
              <a:pathLst>
                <a:path w="72933" h="24991" extrusionOk="0">
                  <a:moveTo>
                    <a:pt x="44070" y="24992"/>
                  </a:moveTo>
                  <a:cubicBezTo>
                    <a:pt x="44070" y="24992"/>
                    <a:pt x="43991" y="24992"/>
                    <a:pt x="43951" y="24992"/>
                  </a:cubicBezTo>
                  <a:cubicBezTo>
                    <a:pt x="43240" y="24953"/>
                    <a:pt x="42609" y="24518"/>
                    <a:pt x="42293" y="23847"/>
                  </a:cubicBezTo>
                  <a:lnTo>
                    <a:pt x="34357" y="6909"/>
                  </a:lnTo>
                  <a:lnTo>
                    <a:pt x="27369" y="23768"/>
                  </a:lnTo>
                  <a:cubicBezTo>
                    <a:pt x="27092" y="24479"/>
                    <a:pt x="26421" y="24953"/>
                    <a:pt x="25671" y="24992"/>
                  </a:cubicBezTo>
                  <a:cubicBezTo>
                    <a:pt x="24842" y="24992"/>
                    <a:pt x="24210" y="24637"/>
                    <a:pt x="23816" y="23965"/>
                  </a:cubicBezTo>
                  <a:lnTo>
                    <a:pt x="14340" y="6751"/>
                  </a:lnTo>
                  <a:lnTo>
                    <a:pt x="3561" y="20925"/>
                  </a:lnTo>
                  <a:cubicBezTo>
                    <a:pt x="3048" y="21636"/>
                    <a:pt x="2101" y="21873"/>
                    <a:pt x="1271" y="21557"/>
                  </a:cubicBezTo>
                  <a:cubicBezTo>
                    <a:pt x="442" y="21241"/>
                    <a:pt x="-71" y="20412"/>
                    <a:pt x="8" y="19544"/>
                  </a:cubicBezTo>
                  <a:lnTo>
                    <a:pt x="1114" y="6633"/>
                  </a:lnTo>
                  <a:cubicBezTo>
                    <a:pt x="1192" y="5567"/>
                    <a:pt x="2140" y="4698"/>
                    <a:pt x="3245" y="4817"/>
                  </a:cubicBezTo>
                  <a:cubicBezTo>
                    <a:pt x="4311" y="4896"/>
                    <a:pt x="5140" y="5883"/>
                    <a:pt x="5062" y="6949"/>
                  </a:cubicBezTo>
                  <a:lnTo>
                    <a:pt x="4549" y="13068"/>
                  </a:lnTo>
                  <a:lnTo>
                    <a:pt x="13037" y="1895"/>
                  </a:lnTo>
                  <a:cubicBezTo>
                    <a:pt x="13432" y="1382"/>
                    <a:pt x="14103" y="1066"/>
                    <a:pt x="14735" y="1105"/>
                  </a:cubicBezTo>
                  <a:cubicBezTo>
                    <a:pt x="15406" y="1145"/>
                    <a:pt x="15998" y="1540"/>
                    <a:pt x="16314" y="2132"/>
                  </a:cubicBezTo>
                  <a:lnTo>
                    <a:pt x="25276" y="18399"/>
                  </a:lnTo>
                  <a:lnTo>
                    <a:pt x="32422" y="1224"/>
                  </a:lnTo>
                  <a:cubicBezTo>
                    <a:pt x="32739" y="513"/>
                    <a:pt x="33409" y="39"/>
                    <a:pt x="34199" y="0"/>
                  </a:cubicBezTo>
                  <a:cubicBezTo>
                    <a:pt x="35028" y="0"/>
                    <a:pt x="35700" y="434"/>
                    <a:pt x="36015" y="1145"/>
                  </a:cubicBezTo>
                  <a:lnTo>
                    <a:pt x="44346" y="18912"/>
                  </a:lnTo>
                  <a:lnTo>
                    <a:pt x="52993" y="5685"/>
                  </a:lnTo>
                  <a:cubicBezTo>
                    <a:pt x="53388" y="5093"/>
                    <a:pt x="54019" y="4738"/>
                    <a:pt x="54730" y="4777"/>
                  </a:cubicBezTo>
                  <a:cubicBezTo>
                    <a:pt x="55441" y="4777"/>
                    <a:pt x="56072" y="5212"/>
                    <a:pt x="56388" y="5843"/>
                  </a:cubicBezTo>
                  <a:lnTo>
                    <a:pt x="62942" y="18556"/>
                  </a:lnTo>
                  <a:lnTo>
                    <a:pt x="69180" y="5883"/>
                  </a:lnTo>
                  <a:cubicBezTo>
                    <a:pt x="69654" y="4896"/>
                    <a:pt x="70838" y="4501"/>
                    <a:pt x="71825" y="4975"/>
                  </a:cubicBezTo>
                  <a:cubicBezTo>
                    <a:pt x="72812" y="5448"/>
                    <a:pt x="73208" y="6633"/>
                    <a:pt x="72734" y="7620"/>
                  </a:cubicBezTo>
                  <a:lnTo>
                    <a:pt x="64758" y="23808"/>
                  </a:lnTo>
                  <a:cubicBezTo>
                    <a:pt x="64442" y="24479"/>
                    <a:pt x="63732" y="24913"/>
                    <a:pt x="63021" y="24913"/>
                  </a:cubicBezTo>
                  <a:cubicBezTo>
                    <a:pt x="62231" y="24992"/>
                    <a:pt x="61600" y="24518"/>
                    <a:pt x="61244" y="23847"/>
                  </a:cubicBezTo>
                  <a:lnTo>
                    <a:pt x="54454" y="10660"/>
                  </a:lnTo>
                  <a:lnTo>
                    <a:pt x="45728" y="24005"/>
                  </a:lnTo>
                  <a:cubicBezTo>
                    <a:pt x="45373" y="24558"/>
                    <a:pt x="44741" y="24913"/>
                    <a:pt x="44070" y="2491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6" name="Google Shape;516;p27"/>
            <p:cNvSpPr/>
            <p:nvPr/>
          </p:nvSpPr>
          <p:spPr>
            <a:xfrm>
              <a:off x="1925814" y="2890486"/>
              <a:ext cx="46108" cy="145301"/>
            </a:xfrm>
            <a:custGeom>
              <a:avLst/>
              <a:gdLst/>
              <a:ahLst/>
              <a:cxnLst/>
              <a:rect l="l" t="t" r="r" b="b"/>
              <a:pathLst>
                <a:path w="16554" h="52167" extrusionOk="0">
                  <a:moveTo>
                    <a:pt x="1999" y="52168"/>
                  </a:moveTo>
                  <a:cubicBezTo>
                    <a:pt x="1999" y="52168"/>
                    <a:pt x="1684" y="52168"/>
                    <a:pt x="1486" y="52089"/>
                  </a:cubicBezTo>
                  <a:cubicBezTo>
                    <a:pt x="420" y="51813"/>
                    <a:pt x="-211" y="50747"/>
                    <a:pt x="65" y="49681"/>
                  </a:cubicBezTo>
                  <a:lnTo>
                    <a:pt x="12659" y="1473"/>
                  </a:lnTo>
                  <a:cubicBezTo>
                    <a:pt x="12936" y="407"/>
                    <a:pt x="14002" y="-185"/>
                    <a:pt x="15068" y="52"/>
                  </a:cubicBezTo>
                  <a:cubicBezTo>
                    <a:pt x="16134" y="328"/>
                    <a:pt x="16766" y="1394"/>
                    <a:pt x="16489" y="2460"/>
                  </a:cubicBezTo>
                  <a:lnTo>
                    <a:pt x="3894" y="50668"/>
                  </a:lnTo>
                  <a:cubicBezTo>
                    <a:pt x="3658" y="51536"/>
                    <a:pt x="2868" y="52128"/>
                    <a:pt x="1999" y="5212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7" name="Google Shape;517;p27"/>
            <p:cNvSpPr/>
            <p:nvPr/>
          </p:nvSpPr>
          <p:spPr>
            <a:xfrm>
              <a:off x="4396885" y="3454771"/>
              <a:ext cx="59271" cy="660473"/>
            </a:xfrm>
            <a:custGeom>
              <a:avLst/>
              <a:gdLst/>
              <a:ahLst/>
              <a:cxnLst/>
              <a:rect l="l" t="t" r="r" b="b"/>
              <a:pathLst>
                <a:path w="21280" h="237128" extrusionOk="0">
                  <a:moveTo>
                    <a:pt x="1540" y="0"/>
                  </a:moveTo>
                  <a:lnTo>
                    <a:pt x="21281" y="118"/>
                  </a:lnTo>
                  <a:lnTo>
                    <a:pt x="20649" y="237128"/>
                  </a:lnTo>
                  <a:lnTo>
                    <a:pt x="0" y="236733"/>
                  </a:lnTo>
                  <a:lnTo>
                    <a:pt x="1540"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8" name="Google Shape;518;p27"/>
            <p:cNvSpPr/>
            <p:nvPr/>
          </p:nvSpPr>
          <p:spPr>
            <a:xfrm>
              <a:off x="4176618" y="3454771"/>
              <a:ext cx="224445" cy="657063"/>
            </a:xfrm>
            <a:custGeom>
              <a:avLst/>
              <a:gdLst/>
              <a:ahLst/>
              <a:cxnLst/>
              <a:rect l="l" t="t" r="r" b="b"/>
              <a:pathLst>
                <a:path w="80582" h="235904" extrusionOk="0">
                  <a:moveTo>
                    <a:pt x="43232" y="51050"/>
                  </a:moveTo>
                  <a:lnTo>
                    <a:pt x="32178" y="82951"/>
                  </a:lnTo>
                  <a:lnTo>
                    <a:pt x="0" y="115129"/>
                  </a:lnTo>
                  <a:lnTo>
                    <a:pt x="908" y="213992"/>
                  </a:lnTo>
                  <a:lnTo>
                    <a:pt x="41022" y="225244"/>
                  </a:lnTo>
                  <a:lnTo>
                    <a:pt x="79043" y="235904"/>
                  </a:lnTo>
                  <a:lnTo>
                    <a:pt x="79358" y="190224"/>
                  </a:lnTo>
                  <a:lnTo>
                    <a:pt x="80582" y="0"/>
                  </a:lnTo>
                  <a:cubicBezTo>
                    <a:pt x="63408" y="12476"/>
                    <a:pt x="50418" y="30204"/>
                    <a:pt x="43193" y="5105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9" name="Google Shape;519;p27"/>
            <p:cNvSpPr/>
            <p:nvPr/>
          </p:nvSpPr>
          <p:spPr>
            <a:xfrm>
              <a:off x="4410162" y="3520635"/>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81"/>
                    <a:pt x="18447" y="831"/>
                    <a:pt x="18487" y="1937"/>
                  </a:cubicBezTo>
                  <a:cubicBezTo>
                    <a:pt x="18487" y="3042"/>
                    <a:pt x="17658" y="3911"/>
                    <a:pt x="16552" y="3950"/>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0" name="Google Shape;520;p27"/>
            <p:cNvSpPr/>
            <p:nvPr/>
          </p:nvSpPr>
          <p:spPr>
            <a:xfrm>
              <a:off x="4410162" y="3578260"/>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2"/>
                    <a:pt x="18447" y="831"/>
                    <a:pt x="18487" y="1937"/>
                  </a:cubicBezTo>
                  <a:cubicBezTo>
                    <a:pt x="18487" y="3042"/>
                    <a:pt x="17658" y="3911"/>
                    <a:pt x="16552" y="3951"/>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1" name="Google Shape;521;p27"/>
            <p:cNvSpPr/>
            <p:nvPr/>
          </p:nvSpPr>
          <p:spPr>
            <a:xfrm>
              <a:off x="4410162" y="3635774"/>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2"/>
                    <a:pt x="18447" y="831"/>
                    <a:pt x="18487" y="1937"/>
                  </a:cubicBezTo>
                  <a:cubicBezTo>
                    <a:pt x="18487" y="3042"/>
                    <a:pt x="17658" y="3911"/>
                    <a:pt x="16552" y="3950"/>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2" name="Google Shape;522;p27"/>
            <p:cNvSpPr/>
            <p:nvPr/>
          </p:nvSpPr>
          <p:spPr>
            <a:xfrm>
              <a:off x="4410162" y="3693391"/>
              <a:ext cx="51492" cy="11339"/>
            </a:xfrm>
            <a:custGeom>
              <a:avLst/>
              <a:gdLst/>
              <a:ahLst/>
              <a:cxnLst/>
              <a:rect l="l" t="t" r="r" b="b"/>
              <a:pathLst>
                <a:path w="18487" h="4071" extrusionOk="0">
                  <a:moveTo>
                    <a:pt x="6524" y="4032"/>
                  </a:moveTo>
                  <a:cubicBezTo>
                    <a:pt x="1984" y="4032"/>
                    <a:pt x="1589" y="3913"/>
                    <a:pt x="1352" y="3835"/>
                  </a:cubicBezTo>
                  <a:cubicBezTo>
                    <a:pt x="325" y="3479"/>
                    <a:pt x="-227" y="2374"/>
                    <a:pt x="89" y="1347"/>
                  </a:cubicBezTo>
                  <a:cubicBezTo>
                    <a:pt x="404" y="360"/>
                    <a:pt x="1431" y="-153"/>
                    <a:pt x="2379" y="44"/>
                  </a:cubicBezTo>
                  <a:cubicBezTo>
                    <a:pt x="3405" y="163"/>
                    <a:pt x="10314" y="123"/>
                    <a:pt x="16473" y="5"/>
                  </a:cubicBezTo>
                  <a:cubicBezTo>
                    <a:pt x="17579" y="-74"/>
                    <a:pt x="18447" y="834"/>
                    <a:pt x="18487" y="1939"/>
                  </a:cubicBezTo>
                  <a:cubicBezTo>
                    <a:pt x="18487" y="3045"/>
                    <a:pt x="17658" y="3913"/>
                    <a:pt x="16552" y="3953"/>
                  </a:cubicBezTo>
                  <a:cubicBezTo>
                    <a:pt x="11933" y="4032"/>
                    <a:pt x="8735" y="4071"/>
                    <a:pt x="6524" y="407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3" name="Google Shape;523;p27"/>
            <p:cNvSpPr/>
            <p:nvPr/>
          </p:nvSpPr>
          <p:spPr>
            <a:xfrm>
              <a:off x="4410162" y="3751021"/>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2"/>
                    <a:pt x="18447" y="831"/>
                    <a:pt x="18487" y="1937"/>
                  </a:cubicBezTo>
                  <a:cubicBezTo>
                    <a:pt x="18487" y="3042"/>
                    <a:pt x="17658" y="3911"/>
                    <a:pt x="16552" y="3950"/>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4" name="Google Shape;524;p27"/>
            <p:cNvSpPr/>
            <p:nvPr/>
          </p:nvSpPr>
          <p:spPr>
            <a:xfrm>
              <a:off x="4410162" y="3808499"/>
              <a:ext cx="51492" cy="11367"/>
            </a:xfrm>
            <a:custGeom>
              <a:avLst/>
              <a:gdLst/>
              <a:ahLst/>
              <a:cxnLst/>
              <a:rect l="l" t="t" r="r" b="b"/>
              <a:pathLst>
                <a:path w="18487" h="4081" extrusionOk="0">
                  <a:moveTo>
                    <a:pt x="6524" y="4042"/>
                  </a:moveTo>
                  <a:cubicBezTo>
                    <a:pt x="1984" y="4042"/>
                    <a:pt x="1589" y="3924"/>
                    <a:pt x="1352" y="3845"/>
                  </a:cubicBezTo>
                  <a:cubicBezTo>
                    <a:pt x="325" y="3489"/>
                    <a:pt x="-227" y="2384"/>
                    <a:pt x="89" y="1357"/>
                  </a:cubicBezTo>
                  <a:cubicBezTo>
                    <a:pt x="404" y="370"/>
                    <a:pt x="1392" y="-182"/>
                    <a:pt x="2379" y="55"/>
                  </a:cubicBezTo>
                  <a:cubicBezTo>
                    <a:pt x="3445" y="173"/>
                    <a:pt x="10314" y="134"/>
                    <a:pt x="16473" y="15"/>
                  </a:cubicBezTo>
                  <a:cubicBezTo>
                    <a:pt x="17579" y="15"/>
                    <a:pt x="18447" y="844"/>
                    <a:pt x="18487" y="1950"/>
                  </a:cubicBezTo>
                  <a:cubicBezTo>
                    <a:pt x="18487" y="3055"/>
                    <a:pt x="17658" y="3924"/>
                    <a:pt x="16552" y="3963"/>
                  </a:cubicBezTo>
                  <a:cubicBezTo>
                    <a:pt x="11933" y="4042"/>
                    <a:pt x="8735" y="4082"/>
                    <a:pt x="6524" y="40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5" name="Google Shape;525;p27"/>
            <p:cNvSpPr/>
            <p:nvPr/>
          </p:nvSpPr>
          <p:spPr>
            <a:xfrm>
              <a:off x="4410162" y="3866152"/>
              <a:ext cx="51492" cy="11339"/>
            </a:xfrm>
            <a:custGeom>
              <a:avLst/>
              <a:gdLst/>
              <a:ahLst/>
              <a:cxnLst/>
              <a:rect l="l" t="t" r="r" b="b"/>
              <a:pathLst>
                <a:path w="18487" h="4071" extrusionOk="0">
                  <a:moveTo>
                    <a:pt x="6524" y="4032"/>
                  </a:moveTo>
                  <a:cubicBezTo>
                    <a:pt x="1984" y="4032"/>
                    <a:pt x="1589" y="3913"/>
                    <a:pt x="1352" y="3835"/>
                  </a:cubicBezTo>
                  <a:cubicBezTo>
                    <a:pt x="325" y="3479"/>
                    <a:pt x="-227" y="2374"/>
                    <a:pt x="89" y="1347"/>
                  </a:cubicBezTo>
                  <a:cubicBezTo>
                    <a:pt x="404" y="360"/>
                    <a:pt x="1431" y="-153"/>
                    <a:pt x="2379" y="44"/>
                  </a:cubicBezTo>
                  <a:cubicBezTo>
                    <a:pt x="3405" y="163"/>
                    <a:pt x="10314" y="123"/>
                    <a:pt x="16473" y="5"/>
                  </a:cubicBezTo>
                  <a:cubicBezTo>
                    <a:pt x="17579" y="-74"/>
                    <a:pt x="18447" y="834"/>
                    <a:pt x="18487" y="1939"/>
                  </a:cubicBezTo>
                  <a:cubicBezTo>
                    <a:pt x="18487" y="3045"/>
                    <a:pt x="17658" y="3913"/>
                    <a:pt x="16552" y="3953"/>
                  </a:cubicBezTo>
                  <a:cubicBezTo>
                    <a:pt x="11933" y="4032"/>
                    <a:pt x="8735" y="4071"/>
                    <a:pt x="6524" y="407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6" name="Google Shape;526;p27"/>
            <p:cNvSpPr/>
            <p:nvPr/>
          </p:nvSpPr>
          <p:spPr>
            <a:xfrm>
              <a:off x="4410162" y="3923782"/>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42"/>
                    <a:pt x="18447" y="831"/>
                    <a:pt x="18487" y="1937"/>
                  </a:cubicBezTo>
                  <a:cubicBezTo>
                    <a:pt x="18487" y="3042"/>
                    <a:pt x="17658" y="3911"/>
                    <a:pt x="16552" y="3950"/>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7" name="Google Shape;527;p27"/>
            <p:cNvSpPr/>
            <p:nvPr/>
          </p:nvSpPr>
          <p:spPr>
            <a:xfrm>
              <a:off x="4410162" y="3981405"/>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2"/>
                    <a:pt x="18447" y="831"/>
                    <a:pt x="18487" y="1937"/>
                  </a:cubicBezTo>
                  <a:cubicBezTo>
                    <a:pt x="18487" y="3042"/>
                    <a:pt x="17658" y="3911"/>
                    <a:pt x="16552" y="3951"/>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8" name="Google Shape;528;p27"/>
            <p:cNvSpPr/>
            <p:nvPr/>
          </p:nvSpPr>
          <p:spPr>
            <a:xfrm>
              <a:off x="4410162" y="4038913"/>
              <a:ext cx="51492" cy="11339"/>
            </a:xfrm>
            <a:custGeom>
              <a:avLst/>
              <a:gdLst/>
              <a:ahLst/>
              <a:cxnLst/>
              <a:rect l="l" t="t" r="r" b="b"/>
              <a:pathLst>
                <a:path w="18487" h="4071" extrusionOk="0">
                  <a:moveTo>
                    <a:pt x="6524" y="4032"/>
                  </a:moveTo>
                  <a:cubicBezTo>
                    <a:pt x="1984" y="4032"/>
                    <a:pt x="1589" y="3914"/>
                    <a:pt x="1352" y="3835"/>
                  </a:cubicBezTo>
                  <a:cubicBezTo>
                    <a:pt x="325" y="3479"/>
                    <a:pt x="-227" y="2374"/>
                    <a:pt x="89" y="1347"/>
                  </a:cubicBezTo>
                  <a:cubicBezTo>
                    <a:pt x="404" y="360"/>
                    <a:pt x="1431" y="-153"/>
                    <a:pt x="2379" y="44"/>
                  </a:cubicBezTo>
                  <a:cubicBezTo>
                    <a:pt x="3405" y="163"/>
                    <a:pt x="10314" y="123"/>
                    <a:pt x="16473" y="5"/>
                  </a:cubicBezTo>
                  <a:cubicBezTo>
                    <a:pt x="17579" y="-74"/>
                    <a:pt x="18447" y="834"/>
                    <a:pt x="18487" y="1939"/>
                  </a:cubicBezTo>
                  <a:cubicBezTo>
                    <a:pt x="18487" y="3045"/>
                    <a:pt x="17658" y="3914"/>
                    <a:pt x="16552" y="3953"/>
                  </a:cubicBezTo>
                  <a:cubicBezTo>
                    <a:pt x="11933" y="4032"/>
                    <a:pt x="8735" y="4071"/>
                    <a:pt x="6524" y="407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9" name="Google Shape;529;p27"/>
            <p:cNvSpPr/>
            <p:nvPr/>
          </p:nvSpPr>
          <p:spPr>
            <a:xfrm>
              <a:off x="4391384" y="3449273"/>
              <a:ext cx="15286" cy="668168"/>
            </a:xfrm>
            <a:custGeom>
              <a:avLst/>
              <a:gdLst/>
              <a:ahLst/>
              <a:cxnLst/>
              <a:rect l="l" t="t" r="r" b="b"/>
              <a:pathLst>
                <a:path w="5488" h="239891" extrusionOk="0">
                  <a:moveTo>
                    <a:pt x="1974" y="239892"/>
                  </a:moveTo>
                  <a:lnTo>
                    <a:pt x="1974" y="239892"/>
                  </a:lnTo>
                  <a:cubicBezTo>
                    <a:pt x="869" y="239892"/>
                    <a:pt x="0" y="238984"/>
                    <a:pt x="0" y="237918"/>
                  </a:cubicBezTo>
                  <a:lnTo>
                    <a:pt x="1540" y="1974"/>
                  </a:lnTo>
                  <a:cubicBezTo>
                    <a:pt x="1540" y="908"/>
                    <a:pt x="2448" y="0"/>
                    <a:pt x="3514" y="0"/>
                  </a:cubicBezTo>
                  <a:lnTo>
                    <a:pt x="3514" y="0"/>
                  </a:lnTo>
                  <a:cubicBezTo>
                    <a:pt x="4620" y="0"/>
                    <a:pt x="5488" y="908"/>
                    <a:pt x="5488" y="1974"/>
                  </a:cubicBezTo>
                  <a:lnTo>
                    <a:pt x="3948" y="237918"/>
                  </a:lnTo>
                  <a:cubicBezTo>
                    <a:pt x="3948" y="238984"/>
                    <a:pt x="3040" y="239892"/>
                    <a:pt x="1974" y="23989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0" name="Google Shape;530;p27"/>
            <p:cNvSpPr/>
            <p:nvPr/>
          </p:nvSpPr>
          <p:spPr>
            <a:xfrm>
              <a:off x="4217278" y="3542706"/>
              <a:ext cx="144448" cy="198865"/>
            </a:xfrm>
            <a:custGeom>
              <a:avLst/>
              <a:gdLst/>
              <a:ahLst/>
              <a:cxnLst/>
              <a:rect l="l" t="t" r="r" b="b"/>
              <a:pathLst>
                <a:path w="51861" h="71398" extrusionOk="0">
                  <a:moveTo>
                    <a:pt x="20264" y="71398"/>
                  </a:moveTo>
                  <a:cubicBezTo>
                    <a:pt x="19672" y="71398"/>
                    <a:pt x="19119" y="71161"/>
                    <a:pt x="18724" y="70687"/>
                  </a:cubicBezTo>
                  <a:cubicBezTo>
                    <a:pt x="11973" y="62515"/>
                    <a:pt x="1589" y="49999"/>
                    <a:pt x="562" y="48972"/>
                  </a:cubicBezTo>
                  <a:cubicBezTo>
                    <a:pt x="-187" y="48183"/>
                    <a:pt x="-187" y="46959"/>
                    <a:pt x="562" y="46169"/>
                  </a:cubicBezTo>
                  <a:cubicBezTo>
                    <a:pt x="1352" y="45419"/>
                    <a:pt x="2576" y="45419"/>
                    <a:pt x="3366" y="46169"/>
                  </a:cubicBezTo>
                  <a:cubicBezTo>
                    <a:pt x="4432" y="47235"/>
                    <a:pt x="12328" y="56711"/>
                    <a:pt x="17461" y="62949"/>
                  </a:cubicBezTo>
                  <a:lnTo>
                    <a:pt x="12131" y="20032"/>
                  </a:lnTo>
                  <a:cubicBezTo>
                    <a:pt x="12012" y="19203"/>
                    <a:pt x="12447" y="18413"/>
                    <a:pt x="13157" y="18058"/>
                  </a:cubicBezTo>
                  <a:cubicBezTo>
                    <a:pt x="13868" y="17663"/>
                    <a:pt x="14776" y="17782"/>
                    <a:pt x="15368" y="18334"/>
                  </a:cubicBezTo>
                  <a:lnTo>
                    <a:pt x="32780" y="33811"/>
                  </a:lnTo>
                  <a:lnTo>
                    <a:pt x="23778" y="2502"/>
                  </a:lnTo>
                  <a:cubicBezTo>
                    <a:pt x="23580" y="1871"/>
                    <a:pt x="23778" y="1199"/>
                    <a:pt x="24173" y="686"/>
                  </a:cubicBezTo>
                  <a:cubicBezTo>
                    <a:pt x="24567" y="173"/>
                    <a:pt x="25239" y="-64"/>
                    <a:pt x="25910" y="15"/>
                  </a:cubicBezTo>
                  <a:lnTo>
                    <a:pt x="50112" y="2739"/>
                  </a:lnTo>
                  <a:cubicBezTo>
                    <a:pt x="51178" y="2858"/>
                    <a:pt x="51968" y="3845"/>
                    <a:pt x="51849" y="4911"/>
                  </a:cubicBezTo>
                  <a:cubicBezTo>
                    <a:pt x="51731" y="5977"/>
                    <a:pt x="50783" y="6806"/>
                    <a:pt x="49678" y="6648"/>
                  </a:cubicBezTo>
                  <a:lnTo>
                    <a:pt x="28397" y="4239"/>
                  </a:lnTo>
                  <a:lnTo>
                    <a:pt x="38425" y="39220"/>
                  </a:lnTo>
                  <a:cubicBezTo>
                    <a:pt x="38663" y="40049"/>
                    <a:pt x="38307" y="40958"/>
                    <a:pt x="37596" y="41431"/>
                  </a:cubicBezTo>
                  <a:cubicBezTo>
                    <a:pt x="36846" y="41905"/>
                    <a:pt x="35899" y="41826"/>
                    <a:pt x="35228" y="41234"/>
                  </a:cubicBezTo>
                  <a:lnTo>
                    <a:pt x="16631" y="24731"/>
                  </a:lnTo>
                  <a:lnTo>
                    <a:pt x="22159" y="69187"/>
                  </a:lnTo>
                  <a:cubicBezTo>
                    <a:pt x="22277" y="70056"/>
                    <a:pt x="21804" y="70885"/>
                    <a:pt x="20975" y="71240"/>
                  </a:cubicBezTo>
                  <a:cubicBezTo>
                    <a:pt x="20738" y="71359"/>
                    <a:pt x="20461" y="71398"/>
                    <a:pt x="20185" y="7139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1" name="Google Shape;531;p27"/>
            <p:cNvSpPr/>
            <p:nvPr/>
          </p:nvSpPr>
          <p:spPr>
            <a:xfrm>
              <a:off x="4239298" y="3899375"/>
              <a:ext cx="109526" cy="109526"/>
            </a:xfrm>
            <a:custGeom>
              <a:avLst/>
              <a:gdLst/>
              <a:ahLst/>
              <a:cxnLst/>
              <a:rect l="l" t="t" r="r" b="b"/>
              <a:pathLst>
                <a:path w="39323" h="39323" extrusionOk="0">
                  <a:moveTo>
                    <a:pt x="39324" y="19662"/>
                  </a:moveTo>
                  <a:cubicBezTo>
                    <a:pt x="39324" y="30521"/>
                    <a:pt x="30521" y="39324"/>
                    <a:pt x="19662" y="39324"/>
                  </a:cubicBezTo>
                  <a:cubicBezTo>
                    <a:pt x="8803" y="39324"/>
                    <a:pt x="0" y="30521"/>
                    <a:pt x="0" y="19662"/>
                  </a:cubicBezTo>
                  <a:cubicBezTo>
                    <a:pt x="0" y="8803"/>
                    <a:pt x="8803" y="0"/>
                    <a:pt x="19662" y="0"/>
                  </a:cubicBezTo>
                  <a:cubicBezTo>
                    <a:pt x="30521" y="0"/>
                    <a:pt x="39324" y="8803"/>
                    <a:pt x="39324" y="1966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2" name="Google Shape;532;p27"/>
            <p:cNvSpPr/>
            <p:nvPr/>
          </p:nvSpPr>
          <p:spPr>
            <a:xfrm>
              <a:off x="4233800" y="3893768"/>
              <a:ext cx="120523" cy="120526"/>
            </a:xfrm>
            <a:custGeom>
              <a:avLst/>
              <a:gdLst/>
              <a:ahLst/>
              <a:cxnLst/>
              <a:rect l="l" t="t" r="r" b="b"/>
              <a:pathLst>
                <a:path w="43271" h="43272" extrusionOk="0">
                  <a:moveTo>
                    <a:pt x="21636" y="43272"/>
                  </a:moveTo>
                  <a:cubicBezTo>
                    <a:pt x="9712" y="43272"/>
                    <a:pt x="0" y="33560"/>
                    <a:pt x="0" y="21636"/>
                  </a:cubicBezTo>
                  <a:cubicBezTo>
                    <a:pt x="0" y="9713"/>
                    <a:pt x="9712" y="0"/>
                    <a:pt x="21636" y="0"/>
                  </a:cubicBezTo>
                  <a:cubicBezTo>
                    <a:pt x="33560" y="0"/>
                    <a:pt x="43272" y="9713"/>
                    <a:pt x="43272" y="21636"/>
                  </a:cubicBezTo>
                  <a:cubicBezTo>
                    <a:pt x="43272" y="33560"/>
                    <a:pt x="33560" y="43272"/>
                    <a:pt x="21636" y="43272"/>
                  </a:cubicBezTo>
                  <a:close/>
                  <a:moveTo>
                    <a:pt x="21636" y="3988"/>
                  </a:moveTo>
                  <a:cubicBezTo>
                    <a:pt x="11884" y="3988"/>
                    <a:pt x="3948" y="11923"/>
                    <a:pt x="3948" y="21676"/>
                  </a:cubicBezTo>
                  <a:cubicBezTo>
                    <a:pt x="3948" y="31428"/>
                    <a:pt x="11884" y="39363"/>
                    <a:pt x="21636" y="39363"/>
                  </a:cubicBezTo>
                  <a:cubicBezTo>
                    <a:pt x="31388" y="39363"/>
                    <a:pt x="39324" y="31428"/>
                    <a:pt x="39324" y="21676"/>
                  </a:cubicBezTo>
                  <a:cubicBezTo>
                    <a:pt x="39324" y="11923"/>
                    <a:pt x="31388" y="3988"/>
                    <a:pt x="21636" y="398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3" name="Google Shape;533;p27"/>
            <p:cNvSpPr/>
            <p:nvPr/>
          </p:nvSpPr>
          <p:spPr>
            <a:xfrm>
              <a:off x="2172335" y="1949754"/>
              <a:ext cx="472716" cy="311636"/>
            </a:xfrm>
            <a:custGeom>
              <a:avLst/>
              <a:gdLst/>
              <a:ahLst/>
              <a:cxnLst/>
              <a:rect l="l" t="t" r="r" b="b"/>
              <a:pathLst>
                <a:path w="169718" h="111886" extrusionOk="0">
                  <a:moveTo>
                    <a:pt x="39913" y="111807"/>
                  </a:moveTo>
                  <a:cubicBezTo>
                    <a:pt x="43229" y="109439"/>
                    <a:pt x="45085" y="105490"/>
                    <a:pt x="45914" y="101503"/>
                  </a:cubicBezTo>
                  <a:cubicBezTo>
                    <a:pt x="46743" y="97515"/>
                    <a:pt x="46743" y="93409"/>
                    <a:pt x="47256" y="89342"/>
                  </a:cubicBezTo>
                  <a:cubicBezTo>
                    <a:pt x="47730" y="85315"/>
                    <a:pt x="48678" y="81367"/>
                    <a:pt x="50059" y="77537"/>
                  </a:cubicBezTo>
                  <a:cubicBezTo>
                    <a:pt x="52310" y="71378"/>
                    <a:pt x="56377" y="68930"/>
                    <a:pt x="62496" y="72049"/>
                  </a:cubicBezTo>
                  <a:cubicBezTo>
                    <a:pt x="64787" y="73194"/>
                    <a:pt x="67155" y="74537"/>
                    <a:pt x="69722" y="74221"/>
                  </a:cubicBezTo>
                  <a:cubicBezTo>
                    <a:pt x="74933" y="73549"/>
                    <a:pt x="77657" y="66245"/>
                    <a:pt x="82909" y="66364"/>
                  </a:cubicBezTo>
                  <a:cubicBezTo>
                    <a:pt x="86857" y="66443"/>
                    <a:pt x="88949" y="70746"/>
                    <a:pt x="92819" y="71417"/>
                  </a:cubicBezTo>
                  <a:cubicBezTo>
                    <a:pt x="96095" y="72010"/>
                    <a:pt x="99333" y="70194"/>
                    <a:pt x="101978" y="68180"/>
                  </a:cubicBezTo>
                  <a:cubicBezTo>
                    <a:pt x="104663" y="66166"/>
                    <a:pt x="107269" y="63837"/>
                    <a:pt x="110546" y="63205"/>
                  </a:cubicBezTo>
                  <a:cubicBezTo>
                    <a:pt x="115678" y="62179"/>
                    <a:pt x="119469" y="65811"/>
                    <a:pt x="122904" y="69049"/>
                  </a:cubicBezTo>
                  <a:cubicBezTo>
                    <a:pt x="125904" y="71852"/>
                    <a:pt x="129774" y="74615"/>
                    <a:pt x="133761" y="73589"/>
                  </a:cubicBezTo>
                  <a:cubicBezTo>
                    <a:pt x="137354" y="72681"/>
                    <a:pt x="139565" y="69009"/>
                    <a:pt x="142881" y="67311"/>
                  </a:cubicBezTo>
                  <a:cubicBezTo>
                    <a:pt x="147896" y="64784"/>
                    <a:pt x="153621" y="67232"/>
                    <a:pt x="158872" y="66166"/>
                  </a:cubicBezTo>
                  <a:cubicBezTo>
                    <a:pt x="163570" y="65179"/>
                    <a:pt x="167518" y="61508"/>
                    <a:pt x="168979" y="56967"/>
                  </a:cubicBezTo>
                  <a:cubicBezTo>
                    <a:pt x="170677" y="51795"/>
                    <a:pt x="169334" y="45912"/>
                    <a:pt x="166136" y="41530"/>
                  </a:cubicBezTo>
                  <a:cubicBezTo>
                    <a:pt x="163215" y="37542"/>
                    <a:pt x="158872" y="34778"/>
                    <a:pt x="154252" y="33120"/>
                  </a:cubicBezTo>
                  <a:cubicBezTo>
                    <a:pt x="150620" y="31817"/>
                    <a:pt x="144184" y="32370"/>
                    <a:pt x="141460" y="29685"/>
                  </a:cubicBezTo>
                  <a:cubicBezTo>
                    <a:pt x="138894" y="27119"/>
                    <a:pt x="138025" y="22065"/>
                    <a:pt x="136051" y="18946"/>
                  </a:cubicBezTo>
                  <a:cubicBezTo>
                    <a:pt x="133840" y="15393"/>
                    <a:pt x="131037" y="12195"/>
                    <a:pt x="127839" y="9470"/>
                  </a:cubicBezTo>
                  <a:cubicBezTo>
                    <a:pt x="122074" y="4496"/>
                    <a:pt x="114810" y="745"/>
                    <a:pt x="107111" y="74"/>
                  </a:cubicBezTo>
                  <a:cubicBezTo>
                    <a:pt x="102689" y="-282"/>
                    <a:pt x="98346" y="666"/>
                    <a:pt x="94358" y="2522"/>
                  </a:cubicBezTo>
                  <a:cubicBezTo>
                    <a:pt x="90607" y="4259"/>
                    <a:pt x="87291" y="8089"/>
                    <a:pt x="83303" y="8957"/>
                  </a:cubicBezTo>
                  <a:cubicBezTo>
                    <a:pt x="78960" y="9865"/>
                    <a:pt x="74815" y="6944"/>
                    <a:pt x="71024" y="5364"/>
                  </a:cubicBezTo>
                  <a:cubicBezTo>
                    <a:pt x="66800" y="3588"/>
                    <a:pt x="62536" y="2601"/>
                    <a:pt x="57916" y="3469"/>
                  </a:cubicBezTo>
                  <a:cubicBezTo>
                    <a:pt x="50376" y="4891"/>
                    <a:pt x="43111" y="8523"/>
                    <a:pt x="36478" y="12313"/>
                  </a:cubicBezTo>
                  <a:cubicBezTo>
                    <a:pt x="30911" y="15472"/>
                    <a:pt x="25541" y="19696"/>
                    <a:pt x="23172" y="25855"/>
                  </a:cubicBezTo>
                  <a:cubicBezTo>
                    <a:pt x="19264" y="36002"/>
                    <a:pt x="24475" y="48794"/>
                    <a:pt x="18198" y="57678"/>
                  </a:cubicBezTo>
                  <a:cubicBezTo>
                    <a:pt x="13855" y="63876"/>
                    <a:pt x="5129" y="66127"/>
                    <a:pt x="1457" y="72760"/>
                  </a:cubicBezTo>
                  <a:cubicBezTo>
                    <a:pt x="-1030" y="77261"/>
                    <a:pt x="-161" y="82986"/>
                    <a:pt x="2760" y="87052"/>
                  </a:cubicBezTo>
                  <a:cubicBezTo>
                    <a:pt x="4340" y="89263"/>
                    <a:pt x="6393" y="91040"/>
                    <a:pt x="8485" y="92698"/>
                  </a:cubicBezTo>
                  <a:cubicBezTo>
                    <a:pt x="10538" y="94277"/>
                    <a:pt x="12749" y="95778"/>
                    <a:pt x="15316" y="96133"/>
                  </a:cubicBezTo>
                  <a:cubicBezTo>
                    <a:pt x="19303" y="96686"/>
                    <a:pt x="23172" y="94514"/>
                    <a:pt x="27081" y="94120"/>
                  </a:cubicBezTo>
                  <a:cubicBezTo>
                    <a:pt x="30595" y="93764"/>
                    <a:pt x="33753" y="94751"/>
                    <a:pt x="36004" y="97594"/>
                  </a:cubicBezTo>
                  <a:cubicBezTo>
                    <a:pt x="39913" y="102490"/>
                    <a:pt x="39992" y="105688"/>
                    <a:pt x="39834" y="11188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4" name="Google Shape;534;p27"/>
            <p:cNvSpPr/>
            <p:nvPr/>
          </p:nvSpPr>
          <p:spPr>
            <a:xfrm>
              <a:off x="2250678" y="2245608"/>
              <a:ext cx="33101" cy="66365"/>
            </a:xfrm>
            <a:custGeom>
              <a:avLst/>
              <a:gdLst/>
              <a:ahLst/>
              <a:cxnLst/>
              <a:rect l="l" t="t" r="r" b="b"/>
              <a:pathLst>
                <a:path w="11884" h="23827" extrusionOk="0">
                  <a:moveTo>
                    <a:pt x="9891" y="23788"/>
                  </a:moveTo>
                  <a:cubicBezTo>
                    <a:pt x="9101" y="23788"/>
                    <a:pt x="8351" y="23314"/>
                    <a:pt x="8074" y="22564"/>
                  </a:cubicBezTo>
                  <a:lnTo>
                    <a:pt x="139" y="2705"/>
                  </a:lnTo>
                  <a:cubicBezTo>
                    <a:pt x="-256" y="1678"/>
                    <a:pt x="217" y="533"/>
                    <a:pt x="1244" y="139"/>
                  </a:cubicBezTo>
                  <a:cubicBezTo>
                    <a:pt x="2231" y="-256"/>
                    <a:pt x="3416" y="218"/>
                    <a:pt x="3810" y="1244"/>
                  </a:cubicBezTo>
                  <a:lnTo>
                    <a:pt x="11746" y="21103"/>
                  </a:lnTo>
                  <a:cubicBezTo>
                    <a:pt x="12141" y="22130"/>
                    <a:pt x="11667" y="23275"/>
                    <a:pt x="10641" y="23670"/>
                  </a:cubicBezTo>
                  <a:cubicBezTo>
                    <a:pt x="10404" y="23749"/>
                    <a:pt x="10167" y="23828"/>
                    <a:pt x="9891" y="2382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5" name="Google Shape;535;p27"/>
            <p:cNvSpPr/>
            <p:nvPr/>
          </p:nvSpPr>
          <p:spPr>
            <a:xfrm>
              <a:off x="1482821" y="4117884"/>
              <a:ext cx="3852318" cy="10996"/>
            </a:xfrm>
            <a:custGeom>
              <a:avLst/>
              <a:gdLst/>
              <a:ahLst/>
              <a:cxnLst/>
              <a:rect l="l" t="t" r="r" b="b"/>
              <a:pathLst>
                <a:path w="1383089" h="3948" extrusionOk="0">
                  <a:moveTo>
                    <a:pt x="1381115" y="3948"/>
                  </a:moveTo>
                  <a:lnTo>
                    <a:pt x="1974" y="3948"/>
                  </a:lnTo>
                  <a:cubicBezTo>
                    <a:pt x="869" y="3948"/>
                    <a:pt x="0" y="3080"/>
                    <a:pt x="0" y="1974"/>
                  </a:cubicBezTo>
                  <a:cubicBezTo>
                    <a:pt x="0" y="869"/>
                    <a:pt x="869" y="0"/>
                    <a:pt x="1974" y="0"/>
                  </a:cubicBezTo>
                  <a:lnTo>
                    <a:pt x="1381115" y="0"/>
                  </a:lnTo>
                  <a:cubicBezTo>
                    <a:pt x="1382221" y="0"/>
                    <a:pt x="1383089" y="869"/>
                    <a:pt x="1383089" y="1974"/>
                  </a:cubicBezTo>
                  <a:cubicBezTo>
                    <a:pt x="1383089" y="3080"/>
                    <a:pt x="1382221" y="3948"/>
                    <a:pt x="1381115" y="394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501758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grpSp>
        <p:nvGrpSpPr>
          <p:cNvPr id="1061" name="Google Shape;1061;p36"/>
          <p:cNvGrpSpPr/>
          <p:nvPr/>
        </p:nvGrpSpPr>
        <p:grpSpPr>
          <a:xfrm>
            <a:off x="-645300" y="3228391"/>
            <a:ext cx="2671069" cy="1854134"/>
            <a:chOff x="-381750" y="3228391"/>
            <a:chExt cx="2671069" cy="1854134"/>
          </a:xfrm>
        </p:grpSpPr>
        <p:sp>
          <p:nvSpPr>
            <p:cNvPr id="1062" name="Google Shape;1062;p36"/>
            <p:cNvSpPr/>
            <p:nvPr/>
          </p:nvSpPr>
          <p:spPr>
            <a:xfrm rot="-3867775" flipH="1">
              <a:off x="1522024" y="4265550"/>
              <a:ext cx="675895" cy="628746"/>
            </a:xfrm>
            <a:custGeom>
              <a:avLst/>
              <a:gdLst/>
              <a:ahLst/>
              <a:cxnLst/>
              <a:rect l="l" t="t" r="r" b="b"/>
              <a:pathLst>
                <a:path w="161875" h="150583" extrusionOk="0">
                  <a:moveTo>
                    <a:pt x="86070" y="0"/>
                  </a:moveTo>
                  <a:cubicBezTo>
                    <a:pt x="90019" y="12121"/>
                    <a:pt x="100758" y="56104"/>
                    <a:pt x="100758" y="56104"/>
                  </a:cubicBezTo>
                  <a:cubicBezTo>
                    <a:pt x="100758" y="56104"/>
                    <a:pt x="156151" y="22386"/>
                    <a:pt x="154058" y="25150"/>
                  </a:cubicBezTo>
                  <a:cubicBezTo>
                    <a:pt x="151966" y="27953"/>
                    <a:pt x="119038" y="71778"/>
                    <a:pt x="119038" y="71778"/>
                  </a:cubicBezTo>
                  <a:lnTo>
                    <a:pt x="161876" y="113826"/>
                  </a:lnTo>
                  <a:lnTo>
                    <a:pt x="113905" y="93375"/>
                  </a:lnTo>
                  <a:lnTo>
                    <a:pt x="104864" y="150584"/>
                  </a:lnTo>
                  <a:lnTo>
                    <a:pt x="90927" y="100916"/>
                  </a:lnTo>
                  <a:lnTo>
                    <a:pt x="45996" y="137673"/>
                  </a:lnTo>
                  <a:lnTo>
                    <a:pt x="77266" y="84768"/>
                  </a:lnTo>
                  <a:lnTo>
                    <a:pt x="0" y="50260"/>
                  </a:lnTo>
                  <a:lnTo>
                    <a:pt x="77937" y="64750"/>
                  </a:lnTo>
                  <a:lnTo>
                    <a:pt x="86070"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3" name="Google Shape;1063;p36"/>
            <p:cNvSpPr/>
            <p:nvPr/>
          </p:nvSpPr>
          <p:spPr>
            <a:xfrm rot="10080639" flipH="1">
              <a:off x="696679" y="3291745"/>
              <a:ext cx="676006" cy="628849"/>
            </a:xfrm>
            <a:custGeom>
              <a:avLst/>
              <a:gdLst/>
              <a:ahLst/>
              <a:cxnLst/>
              <a:rect l="l" t="t" r="r" b="b"/>
              <a:pathLst>
                <a:path w="161875" h="150583" extrusionOk="0">
                  <a:moveTo>
                    <a:pt x="86070" y="0"/>
                  </a:moveTo>
                  <a:cubicBezTo>
                    <a:pt x="90019" y="12121"/>
                    <a:pt x="100758" y="56104"/>
                    <a:pt x="100758" y="56104"/>
                  </a:cubicBezTo>
                  <a:cubicBezTo>
                    <a:pt x="100758" y="56104"/>
                    <a:pt x="156151" y="22386"/>
                    <a:pt x="154058" y="25150"/>
                  </a:cubicBezTo>
                  <a:cubicBezTo>
                    <a:pt x="151966" y="27953"/>
                    <a:pt x="119038" y="71778"/>
                    <a:pt x="119038" y="71778"/>
                  </a:cubicBezTo>
                  <a:lnTo>
                    <a:pt x="161876" y="113826"/>
                  </a:lnTo>
                  <a:lnTo>
                    <a:pt x="113905" y="93375"/>
                  </a:lnTo>
                  <a:lnTo>
                    <a:pt x="104864" y="150584"/>
                  </a:lnTo>
                  <a:lnTo>
                    <a:pt x="90927" y="100916"/>
                  </a:lnTo>
                  <a:lnTo>
                    <a:pt x="45996" y="137673"/>
                  </a:lnTo>
                  <a:lnTo>
                    <a:pt x="77266" y="84768"/>
                  </a:lnTo>
                  <a:lnTo>
                    <a:pt x="0" y="50260"/>
                  </a:lnTo>
                  <a:lnTo>
                    <a:pt x="77937" y="64750"/>
                  </a:lnTo>
                  <a:lnTo>
                    <a:pt x="86070"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4" name="Google Shape;1064;p36"/>
            <p:cNvSpPr/>
            <p:nvPr/>
          </p:nvSpPr>
          <p:spPr>
            <a:xfrm>
              <a:off x="-381750" y="4139475"/>
              <a:ext cx="1735250" cy="943050"/>
            </a:xfrm>
            <a:custGeom>
              <a:avLst/>
              <a:gdLst/>
              <a:ahLst/>
              <a:cxnLst/>
              <a:rect l="l" t="t" r="r" b="b"/>
              <a:pathLst>
                <a:path w="69410" h="37722" extrusionOk="0">
                  <a:moveTo>
                    <a:pt x="0" y="37722"/>
                  </a:moveTo>
                  <a:cubicBezTo>
                    <a:pt x="4387" y="21643"/>
                    <a:pt x="16152" y="0"/>
                    <a:pt x="32819" y="0"/>
                  </a:cubicBezTo>
                  <a:cubicBezTo>
                    <a:pt x="40255" y="0"/>
                    <a:pt x="49024" y="1591"/>
                    <a:pt x="53944" y="7167"/>
                  </a:cubicBezTo>
                  <a:cubicBezTo>
                    <a:pt x="60110" y="14154"/>
                    <a:pt x="62610" y="29116"/>
                    <a:pt x="55452" y="35082"/>
                  </a:cubicBezTo>
                  <a:cubicBezTo>
                    <a:pt x="52924" y="37189"/>
                    <a:pt x="49025" y="31499"/>
                    <a:pt x="48285" y="28292"/>
                  </a:cubicBezTo>
                  <a:cubicBezTo>
                    <a:pt x="45706" y="17116"/>
                    <a:pt x="57940" y="1131"/>
                    <a:pt x="69410" y="1131"/>
                  </a:cubicBezTo>
                </a:path>
              </a:pathLst>
            </a:custGeom>
            <a:noFill/>
            <a:ln w="9525" cap="flat" cmpd="sng">
              <a:solidFill>
                <a:schemeClr val="lt2"/>
              </a:solidFill>
              <a:prstDash val="solid"/>
              <a:round/>
              <a:headEnd type="none" w="med" len="med"/>
              <a:tailEnd type="none" w="med" len="med"/>
            </a:ln>
          </p:spPr>
          <p:txBody>
            <a:bodyPr/>
            <a:lstStyle/>
            <a:p>
              <a:endParaRPr lang="en-US"/>
            </a:p>
          </p:txBody>
        </p:sp>
      </p:grpSp>
      <p:sp>
        <p:nvSpPr>
          <p:cNvPr id="2" name="Rectangle 1">
            <a:extLst>
              <a:ext uri="{FF2B5EF4-FFF2-40B4-BE49-F238E27FC236}">
                <a16:creationId xmlns:a16="http://schemas.microsoft.com/office/drawing/2014/main" id="{8B3BBD0F-6D16-4A1B-9A8D-CDD62D957E6E}"/>
              </a:ext>
            </a:extLst>
          </p:cNvPr>
          <p:cNvSpPr/>
          <p:nvPr/>
        </p:nvSpPr>
        <p:spPr>
          <a:xfrm>
            <a:off x="1695236" y="616279"/>
            <a:ext cx="4633000" cy="477054"/>
          </a:xfrm>
          <a:prstGeom prst="rect">
            <a:avLst/>
          </a:prstGeom>
        </p:spPr>
        <p:txBody>
          <a:bodyPr wrap="none">
            <a:spAutoFit/>
          </a:bodyPr>
          <a:lstStyle/>
          <a:p>
            <a:pPr lvl="0"/>
            <a:r>
              <a:rPr lang="en-US" sz="2500" b="1">
                <a:latin typeface="Times New Roman" panose="02020603050405020304" pitchFamily="18" charset="0"/>
                <a:ea typeface="Tahoma" panose="020B0604030504040204" pitchFamily="34" charset="0"/>
                <a:cs typeface="Times New Roman" panose="02020603050405020304" pitchFamily="18" charset="0"/>
              </a:rPr>
              <a:t>3.  Bộ lọc Laplacian Filter là gì ?</a:t>
            </a:r>
            <a:endParaRPr lang="en-US" sz="25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2009CD9-2B72-490C-8DBC-0B0E0DEA84AB}"/>
              </a:ext>
            </a:extLst>
          </p:cNvPr>
          <p:cNvSpPr txBox="1"/>
          <p:nvPr/>
        </p:nvSpPr>
        <p:spPr>
          <a:xfrm>
            <a:off x="1695236" y="1684961"/>
            <a:ext cx="6534364" cy="2062103"/>
          </a:xfrm>
          <a:prstGeom prst="rect">
            <a:avLst/>
          </a:prstGeom>
          <a:noFill/>
        </p:spPr>
        <p:txBody>
          <a:bodyPr wrap="square" rtlCol="0">
            <a:spAutoFit/>
          </a:bodyPr>
          <a:lstStyle/>
          <a:p>
            <a:pPr marL="285750" indent="-285750">
              <a:buFont typeface=".VnArial" panose="020B7200000000000000" pitchFamily="34" charset="0"/>
              <a:buChar char="-"/>
            </a:pPr>
            <a:r>
              <a:rPr lang="en-US" sz="1600">
                <a:latin typeface="Times New Roman" panose="02020603050405020304" pitchFamily="18" charset="0"/>
                <a:cs typeface="Times New Roman" panose="02020603050405020304" pitchFamily="18" charset="0"/>
              </a:rPr>
              <a:t>Bộ lọc Laplace (Laplacian filter) là một bộ lọc tuyến tính được sử dụng trong xử lý ảnh để phát hiện các cạnh và điểm ảnh có độ thay đổi cường độ cao. Nó hoạt động bằng cách tính toán độ Laplace của một hình ảnh, là một phép toán toán học đo mức độ thay đổi của giá trị pixel tại mỗi điểm.</a:t>
            </a:r>
          </a:p>
          <a:p>
            <a:pPr marL="285750" indent="-285750">
              <a:buFont typeface=".VnArial" panose="020B7200000000000000" pitchFamily="34" charset="0"/>
              <a:buChar char="-"/>
            </a:pPr>
            <a:endParaRPr lang="en-US" sz="1600">
              <a:latin typeface="Times New Roman" panose="02020603050405020304" pitchFamily="18" charset="0"/>
              <a:cs typeface="Times New Roman" panose="02020603050405020304" pitchFamily="18" charset="0"/>
            </a:endParaRPr>
          </a:p>
          <a:p>
            <a:pPr marL="285750" indent="-285750">
              <a:buFont typeface=".VnArial" panose="020B7200000000000000" pitchFamily="34" charset="0"/>
              <a:buChar char="-"/>
            </a:pPr>
            <a:r>
              <a:rPr lang="en-US" sz="1600">
                <a:latin typeface="Times New Roman" panose="02020603050405020304" pitchFamily="18" charset="0"/>
                <a:cs typeface="Times New Roman" panose="02020603050405020304" pitchFamily="18" charset="0"/>
              </a:rPr>
              <a:t>Bộ </a:t>
            </a:r>
            <a:r>
              <a:rPr lang="vi-VN" sz="1600">
                <a:latin typeface="Times New Roman" panose="02020603050405020304" pitchFamily="18" charset="0"/>
                <a:cs typeface="Times New Roman" panose="02020603050405020304" pitchFamily="18" charset="0"/>
              </a:rPr>
              <a:t>lọc Laplacian để phát hiện các biên cạnh và chi tiết trong hình ảnh. Dưới đây là quá trình hoạt động cơ bản của bộ lọc Laplacian:</a:t>
            </a:r>
            <a:endParaRPr lang="en-US" sz="1600">
              <a:latin typeface="Times New Roman" panose="02020603050405020304" pitchFamily="18" charset="0"/>
              <a:cs typeface="Times New Roman" panose="02020603050405020304" pitchFamily="18" charset="0"/>
            </a:endParaRPr>
          </a:p>
          <a:p>
            <a:pPr marL="285750" indent="-285750">
              <a:buFont typeface=".VnArial" panose="020B7200000000000000" pitchFamily="34" charset="0"/>
              <a:buChar char="-"/>
            </a:pP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3713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2" name="Rectangle 1">
            <a:extLst>
              <a:ext uri="{FF2B5EF4-FFF2-40B4-BE49-F238E27FC236}">
                <a16:creationId xmlns:a16="http://schemas.microsoft.com/office/drawing/2014/main" id="{87B46EA2-D3AC-4570-A772-43A51FDBD072}"/>
              </a:ext>
            </a:extLst>
          </p:cNvPr>
          <p:cNvSpPr/>
          <p:nvPr/>
        </p:nvSpPr>
        <p:spPr>
          <a:xfrm>
            <a:off x="924339" y="372034"/>
            <a:ext cx="7961244" cy="1261884"/>
          </a:xfrm>
          <a:prstGeom prst="rect">
            <a:avLst/>
          </a:prstGeom>
        </p:spPr>
        <p:txBody>
          <a:bodyPr wrap="square">
            <a:spAutoFit/>
          </a:bodyPr>
          <a:lstStyle/>
          <a:p>
            <a:pPr marL="285750" indent="-285750">
              <a:buFont typeface="Wingdings" panose="05000000000000000000" pitchFamily="2" charset="2"/>
              <a:buChar char="§"/>
            </a:pPr>
            <a:r>
              <a:rPr lang="en-US" sz="1600" b="1">
                <a:latin typeface="Times New Roman" panose="02020603050405020304" pitchFamily="18" charset="0"/>
                <a:cs typeface="Times New Roman" panose="02020603050405020304" pitchFamily="18" charset="0"/>
              </a:rPr>
              <a:t>Cách thức hoạt động :</a:t>
            </a:r>
          </a:p>
          <a:p>
            <a:endParaRPr lang="en-US" sz="1600" b="1">
              <a:latin typeface="Times New Roman" panose="02020603050405020304" pitchFamily="18" charset="0"/>
              <a:cs typeface="Times New Roman" panose="02020603050405020304" pitchFamily="18" charset="0"/>
            </a:endParaRPr>
          </a:p>
          <a:p>
            <a:pPr marL="285750" indent="-285750">
              <a:buFont typeface=".VnArial" panose="020B7200000000000000" pitchFamily="34" charset="0"/>
              <a:buChar char="-"/>
            </a:pPr>
            <a:r>
              <a:rPr lang="en-US">
                <a:latin typeface="Times New Roman" panose="02020603050405020304" pitchFamily="18" charset="0"/>
                <a:cs typeface="Times New Roman" panose="02020603050405020304" pitchFamily="18" charset="0"/>
              </a:rPr>
              <a:t>Bộ lọc Laplace sử dụng một ma trận 3x3 để tính toán độ Laplace tại mỗi điểm ảnh trong hình ảnh. Ma trận này có dạng:</a:t>
            </a:r>
          </a:p>
          <a:p>
            <a:pPr marL="285750" indent="-285750">
              <a:buFont typeface=".VnArial" panose="020B7200000000000000" pitchFamily="34" charset="0"/>
              <a:buChar char="-"/>
            </a:pPr>
            <a:endParaRPr lang="en-US" sz="1600" b="1">
              <a:latin typeface="Times New Roman" panose="02020603050405020304" pitchFamily="18" charset="0"/>
              <a:cs typeface="Times New Roman" panose="02020603050405020304" pitchFamily="18" charset="0"/>
            </a:endParaRPr>
          </a:p>
        </p:txBody>
      </p:sp>
      <p:pic>
        <p:nvPicPr>
          <p:cNvPr id="172" name="Picture 171">
            <a:extLst>
              <a:ext uri="{FF2B5EF4-FFF2-40B4-BE49-F238E27FC236}">
                <a16:creationId xmlns:a16="http://schemas.microsoft.com/office/drawing/2014/main" id="{AF996198-FE76-44DE-8210-790F9A709E18}"/>
              </a:ext>
            </a:extLst>
          </p:cNvPr>
          <p:cNvPicPr>
            <a:picLocks noChangeAspect="1"/>
          </p:cNvPicPr>
          <p:nvPr/>
        </p:nvPicPr>
        <p:blipFill>
          <a:blip r:embed="rId3"/>
          <a:stretch>
            <a:fillRect/>
          </a:stretch>
        </p:blipFill>
        <p:spPr>
          <a:xfrm>
            <a:off x="3213710" y="1523884"/>
            <a:ext cx="2486286" cy="1261884"/>
          </a:xfrm>
          <a:prstGeom prst="rect">
            <a:avLst/>
          </a:prstGeom>
        </p:spPr>
      </p:pic>
      <p:sp>
        <p:nvSpPr>
          <p:cNvPr id="5" name="TextBox 4">
            <a:extLst>
              <a:ext uri="{FF2B5EF4-FFF2-40B4-BE49-F238E27FC236}">
                <a16:creationId xmlns:a16="http://schemas.microsoft.com/office/drawing/2014/main" id="{7EF32FC0-B008-4D43-94C1-4C15798CF55C}"/>
              </a:ext>
            </a:extLst>
          </p:cNvPr>
          <p:cNvSpPr txBox="1"/>
          <p:nvPr/>
        </p:nvSpPr>
        <p:spPr>
          <a:xfrm>
            <a:off x="1074096" y="3109472"/>
            <a:ext cx="7384774" cy="3323987"/>
          </a:xfrm>
          <a:prstGeom prst="rect">
            <a:avLst/>
          </a:prstGeom>
          <a:noFill/>
        </p:spPr>
        <p:txBody>
          <a:bodyPr wrap="square" rtlCol="0">
            <a:spAutoFit/>
          </a:bodyPr>
          <a:lstStyle/>
          <a:p>
            <a:pPr marL="285750" indent="-285750">
              <a:buFont typeface="VNI-Zap" pitchFamily="2" charset="0"/>
              <a:buChar char="+"/>
            </a:pP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Khi bộ lọc này được áp dụng lên một điểm ảnh trong hình ảnh, nó tính tổng các giá trị pixel lân cận với trọng số được xác định bởi ma trận Laplace. Kết quả là một ảnh mới mà mỗi điểm ảnh chứa độ Laplace tương ứng của điểm ảnh gốc trong ảnh ban đầu.</a:t>
            </a:r>
          </a:p>
          <a:p>
            <a:pPr marL="285750" indent="-285750">
              <a:buFont typeface="VNI-Zap" pitchFamily="2" charset="0"/>
              <a:buChar char="+"/>
            </a:pPr>
            <a:endParaRPr lang="vi-VN">
              <a:latin typeface="Times New Roman" panose="02020603050405020304" pitchFamily="18" charset="0"/>
              <a:cs typeface="Times New Roman" panose="02020603050405020304" pitchFamily="18" charset="0"/>
            </a:endParaRPr>
          </a:p>
          <a:p>
            <a:pPr marL="285750" indent="-285750">
              <a:buFont typeface="VNI-Zap" pitchFamily="2" charset="0"/>
              <a:buChar char="+"/>
            </a:pPr>
            <a:r>
              <a:rPr lang="vi-VN">
                <a:latin typeface="Times New Roman" panose="02020603050405020304" pitchFamily="18" charset="0"/>
                <a:cs typeface="Times New Roman" panose="02020603050405020304" pitchFamily="18" charset="0"/>
              </a:rPr>
              <a:t>Việc sử dụng ma trận 3x3 là phổ biến vì nó cho phép tính toán một cách hiệu quả và có thể được thực hiện trên nhiều loại hình ảnh khác nhau. Ma trận này có thể được điều chỉnh hoặc mở rộng để phù hợp với các yêu cầu cụ thể của ứng dụng.</a:t>
            </a:r>
          </a:p>
          <a:p>
            <a:pPr marL="285750" indent="-285750">
              <a:buFont typeface="VNI-Zap" pitchFamily="2" charset="0"/>
              <a:buChar char="+"/>
            </a:pPr>
            <a:endParaRPr lang="vi-VN">
              <a:latin typeface="Times New Roman" panose="02020603050405020304" pitchFamily="18" charset="0"/>
              <a:cs typeface="Times New Roman" panose="02020603050405020304" pitchFamily="18" charset="0"/>
            </a:endParaRPr>
          </a:p>
          <a:p>
            <a:pPr marL="285750" indent="-285750">
              <a:buFont typeface="VNI-Zap" pitchFamily="2" charset="0"/>
              <a:buChar char="+"/>
            </a:pPr>
            <a:endParaRPr lang="vi-VN">
              <a:latin typeface="Times New Roman" panose="02020603050405020304" pitchFamily="18" charset="0"/>
              <a:cs typeface="Times New Roman" panose="02020603050405020304" pitchFamily="18" charset="0"/>
            </a:endParaRPr>
          </a:p>
          <a:p>
            <a:pPr marL="285750" indent="-285750">
              <a:buFont typeface="VNI-Zap" pitchFamily="2" charset="0"/>
              <a:buChar char="+"/>
            </a:pPr>
            <a:endParaRPr lang="vi-VN">
              <a:latin typeface="Times New Roman" panose="02020603050405020304" pitchFamily="18" charset="0"/>
              <a:cs typeface="Times New Roman" panose="02020603050405020304" pitchFamily="18" charset="0"/>
            </a:endParaRPr>
          </a:p>
          <a:p>
            <a:pPr marL="285750" indent="-285750">
              <a:buFont typeface="VNI-Zap" pitchFamily="2" charset="0"/>
              <a:buChar char="+"/>
            </a:pPr>
            <a:endParaRPr lang="vi-VN">
              <a:latin typeface="Times New Roman" panose="02020603050405020304" pitchFamily="18" charset="0"/>
              <a:cs typeface="Times New Roman" panose="02020603050405020304" pitchFamily="18" charset="0"/>
            </a:endParaRPr>
          </a:p>
          <a:p>
            <a:pPr marL="285750" indent="-285750">
              <a:buFont typeface="VNI-Zap" pitchFamily="2" charset="0"/>
              <a:buChar char="+"/>
            </a:pPr>
            <a:endParaRPr lang="vi-VN">
              <a:latin typeface="Times New Roman" panose="02020603050405020304" pitchFamily="18" charset="0"/>
              <a:cs typeface="Times New Roman" panose="02020603050405020304" pitchFamily="18" charset="0"/>
            </a:endParaRPr>
          </a:p>
          <a:p>
            <a:pPr marL="285750" indent="-285750">
              <a:buFont typeface="VNI-Zap" pitchFamily="2" charset="0"/>
              <a:buChar char="+"/>
            </a:pPr>
            <a:endParaRPr lang="vi-VN">
              <a:latin typeface="Times New Roman" panose="02020603050405020304" pitchFamily="18" charset="0"/>
              <a:cs typeface="Times New Roman" panose="02020603050405020304" pitchFamily="18" charset="0"/>
            </a:endParaRPr>
          </a:p>
          <a:p>
            <a:pPr marL="285750" indent="-285750">
              <a:buFont typeface="VNI-Zap" pitchFamily="2" charset="0"/>
              <a:buChar char="+"/>
            </a:pPr>
            <a:endParaRPr lang="vi-VN">
              <a:latin typeface="Times New Roman" panose="02020603050405020304" pitchFamily="18" charset="0"/>
              <a:cs typeface="Times New Roman" panose="02020603050405020304" pitchFamily="18" charset="0"/>
            </a:endParaRPr>
          </a:p>
          <a:p>
            <a:pPr marL="285750" indent="-285750">
              <a:buFont typeface="VNI-Zap" pitchFamily="2" charset="0"/>
              <a:buChar char="+"/>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49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7"/>
          <p:cNvSpPr txBox="1">
            <a:spLocks noGrp="1"/>
          </p:cNvSpPr>
          <p:nvPr>
            <p:ph type="title"/>
          </p:nvPr>
        </p:nvSpPr>
        <p:spPr>
          <a:xfrm>
            <a:off x="4994229" y="1088436"/>
            <a:ext cx="1587602" cy="9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0</a:t>
            </a:r>
            <a:r>
              <a:rPr lang="en-US"/>
              <a:t>4</a:t>
            </a:r>
            <a:r>
              <a:rPr lang="es"/>
              <a:t>.</a:t>
            </a:r>
            <a:endParaRPr dirty="0"/>
          </a:p>
        </p:txBody>
      </p:sp>
      <p:sp>
        <p:nvSpPr>
          <p:cNvPr id="439" name="Google Shape;439;p27"/>
          <p:cNvSpPr txBox="1">
            <a:spLocks noGrp="1"/>
          </p:cNvSpPr>
          <p:nvPr>
            <p:ph type="title" idx="2"/>
          </p:nvPr>
        </p:nvSpPr>
        <p:spPr>
          <a:xfrm>
            <a:off x="4875519" y="2084230"/>
            <a:ext cx="3996772" cy="1460872"/>
          </a:xfrm>
          <a:prstGeom prst="rect">
            <a:avLst/>
          </a:prstGeom>
        </p:spPr>
        <p:txBody>
          <a:bodyPr spcFirstLastPara="1" wrap="square" lIns="91425" tIns="91425" rIns="91425" bIns="91425" anchor="t" anchorCtr="0">
            <a:noAutofit/>
          </a:bodyPr>
          <a:lstStyle/>
          <a:p>
            <a:r>
              <a:rPr lang="en-US" sz="2500"/>
              <a:t>Lọc thông thấp và lọc thông cao</a:t>
            </a:r>
            <a:endParaRPr lang="vi-VN" sz="2500" dirty="0"/>
          </a:p>
        </p:txBody>
      </p:sp>
      <p:grpSp>
        <p:nvGrpSpPr>
          <p:cNvPr id="440" name="Google Shape;440;p27"/>
          <p:cNvGrpSpPr/>
          <p:nvPr/>
        </p:nvGrpSpPr>
        <p:grpSpPr>
          <a:xfrm>
            <a:off x="1501500" y="2023822"/>
            <a:ext cx="3996780" cy="2260844"/>
            <a:chOff x="1482821" y="1949754"/>
            <a:chExt cx="3852318" cy="2179127"/>
          </a:xfrm>
        </p:grpSpPr>
        <p:sp>
          <p:nvSpPr>
            <p:cNvPr id="441" name="Google Shape;441;p27"/>
            <p:cNvSpPr/>
            <p:nvPr/>
          </p:nvSpPr>
          <p:spPr>
            <a:xfrm>
              <a:off x="2509958" y="2115658"/>
              <a:ext cx="101917" cy="253437"/>
            </a:xfrm>
            <a:custGeom>
              <a:avLst/>
              <a:gdLst/>
              <a:ahLst/>
              <a:cxnLst/>
              <a:rect l="l" t="t" r="r" b="b"/>
              <a:pathLst>
                <a:path w="36591" h="90991" extrusionOk="0">
                  <a:moveTo>
                    <a:pt x="25258" y="26540"/>
                  </a:moveTo>
                  <a:cubicBezTo>
                    <a:pt x="23876" y="32502"/>
                    <a:pt x="22059" y="37161"/>
                    <a:pt x="24982" y="43162"/>
                  </a:cubicBezTo>
                  <a:cubicBezTo>
                    <a:pt x="26877" y="47110"/>
                    <a:pt x="29759" y="50585"/>
                    <a:pt x="31930" y="54375"/>
                  </a:cubicBezTo>
                  <a:cubicBezTo>
                    <a:pt x="36905" y="63219"/>
                    <a:pt x="39195" y="76603"/>
                    <a:pt x="32128" y="84816"/>
                  </a:cubicBezTo>
                  <a:cubicBezTo>
                    <a:pt x="28693" y="88843"/>
                    <a:pt x="22691" y="91212"/>
                    <a:pt x="17164" y="90975"/>
                  </a:cubicBezTo>
                  <a:cubicBezTo>
                    <a:pt x="8123" y="90580"/>
                    <a:pt x="4845" y="80710"/>
                    <a:pt x="2595" y="73958"/>
                  </a:cubicBezTo>
                  <a:cubicBezTo>
                    <a:pt x="-326" y="65312"/>
                    <a:pt x="-1077" y="55875"/>
                    <a:pt x="1884" y="47189"/>
                  </a:cubicBezTo>
                  <a:cubicBezTo>
                    <a:pt x="3898" y="41228"/>
                    <a:pt x="7491" y="35858"/>
                    <a:pt x="9267" y="29817"/>
                  </a:cubicBezTo>
                  <a:cubicBezTo>
                    <a:pt x="11163" y="23382"/>
                    <a:pt x="11439" y="16591"/>
                    <a:pt x="11637" y="9919"/>
                  </a:cubicBezTo>
                  <a:cubicBezTo>
                    <a:pt x="11676" y="7944"/>
                    <a:pt x="11755" y="5891"/>
                    <a:pt x="12466" y="4036"/>
                  </a:cubicBezTo>
                  <a:cubicBezTo>
                    <a:pt x="14400" y="-1097"/>
                    <a:pt x="19730" y="-1334"/>
                    <a:pt x="22534" y="3325"/>
                  </a:cubicBezTo>
                  <a:cubicBezTo>
                    <a:pt x="26719" y="10274"/>
                    <a:pt x="27113" y="18999"/>
                    <a:pt x="25376" y="2654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2" name="Google Shape;442;p27"/>
            <p:cNvSpPr/>
            <p:nvPr/>
          </p:nvSpPr>
          <p:spPr>
            <a:xfrm>
              <a:off x="2168600" y="2171890"/>
              <a:ext cx="187818" cy="224030"/>
            </a:xfrm>
            <a:custGeom>
              <a:avLst/>
              <a:gdLst/>
              <a:ahLst/>
              <a:cxnLst/>
              <a:rect l="l" t="t" r="r" b="b"/>
              <a:pathLst>
                <a:path w="67432" h="80433" extrusionOk="0">
                  <a:moveTo>
                    <a:pt x="14880" y="9588"/>
                  </a:moveTo>
                  <a:cubicBezTo>
                    <a:pt x="14011" y="11720"/>
                    <a:pt x="12195" y="13339"/>
                    <a:pt x="10537" y="14958"/>
                  </a:cubicBezTo>
                  <a:cubicBezTo>
                    <a:pt x="6707" y="18669"/>
                    <a:pt x="3233" y="22854"/>
                    <a:pt x="1179" y="27750"/>
                  </a:cubicBezTo>
                  <a:cubicBezTo>
                    <a:pt x="-5" y="30553"/>
                    <a:pt x="-637" y="33949"/>
                    <a:pt x="943" y="36554"/>
                  </a:cubicBezTo>
                  <a:cubicBezTo>
                    <a:pt x="3114" y="40108"/>
                    <a:pt x="8247" y="40463"/>
                    <a:pt x="11169" y="43424"/>
                  </a:cubicBezTo>
                  <a:cubicBezTo>
                    <a:pt x="11840" y="44096"/>
                    <a:pt x="12392" y="45004"/>
                    <a:pt x="12392" y="45951"/>
                  </a:cubicBezTo>
                  <a:cubicBezTo>
                    <a:pt x="12392" y="46662"/>
                    <a:pt x="12077" y="47333"/>
                    <a:pt x="11721" y="47925"/>
                  </a:cubicBezTo>
                  <a:cubicBezTo>
                    <a:pt x="9747" y="51439"/>
                    <a:pt x="6509" y="54045"/>
                    <a:pt x="4378" y="57440"/>
                  </a:cubicBezTo>
                  <a:cubicBezTo>
                    <a:pt x="2759" y="60046"/>
                    <a:pt x="1851" y="63126"/>
                    <a:pt x="2285" y="66126"/>
                  </a:cubicBezTo>
                  <a:cubicBezTo>
                    <a:pt x="2719" y="69127"/>
                    <a:pt x="4614" y="72009"/>
                    <a:pt x="7417" y="73194"/>
                  </a:cubicBezTo>
                  <a:cubicBezTo>
                    <a:pt x="10734" y="74575"/>
                    <a:pt x="14761" y="73470"/>
                    <a:pt x="17999" y="75010"/>
                  </a:cubicBezTo>
                  <a:cubicBezTo>
                    <a:pt x="20526" y="76234"/>
                    <a:pt x="22184" y="78840"/>
                    <a:pt x="24790" y="79906"/>
                  </a:cubicBezTo>
                  <a:cubicBezTo>
                    <a:pt x="28304" y="81366"/>
                    <a:pt x="32212" y="79511"/>
                    <a:pt x="35608" y="77813"/>
                  </a:cubicBezTo>
                  <a:cubicBezTo>
                    <a:pt x="39003" y="76115"/>
                    <a:pt x="43149" y="74536"/>
                    <a:pt x="46426" y="76392"/>
                  </a:cubicBezTo>
                  <a:cubicBezTo>
                    <a:pt x="47531" y="77023"/>
                    <a:pt x="48400" y="77971"/>
                    <a:pt x="49545" y="78603"/>
                  </a:cubicBezTo>
                  <a:cubicBezTo>
                    <a:pt x="51045" y="79392"/>
                    <a:pt x="52822" y="79432"/>
                    <a:pt x="54520" y="79471"/>
                  </a:cubicBezTo>
                  <a:cubicBezTo>
                    <a:pt x="57244" y="79511"/>
                    <a:pt x="60126" y="79511"/>
                    <a:pt x="62495" y="78129"/>
                  </a:cubicBezTo>
                  <a:cubicBezTo>
                    <a:pt x="65930" y="76076"/>
                    <a:pt x="67114" y="71654"/>
                    <a:pt x="67351" y="67666"/>
                  </a:cubicBezTo>
                  <a:cubicBezTo>
                    <a:pt x="67904" y="59375"/>
                    <a:pt x="65653" y="50689"/>
                    <a:pt x="60087" y="44530"/>
                  </a:cubicBezTo>
                  <a:cubicBezTo>
                    <a:pt x="57086" y="41213"/>
                    <a:pt x="53098" y="38529"/>
                    <a:pt x="51558" y="34343"/>
                  </a:cubicBezTo>
                  <a:cubicBezTo>
                    <a:pt x="49269" y="28105"/>
                    <a:pt x="53256" y="21078"/>
                    <a:pt x="51796" y="14642"/>
                  </a:cubicBezTo>
                  <a:cubicBezTo>
                    <a:pt x="50808" y="10299"/>
                    <a:pt x="47413" y="6864"/>
                    <a:pt x="43662" y="4495"/>
                  </a:cubicBezTo>
                  <a:cubicBezTo>
                    <a:pt x="38293" y="1139"/>
                    <a:pt x="31857" y="-361"/>
                    <a:pt x="25579" y="73"/>
                  </a:cubicBezTo>
                  <a:cubicBezTo>
                    <a:pt x="22460" y="271"/>
                    <a:pt x="19065" y="863"/>
                    <a:pt x="16222" y="2245"/>
                  </a:cubicBezTo>
                  <a:cubicBezTo>
                    <a:pt x="12787" y="3903"/>
                    <a:pt x="16143" y="6509"/>
                    <a:pt x="14880" y="9667"/>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3" name="Google Shape;443;p27"/>
            <p:cNvSpPr/>
            <p:nvPr/>
          </p:nvSpPr>
          <p:spPr>
            <a:xfrm>
              <a:off x="2131637" y="3563532"/>
              <a:ext cx="2004179" cy="555013"/>
            </a:xfrm>
            <a:custGeom>
              <a:avLst/>
              <a:gdLst/>
              <a:ahLst/>
              <a:cxnLst/>
              <a:rect l="l" t="t" r="r" b="b"/>
              <a:pathLst>
                <a:path w="719556" h="199265" extrusionOk="0">
                  <a:moveTo>
                    <a:pt x="719557" y="199265"/>
                  </a:moveTo>
                  <a:lnTo>
                    <a:pt x="12674" y="199265"/>
                  </a:lnTo>
                  <a:lnTo>
                    <a:pt x="0" y="0"/>
                  </a:lnTo>
                  <a:lnTo>
                    <a:pt x="719557" y="31783"/>
                  </a:lnTo>
                  <a:lnTo>
                    <a:pt x="719557" y="19926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4" name="Google Shape;444;p27"/>
            <p:cNvSpPr/>
            <p:nvPr/>
          </p:nvSpPr>
          <p:spPr>
            <a:xfrm>
              <a:off x="2131637" y="3751907"/>
              <a:ext cx="2004179" cy="113267"/>
            </a:xfrm>
            <a:custGeom>
              <a:avLst/>
              <a:gdLst/>
              <a:ahLst/>
              <a:cxnLst/>
              <a:rect l="l" t="t" r="r" b="b"/>
              <a:pathLst>
                <a:path w="719556" h="40666" extrusionOk="0">
                  <a:moveTo>
                    <a:pt x="4304" y="0"/>
                  </a:moveTo>
                  <a:lnTo>
                    <a:pt x="719557" y="24360"/>
                  </a:lnTo>
                  <a:lnTo>
                    <a:pt x="719557" y="40666"/>
                  </a:lnTo>
                  <a:lnTo>
                    <a:pt x="0" y="16267"/>
                  </a:lnTo>
                  <a:lnTo>
                    <a:pt x="4304"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5" name="Google Shape;445;p27"/>
            <p:cNvSpPr/>
            <p:nvPr/>
          </p:nvSpPr>
          <p:spPr>
            <a:xfrm>
              <a:off x="2550287" y="2255232"/>
              <a:ext cx="30594" cy="83904"/>
            </a:xfrm>
            <a:custGeom>
              <a:avLst/>
              <a:gdLst/>
              <a:ahLst/>
              <a:cxnLst/>
              <a:rect l="l" t="t" r="r" b="b"/>
              <a:pathLst>
                <a:path w="10984" h="30124" extrusionOk="0">
                  <a:moveTo>
                    <a:pt x="0" y="30125"/>
                  </a:moveTo>
                  <a:cubicBezTo>
                    <a:pt x="0" y="30125"/>
                    <a:pt x="21596" y="19780"/>
                    <a:pt x="4224" y="0"/>
                  </a:cubicBezTo>
                  <a:lnTo>
                    <a:pt x="0" y="30125"/>
                  </a:ln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6" name="Google Shape;446;p27"/>
            <p:cNvSpPr/>
            <p:nvPr/>
          </p:nvSpPr>
          <p:spPr>
            <a:xfrm>
              <a:off x="1653933" y="2478139"/>
              <a:ext cx="1349205" cy="1093308"/>
            </a:xfrm>
            <a:custGeom>
              <a:avLst/>
              <a:gdLst/>
              <a:ahLst/>
              <a:cxnLst/>
              <a:rect l="l" t="t" r="r" b="b"/>
              <a:pathLst>
                <a:path w="484402" h="392528" extrusionOk="0">
                  <a:moveTo>
                    <a:pt x="6554" y="168193"/>
                  </a:moveTo>
                  <a:lnTo>
                    <a:pt x="0" y="194014"/>
                  </a:lnTo>
                  <a:lnTo>
                    <a:pt x="99455" y="200528"/>
                  </a:lnTo>
                  <a:lnTo>
                    <a:pt x="62144" y="392529"/>
                  </a:lnTo>
                  <a:lnTo>
                    <a:pt x="428141" y="319685"/>
                  </a:lnTo>
                  <a:lnTo>
                    <a:pt x="396753" y="180748"/>
                  </a:lnTo>
                  <a:lnTo>
                    <a:pt x="484403" y="158401"/>
                  </a:lnTo>
                  <a:lnTo>
                    <a:pt x="443579" y="76792"/>
                  </a:lnTo>
                  <a:cubicBezTo>
                    <a:pt x="433511" y="58354"/>
                    <a:pt x="415705" y="33757"/>
                    <a:pt x="392884" y="22149"/>
                  </a:cubicBezTo>
                  <a:cubicBezTo>
                    <a:pt x="373104" y="12081"/>
                    <a:pt x="348862" y="6317"/>
                    <a:pt x="340847" y="5764"/>
                  </a:cubicBezTo>
                  <a:lnTo>
                    <a:pt x="244156" y="0"/>
                  </a:lnTo>
                  <a:lnTo>
                    <a:pt x="220269" y="2172"/>
                  </a:lnTo>
                  <a:lnTo>
                    <a:pt x="177668" y="7541"/>
                  </a:lnTo>
                  <a:cubicBezTo>
                    <a:pt x="134870" y="12950"/>
                    <a:pt x="95230" y="33007"/>
                    <a:pt x="65855" y="64632"/>
                  </a:cubicBezTo>
                  <a:cubicBezTo>
                    <a:pt x="65343" y="65185"/>
                    <a:pt x="64790" y="65777"/>
                    <a:pt x="64277" y="66330"/>
                  </a:cubicBezTo>
                  <a:cubicBezTo>
                    <a:pt x="37823" y="95270"/>
                    <a:pt x="14806" y="129974"/>
                    <a:pt x="6475" y="16827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7" name="Google Shape;447;p27"/>
            <p:cNvSpPr/>
            <p:nvPr/>
          </p:nvSpPr>
          <p:spPr>
            <a:xfrm>
              <a:off x="2614226" y="2524793"/>
              <a:ext cx="352594" cy="412244"/>
            </a:xfrm>
            <a:custGeom>
              <a:avLst/>
              <a:gdLst/>
              <a:ahLst/>
              <a:cxnLst/>
              <a:rect l="l" t="t" r="r" b="b"/>
              <a:pathLst>
                <a:path w="126591" h="148007" extrusionOk="0">
                  <a:moveTo>
                    <a:pt x="124628" y="148007"/>
                  </a:moveTo>
                  <a:cubicBezTo>
                    <a:pt x="123798" y="148007"/>
                    <a:pt x="123048" y="147494"/>
                    <a:pt x="122772" y="146665"/>
                  </a:cubicBezTo>
                  <a:cubicBezTo>
                    <a:pt x="69946" y="-9841"/>
                    <a:pt x="3103" y="4333"/>
                    <a:pt x="2431" y="4491"/>
                  </a:cubicBezTo>
                  <a:cubicBezTo>
                    <a:pt x="1366" y="4728"/>
                    <a:pt x="299" y="4096"/>
                    <a:pt x="62" y="3030"/>
                  </a:cubicBezTo>
                  <a:cubicBezTo>
                    <a:pt x="-214" y="1964"/>
                    <a:pt x="457" y="898"/>
                    <a:pt x="1484" y="661"/>
                  </a:cubicBezTo>
                  <a:cubicBezTo>
                    <a:pt x="4366" y="-50"/>
                    <a:pt x="72393" y="-14934"/>
                    <a:pt x="126483" y="145401"/>
                  </a:cubicBezTo>
                  <a:cubicBezTo>
                    <a:pt x="126839" y="146428"/>
                    <a:pt x="126286" y="147533"/>
                    <a:pt x="125260" y="147889"/>
                  </a:cubicBezTo>
                  <a:cubicBezTo>
                    <a:pt x="125062" y="147968"/>
                    <a:pt x="124825" y="148007"/>
                    <a:pt x="124628" y="14800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8" name="Google Shape;448;p27"/>
            <p:cNvSpPr/>
            <p:nvPr/>
          </p:nvSpPr>
          <p:spPr>
            <a:xfrm>
              <a:off x="2267668" y="2315603"/>
              <a:ext cx="295924" cy="256696"/>
            </a:xfrm>
            <a:custGeom>
              <a:avLst/>
              <a:gdLst/>
              <a:ahLst/>
              <a:cxnLst/>
              <a:rect l="l" t="t" r="r" b="b"/>
              <a:pathLst>
                <a:path w="106245" h="92161" extrusionOk="0">
                  <a:moveTo>
                    <a:pt x="106246" y="63092"/>
                  </a:moveTo>
                  <a:lnTo>
                    <a:pt x="80504" y="59776"/>
                  </a:lnTo>
                  <a:lnTo>
                    <a:pt x="80662" y="0"/>
                  </a:lnTo>
                  <a:lnTo>
                    <a:pt x="17846" y="790"/>
                  </a:lnTo>
                  <a:lnTo>
                    <a:pt x="21123" y="58552"/>
                  </a:lnTo>
                  <a:lnTo>
                    <a:pt x="0" y="60526"/>
                  </a:lnTo>
                  <a:cubicBezTo>
                    <a:pt x="0" y="60526"/>
                    <a:pt x="53143" y="129935"/>
                    <a:pt x="106246" y="63132"/>
                  </a:cubicBez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9" name="Google Shape;449;p27"/>
            <p:cNvSpPr/>
            <p:nvPr/>
          </p:nvSpPr>
          <p:spPr>
            <a:xfrm>
              <a:off x="2223635" y="2021005"/>
              <a:ext cx="339305" cy="389906"/>
            </a:xfrm>
            <a:custGeom>
              <a:avLst/>
              <a:gdLst/>
              <a:ahLst/>
              <a:cxnLst/>
              <a:rect l="l" t="t" r="r" b="b"/>
              <a:pathLst>
                <a:path w="121820" h="139987" extrusionOk="0">
                  <a:moveTo>
                    <a:pt x="89363" y="7618"/>
                  </a:moveTo>
                  <a:cubicBezTo>
                    <a:pt x="64845" y="-8688"/>
                    <a:pt x="32431" y="2248"/>
                    <a:pt x="23468" y="30280"/>
                  </a:cubicBezTo>
                  <a:cubicBezTo>
                    <a:pt x="19836" y="41651"/>
                    <a:pt x="19441" y="53496"/>
                    <a:pt x="19639" y="65340"/>
                  </a:cubicBezTo>
                  <a:cubicBezTo>
                    <a:pt x="16006" y="66485"/>
                    <a:pt x="12453" y="67946"/>
                    <a:pt x="9294" y="70078"/>
                  </a:cubicBezTo>
                  <a:cubicBezTo>
                    <a:pt x="-260" y="76553"/>
                    <a:pt x="-2076" y="88476"/>
                    <a:pt x="2148" y="98702"/>
                  </a:cubicBezTo>
                  <a:cubicBezTo>
                    <a:pt x="7478" y="111692"/>
                    <a:pt x="21810" y="119628"/>
                    <a:pt x="35431" y="114929"/>
                  </a:cubicBezTo>
                  <a:cubicBezTo>
                    <a:pt x="47236" y="126142"/>
                    <a:pt x="83915" y="156504"/>
                    <a:pt x="110091" y="128353"/>
                  </a:cubicBezTo>
                  <a:cubicBezTo>
                    <a:pt x="117514" y="120338"/>
                    <a:pt x="121225" y="109599"/>
                    <a:pt x="121660" y="98702"/>
                  </a:cubicBezTo>
                  <a:cubicBezTo>
                    <a:pt x="122607" y="75250"/>
                    <a:pt x="120278" y="28109"/>
                    <a:pt x="89403" y="7618"/>
                  </a:cubicBez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0" name="Google Shape;450;p27"/>
            <p:cNvSpPr/>
            <p:nvPr/>
          </p:nvSpPr>
          <p:spPr>
            <a:xfrm>
              <a:off x="2524762" y="2295911"/>
              <a:ext cx="37510" cy="41270"/>
            </a:xfrm>
            <a:custGeom>
              <a:avLst/>
              <a:gdLst/>
              <a:ahLst/>
              <a:cxnLst/>
              <a:rect l="l" t="t" r="r" b="b"/>
              <a:pathLst>
                <a:path w="13467" h="14817" extrusionOk="0">
                  <a:moveTo>
                    <a:pt x="8888" y="3"/>
                  </a:moveTo>
                  <a:cubicBezTo>
                    <a:pt x="3835" y="201"/>
                    <a:pt x="-153" y="3675"/>
                    <a:pt x="5" y="7742"/>
                  </a:cubicBezTo>
                  <a:cubicBezTo>
                    <a:pt x="163" y="11848"/>
                    <a:pt x="4387" y="15006"/>
                    <a:pt x="9441" y="14809"/>
                  </a:cubicBezTo>
                  <a:cubicBezTo>
                    <a:pt x="9915" y="14809"/>
                    <a:pt x="10388" y="14730"/>
                    <a:pt x="10862" y="14651"/>
                  </a:cubicBezTo>
                  <a:cubicBezTo>
                    <a:pt x="12205" y="10190"/>
                    <a:pt x="13073" y="5531"/>
                    <a:pt x="13468" y="872"/>
                  </a:cubicBezTo>
                  <a:cubicBezTo>
                    <a:pt x="12086" y="280"/>
                    <a:pt x="10546" y="-36"/>
                    <a:pt x="8848" y="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1" name="Google Shape;451;p27"/>
            <p:cNvSpPr/>
            <p:nvPr/>
          </p:nvSpPr>
          <p:spPr>
            <a:xfrm>
              <a:off x="2368830" y="2278060"/>
              <a:ext cx="63800" cy="53313"/>
            </a:xfrm>
            <a:custGeom>
              <a:avLst/>
              <a:gdLst/>
              <a:ahLst/>
              <a:cxnLst/>
              <a:rect l="l" t="t" r="r" b="b"/>
              <a:pathLst>
                <a:path w="22906" h="19141" extrusionOk="0">
                  <a:moveTo>
                    <a:pt x="22627" y="12690"/>
                  </a:moveTo>
                  <a:cubicBezTo>
                    <a:pt x="21245" y="17664"/>
                    <a:pt x="15125" y="20349"/>
                    <a:pt x="8927" y="18612"/>
                  </a:cubicBezTo>
                  <a:cubicBezTo>
                    <a:pt x="2767" y="16875"/>
                    <a:pt x="-1102" y="11466"/>
                    <a:pt x="280" y="6452"/>
                  </a:cubicBezTo>
                  <a:cubicBezTo>
                    <a:pt x="1662" y="1477"/>
                    <a:pt x="7782" y="-1208"/>
                    <a:pt x="13980" y="529"/>
                  </a:cubicBezTo>
                  <a:cubicBezTo>
                    <a:pt x="20139" y="2227"/>
                    <a:pt x="24008" y="7675"/>
                    <a:pt x="22627" y="1269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2" name="Google Shape;452;p27"/>
            <p:cNvSpPr/>
            <p:nvPr/>
          </p:nvSpPr>
          <p:spPr>
            <a:xfrm>
              <a:off x="2467034" y="2236960"/>
              <a:ext cx="32042" cy="69513"/>
            </a:xfrm>
            <a:custGeom>
              <a:avLst/>
              <a:gdLst/>
              <a:ahLst/>
              <a:cxnLst/>
              <a:rect l="l" t="t" r="r" b="b"/>
              <a:pathLst>
                <a:path w="11504" h="24957" extrusionOk="0">
                  <a:moveTo>
                    <a:pt x="5806" y="24918"/>
                  </a:moveTo>
                  <a:cubicBezTo>
                    <a:pt x="3516" y="24918"/>
                    <a:pt x="1147" y="23971"/>
                    <a:pt x="200" y="21957"/>
                  </a:cubicBezTo>
                  <a:cubicBezTo>
                    <a:pt x="-274" y="20970"/>
                    <a:pt x="121" y="19786"/>
                    <a:pt x="1108" y="19312"/>
                  </a:cubicBezTo>
                  <a:cubicBezTo>
                    <a:pt x="2095" y="18838"/>
                    <a:pt x="3280" y="19233"/>
                    <a:pt x="3753" y="20220"/>
                  </a:cubicBezTo>
                  <a:cubicBezTo>
                    <a:pt x="3990" y="20694"/>
                    <a:pt x="5688" y="21247"/>
                    <a:pt x="6991" y="20773"/>
                  </a:cubicBezTo>
                  <a:cubicBezTo>
                    <a:pt x="7622" y="20536"/>
                    <a:pt x="7662" y="20299"/>
                    <a:pt x="7504" y="19825"/>
                  </a:cubicBezTo>
                  <a:cubicBezTo>
                    <a:pt x="7464" y="19746"/>
                    <a:pt x="7228" y="19509"/>
                    <a:pt x="7070" y="19352"/>
                  </a:cubicBezTo>
                  <a:cubicBezTo>
                    <a:pt x="6162" y="18483"/>
                    <a:pt x="4819" y="17141"/>
                    <a:pt x="3556" y="13508"/>
                  </a:cubicBezTo>
                  <a:cubicBezTo>
                    <a:pt x="2687" y="11021"/>
                    <a:pt x="2016" y="7191"/>
                    <a:pt x="1582" y="2137"/>
                  </a:cubicBezTo>
                  <a:cubicBezTo>
                    <a:pt x="1503" y="1071"/>
                    <a:pt x="2292" y="84"/>
                    <a:pt x="3359" y="5"/>
                  </a:cubicBezTo>
                  <a:cubicBezTo>
                    <a:pt x="4464" y="-74"/>
                    <a:pt x="5411" y="716"/>
                    <a:pt x="5490" y="1782"/>
                  </a:cubicBezTo>
                  <a:cubicBezTo>
                    <a:pt x="5885" y="6441"/>
                    <a:pt x="6517" y="10034"/>
                    <a:pt x="7267" y="12205"/>
                  </a:cubicBezTo>
                  <a:cubicBezTo>
                    <a:pt x="8215" y="14969"/>
                    <a:pt x="9123" y="15838"/>
                    <a:pt x="9833" y="16548"/>
                  </a:cubicBezTo>
                  <a:cubicBezTo>
                    <a:pt x="10386" y="17101"/>
                    <a:pt x="11057" y="17733"/>
                    <a:pt x="11334" y="18878"/>
                  </a:cubicBezTo>
                  <a:cubicBezTo>
                    <a:pt x="11965" y="21405"/>
                    <a:pt x="10820" y="23616"/>
                    <a:pt x="8333" y="24524"/>
                  </a:cubicBezTo>
                  <a:cubicBezTo>
                    <a:pt x="7543" y="24800"/>
                    <a:pt x="6675" y="24958"/>
                    <a:pt x="5806" y="2495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53" name="Google Shape;453;p27"/>
            <p:cNvGrpSpPr/>
            <p:nvPr/>
          </p:nvGrpSpPr>
          <p:grpSpPr>
            <a:xfrm>
              <a:off x="1801428" y="2559094"/>
              <a:ext cx="1025155" cy="1137168"/>
              <a:chOff x="7245603" y="554529"/>
              <a:chExt cx="368059" cy="408275"/>
            </a:xfrm>
          </p:grpSpPr>
          <p:sp>
            <p:nvSpPr>
              <p:cNvPr id="454" name="Google Shape;454;p27"/>
              <p:cNvSpPr/>
              <p:nvPr/>
            </p:nvSpPr>
            <p:spPr>
              <a:xfrm>
                <a:off x="7245603" y="554529"/>
                <a:ext cx="96284" cy="83471"/>
              </a:xfrm>
              <a:custGeom>
                <a:avLst/>
                <a:gdLst/>
                <a:ahLst/>
                <a:cxnLst/>
                <a:rect l="l" t="t" r="r" b="b"/>
                <a:pathLst>
                  <a:path w="96284" h="83471" extrusionOk="0">
                    <a:moveTo>
                      <a:pt x="94825" y="18392"/>
                    </a:moveTo>
                    <a:cubicBezTo>
                      <a:pt x="83771" y="6034"/>
                      <a:pt x="55186" y="-16786"/>
                      <a:pt x="16493" y="20090"/>
                    </a:cubicBezTo>
                    <a:cubicBezTo>
                      <a:pt x="16493" y="20090"/>
                      <a:pt x="-10907" y="43068"/>
                      <a:pt x="4925" y="79234"/>
                    </a:cubicBezTo>
                    <a:cubicBezTo>
                      <a:pt x="6662" y="83221"/>
                      <a:pt x="11637" y="84722"/>
                      <a:pt x="15270" y="82313"/>
                    </a:cubicBezTo>
                    <a:cubicBezTo>
                      <a:pt x="22179" y="77733"/>
                      <a:pt x="31339" y="66994"/>
                      <a:pt x="29720" y="42595"/>
                    </a:cubicBezTo>
                    <a:cubicBezTo>
                      <a:pt x="29720" y="42595"/>
                      <a:pt x="39590" y="71022"/>
                      <a:pt x="54909" y="78247"/>
                    </a:cubicBezTo>
                    <a:cubicBezTo>
                      <a:pt x="60516" y="80892"/>
                      <a:pt x="66793" y="76115"/>
                      <a:pt x="65925" y="69995"/>
                    </a:cubicBezTo>
                    <a:cubicBezTo>
                      <a:pt x="64780" y="61743"/>
                      <a:pt x="59331" y="46977"/>
                      <a:pt x="41762" y="20919"/>
                    </a:cubicBezTo>
                    <a:cubicBezTo>
                      <a:pt x="41762" y="20919"/>
                      <a:pt x="68136" y="34698"/>
                      <a:pt x="92141" y="27828"/>
                    </a:cubicBezTo>
                    <a:cubicBezTo>
                      <a:pt x="96208" y="26644"/>
                      <a:pt x="97629" y="21590"/>
                      <a:pt x="94825" y="1843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5" name="Google Shape;455;p27"/>
              <p:cNvSpPr/>
              <p:nvPr/>
            </p:nvSpPr>
            <p:spPr>
              <a:xfrm>
                <a:off x="7535719" y="730651"/>
                <a:ext cx="77943" cy="104129"/>
              </a:xfrm>
              <a:custGeom>
                <a:avLst/>
                <a:gdLst/>
                <a:ahLst/>
                <a:cxnLst/>
                <a:rect l="l" t="t" r="r" b="b"/>
                <a:pathLst>
                  <a:path w="77943" h="104129" extrusionOk="0">
                    <a:moveTo>
                      <a:pt x="48786" y="103561"/>
                    </a:moveTo>
                    <a:cubicBezTo>
                      <a:pt x="63631" y="96257"/>
                      <a:pt x="93322" y="74818"/>
                      <a:pt x="68211" y="27677"/>
                    </a:cubicBezTo>
                    <a:cubicBezTo>
                      <a:pt x="68211" y="27677"/>
                      <a:pt x="53445" y="-4896"/>
                      <a:pt x="14358" y="632"/>
                    </a:cubicBezTo>
                    <a:cubicBezTo>
                      <a:pt x="10014" y="1263"/>
                      <a:pt x="7251" y="5606"/>
                      <a:pt x="8593" y="9752"/>
                    </a:cubicBezTo>
                    <a:cubicBezTo>
                      <a:pt x="11160" y="17648"/>
                      <a:pt x="19016" y="29335"/>
                      <a:pt x="42982" y="34349"/>
                    </a:cubicBezTo>
                    <a:cubicBezTo>
                      <a:pt x="42982" y="34349"/>
                      <a:pt x="12937" y="36205"/>
                      <a:pt x="1881" y="49036"/>
                    </a:cubicBezTo>
                    <a:cubicBezTo>
                      <a:pt x="-2185" y="53735"/>
                      <a:pt x="736" y="61039"/>
                      <a:pt x="6856" y="61868"/>
                    </a:cubicBezTo>
                    <a:cubicBezTo>
                      <a:pt x="15108" y="62973"/>
                      <a:pt x="30822" y="61710"/>
                      <a:pt x="60591" y="51761"/>
                    </a:cubicBezTo>
                    <a:cubicBezTo>
                      <a:pt x="60591" y="51761"/>
                      <a:pt x="40218" y="73476"/>
                      <a:pt x="40376" y="98428"/>
                    </a:cubicBezTo>
                    <a:cubicBezTo>
                      <a:pt x="40376" y="102653"/>
                      <a:pt x="44877" y="105416"/>
                      <a:pt x="48707" y="103521"/>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6" name="Google Shape;456;p27"/>
              <p:cNvSpPr/>
              <p:nvPr/>
            </p:nvSpPr>
            <p:spPr>
              <a:xfrm>
                <a:off x="7318017" y="676244"/>
                <a:ext cx="109725" cy="114379"/>
              </a:xfrm>
              <a:custGeom>
                <a:avLst/>
                <a:gdLst/>
                <a:ahLst/>
                <a:cxnLst/>
                <a:rect l="l" t="t" r="r" b="b"/>
                <a:pathLst>
                  <a:path w="109725" h="114379" extrusionOk="0">
                    <a:moveTo>
                      <a:pt x="68605" y="42128"/>
                    </a:moveTo>
                    <a:cubicBezTo>
                      <a:pt x="68605" y="42128"/>
                      <a:pt x="77015" y="14056"/>
                      <a:pt x="70619" y="3278"/>
                    </a:cubicBezTo>
                    <a:cubicBezTo>
                      <a:pt x="68487" y="-315"/>
                      <a:pt x="63591" y="-1065"/>
                      <a:pt x="60393" y="1580"/>
                    </a:cubicBezTo>
                    <a:cubicBezTo>
                      <a:pt x="55655" y="5410"/>
                      <a:pt x="48983" y="15241"/>
                      <a:pt x="50720" y="39798"/>
                    </a:cubicBezTo>
                    <a:cubicBezTo>
                      <a:pt x="50918" y="42839"/>
                      <a:pt x="29124" y="15280"/>
                      <a:pt x="13173" y="25861"/>
                    </a:cubicBezTo>
                    <a:cubicBezTo>
                      <a:pt x="12028" y="26651"/>
                      <a:pt x="11278" y="27875"/>
                      <a:pt x="11199" y="29296"/>
                    </a:cubicBezTo>
                    <a:cubicBezTo>
                      <a:pt x="10962" y="34153"/>
                      <a:pt x="13331" y="46510"/>
                      <a:pt x="39428" y="61316"/>
                    </a:cubicBezTo>
                    <a:cubicBezTo>
                      <a:pt x="39428" y="61316"/>
                      <a:pt x="-1159" y="80188"/>
                      <a:pt x="25" y="105891"/>
                    </a:cubicBezTo>
                    <a:cubicBezTo>
                      <a:pt x="25" y="105891"/>
                      <a:pt x="37059" y="111774"/>
                      <a:pt x="53326" y="78056"/>
                    </a:cubicBezTo>
                    <a:cubicBezTo>
                      <a:pt x="53326" y="78056"/>
                      <a:pt x="62999" y="111063"/>
                      <a:pt x="84951" y="114380"/>
                    </a:cubicBezTo>
                    <a:cubicBezTo>
                      <a:pt x="84951" y="114380"/>
                      <a:pt x="100033" y="95744"/>
                      <a:pt x="71961" y="68383"/>
                    </a:cubicBezTo>
                    <a:cubicBezTo>
                      <a:pt x="71961" y="68383"/>
                      <a:pt x="106153" y="62501"/>
                      <a:pt x="109232" y="40075"/>
                    </a:cubicBezTo>
                    <a:cubicBezTo>
                      <a:pt x="109232" y="40075"/>
                      <a:pt x="117247" y="25467"/>
                      <a:pt x="68645" y="42207"/>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7" name="Google Shape;457;p27"/>
              <p:cNvSpPr/>
              <p:nvPr/>
            </p:nvSpPr>
            <p:spPr>
              <a:xfrm>
                <a:off x="7406600" y="590361"/>
                <a:ext cx="83267" cy="77638"/>
              </a:xfrm>
              <a:custGeom>
                <a:avLst/>
                <a:gdLst/>
                <a:ahLst/>
                <a:cxnLst/>
                <a:rect l="l" t="t" r="r" b="b"/>
                <a:pathLst>
                  <a:path w="83267" h="77638" extrusionOk="0">
                    <a:moveTo>
                      <a:pt x="30164" y="43086"/>
                    </a:moveTo>
                    <a:cubicBezTo>
                      <a:pt x="32454" y="42809"/>
                      <a:pt x="11766" y="61010"/>
                      <a:pt x="22386" y="72184"/>
                    </a:cubicBezTo>
                    <a:cubicBezTo>
                      <a:pt x="22386" y="72184"/>
                      <a:pt x="33639" y="75895"/>
                      <a:pt x="46273" y="50508"/>
                    </a:cubicBezTo>
                    <a:cubicBezTo>
                      <a:pt x="46273" y="50508"/>
                      <a:pt x="61632" y="79409"/>
                      <a:pt x="80386" y="77553"/>
                    </a:cubicBezTo>
                    <a:cubicBezTo>
                      <a:pt x="80386" y="77553"/>
                      <a:pt x="83268" y="50271"/>
                      <a:pt x="57960" y="39690"/>
                    </a:cubicBezTo>
                    <a:cubicBezTo>
                      <a:pt x="57960" y="39690"/>
                      <a:pt x="81688" y="31320"/>
                      <a:pt x="83268" y="15172"/>
                    </a:cubicBezTo>
                    <a:cubicBezTo>
                      <a:pt x="83268" y="15172"/>
                      <a:pt x="69054" y="4867"/>
                      <a:pt x="50182" y="26424"/>
                    </a:cubicBezTo>
                    <a:cubicBezTo>
                      <a:pt x="50182" y="26424"/>
                      <a:pt x="44536" y="1669"/>
                      <a:pt x="28072" y="287"/>
                    </a:cubicBezTo>
                    <a:cubicBezTo>
                      <a:pt x="28072" y="287"/>
                      <a:pt x="17096" y="-5003"/>
                      <a:pt x="31191" y="29820"/>
                    </a:cubicBezTo>
                    <a:cubicBezTo>
                      <a:pt x="31191" y="29820"/>
                      <a:pt x="1066" y="22516"/>
                      <a:pt x="0" y="34321"/>
                    </a:cubicBezTo>
                    <a:cubicBezTo>
                      <a:pt x="0" y="34321"/>
                      <a:pt x="3159" y="46323"/>
                      <a:pt x="30164" y="43007"/>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8" name="Google Shape;458;p27"/>
              <p:cNvSpPr/>
              <p:nvPr/>
            </p:nvSpPr>
            <p:spPr>
              <a:xfrm>
                <a:off x="7275343" y="834820"/>
                <a:ext cx="113647" cy="127984"/>
              </a:xfrm>
              <a:custGeom>
                <a:avLst/>
                <a:gdLst/>
                <a:ahLst/>
                <a:cxnLst/>
                <a:rect l="l" t="t" r="r" b="b"/>
                <a:pathLst>
                  <a:path w="113647" h="127984" extrusionOk="0">
                    <a:moveTo>
                      <a:pt x="31644" y="55061"/>
                    </a:moveTo>
                    <a:cubicBezTo>
                      <a:pt x="34644" y="56127"/>
                      <a:pt x="-1837" y="65682"/>
                      <a:pt x="4283" y="85857"/>
                    </a:cubicBezTo>
                    <a:cubicBezTo>
                      <a:pt x="4283" y="85857"/>
                      <a:pt x="15772" y="97307"/>
                      <a:pt x="46766" y="74052"/>
                    </a:cubicBezTo>
                    <a:cubicBezTo>
                      <a:pt x="46766" y="74052"/>
                      <a:pt x="47831" y="118785"/>
                      <a:pt x="71876" y="127984"/>
                    </a:cubicBezTo>
                    <a:cubicBezTo>
                      <a:pt x="71876" y="127984"/>
                      <a:pt x="92091" y="96399"/>
                      <a:pt x="67691" y="67972"/>
                    </a:cubicBezTo>
                    <a:cubicBezTo>
                      <a:pt x="67691" y="67972"/>
                      <a:pt x="101843" y="72315"/>
                      <a:pt x="113648" y="53522"/>
                    </a:cubicBezTo>
                    <a:cubicBezTo>
                      <a:pt x="113648" y="53522"/>
                      <a:pt x="102593" y="32241"/>
                      <a:pt x="66309" y="47007"/>
                    </a:cubicBezTo>
                    <a:cubicBezTo>
                      <a:pt x="66309" y="47007"/>
                      <a:pt x="74600" y="13290"/>
                      <a:pt x="55293" y="1524"/>
                    </a:cubicBezTo>
                    <a:cubicBezTo>
                      <a:pt x="55293" y="1524"/>
                      <a:pt x="45107" y="-11663"/>
                      <a:pt x="41001" y="39545"/>
                    </a:cubicBezTo>
                    <a:cubicBezTo>
                      <a:pt x="41001" y="39545"/>
                      <a:pt x="8666" y="12184"/>
                      <a:pt x="98" y="25924"/>
                    </a:cubicBezTo>
                    <a:cubicBezTo>
                      <a:pt x="98" y="25924"/>
                      <a:pt x="-3416" y="42546"/>
                      <a:pt x="31683" y="5502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59" name="Google Shape;459;p27"/>
            <p:cNvSpPr/>
            <p:nvPr/>
          </p:nvSpPr>
          <p:spPr>
            <a:xfrm>
              <a:off x="2345637" y="2361572"/>
              <a:ext cx="146696" cy="88542"/>
            </a:xfrm>
            <a:custGeom>
              <a:avLst/>
              <a:gdLst/>
              <a:ahLst/>
              <a:cxnLst/>
              <a:rect l="l" t="t" r="r" b="b"/>
              <a:pathLst>
                <a:path w="52668" h="31789" extrusionOk="0">
                  <a:moveTo>
                    <a:pt x="52669" y="15595"/>
                  </a:moveTo>
                  <a:cubicBezTo>
                    <a:pt x="52669" y="15595"/>
                    <a:pt x="30954" y="25821"/>
                    <a:pt x="0" y="0"/>
                  </a:cubicBezTo>
                  <a:cubicBezTo>
                    <a:pt x="0" y="0"/>
                    <a:pt x="6988" y="32336"/>
                    <a:pt x="52629" y="31783"/>
                  </a:cubicBezTo>
                  <a:lnTo>
                    <a:pt x="52629" y="156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0" name="Google Shape;460;p27"/>
            <p:cNvSpPr/>
            <p:nvPr/>
          </p:nvSpPr>
          <p:spPr>
            <a:xfrm>
              <a:off x="2696236" y="2667303"/>
              <a:ext cx="69463" cy="314491"/>
            </a:xfrm>
            <a:custGeom>
              <a:avLst/>
              <a:gdLst/>
              <a:ahLst/>
              <a:cxnLst/>
              <a:rect l="l" t="t" r="r" b="b"/>
              <a:pathLst>
                <a:path w="24939" h="112911" extrusionOk="0">
                  <a:moveTo>
                    <a:pt x="22932" y="112912"/>
                  </a:moveTo>
                  <a:cubicBezTo>
                    <a:pt x="22024" y="112912"/>
                    <a:pt x="21195" y="112240"/>
                    <a:pt x="20998" y="111293"/>
                  </a:cubicBezTo>
                  <a:lnTo>
                    <a:pt x="33" y="2362"/>
                  </a:lnTo>
                  <a:cubicBezTo>
                    <a:pt x="-165" y="1296"/>
                    <a:pt x="546" y="270"/>
                    <a:pt x="1612" y="33"/>
                  </a:cubicBezTo>
                  <a:cubicBezTo>
                    <a:pt x="2678" y="-164"/>
                    <a:pt x="3705" y="546"/>
                    <a:pt x="3942" y="1612"/>
                  </a:cubicBezTo>
                  <a:lnTo>
                    <a:pt x="24906" y="110543"/>
                  </a:lnTo>
                  <a:cubicBezTo>
                    <a:pt x="25104" y="111609"/>
                    <a:pt x="24393" y="112635"/>
                    <a:pt x="23327" y="112872"/>
                  </a:cubicBezTo>
                  <a:cubicBezTo>
                    <a:pt x="23209" y="112872"/>
                    <a:pt x="23090" y="112872"/>
                    <a:pt x="22932" y="11287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1" name="Google Shape;461;p27"/>
            <p:cNvSpPr/>
            <p:nvPr/>
          </p:nvSpPr>
          <p:spPr>
            <a:xfrm>
              <a:off x="2426023" y="2258309"/>
              <a:ext cx="14514" cy="14514"/>
            </a:xfrm>
            <a:custGeom>
              <a:avLst/>
              <a:gdLst/>
              <a:ahLst/>
              <a:cxnLst/>
              <a:rect l="l" t="t" r="r" b="b"/>
              <a:pathLst>
                <a:path w="5211" h="5211" extrusionOk="0">
                  <a:moveTo>
                    <a:pt x="5212" y="2606"/>
                  </a:moveTo>
                  <a:cubicBezTo>
                    <a:pt x="5212" y="4027"/>
                    <a:pt x="4067" y="5212"/>
                    <a:pt x="2606" y="5212"/>
                  </a:cubicBezTo>
                  <a:cubicBezTo>
                    <a:pt x="1145" y="5212"/>
                    <a:pt x="0" y="4067"/>
                    <a:pt x="0" y="2606"/>
                  </a:cubicBezTo>
                  <a:cubicBezTo>
                    <a:pt x="0" y="1145"/>
                    <a:pt x="1145" y="0"/>
                    <a:pt x="2606" y="0"/>
                  </a:cubicBezTo>
                  <a:cubicBezTo>
                    <a:pt x="4067" y="0"/>
                    <a:pt x="5212" y="1145"/>
                    <a:pt x="5212" y="26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2" name="Google Shape;462;p27"/>
            <p:cNvSpPr/>
            <p:nvPr/>
          </p:nvSpPr>
          <p:spPr>
            <a:xfrm>
              <a:off x="2516418" y="2256332"/>
              <a:ext cx="14514" cy="14514"/>
            </a:xfrm>
            <a:custGeom>
              <a:avLst/>
              <a:gdLst/>
              <a:ahLst/>
              <a:cxnLst/>
              <a:rect l="l" t="t" r="r" b="b"/>
              <a:pathLst>
                <a:path w="5211" h="5211" extrusionOk="0">
                  <a:moveTo>
                    <a:pt x="5212" y="2606"/>
                  </a:moveTo>
                  <a:cubicBezTo>
                    <a:pt x="5212" y="4027"/>
                    <a:pt x="4067" y="5212"/>
                    <a:pt x="2606" y="5212"/>
                  </a:cubicBezTo>
                  <a:cubicBezTo>
                    <a:pt x="1145" y="5212"/>
                    <a:pt x="0" y="4067"/>
                    <a:pt x="0" y="2606"/>
                  </a:cubicBezTo>
                  <a:cubicBezTo>
                    <a:pt x="0" y="1145"/>
                    <a:pt x="1145" y="0"/>
                    <a:pt x="2606" y="0"/>
                  </a:cubicBezTo>
                  <a:cubicBezTo>
                    <a:pt x="4067" y="0"/>
                    <a:pt x="5212" y="1145"/>
                    <a:pt x="5212" y="26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3" name="Google Shape;463;p27"/>
            <p:cNvSpPr/>
            <p:nvPr/>
          </p:nvSpPr>
          <p:spPr>
            <a:xfrm>
              <a:off x="2406635" y="2307737"/>
              <a:ext cx="91266" cy="32059"/>
            </a:xfrm>
            <a:custGeom>
              <a:avLst/>
              <a:gdLst/>
              <a:ahLst/>
              <a:cxnLst/>
              <a:rect l="l" t="t" r="r" b="b"/>
              <a:pathLst>
                <a:path w="32767" h="11510" extrusionOk="0">
                  <a:moveTo>
                    <a:pt x="24018" y="11511"/>
                  </a:moveTo>
                  <a:cubicBezTo>
                    <a:pt x="12331" y="11511"/>
                    <a:pt x="1395" y="3970"/>
                    <a:pt x="842" y="3614"/>
                  </a:cubicBezTo>
                  <a:cubicBezTo>
                    <a:pt x="-67" y="2983"/>
                    <a:pt x="-264" y="1759"/>
                    <a:pt x="368" y="851"/>
                  </a:cubicBezTo>
                  <a:cubicBezTo>
                    <a:pt x="999" y="-57"/>
                    <a:pt x="2224" y="-255"/>
                    <a:pt x="3132" y="337"/>
                  </a:cubicBezTo>
                  <a:cubicBezTo>
                    <a:pt x="3290" y="456"/>
                    <a:pt x="18095" y="10603"/>
                    <a:pt x="30177" y="6615"/>
                  </a:cubicBezTo>
                  <a:cubicBezTo>
                    <a:pt x="31203" y="6260"/>
                    <a:pt x="32309" y="6852"/>
                    <a:pt x="32664" y="7878"/>
                  </a:cubicBezTo>
                  <a:cubicBezTo>
                    <a:pt x="33019" y="8905"/>
                    <a:pt x="32427" y="10010"/>
                    <a:pt x="31401" y="10366"/>
                  </a:cubicBezTo>
                  <a:cubicBezTo>
                    <a:pt x="28992" y="11155"/>
                    <a:pt x="26505" y="11511"/>
                    <a:pt x="24057" y="115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4" name="Google Shape;464;p27"/>
            <p:cNvSpPr/>
            <p:nvPr/>
          </p:nvSpPr>
          <p:spPr>
            <a:xfrm>
              <a:off x="2389993" y="2194587"/>
              <a:ext cx="51403" cy="20945"/>
            </a:xfrm>
            <a:custGeom>
              <a:avLst/>
              <a:gdLst/>
              <a:ahLst/>
              <a:cxnLst/>
              <a:rect l="l" t="t" r="r" b="b"/>
              <a:pathLst>
                <a:path w="18455" h="7520" extrusionOk="0">
                  <a:moveTo>
                    <a:pt x="1960" y="7481"/>
                  </a:moveTo>
                  <a:cubicBezTo>
                    <a:pt x="1486" y="7481"/>
                    <a:pt x="973" y="7283"/>
                    <a:pt x="618" y="6928"/>
                  </a:cubicBezTo>
                  <a:cubicBezTo>
                    <a:pt x="-172" y="6178"/>
                    <a:pt x="-211" y="4954"/>
                    <a:pt x="539" y="4164"/>
                  </a:cubicBezTo>
                  <a:cubicBezTo>
                    <a:pt x="3460" y="1084"/>
                    <a:pt x="10804" y="-3061"/>
                    <a:pt x="17832" y="3453"/>
                  </a:cubicBezTo>
                  <a:cubicBezTo>
                    <a:pt x="18622" y="4204"/>
                    <a:pt x="18661" y="5427"/>
                    <a:pt x="17950" y="6257"/>
                  </a:cubicBezTo>
                  <a:cubicBezTo>
                    <a:pt x="17200" y="7046"/>
                    <a:pt x="15976" y="7086"/>
                    <a:pt x="15147" y="6375"/>
                  </a:cubicBezTo>
                  <a:cubicBezTo>
                    <a:pt x="9382" y="1005"/>
                    <a:pt x="4013" y="6296"/>
                    <a:pt x="3421" y="6928"/>
                  </a:cubicBezTo>
                  <a:cubicBezTo>
                    <a:pt x="3026" y="7323"/>
                    <a:pt x="2513" y="7520"/>
                    <a:pt x="1999" y="75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5" name="Google Shape;465;p27"/>
            <p:cNvSpPr/>
            <p:nvPr/>
          </p:nvSpPr>
          <p:spPr>
            <a:xfrm>
              <a:off x="2499151" y="2192877"/>
              <a:ext cx="51478" cy="20455"/>
            </a:xfrm>
            <a:custGeom>
              <a:avLst/>
              <a:gdLst/>
              <a:ahLst/>
              <a:cxnLst/>
              <a:rect l="l" t="t" r="r" b="b"/>
              <a:pathLst>
                <a:path w="18482" h="7344" extrusionOk="0">
                  <a:moveTo>
                    <a:pt x="1974" y="7344"/>
                  </a:moveTo>
                  <a:cubicBezTo>
                    <a:pt x="1461" y="7344"/>
                    <a:pt x="987" y="7147"/>
                    <a:pt x="592" y="6792"/>
                  </a:cubicBezTo>
                  <a:cubicBezTo>
                    <a:pt x="-197" y="6041"/>
                    <a:pt x="-197" y="4778"/>
                    <a:pt x="592" y="3988"/>
                  </a:cubicBezTo>
                  <a:cubicBezTo>
                    <a:pt x="3554" y="948"/>
                    <a:pt x="11016" y="-3039"/>
                    <a:pt x="17886" y="3633"/>
                  </a:cubicBezTo>
                  <a:cubicBezTo>
                    <a:pt x="18675" y="4383"/>
                    <a:pt x="18675" y="5647"/>
                    <a:pt x="17925" y="6436"/>
                  </a:cubicBezTo>
                  <a:cubicBezTo>
                    <a:pt x="17175" y="7226"/>
                    <a:pt x="15911" y="7226"/>
                    <a:pt x="15122" y="6476"/>
                  </a:cubicBezTo>
                  <a:cubicBezTo>
                    <a:pt x="9476" y="988"/>
                    <a:pt x="3988" y="6160"/>
                    <a:pt x="3396" y="6752"/>
                  </a:cubicBezTo>
                  <a:cubicBezTo>
                    <a:pt x="3001" y="7147"/>
                    <a:pt x="2487" y="7344"/>
                    <a:pt x="2014" y="734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6" name="Google Shape;466;p27"/>
            <p:cNvSpPr/>
            <p:nvPr/>
          </p:nvSpPr>
          <p:spPr>
            <a:xfrm>
              <a:off x="2497391" y="2210475"/>
              <a:ext cx="101390" cy="101390"/>
            </a:xfrm>
            <a:custGeom>
              <a:avLst/>
              <a:gdLst/>
              <a:ahLst/>
              <a:cxnLst/>
              <a:rect l="l" t="t" r="r" b="b"/>
              <a:pathLst>
                <a:path w="36402" h="36402" extrusionOk="0">
                  <a:moveTo>
                    <a:pt x="18201" y="36402"/>
                  </a:moveTo>
                  <a:cubicBezTo>
                    <a:pt x="8173" y="36402"/>
                    <a:pt x="0" y="28230"/>
                    <a:pt x="0" y="18201"/>
                  </a:cubicBezTo>
                  <a:cubicBezTo>
                    <a:pt x="0" y="8173"/>
                    <a:pt x="8173" y="0"/>
                    <a:pt x="18201" y="0"/>
                  </a:cubicBezTo>
                  <a:cubicBezTo>
                    <a:pt x="28230" y="0"/>
                    <a:pt x="36403" y="8173"/>
                    <a:pt x="36403" y="18201"/>
                  </a:cubicBezTo>
                  <a:cubicBezTo>
                    <a:pt x="36403" y="28230"/>
                    <a:pt x="28230" y="36402"/>
                    <a:pt x="18201" y="36402"/>
                  </a:cubicBezTo>
                  <a:close/>
                  <a:moveTo>
                    <a:pt x="18201" y="3948"/>
                  </a:moveTo>
                  <a:cubicBezTo>
                    <a:pt x="10344" y="3948"/>
                    <a:pt x="3948" y="10344"/>
                    <a:pt x="3948" y="18201"/>
                  </a:cubicBezTo>
                  <a:cubicBezTo>
                    <a:pt x="3948" y="26058"/>
                    <a:pt x="10344" y="32454"/>
                    <a:pt x="18201" y="32454"/>
                  </a:cubicBezTo>
                  <a:cubicBezTo>
                    <a:pt x="26058" y="32454"/>
                    <a:pt x="32454" y="26058"/>
                    <a:pt x="32454" y="18201"/>
                  </a:cubicBezTo>
                  <a:cubicBezTo>
                    <a:pt x="32454" y="10344"/>
                    <a:pt x="26058" y="3948"/>
                    <a:pt x="18201" y="394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7" name="Google Shape;467;p27"/>
            <p:cNvSpPr/>
            <p:nvPr/>
          </p:nvSpPr>
          <p:spPr>
            <a:xfrm>
              <a:off x="2365429" y="2210475"/>
              <a:ext cx="101390" cy="101390"/>
            </a:xfrm>
            <a:custGeom>
              <a:avLst/>
              <a:gdLst/>
              <a:ahLst/>
              <a:cxnLst/>
              <a:rect l="l" t="t" r="r" b="b"/>
              <a:pathLst>
                <a:path w="36402" h="36402" extrusionOk="0">
                  <a:moveTo>
                    <a:pt x="18201" y="36402"/>
                  </a:moveTo>
                  <a:cubicBezTo>
                    <a:pt x="8173" y="36402"/>
                    <a:pt x="0" y="28230"/>
                    <a:pt x="0" y="18201"/>
                  </a:cubicBezTo>
                  <a:cubicBezTo>
                    <a:pt x="0" y="8173"/>
                    <a:pt x="8173" y="0"/>
                    <a:pt x="18201" y="0"/>
                  </a:cubicBezTo>
                  <a:cubicBezTo>
                    <a:pt x="28230" y="0"/>
                    <a:pt x="36403" y="8173"/>
                    <a:pt x="36403" y="18201"/>
                  </a:cubicBezTo>
                  <a:cubicBezTo>
                    <a:pt x="36403" y="28230"/>
                    <a:pt x="28230" y="36402"/>
                    <a:pt x="18201" y="36402"/>
                  </a:cubicBezTo>
                  <a:close/>
                  <a:moveTo>
                    <a:pt x="18201" y="3948"/>
                  </a:moveTo>
                  <a:cubicBezTo>
                    <a:pt x="10344" y="3948"/>
                    <a:pt x="3948" y="10344"/>
                    <a:pt x="3948" y="18201"/>
                  </a:cubicBezTo>
                  <a:cubicBezTo>
                    <a:pt x="3948" y="26058"/>
                    <a:pt x="10344" y="32454"/>
                    <a:pt x="18201" y="32454"/>
                  </a:cubicBezTo>
                  <a:cubicBezTo>
                    <a:pt x="26058" y="32454"/>
                    <a:pt x="32454" y="26058"/>
                    <a:pt x="32454" y="18201"/>
                  </a:cubicBezTo>
                  <a:cubicBezTo>
                    <a:pt x="32454" y="10344"/>
                    <a:pt x="26058" y="3948"/>
                    <a:pt x="18201" y="394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8" name="Google Shape;468;p27"/>
            <p:cNvSpPr/>
            <p:nvPr/>
          </p:nvSpPr>
          <p:spPr>
            <a:xfrm>
              <a:off x="2455865" y="2247748"/>
              <a:ext cx="52581" cy="19029"/>
            </a:xfrm>
            <a:custGeom>
              <a:avLst/>
              <a:gdLst/>
              <a:ahLst/>
              <a:cxnLst/>
              <a:rect l="l" t="t" r="r" b="b"/>
              <a:pathLst>
                <a:path w="18878" h="6832" extrusionOk="0">
                  <a:moveTo>
                    <a:pt x="16883" y="6793"/>
                  </a:moveTo>
                  <a:cubicBezTo>
                    <a:pt x="16449" y="6793"/>
                    <a:pt x="16054" y="6675"/>
                    <a:pt x="15699" y="6399"/>
                  </a:cubicBezTo>
                  <a:cubicBezTo>
                    <a:pt x="8869" y="1148"/>
                    <a:pt x="3934" y="5688"/>
                    <a:pt x="3381" y="6241"/>
                  </a:cubicBezTo>
                  <a:cubicBezTo>
                    <a:pt x="2630" y="6991"/>
                    <a:pt x="1367" y="6991"/>
                    <a:pt x="577" y="6241"/>
                  </a:cubicBezTo>
                  <a:cubicBezTo>
                    <a:pt x="-173" y="5491"/>
                    <a:pt x="-212" y="4227"/>
                    <a:pt x="577" y="3477"/>
                  </a:cubicBezTo>
                  <a:cubicBezTo>
                    <a:pt x="3223" y="792"/>
                    <a:pt x="10290" y="-2682"/>
                    <a:pt x="18108" y="3280"/>
                  </a:cubicBezTo>
                  <a:cubicBezTo>
                    <a:pt x="18976" y="3951"/>
                    <a:pt x="19134" y="5175"/>
                    <a:pt x="18463" y="6043"/>
                  </a:cubicBezTo>
                  <a:cubicBezTo>
                    <a:pt x="18068" y="6557"/>
                    <a:pt x="17476" y="6833"/>
                    <a:pt x="16883" y="683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9" name="Google Shape;469;p27"/>
            <p:cNvSpPr/>
            <p:nvPr/>
          </p:nvSpPr>
          <p:spPr>
            <a:xfrm>
              <a:off x="2246987" y="2216516"/>
              <a:ext cx="129447" cy="46194"/>
            </a:xfrm>
            <a:custGeom>
              <a:avLst/>
              <a:gdLst/>
              <a:ahLst/>
              <a:cxnLst/>
              <a:rect l="l" t="t" r="r" b="b"/>
              <a:pathLst>
                <a:path w="46475" h="16585" extrusionOk="0">
                  <a:moveTo>
                    <a:pt x="44499" y="16585"/>
                  </a:moveTo>
                  <a:cubicBezTo>
                    <a:pt x="44499" y="16585"/>
                    <a:pt x="44144" y="16585"/>
                    <a:pt x="43946" y="16506"/>
                  </a:cubicBezTo>
                  <a:lnTo>
                    <a:pt x="1424" y="3872"/>
                  </a:lnTo>
                  <a:cubicBezTo>
                    <a:pt x="398" y="3556"/>
                    <a:pt x="-234" y="2451"/>
                    <a:pt x="82" y="1424"/>
                  </a:cubicBezTo>
                  <a:cubicBezTo>
                    <a:pt x="398" y="398"/>
                    <a:pt x="1464" y="-234"/>
                    <a:pt x="2529" y="82"/>
                  </a:cubicBezTo>
                  <a:lnTo>
                    <a:pt x="45052" y="12716"/>
                  </a:lnTo>
                  <a:cubicBezTo>
                    <a:pt x="46078" y="13032"/>
                    <a:pt x="46710" y="14137"/>
                    <a:pt x="46394" y="15164"/>
                  </a:cubicBezTo>
                  <a:cubicBezTo>
                    <a:pt x="46157" y="16032"/>
                    <a:pt x="45368" y="16585"/>
                    <a:pt x="44499" y="1658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0" name="Google Shape;470;p27"/>
            <p:cNvSpPr/>
            <p:nvPr/>
          </p:nvSpPr>
          <p:spPr>
            <a:xfrm>
              <a:off x="2247112" y="2487604"/>
              <a:ext cx="339380" cy="113039"/>
            </a:xfrm>
            <a:custGeom>
              <a:avLst/>
              <a:gdLst/>
              <a:ahLst/>
              <a:cxnLst/>
              <a:rect l="l" t="t" r="r" b="b"/>
              <a:pathLst>
                <a:path w="121847" h="40584" extrusionOk="0">
                  <a:moveTo>
                    <a:pt x="60997" y="40584"/>
                  </a:moveTo>
                  <a:cubicBezTo>
                    <a:pt x="59693" y="40584"/>
                    <a:pt x="58430" y="40545"/>
                    <a:pt x="57128" y="40427"/>
                  </a:cubicBezTo>
                  <a:cubicBezTo>
                    <a:pt x="22976" y="37979"/>
                    <a:pt x="1221" y="4459"/>
                    <a:pt x="313" y="3037"/>
                  </a:cubicBezTo>
                  <a:cubicBezTo>
                    <a:pt x="-279" y="2129"/>
                    <a:pt x="-3" y="905"/>
                    <a:pt x="905" y="313"/>
                  </a:cubicBezTo>
                  <a:cubicBezTo>
                    <a:pt x="1813" y="-279"/>
                    <a:pt x="3037" y="-3"/>
                    <a:pt x="3629" y="905"/>
                  </a:cubicBezTo>
                  <a:cubicBezTo>
                    <a:pt x="3827" y="1221"/>
                    <a:pt x="25265" y="34188"/>
                    <a:pt x="57443" y="36478"/>
                  </a:cubicBezTo>
                  <a:cubicBezTo>
                    <a:pt x="77856" y="37939"/>
                    <a:pt x="98386" y="26884"/>
                    <a:pt x="118364" y="3629"/>
                  </a:cubicBezTo>
                  <a:cubicBezTo>
                    <a:pt x="119074" y="2800"/>
                    <a:pt x="120338" y="2721"/>
                    <a:pt x="121167" y="3432"/>
                  </a:cubicBezTo>
                  <a:cubicBezTo>
                    <a:pt x="121996" y="4143"/>
                    <a:pt x="122075" y="5406"/>
                    <a:pt x="121364" y="6235"/>
                  </a:cubicBezTo>
                  <a:cubicBezTo>
                    <a:pt x="101742" y="29056"/>
                    <a:pt x="81448" y="40584"/>
                    <a:pt x="61036" y="4058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1" name="Google Shape;471;p27"/>
            <p:cNvSpPr/>
            <p:nvPr/>
          </p:nvSpPr>
          <p:spPr>
            <a:xfrm>
              <a:off x="2183220" y="2487495"/>
              <a:ext cx="467164" cy="152737"/>
            </a:xfrm>
            <a:custGeom>
              <a:avLst/>
              <a:gdLst/>
              <a:ahLst/>
              <a:cxnLst/>
              <a:rect l="l" t="t" r="r" b="b"/>
              <a:pathLst>
                <a:path w="167725" h="54837" extrusionOk="0">
                  <a:moveTo>
                    <a:pt x="83975" y="54837"/>
                  </a:moveTo>
                  <a:cubicBezTo>
                    <a:pt x="82198" y="54837"/>
                    <a:pt x="80422" y="54758"/>
                    <a:pt x="78645" y="54640"/>
                  </a:cubicBezTo>
                  <a:cubicBezTo>
                    <a:pt x="31583" y="51284"/>
                    <a:pt x="1577" y="5011"/>
                    <a:pt x="313" y="3037"/>
                  </a:cubicBezTo>
                  <a:cubicBezTo>
                    <a:pt x="-279" y="2129"/>
                    <a:pt x="-3" y="905"/>
                    <a:pt x="905" y="313"/>
                  </a:cubicBezTo>
                  <a:cubicBezTo>
                    <a:pt x="1813" y="-279"/>
                    <a:pt x="3037" y="-3"/>
                    <a:pt x="3630" y="905"/>
                  </a:cubicBezTo>
                  <a:cubicBezTo>
                    <a:pt x="3945" y="1379"/>
                    <a:pt x="33873" y="47454"/>
                    <a:pt x="78961" y="50692"/>
                  </a:cubicBezTo>
                  <a:cubicBezTo>
                    <a:pt x="107585" y="52705"/>
                    <a:pt x="136289" y="37268"/>
                    <a:pt x="164242" y="4774"/>
                  </a:cubicBezTo>
                  <a:cubicBezTo>
                    <a:pt x="164953" y="3945"/>
                    <a:pt x="166216" y="3866"/>
                    <a:pt x="167045" y="4577"/>
                  </a:cubicBezTo>
                  <a:cubicBezTo>
                    <a:pt x="167874" y="5288"/>
                    <a:pt x="167953" y="6551"/>
                    <a:pt x="167242" y="7380"/>
                  </a:cubicBezTo>
                  <a:cubicBezTo>
                    <a:pt x="140118" y="38887"/>
                    <a:pt x="112165" y="54837"/>
                    <a:pt x="84015" y="54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2" name="Google Shape;472;p27"/>
            <p:cNvSpPr/>
            <p:nvPr/>
          </p:nvSpPr>
          <p:spPr>
            <a:xfrm>
              <a:off x="1704709" y="2511864"/>
              <a:ext cx="501850" cy="510838"/>
            </a:xfrm>
            <a:custGeom>
              <a:avLst/>
              <a:gdLst/>
              <a:ahLst/>
              <a:cxnLst/>
              <a:rect l="l" t="t" r="r" b="b"/>
              <a:pathLst>
                <a:path w="180178" h="183405" extrusionOk="0">
                  <a:moveTo>
                    <a:pt x="1984" y="183366"/>
                  </a:moveTo>
                  <a:cubicBezTo>
                    <a:pt x="1984" y="183366"/>
                    <a:pt x="1669" y="183366"/>
                    <a:pt x="1511" y="183327"/>
                  </a:cubicBezTo>
                  <a:cubicBezTo>
                    <a:pt x="444" y="183050"/>
                    <a:pt x="-187" y="181984"/>
                    <a:pt x="50" y="180958"/>
                  </a:cubicBezTo>
                  <a:cubicBezTo>
                    <a:pt x="444" y="179339"/>
                    <a:pt x="41387" y="17266"/>
                    <a:pt x="177955" y="12"/>
                  </a:cubicBezTo>
                  <a:cubicBezTo>
                    <a:pt x="179060" y="-106"/>
                    <a:pt x="180008" y="644"/>
                    <a:pt x="180166" y="1710"/>
                  </a:cubicBezTo>
                  <a:cubicBezTo>
                    <a:pt x="180285" y="2776"/>
                    <a:pt x="179534" y="3763"/>
                    <a:pt x="178468" y="3921"/>
                  </a:cubicBezTo>
                  <a:cubicBezTo>
                    <a:pt x="44625" y="20859"/>
                    <a:pt x="4274" y="180287"/>
                    <a:pt x="3879" y="181905"/>
                  </a:cubicBezTo>
                  <a:cubicBezTo>
                    <a:pt x="3643" y="182813"/>
                    <a:pt x="2853" y="183406"/>
                    <a:pt x="1945" y="1834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3" name="Google Shape;473;p27"/>
            <p:cNvSpPr/>
            <p:nvPr/>
          </p:nvSpPr>
          <p:spPr>
            <a:xfrm>
              <a:off x="2751221" y="2838306"/>
              <a:ext cx="155453" cy="91583"/>
            </a:xfrm>
            <a:custGeom>
              <a:avLst/>
              <a:gdLst/>
              <a:ahLst/>
              <a:cxnLst/>
              <a:rect l="l" t="t" r="r" b="b"/>
              <a:pathLst>
                <a:path w="55812" h="32881" extrusionOk="0">
                  <a:moveTo>
                    <a:pt x="1493" y="32881"/>
                  </a:moveTo>
                  <a:cubicBezTo>
                    <a:pt x="980" y="32881"/>
                    <a:pt x="467" y="32605"/>
                    <a:pt x="190" y="32131"/>
                  </a:cubicBezTo>
                  <a:cubicBezTo>
                    <a:pt x="-205" y="31420"/>
                    <a:pt x="32" y="30512"/>
                    <a:pt x="743" y="30117"/>
                  </a:cubicBezTo>
                  <a:lnTo>
                    <a:pt x="53609" y="190"/>
                  </a:lnTo>
                  <a:cubicBezTo>
                    <a:pt x="54320" y="-205"/>
                    <a:pt x="55228" y="32"/>
                    <a:pt x="55623" y="743"/>
                  </a:cubicBezTo>
                  <a:cubicBezTo>
                    <a:pt x="56017" y="1454"/>
                    <a:pt x="55781" y="2362"/>
                    <a:pt x="55070" y="2756"/>
                  </a:cubicBezTo>
                  <a:lnTo>
                    <a:pt x="2204" y="32684"/>
                  </a:lnTo>
                  <a:cubicBezTo>
                    <a:pt x="1967" y="32802"/>
                    <a:pt x="1730" y="32881"/>
                    <a:pt x="1493" y="32881"/>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4" name="Google Shape;474;p27"/>
            <p:cNvSpPr/>
            <p:nvPr/>
          </p:nvSpPr>
          <p:spPr>
            <a:xfrm>
              <a:off x="2768231" y="2825399"/>
              <a:ext cx="125411" cy="110209"/>
            </a:xfrm>
            <a:custGeom>
              <a:avLst/>
              <a:gdLst/>
              <a:ahLst/>
              <a:cxnLst/>
              <a:rect l="l" t="t" r="r" b="b"/>
              <a:pathLst>
                <a:path w="45026" h="39568" extrusionOk="0">
                  <a:moveTo>
                    <a:pt x="10507" y="39568"/>
                  </a:moveTo>
                  <a:cubicBezTo>
                    <a:pt x="10073" y="39568"/>
                    <a:pt x="9639" y="39371"/>
                    <a:pt x="9323" y="39016"/>
                  </a:cubicBezTo>
                  <a:lnTo>
                    <a:pt x="321" y="27487"/>
                  </a:lnTo>
                  <a:cubicBezTo>
                    <a:pt x="-192" y="26855"/>
                    <a:pt x="-74" y="25908"/>
                    <a:pt x="558" y="25394"/>
                  </a:cubicBezTo>
                  <a:cubicBezTo>
                    <a:pt x="1190" y="24881"/>
                    <a:pt x="2137" y="25000"/>
                    <a:pt x="2651" y="25631"/>
                  </a:cubicBezTo>
                  <a:lnTo>
                    <a:pt x="9481" y="34357"/>
                  </a:lnTo>
                  <a:lnTo>
                    <a:pt x="11732" y="16550"/>
                  </a:lnTo>
                  <a:cubicBezTo>
                    <a:pt x="11810" y="16037"/>
                    <a:pt x="12126" y="15563"/>
                    <a:pt x="12640" y="15366"/>
                  </a:cubicBezTo>
                  <a:cubicBezTo>
                    <a:pt x="13153" y="15169"/>
                    <a:pt x="13706" y="15247"/>
                    <a:pt x="14100" y="15563"/>
                  </a:cubicBezTo>
                  <a:lnTo>
                    <a:pt x="26893" y="25473"/>
                  </a:lnTo>
                  <a:lnTo>
                    <a:pt x="27287" y="6719"/>
                  </a:lnTo>
                  <a:cubicBezTo>
                    <a:pt x="27287" y="6167"/>
                    <a:pt x="27642" y="5653"/>
                    <a:pt x="28156" y="5416"/>
                  </a:cubicBezTo>
                  <a:cubicBezTo>
                    <a:pt x="28669" y="5180"/>
                    <a:pt x="29301" y="5259"/>
                    <a:pt x="29735" y="5653"/>
                  </a:cubicBezTo>
                  <a:lnTo>
                    <a:pt x="41580" y="15682"/>
                  </a:lnTo>
                  <a:lnTo>
                    <a:pt x="39921" y="1666"/>
                  </a:lnTo>
                  <a:cubicBezTo>
                    <a:pt x="39843" y="837"/>
                    <a:pt x="40395" y="126"/>
                    <a:pt x="41225" y="7"/>
                  </a:cubicBezTo>
                  <a:cubicBezTo>
                    <a:pt x="42014" y="-71"/>
                    <a:pt x="42764" y="481"/>
                    <a:pt x="42882" y="1310"/>
                  </a:cubicBezTo>
                  <a:lnTo>
                    <a:pt x="45015" y="19077"/>
                  </a:lnTo>
                  <a:cubicBezTo>
                    <a:pt x="45094" y="19669"/>
                    <a:pt x="44778" y="20262"/>
                    <a:pt x="44265" y="20538"/>
                  </a:cubicBezTo>
                  <a:cubicBezTo>
                    <a:pt x="43712" y="20814"/>
                    <a:pt x="43080" y="20775"/>
                    <a:pt x="42606" y="20380"/>
                  </a:cubicBezTo>
                  <a:lnTo>
                    <a:pt x="30248" y="9917"/>
                  </a:lnTo>
                  <a:lnTo>
                    <a:pt x="29854" y="28513"/>
                  </a:lnTo>
                  <a:cubicBezTo>
                    <a:pt x="29854" y="29066"/>
                    <a:pt x="29499" y="29579"/>
                    <a:pt x="29024" y="29816"/>
                  </a:cubicBezTo>
                  <a:cubicBezTo>
                    <a:pt x="28511" y="30053"/>
                    <a:pt x="27919" y="29974"/>
                    <a:pt x="27485" y="29658"/>
                  </a:cubicBezTo>
                  <a:lnTo>
                    <a:pt x="14416" y="19512"/>
                  </a:lnTo>
                  <a:lnTo>
                    <a:pt x="12047" y="38265"/>
                  </a:lnTo>
                  <a:cubicBezTo>
                    <a:pt x="11968" y="38858"/>
                    <a:pt x="11534" y="39331"/>
                    <a:pt x="10981" y="39489"/>
                  </a:cubicBezTo>
                  <a:cubicBezTo>
                    <a:pt x="10863" y="39489"/>
                    <a:pt x="10705" y="39529"/>
                    <a:pt x="10587" y="39529"/>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5" name="Google Shape;475;p27"/>
            <p:cNvSpPr/>
            <p:nvPr/>
          </p:nvSpPr>
          <p:spPr>
            <a:xfrm>
              <a:off x="2386433" y="2771426"/>
              <a:ext cx="539616" cy="646176"/>
            </a:xfrm>
            <a:custGeom>
              <a:avLst/>
              <a:gdLst/>
              <a:ahLst/>
              <a:cxnLst/>
              <a:rect l="l" t="t" r="r" b="b"/>
              <a:pathLst>
                <a:path w="193737" h="231995" extrusionOk="0">
                  <a:moveTo>
                    <a:pt x="15477" y="0"/>
                  </a:moveTo>
                  <a:lnTo>
                    <a:pt x="193737" y="22347"/>
                  </a:lnTo>
                  <a:lnTo>
                    <a:pt x="181380" y="231995"/>
                  </a:lnTo>
                  <a:lnTo>
                    <a:pt x="0" y="212649"/>
                  </a:lnTo>
                  <a:lnTo>
                    <a:pt x="15477" y="0"/>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6" name="Google Shape;476;p27"/>
            <p:cNvSpPr/>
            <p:nvPr/>
          </p:nvSpPr>
          <p:spPr>
            <a:xfrm>
              <a:off x="2891631" y="2784071"/>
              <a:ext cx="153075" cy="637825"/>
            </a:xfrm>
            <a:custGeom>
              <a:avLst/>
              <a:gdLst/>
              <a:ahLst/>
              <a:cxnLst/>
              <a:rect l="l" t="t" r="r" b="b"/>
              <a:pathLst>
                <a:path w="54958" h="228997" extrusionOk="0">
                  <a:moveTo>
                    <a:pt x="12357" y="17806"/>
                  </a:moveTo>
                  <a:lnTo>
                    <a:pt x="0" y="227455"/>
                  </a:lnTo>
                  <a:cubicBezTo>
                    <a:pt x="32256" y="235193"/>
                    <a:pt x="38416" y="211307"/>
                    <a:pt x="38416" y="211307"/>
                  </a:cubicBezTo>
                  <a:lnTo>
                    <a:pt x="54958" y="0"/>
                  </a:lnTo>
                  <a:cubicBezTo>
                    <a:pt x="54958" y="0"/>
                    <a:pt x="48997" y="29335"/>
                    <a:pt x="12357" y="17846"/>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7" name="Google Shape;477;p27"/>
            <p:cNvSpPr/>
            <p:nvPr/>
          </p:nvSpPr>
          <p:spPr>
            <a:xfrm>
              <a:off x="2988955" y="2491105"/>
              <a:ext cx="227194" cy="292638"/>
            </a:xfrm>
            <a:custGeom>
              <a:avLst/>
              <a:gdLst/>
              <a:ahLst/>
              <a:cxnLst/>
              <a:rect l="l" t="t" r="r" b="b"/>
              <a:pathLst>
                <a:path w="81569" h="105065" extrusionOk="0">
                  <a:moveTo>
                    <a:pt x="18280" y="44697"/>
                  </a:moveTo>
                  <a:cubicBezTo>
                    <a:pt x="9436" y="61122"/>
                    <a:pt x="987" y="81534"/>
                    <a:pt x="0" y="100801"/>
                  </a:cubicBezTo>
                  <a:lnTo>
                    <a:pt x="20096" y="105065"/>
                  </a:lnTo>
                  <a:lnTo>
                    <a:pt x="67553" y="24048"/>
                  </a:lnTo>
                  <a:lnTo>
                    <a:pt x="81569" y="4"/>
                  </a:lnTo>
                  <a:cubicBezTo>
                    <a:pt x="58354" y="-352"/>
                    <a:pt x="29295" y="24246"/>
                    <a:pt x="18280" y="44697"/>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8" name="Google Shape;478;p27"/>
            <p:cNvSpPr/>
            <p:nvPr/>
          </p:nvSpPr>
          <p:spPr>
            <a:xfrm>
              <a:off x="2998631" y="2491116"/>
              <a:ext cx="217515" cy="881508"/>
            </a:xfrm>
            <a:custGeom>
              <a:avLst/>
              <a:gdLst/>
              <a:ahLst/>
              <a:cxnLst/>
              <a:rect l="l" t="t" r="r" b="b"/>
              <a:pathLst>
                <a:path w="78094" h="316486" extrusionOk="0">
                  <a:moveTo>
                    <a:pt x="64079" y="24044"/>
                  </a:moveTo>
                  <a:lnTo>
                    <a:pt x="16622" y="105061"/>
                  </a:lnTo>
                  <a:lnTo>
                    <a:pt x="16543" y="105180"/>
                  </a:lnTo>
                  <a:lnTo>
                    <a:pt x="0" y="316487"/>
                  </a:lnTo>
                  <a:lnTo>
                    <a:pt x="69290" y="209846"/>
                  </a:lnTo>
                  <a:lnTo>
                    <a:pt x="78095" y="0"/>
                  </a:lnTo>
                  <a:lnTo>
                    <a:pt x="64079" y="24044"/>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9" name="Google Shape;479;p27"/>
            <p:cNvSpPr/>
            <p:nvPr/>
          </p:nvSpPr>
          <p:spPr>
            <a:xfrm>
              <a:off x="2446476" y="2712013"/>
              <a:ext cx="538298" cy="121765"/>
            </a:xfrm>
            <a:custGeom>
              <a:avLst/>
              <a:gdLst/>
              <a:ahLst/>
              <a:cxnLst/>
              <a:rect l="l" t="t" r="r" b="b"/>
              <a:pathLst>
                <a:path w="193264" h="43717" extrusionOk="0">
                  <a:moveTo>
                    <a:pt x="193264" y="21055"/>
                  </a:moveTo>
                  <a:cubicBezTo>
                    <a:pt x="181854" y="17462"/>
                    <a:pt x="105970" y="-5240"/>
                    <a:pt x="27519" y="1116"/>
                  </a:cubicBezTo>
                  <a:cubicBezTo>
                    <a:pt x="14924" y="2143"/>
                    <a:pt x="4106" y="10434"/>
                    <a:pt x="0" y="22358"/>
                  </a:cubicBezTo>
                  <a:lnTo>
                    <a:pt x="0" y="22358"/>
                  </a:lnTo>
                  <a:lnTo>
                    <a:pt x="172180" y="43717"/>
                  </a:lnTo>
                  <a:cubicBezTo>
                    <a:pt x="173365" y="40480"/>
                    <a:pt x="174589" y="37637"/>
                    <a:pt x="175734" y="35150"/>
                  </a:cubicBezTo>
                  <a:cubicBezTo>
                    <a:pt x="179248" y="27648"/>
                    <a:pt x="185881" y="22753"/>
                    <a:pt x="193264" y="21055"/>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0" name="Google Shape;480;p27"/>
            <p:cNvSpPr/>
            <p:nvPr/>
          </p:nvSpPr>
          <p:spPr>
            <a:xfrm>
              <a:off x="2926052" y="2768813"/>
              <a:ext cx="118657" cy="72396"/>
            </a:xfrm>
            <a:custGeom>
              <a:avLst/>
              <a:gdLst/>
              <a:ahLst/>
              <a:cxnLst/>
              <a:rect l="l" t="t" r="r" b="b"/>
              <a:pathLst>
                <a:path w="42601" h="25992" extrusionOk="0">
                  <a:moveTo>
                    <a:pt x="42167" y="5123"/>
                  </a:moveTo>
                  <a:cubicBezTo>
                    <a:pt x="35850" y="345"/>
                    <a:pt x="28112" y="-957"/>
                    <a:pt x="21084" y="661"/>
                  </a:cubicBezTo>
                  <a:cubicBezTo>
                    <a:pt x="13701" y="2359"/>
                    <a:pt x="7067" y="7255"/>
                    <a:pt x="3553" y="14756"/>
                  </a:cubicBezTo>
                  <a:cubicBezTo>
                    <a:pt x="2409" y="17244"/>
                    <a:pt x="1185" y="20086"/>
                    <a:pt x="0" y="23324"/>
                  </a:cubicBezTo>
                  <a:cubicBezTo>
                    <a:pt x="36639" y="34813"/>
                    <a:pt x="42601" y="5478"/>
                    <a:pt x="42601" y="5478"/>
                  </a:cubicBezTo>
                  <a:cubicBezTo>
                    <a:pt x="42601" y="5478"/>
                    <a:pt x="42443" y="5360"/>
                    <a:pt x="42127" y="5123"/>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1" name="Google Shape;481;p27"/>
            <p:cNvSpPr/>
            <p:nvPr/>
          </p:nvSpPr>
          <p:spPr>
            <a:xfrm>
              <a:off x="2466731" y="2723012"/>
              <a:ext cx="489918" cy="64909"/>
            </a:xfrm>
            <a:custGeom>
              <a:avLst/>
              <a:gdLst/>
              <a:ahLst/>
              <a:cxnLst/>
              <a:rect l="l" t="t" r="r" b="b"/>
              <a:pathLst>
                <a:path w="175894" h="23304" extrusionOk="0">
                  <a:moveTo>
                    <a:pt x="173950" y="23304"/>
                  </a:moveTo>
                  <a:cubicBezTo>
                    <a:pt x="173753" y="23304"/>
                    <a:pt x="173556" y="23304"/>
                    <a:pt x="173318" y="23225"/>
                  </a:cubicBezTo>
                  <a:cubicBezTo>
                    <a:pt x="172410" y="22909"/>
                    <a:pt x="81445" y="-6505"/>
                    <a:pt x="2323" y="7867"/>
                  </a:cubicBezTo>
                  <a:cubicBezTo>
                    <a:pt x="1217" y="8064"/>
                    <a:pt x="230" y="7353"/>
                    <a:pt x="33" y="6287"/>
                  </a:cubicBezTo>
                  <a:cubicBezTo>
                    <a:pt x="-165" y="5221"/>
                    <a:pt x="546" y="4195"/>
                    <a:pt x="1612" y="3997"/>
                  </a:cubicBezTo>
                  <a:cubicBezTo>
                    <a:pt x="81721" y="-10532"/>
                    <a:pt x="173635" y="19198"/>
                    <a:pt x="174543" y="19474"/>
                  </a:cubicBezTo>
                  <a:cubicBezTo>
                    <a:pt x="175569" y="19830"/>
                    <a:pt x="176122" y="20935"/>
                    <a:pt x="175806" y="21962"/>
                  </a:cubicBezTo>
                  <a:cubicBezTo>
                    <a:pt x="175530" y="22791"/>
                    <a:pt x="174779" y="23304"/>
                    <a:pt x="173911" y="2330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2" name="Google Shape;482;p27"/>
            <p:cNvSpPr/>
            <p:nvPr/>
          </p:nvSpPr>
          <p:spPr>
            <a:xfrm>
              <a:off x="2447467" y="2762688"/>
              <a:ext cx="489951" cy="60530"/>
            </a:xfrm>
            <a:custGeom>
              <a:avLst/>
              <a:gdLst/>
              <a:ahLst/>
              <a:cxnLst/>
              <a:rect l="l" t="t" r="r" b="b"/>
              <a:pathLst>
                <a:path w="175906" h="21732" extrusionOk="0">
                  <a:moveTo>
                    <a:pt x="173878" y="21733"/>
                  </a:moveTo>
                  <a:cubicBezTo>
                    <a:pt x="173641" y="21733"/>
                    <a:pt x="173404" y="21693"/>
                    <a:pt x="173207" y="21614"/>
                  </a:cubicBezTo>
                  <a:cubicBezTo>
                    <a:pt x="172694" y="21417"/>
                    <a:pt x="120262" y="2387"/>
                    <a:pt x="1974" y="4045"/>
                  </a:cubicBezTo>
                  <a:lnTo>
                    <a:pt x="1974" y="4045"/>
                  </a:lnTo>
                  <a:cubicBezTo>
                    <a:pt x="908" y="4045"/>
                    <a:pt x="0" y="3176"/>
                    <a:pt x="0" y="2110"/>
                  </a:cubicBezTo>
                  <a:cubicBezTo>
                    <a:pt x="0" y="1005"/>
                    <a:pt x="868" y="136"/>
                    <a:pt x="1935" y="97"/>
                  </a:cubicBezTo>
                  <a:cubicBezTo>
                    <a:pt x="121051" y="-1522"/>
                    <a:pt x="174075" y="17706"/>
                    <a:pt x="174628" y="17903"/>
                  </a:cubicBezTo>
                  <a:cubicBezTo>
                    <a:pt x="175655" y="18298"/>
                    <a:pt x="176168" y="19403"/>
                    <a:pt x="175773" y="20430"/>
                  </a:cubicBezTo>
                  <a:cubicBezTo>
                    <a:pt x="175497" y="21220"/>
                    <a:pt x="174707" y="21733"/>
                    <a:pt x="173917" y="2173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3" name="Google Shape;483;p27"/>
            <p:cNvSpPr/>
            <p:nvPr/>
          </p:nvSpPr>
          <p:spPr>
            <a:xfrm>
              <a:off x="2989476" y="2501650"/>
              <a:ext cx="217457" cy="273402"/>
            </a:xfrm>
            <a:custGeom>
              <a:avLst/>
              <a:gdLst/>
              <a:ahLst/>
              <a:cxnLst/>
              <a:rect l="l" t="t" r="r" b="b"/>
              <a:pathLst>
                <a:path w="78073" h="98159" extrusionOk="0">
                  <a:moveTo>
                    <a:pt x="1984" y="98121"/>
                  </a:moveTo>
                  <a:cubicBezTo>
                    <a:pt x="1984" y="98121"/>
                    <a:pt x="1668" y="98121"/>
                    <a:pt x="1510" y="98081"/>
                  </a:cubicBezTo>
                  <a:cubicBezTo>
                    <a:pt x="444" y="97805"/>
                    <a:pt x="-187" y="96739"/>
                    <a:pt x="50" y="95712"/>
                  </a:cubicBezTo>
                  <a:cubicBezTo>
                    <a:pt x="20225" y="13629"/>
                    <a:pt x="75105" y="166"/>
                    <a:pt x="75657" y="48"/>
                  </a:cubicBezTo>
                  <a:cubicBezTo>
                    <a:pt x="76723" y="-189"/>
                    <a:pt x="77790" y="482"/>
                    <a:pt x="78026" y="1548"/>
                  </a:cubicBezTo>
                  <a:cubicBezTo>
                    <a:pt x="78263" y="2614"/>
                    <a:pt x="77592" y="3680"/>
                    <a:pt x="76565" y="3917"/>
                  </a:cubicBezTo>
                  <a:cubicBezTo>
                    <a:pt x="76052" y="4035"/>
                    <a:pt x="23502" y="17104"/>
                    <a:pt x="3919" y="96660"/>
                  </a:cubicBezTo>
                  <a:cubicBezTo>
                    <a:pt x="3682" y="97568"/>
                    <a:pt x="2892" y="98160"/>
                    <a:pt x="2024" y="9816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4" name="Google Shape;484;p27"/>
            <p:cNvSpPr/>
            <p:nvPr/>
          </p:nvSpPr>
          <p:spPr>
            <a:xfrm>
              <a:off x="3025041" y="2561748"/>
              <a:ext cx="147459" cy="218802"/>
            </a:xfrm>
            <a:custGeom>
              <a:avLst/>
              <a:gdLst/>
              <a:ahLst/>
              <a:cxnLst/>
              <a:rect l="l" t="t" r="r" b="b"/>
              <a:pathLst>
                <a:path w="52942" h="78556" extrusionOk="0">
                  <a:moveTo>
                    <a:pt x="1967" y="78478"/>
                  </a:moveTo>
                  <a:cubicBezTo>
                    <a:pt x="1967" y="78478"/>
                    <a:pt x="1731" y="78478"/>
                    <a:pt x="1612" y="78478"/>
                  </a:cubicBezTo>
                  <a:cubicBezTo>
                    <a:pt x="546" y="78280"/>
                    <a:pt x="-164" y="77254"/>
                    <a:pt x="33" y="76188"/>
                  </a:cubicBezTo>
                  <a:cubicBezTo>
                    <a:pt x="6785" y="39588"/>
                    <a:pt x="47885" y="2080"/>
                    <a:pt x="49622" y="501"/>
                  </a:cubicBezTo>
                  <a:cubicBezTo>
                    <a:pt x="50451" y="-210"/>
                    <a:pt x="51675" y="-170"/>
                    <a:pt x="52425" y="659"/>
                  </a:cubicBezTo>
                  <a:cubicBezTo>
                    <a:pt x="53176" y="1488"/>
                    <a:pt x="53097" y="2712"/>
                    <a:pt x="52268" y="3462"/>
                  </a:cubicBezTo>
                  <a:cubicBezTo>
                    <a:pt x="51833" y="3857"/>
                    <a:pt x="10417" y="41641"/>
                    <a:pt x="3902" y="76938"/>
                  </a:cubicBezTo>
                  <a:cubicBezTo>
                    <a:pt x="3744" y="77885"/>
                    <a:pt x="2915" y="78556"/>
                    <a:pt x="1967" y="785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5" name="Google Shape;485;p27"/>
            <p:cNvSpPr/>
            <p:nvPr/>
          </p:nvSpPr>
          <p:spPr>
            <a:xfrm>
              <a:off x="2993069" y="2792416"/>
              <a:ext cx="57920" cy="585818"/>
            </a:xfrm>
            <a:custGeom>
              <a:avLst/>
              <a:gdLst/>
              <a:ahLst/>
              <a:cxnLst/>
              <a:rect l="l" t="t" r="r" b="b"/>
              <a:pathLst>
                <a:path w="20795" h="210325" extrusionOk="0">
                  <a:moveTo>
                    <a:pt x="1997" y="210286"/>
                  </a:moveTo>
                  <a:cubicBezTo>
                    <a:pt x="1997" y="210286"/>
                    <a:pt x="1760" y="210286"/>
                    <a:pt x="1602" y="210286"/>
                  </a:cubicBezTo>
                  <a:cubicBezTo>
                    <a:pt x="536" y="210088"/>
                    <a:pt x="-135" y="209062"/>
                    <a:pt x="23" y="208035"/>
                  </a:cubicBezTo>
                  <a:cubicBezTo>
                    <a:pt x="457" y="204640"/>
                    <a:pt x="11236" y="71704"/>
                    <a:pt x="16842" y="1821"/>
                  </a:cubicBezTo>
                  <a:cubicBezTo>
                    <a:pt x="16921" y="755"/>
                    <a:pt x="17869" y="-74"/>
                    <a:pt x="18974" y="5"/>
                  </a:cubicBezTo>
                  <a:cubicBezTo>
                    <a:pt x="20080" y="84"/>
                    <a:pt x="20869" y="1032"/>
                    <a:pt x="20790" y="2137"/>
                  </a:cubicBezTo>
                  <a:cubicBezTo>
                    <a:pt x="18026" y="36289"/>
                    <a:pt x="4287" y="206732"/>
                    <a:pt x="3892" y="208746"/>
                  </a:cubicBezTo>
                  <a:cubicBezTo>
                    <a:pt x="3695" y="209693"/>
                    <a:pt x="2866" y="210325"/>
                    <a:pt x="1958" y="21032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6" name="Google Shape;486;p27"/>
            <p:cNvSpPr/>
            <p:nvPr/>
          </p:nvSpPr>
          <p:spPr>
            <a:xfrm>
              <a:off x="2886119" y="2836953"/>
              <a:ext cx="44345" cy="586147"/>
            </a:xfrm>
            <a:custGeom>
              <a:avLst/>
              <a:gdLst/>
              <a:ahLst/>
              <a:cxnLst/>
              <a:rect l="l" t="t" r="r" b="b"/>
              <a:pathLst>
                <a:path w="15921" h="210443" extrusionOk="0">
                  <a:moveTo>
                    <a:pt x="1979" y="210444"/>
                  </a:moveTo>
                  <a:cubicBezTo>
                    <a:pt x="1979" y="210444"/>
                    <a:pt x="1900" y="210444"/>
                    <a:pt x="1861" y="210444"/>
                  </a:cubicBezTo>
                  <a:cubicBezTo>
                    <a:pt x="755" y="210365"/>
                    <a:pt x="-74" y="209457"/>
                    <a:pt x="5" y="208351"/>
                  </a:cubicBezTo>
                  <a:lnTo>
                    <a:pt x="11968" y="1861"/>
                  </a:lnTo>
                  <a:cubicBezTo>
                    <a:pt x="12047" y="755"/>
                    <a:pt x="12994" y="-74"/>
                    <a:pt x="14061" y="5"/>
                  </a:cubicBezTo>
                  <a:cubicBezTo>
                    <a:pt x="15166" y="84"/>
                    <a:pt x="15995" y="992"/>
                    <a:pt x="15916" y="2098"/>
                  </a:cubicBezTo>
                  <a:lnTo>
                    <a:pt x="3953" y="208588"/>
                  </a:lnTo>
                  <a:cubicBezTo>
                    <a:pt x="3874" y="209654"/>
                    <a:pt x="3005" y="210444"/>
                    <a:pt x="1979" y="21044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7" name="Google Shape;487;p27"/>
            <p:cNvSpPr/>
            <p:nvPr/>
          </p:nvSpPr>
          <p:spPr>
            <a:xfrm>
              <a:off x="3052092" y="2727465"/>
              <a:ext cx="240193" cy="226835"/>
            </a:xfrm>
            <a:custGeom>
              <a:avLst/>
              <a:gdLst/>
              <a:ahLst/>
              <a:cxnLst/>
              <a:rect l="l" t="t" r="r" b="b"/>
              <a:pathLst>
                <a:path w="86236" h="81440" extrusionOk="0">
                  <a:moveTo>
                    <a:pt x="56809" y="187"/>
                  </a:moveTo>
                  <a:cubicBezTo>
                    <a:pt x="56888" y="1767"/>
                    <a:pt x="53966" y="5557"/>
                    <a:pt x="52189" y="6228"/>
                  </a:cubicBezTo>
                  <a:cubicBezTo>
                    <a:pt x="39437" y="11045"/>
                    <a:pt x="8601" y="23284"/>
                    <a:pt x="3706" y="30470"/>
                  </a:cubicBezTo>
                  <a:cubicBezTo>
                    <a:pt x="2995" y="31496"/>
                    <a:pt x="3153" y="32918"/>
                    <a:pt x="4140" y="33668"/>
                  </a:cubicBezTo>
                  <a:cubicBezTo>
                    <a:pt x="5956" y="35089"/>
                    <a:pt x="11010" y="36155"/>
                    <a:pt x="24750" y="32997"/>
                  </a:cubicBezTo>
                  <a:cubicBezTo>
                    <a:pt x="25658" y="32799"/>
                    <a:pt x="26171" y="34023"/>
                    <a:pt x="25342" y="34458"/>
                  </a:cubicBezTo>
                  <a:cubicBezTo>
                    <a:pt x="17958" y="38208"/>
                    <a:pt x="6706" y="44604"/>
                    <a:pt x="665" y="51435"/>
                  </a:cubicBezTo>
                  <a:cubicBezTo>
                    <a:pt x="-677" y="52935"/>
                    <a:pt x="113" y="55383"/>
                    <a:pt x="2126" y="55738"/>
                  </a:cubicBezTo>
                  <a:cubicBezTo>
                    <a:pt x="5956" y="56488"/>
                    <a:pt x="13734" y="56251"/>
                    <a:pt x="29132" y="51198"/>
                  </a:cubicBezTo>
                  <a:cubicBezTo>
                    <a:pt x="30001" y="50921"/>
                    <a:pt x="30593" y="52106"/>
                    <a:pt x="29803" y="52580"/>
                  </a:cubicBezTo>
                  <a:cubicBezTo>
                    <a:pt x="24671" y="55896"/>
                    <a:pt x="17801" y="60831"/>
                    <a:pt x="15037" y="64859"/>
                  </a:cubicBezTo>
                  <a:cubicBezTo>
                    <a:pt x="13932" y="66477"/>
                    <a:pt x="14919" y="68649"/>
                    <a:pt x="16853" y="68886"/>
                  </a:cubicBezTo>
                  <a:cubicBezTo>
                    <a:pt x="20604" y="69320"/>
                    <a:pt x="28145" y="69162"/>
                    <a:pt x="41529" y="64780"/>
                  </a:cubicBezTo>
                  <a:cubicBezTo>
                    <a:pt x="42200" y="64543"/>
                    <a:pt x="42674" y="65451"/>
                    <a:pt x="42082" y="65846"/>
                  </a:cubicBezTo>
                  <a:cubicBezTo>
                    <a:pt x="38252" y="68451"/>
                    <a:pt x="33199" y="72518"/>
                    <a:pt x="31540" y="76624"/>
                  </a:cubicBezTo>
                  <a:cubicBezTo>
                    <a:pt x="30632" y="78954"/>
                    <a:pt x="32212" y="81441"/>
                    <a:pt x="34738" y="81441"/>
                  </a:cubicBezTo>
                  <a:cubicBezTo>
                    <a:pt x="38924" y="81441"/>
                    <a:pt x="44214" y="78085"/>
                    <a:pt x="62257" y="68728"/>
                  </a:cubicBezTo>
                  <a:cubicBezTo>
                    <a:pt x="62257" y="68728"/>
                    <a:pt x="81129" y="60950"/>
                    <a:pt x="81129" y="60950"/>
                  </a:cubicBezTo>
                  <a:cubicBezTo>
                    <a:pt x="81446" y="60831"/>
                    <a:pt x="81840" y="59055"/>
                    <a:pt x="81959" y="58699"/>
                  </a:cubicBezTo>
                  <a:cubicBezTo>
                    <a:pt x="82235" y="57910"/>
                    <a:pt x="82512" y="57160"/>
                    <a:pt x="82748" y="56370"/>
                  </a:cubicBezTo>
                  <a:cubicBezTo>
                    <a:pt x="83222" y="54870"/>
                    <a:pt x="83696" y="53409"/>
                    <a:pt x="84091" y="51869"/>
                  </a:cubicBezTo>
                  <a:cubicBezTo>
                    <a:pt x="84841" y="49145"/>
                    <a:pt x="85394" y="46342"/>
                    <a:pt x="85789" y="43538"/>
                  </a:cubicBezTo>
                  <a:cubicBezTo>
                    <a:pt x="86776" y="36155"/>
                    <a:pt x="86144" y="28733"/>
                    <a:pt x="83775" y="21665"/>
                  </a:cubicBezTo>
                  <a:cubicBezTo>
                    <a:pt x="82906" y="19139"/>
                    <a:pt x="78642" y="13019"/>
                    <a:pt x="76629" y="11203"/>
                  </a:cubicBezTo>
                  <a:cubicBezTo>
                    <a:pt x="69127" y="4293"/>
                    <a:pt x="66442" y="2556"/>
                    <a:pt x="58349" y="69"/>
                  </a:cubicBezTo>
                  <a:cubicBezTo>
                    <a:pt x="57875" y="-89"/>
                    <a:pt x="57362" y="69"/>
                    <a:pt x="56848" y="108"/>
                  </a:cubicBez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8" name="Google Shape;488;p27"/>
            <p:cNvSpPr/>
            <p:nvPr/>
          </p:nvSpPr>
          <p:spPr>
            <a:xfrm>
              <a:off x="3045861" y="2722268"/>
              <a:ext cx="236809" cy="237642"/>
            </a:xfrm>
            <a:custGeom>
              <a:avLst/>
              <a:gdLst/>
              <a:ahLst/>
              <a:cxnLst/>
              <a:rect l="l" t="t" r="r" b="b"/>
              <a:pathLst>
                <a:path w="85021" h="85320" extrusionOk="0">
                  <a:moveTo>
                    <a:pt x="36778" y="85281"/>
                  </a:moveTo>
                  <a:cubicBezTo>
                    <a:pt x="35001" y="85360"/>
                    <a:pt x="33303" y="84412"/>
                    <a:pt x="32277" y="82912"/>
                  </a:cubicBezTo>
                  <a:cubicBezTo>
                    <a:pt x="31250" y="81412"/>
                    <a:pt x="31053" y="79477"/>
                    <a:pt x="31724" y="77779"/>
                  </a:cubicBezTo>
                  <a:cubicBezTo>
                    <a:pt x="32751" y="75213"/>
                    <a:pt x="34843" y="72765"/>
                    <a:pt x="37212" y="70554"/>
                  </a:cubicBezTo>
                  <a:cubicBezTo>
                    <a:pt x="27934" y="73002"/>
                    <a:pt x="22091" y="73120"/>
                    <a:pt x="18616" y="72686"/>
                  </a:cubicBezTo>
                  <a:cubicBezTo>
                    <a:pt x="16997" y="72489"/>
                    <a:pt x="15655" y="71502"/>
                    <a:pt x="14984" y="70041"/>
                  </a:cubicBezTo>
                  <a:cubicBezTo>
                    <a:pt x="14312" y="68580"/>
                    <a:pt x="14470" y="66922"/>
                    <a:pt x="15378" y="65579"/>
                  </a:cubicBezTo>
                  <a:cubicBezTo>
                    <a:pt x="17234" y="62855"/>
                    <a:pt x="20748" y="59815"/>
                    <a:pt x="24459" y="57091"/>
                  </a:cubicBezTo>
                  <a:cubicBezTo>
                    <a:pt x="15378" y="59578"/>
                    <a:pt x="8390" y="60368"/>
                    <a:pt x="3731" y="59499"/>
                  </a:cubicBezTo>
                  <a:cubicBezTo>
                    <a:pt x="2113" y="59183"/>
                    <a:pt x="810" y="58078"/>
                    <a:pt x="257" y="56499"/>
                  </a:cubicBezTo>
                  <a:cubicBezTo>
                    <a:pt x="-296" y="54919"/>
                    <a:pt x="59" y="53222"/>
                    <a:pt x="1165" y="51958"/>
                  </a:cubicBezTo>
                  <a:cubicBezTo>
                    <a:pt x="5666" y="46865"/>
                    <a:pt x="12852" y="42048"/>
                    <a:pt x="19564" y="38218"/>
                  </a:cubicBezTo>
                  <a:cubicBezTo>
                    <a:pt x="12220" y="39324"/>
                    <a:pt x="7403" y="38929"/>
                    <a:pt x="4916" y="37034"/>
                  </a:cubicBezTo>
                  <a:cubicBezTo>
                    <a:pt x="3139" y="35652"/>
                    <a:pt x="2744" y="33046"/>
                    <a:pt x="4087" y="31151"/>
                  </a:cubicBezTo>
                  <a:cubicBezTo>
                    <a:pt x="9101" y="23808"/>
                    <a:pt x="37212" y="12358"/>
                    <a:pt x="53518" y="6199"/>
                  </a:cubicBezTo>
                  <a:cubicBezTo>
                    <a:pt x="54545" y="5804"/>
                    <a:pt x="56755" y="2922"/>
                    <a:pt x="56874" y="2014"/>
                  </a:cubicBezTo>
                  <a:cubicBezTo>
                    <a:pt x="56834" y="908"/>
                    <a:pt x="57663" y="40"/>
                    <a:pt x="58769" y="0"/>
                  </a:cubicBezTo>
                  <a:cubicBezTo>
                    <a:pt x="59875" y="0"/>
                    <a:pt x="60783" y="829"/>
                    <a:pt x="60822" y="1935"/>
                  </a:cubicBezTo>
                  <a:cubicBezTo>
                    <a:pt x="60941" y="4540"/>
                    <a:pt x="57348" y="9002"/>
                    <a:pt x="54939" y="9910"/>
                  </a:cubicBezTo>
                  <a:cubicBezTo>
                    <a:pt x="28723" y="19859"/>
                    <a:pt x="10483" y="28861"/>
                    <a:pt x="7363" y="33402"/>
                  </a:cubicBezTo>
                  <a:cubicBezTo>
                    <a:pt x="7245" y="33599"/>
                    <a:pt x="7245" y="33875"/>
                    <a:pt x="7363" y="33954"/>
                  </a:cubicBezTo>
                  <a:cubicBezTo>
                    <a:pt x="8114" y="34547"/>
                    <a:pt x="11785" y="36244"/>
                    <a:pt x="26315" y="32928"/>
                  </a:cubicBezTo>
                  <a:cubicBezTo>
                    <a:pt x="27697" y="32612"/>
                    <a:pt x="29079" y="33362"/>
                    <a:pt x="29552" y="34705"/>
                  </a:cubicBezTo>
                  <a:cubicBezTo>
                    <a:pt x="30026" y="36008"/>
                    <a:pt x="29474" y="37429"/>
                    <a:pt x="28210" y="38100"/>
                  </a:cubicBezTo>
                  <a:cubicBezTo>
                    <a:pt x="21774" y="41377"/>
                    <a:pt x="10128" y="47852"/>
                    <a:pt x="4126" y="54643"/>
                  </a:cubicBezTo>
                  <a:cubicBezTo>
                    <a:pt x="3889" y="54880"/>
                    <a:pt x="3968" y="55156"/>
                    <a:pt x="4008" y="55314"/>
                  </a:cubicBezTo>
                  <a:cubicBezTo>
                    <a:pt x="4047" y="55472"/>
                    <a:pt x="4205" y="55669"/>
                    <a:pt x="4481" y="55709"/>
                  </a:cubicBezTo>
                  <a:cubicBezTo>
                    <a:pt x="8074" y="56380"/>
                    <a:pt x="15457" y="56183"/>
                    <a:pt x="30500" y="51248"/>
                  </a:cubicBezTo>
                  <a:cubicBezTo>
                    <a:pt x="31843" y="50813"/>
                    <a:pt x="33264" y="51405"/>
                    <a:pt x="33856" y="52669"/>
                  </a:cubicBezTo>
                  <a:cubicBezTo>
                    <a:pt x="34448" y="53932"/>
                    <a:pt x="34053" y="55393"/>
                    <a:pt x="32869" y="56183"/>
                  </a:cubicBezTo>
                  <a:cubicBezTo>
                    <a:pt x="25683" y="60842"/>
                    <a:pt x="20630" y="65027"/>
                    <a:pt x="18656" y="67909"/>
                  </a:cubicBezTo>
                  <a:cubicBezTo>
                    <a:pt x="18498" y="68185"/>
                    <a:pt x="18537" y="68422"/>
                    <a:pt x="18577" y="68541"/>
                  </a:cubicBezTo>
                  <a:cubicBezTo>
                    <a:pt x="18616" y="68659"/>
                    <a:pt x="18774" y="68856"/>
                    <a:pt x="19090" y="68896"/>
                  </a:cubicBezTo>
                  <a:cubicBezTo>
                    <a:pt x="22248" y="69251"/>
                    <a:pt x="29552" y="69251"/>
                    <a:pt x="42897" y="64869"/>
                  </a:cubicBezTo>
                  <a:cubicBezTo>
                    <a:pt x="44121" y="64474"/>
                    <a:pt x="45464" y="65027"/>
                    <a:pt x="46016" y="66172"/>
                  </a:cubicBezTo>
                  <a:cubicBezTo>
                    <a:pt x="46609" y="67317"/>
                    <a:pt x="46214" y="68698"/>
                    <a:pt x="45148" y="69449"/>
                  </a:cubicBezTo>
                  <a:cubicBezTo>
                    <a:pt x="39976" y="73002"/>
                    <a:pt x="36462" y="76516"/>
                    <a:pt x="35356" y="79359"/>
                  </a:cubicBezTo>
                  <a:cubicBezTo>
                    <a:pt x="35159" y="79872"/>
                    <a:pt x="35198" y="80385"/>
                    <a:pt x="35475" y="80819"/>
                  </a:cubicBezTo>
                  <a:cubicBezTo>
                    <a:pt x="35633" y="81056"/>
                    <a:pt x="35988" y="81451"/>
                    <a:pt x="36699" y="81451"/>
                  </a:cubicBezTo>
                  <a:lnTo>
                    <a:pt x="36699" y="81451"/>
                  </a:lnTo>
                  <a:cubicBezTo>
                    <a:pt x="39541" y="81451"/>
                    <a:pt x="43687" y="79280"/>
                    <a:pt x="53676" y="73989"/>
                  </a:cubicBezTo>
                  <a:cubicBezTo>
                    <a:pt x="56400" y="72528"/>
                    <a:pt x="59598" y="70870"/>
                    <a:pt x="63309" y="68935"/>
                  </a:cubicBezTo>
                  <a:lnTo>
                    <a:pt x="82300" y="61078"/>
                  </a:lnTo>
                  <a:cubicBezTo>
                    <a:pt x="83288" y="60684"/>
                    <a:pt x="84472" y="61157"/>
                    <a:pt x="84866" y="62144"/>
                  </a:cubicBezTo>
                  <a:cubicBezTo>
                    <a:pt x="85301" y="63171"/>
                    <a:pt x="84788" y="64316"/>
                    <a:pt x="83801" y="64711"/>
                  </a:cubicBezTo>
                  <a:lnTo>
                    <a:pt x="64968" y="72489"/>
                  </a:lnTo>
                  <a:cubicBezTo>
                    <a:pt x="61414" y="74344"/>
                    <a:pt x="58256" y="76003"/>
                    <a:pt x="55532" y="77424"/>
                  </a:cubicBezTo>
                  <a:cubicBezTo>
                    <a:pt x="44635" y="83188"/>
                    <a:pt x="40528" y="85320"/>
                    <a:pt x="36699" y="853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9" name="Google Shape;489;p27"/>
            <p:cNvSpPr/>
            <p:nvPr/>
          </p:nvSpPr>
          <p:spPr>
            <a:xfrm>
              <a:off x="1652888" y="3019184"/>
              <a:ext cx="957291" cy="325727"/>
            </a:xfrm>
            <a:custGeom>
              <a:avLst/>
              <a:gdLst/>
              <a:ahLst/>
              <a:cxnLst/>
              <a:rect l="l" t="t" r="r" b="b"/>
              <a:pathLst>
                <a:path w="343694" h="116945" extrusionOk="0">
                  <a:moveTo>
                    <a:pt x="310900" y="60091"/>
                  </a:moveTo>
                  <a:cubicBezTo>
                    <a:pt x="309873" y="59894"/>
                    <a:pt x="310071" y="58394"/>
                    <a:pt x="311097" y="58354"/>
                  </a:cubicBezTo>
                  <a:cubicBezTo>
                    <a:pt x="326969" y="57723"/>
                    <a:pt x="332023" y="55077"/>
                    <a:pt x="333523" y="53024"/>
                  </a:cubicBezTo>
                  <a:cubicBezTo>
                    <a:pt x="334313" y="51919"/>
                    <a:pt x="333997" y="50339"/>
                    <a:pt x="332970" y="49471"/>
                  </a:cubicBezTo>
                  <a:cubicBezTo>
                    <a:pt x="325548" y="43193"/>
                    <a:pt x="288790" y="38969"/>
                    <a:pt x="273629" y="37468"/>
                  </a:cubicBezTo>
                  <a:cubicBezTo>
                    <a:pt x="271536" y="37271"/>
                    <a:pt x="270826" y="34507"/>
                    <a:pt x="272563" y="33323"/>
                  </a:cubicBezTo>
                  <a:cubicBezTo>
                    <a:pt x="289225" y="21834"/>
                    <a:pt x="288079" y="15714"/>
                    <a:pt x="288079" y="15714"/>
                  </a:cubicBezTo>
                  <a:cubicBezTo>
                    <a:pt x="286895" y="9397"/>
                    <a:pt x="266562" y="16109"/>
                    <a:pt x="266562" y="16109"/>
                  </a:cubicBezTo>
                  <a:lnTo>
                    <a:pt x="228462" y="31822"/>
                  </a:lnTo>
                  <a:lnTo>
                    <a:pt x="97579" y="30638"/>
                  </a:lnTo>
                  <a:lnTo>
                    <a:pt x="98211" y="6159"/>
                  </a:lnTo>
                  <a:lnTo>
                    <a:pt x="4165" y="0"/>
                  </a:lnTo>
                  <a:lnTo>
                    <a:pt x="533" y="33678"/>
                  </a:lnTo>
                  <a:cubicBezTo>
                    <a:pt x="-178" y="40469"/>
                    <a:pt x="-178" y="47299"/>
                    <a:pt x="533" y="54051"/>
                  </a:cubicBezTo>
                  <a:cubicBezTo>
                    <a:pt x="533" y="54051"/>
                    <a:pt x="533" y="54130"/>
                    <a:pt x="533" y="54130"/>
                  </a:cubicBezTo>
                  <a:cubicBezTo>
                    <a:pt x="4402" y="90769"/>
                    <a:pt x="24104" y="116077"/>
                    <a:pt x="59479" y="116945"/>
                  </a:cubicBezTo>
                  <a:lnTo>
                    <a:pt x="232963" y="106088"/>
                  </a:lnTo>
                  <a:lnTo>
                    <a:pt x="281012" y="107825"/>
                  </a:lnTo>
                  <a:cubicBezTo>
                    <a:pt x="300319" y="115011"/>
                    <a:pt x="309913" y="114734"/>
                    <a:pt x="314374" y="113510"/>
                  </a:cubicBezTo>
                  <a:cubicBezTo>
                    <a:pt x="316901" y="112839"/>
                    <a:pt x="318086" y="109839"/>
                    <a:pt x="316585" y="107667"/>
                  </a:cubicBezTo>
                  <a:cubicBezTo>
                    <a:pt x="313703" y="103521"/>
                    <a:pt x="306833" y="100521"/>
                    <a:pt x="301819" y="98823"/>
                  </a:cubicBezTo>
                  <a:cubicBezTo>
                    <a:pt x="301069" y="98547"/>
                    <a:pt x="301345" y="97481"/>
                    <a:pt x="302096" y="97520"/>
                  </a:cubicBezTo>
                  <a:cubicBezTo>
                    <a:pt x="317730" y="98389"/>
                    <a:pt x="325942" y="96375"/>
                    <a:pt x="329891" y="94796"/>
                  </a:cubicBezTo>
                  <a:cubicBezTo>
                    <a:pt x="331944" y="93967"/>
                    <a:pt x="332378" y="91243"/>
                    <a:pt x="330680" y="89821"/>
                  </a:cubicBezTo>
                  <a:cubicBezTo>
                    <a:pt x="326535" y="86347"/>
                    <a:pt x="317770" y="83070"/>
                    <a:pt x="311334" y="80977"/>
                  </a:cubicBezTo>
                  <a:cubicBezTo>
                    <a:pt x="310347" y="80661"/>
                    <a:pt x="310623" y="79201"/>
                    <a:pt x="311689" y="79240"/>
                  </a:cubicBezTo>
                  <a:cubicBezTo>
                    <a:pt x="329693" y="80188"/>
                    <a:pt x="338103" y="78174"/>
                    <a:pt x="342051" y="76279"/>
                  </a:cubicBezTo>
                  <a:cubicBezTo>
                    <a:pt x="344104" y="75292"/>
                    <a:pt x="344262" y="72449"/>
                    <a:pt x="342367" y="71186"/>
                  </a:cubicBezTo>
                  <a:cubicBezTo>
                    <a:pt x="333878" y="65579"/>
                    <a:pt x="319902" y="61947"/>
                    <a:pt x="310861" y="60052"/>
                  </a:cubicBez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0" name="Google Shape;490;p27"/>
            <p:cNvSpPr/>
            <p:nvPr/>
          </p:nvSpPr>
          <p:spPr>
            <a:xfrm>
              <a:off x="1647526" y="3013741"/>
              <a:ext cx="968443" cy="336888"/>
            </a:xfrm>
            <a:custGeom>
              <a:avLst/>
              <a:gdLst/>
              <a:ahLst/>
              <a:cxnLst/>
              <a:rect l="l" t="t" r="r" b="b"/>
              <a:pathLst>
                <a:path w="347698" h="120952" extrusionOk="0">
                  <a:moveTo>
                    <a:pt x="61602" y="120913"/>
                  </a:moveTo>
                  <a:cubicBezTo>
                    <a:pt x="26976" y="120084"/>
                    <a:pt x="4787" y="96513"/>
                    <a:pt x="562" y="56320"/>
                  </a:cubicBezTo>
                  <a:cubicBezTo>
                    <a:pt x="-187" y="49214"/>
                    <a:pt x="-187" y="42186"/>
                    <a:pt x="562" y="35435"/>
                  </a:cubicBezTo>
                  <a:lnTo>
                    <a:pt x="4195" y="1757"/>
                  </a:lnTo>
                  <a:cubicBezTo>
                    <a:pt x="4314" y="691"/>
                    <a:pt x="5261" y="-139"/>
                    <a:pt x="6367" y="19"/>
                  </a:cubicBezTo>
                  <a:cubicBezTo>
                    <a:pt x="7433" y="138"/>
                    <a:pt x="8222" y="1125"/>
                    <a:pt x="8104" y="2191"/>
                  </a:cubicBezTo>
                  <a:lnTo>
                    <a:pt x="4472" y="35869"/>
                  </a:lnTo>
                  <a:cubicBezTo>
                    <a:pt x="3761" y="42383"/>
                    <a:pt x="3761" y="49095"/>
                    <a:pt x="4472" y="55847"/>
                  </a:cubicBezTo>
                  <a:cubicBezTo>
                    <a:pt x="8459" y="93947"/>
                    <a:pt x="29266" y="116175"/>
                    <a:pt x="61523" y="117004"/>
                  </a:cubicBezTo>
                  <a:lnTo>
                    <a:pt x="234848" y="106147"/>
                  </a:lnTo>
                  <a:lnTo>
                    <a:pt x="283095" y="107884"/>
                  </a:lnTo>
                  <a:cubicBezTo>
                    <a:pt x="283293" y="107884"/>
                    <a:pt x="283529" y="107923"/>
                    <a:pt x="283727" y="108002"/>
                  </a:cubicBezTo>
                  <a:cubicBezTo>
                    <a:pt x="303152" y="115227"/>
                    <a:pt x="312233" y="114635"/>
                    <a:pt x="315904" y="113648"/>
                  </a:cubicBezTo>
                  <a:cubicBezTo>
                    <a:pt x="316496" y="113490"/>
                    <a:pt x="316970" y="113056"/>
                    <a:pt x="317207" y="112464"/>
                  </a:cubicBezTo>
                  <a:cubicBezTo>
                    <a:pt x="317326" y="112148"/>
                    <a:pt x="317444" y="111516"/>
                    <a:pt x="317010" y="110884"/>
                  </a:cubicBezTo>
                  <a:cubicBezTo>
                    <a:pt x="314996" y="108042"/>
                    <a:pt x="310100" y="105160"/>
                    <a:pt x="303231" y="102751"/>
                  </a:cubicBezTo>
                  <a:cubicBezTo>
                    <a:pt x="301967" y="102317"/>
                    <a:pt x="301256" y="101053"/>
                    <a:pt x="301494" y="99751"/>
                  </a:cubicBezTo>
                  <a:cubicBezTo>
                    <a:pt x="301730" y="98448"/>
                    <a:pt x="302954" y="97500"/>
                    <a:pt x="304257" y="97619"/>
                  </a:cubicBezTo>
                  <a:cubicBezTo>
                    <a:pt x="319971" y="98487"/>
                    <a:pt x="327867" y="96395"/>
                    <a:pt x="331223" y="95052"/>
                  </a:cubicBezTo>
                  <a:cubicBezTo>
                    <a:pt x="331658" y="94894"/>
                    <a:pt x="331776" y="94539"/>
                    <a:pt x="331815" y="94342"/>
                  </a:cubicBezTo>
                  <a:cubicBezTo>
                    <a:pt x="331815" y="94184"/>
                    <a:pt x="331855" y="93749"/>
                    <a:pt x="331460" y="93433"/>
                  </a:cubicBezTo>
                  <a:cubicBezTo>
                    <a:pt x="328460" y="90907"/>
                    <a:pt x="321826" y="87867"/>
                    <a:pt x="312785" y="84945"/>
                  </a:cubicBezTo>
                  <a:cubicBezTo>
                    <a:pt x="311404" y="84511"/>
                    <a:pt x="310614" y="83129"/>
                    <a:pt x="310851" y="81707"/>
                  </a:cubicBezTo>
                  <a:cubicBezTo>
                    <a:pt x="311127" y="80286"/>
                    <a:pt x="312391" y="79299"/>
                    <a:pt x="313851" y="79378"/>
                  </a:cubicBezTo>
                  <a:cubicBezTo>
                    <a:pt x="331460" y="80325"/>
                    <a:pt x="339554" y="78391"/>
                    <a:pt x="343226" y="76575"/>
                  </a:cubicBezTo>
                  <a:cubicBezTo>
                    <a:pt x="343660" y="76377"/>
                    <a:pt x="343739" y="75982"/>
                    <a:pt x="343739" y="75785"/>
                  </a:cubicBezTo>
                  <a:cubicBezTo>
                    <a:pt x="343739" y="75627"/>
                    <a:pt x="343739" y="75193"/>
                    <a:pt x="343305" y="74916"/>
                  </a:cubicBezTo>
                  <a:cubicBezTo>
                    <a:pt x="334816" y="69310"/>
                    <a:pt x="320327" y="65717"/>
                    <a:pt x="312469" y="64059"/>
                  </a:cubicBezTo>
                  <a:cubicBezTo>
                    <a:pt x="311048" y="63743"/>
                    <a:pt x="310100" y="62480"/>
                    <a:pt x="310219" y="61058"/>
                  </a:cubicBezTo>
                  <a:cubicBezTo>
                    <a:pt x="310337" y="59597"/>
                    <a:pt x="311522" y="58453"/>
                    <a:pt x="312982" y="58413"/>
                  </a:cubicBezTo>
                  <a:cubicBezTo>
                    <a:pt x="329802" y="57742"/>
                    <a:pt x="333237" y="54781"/>
                    <a:pt x="333908" y="53873"/>
                  </a:cubicBezTo>
                  <a:cubicBezTo>
                    <a:pt x="334066" y="53675"/>
                    <a:pt x="333948" y="53241"/>
                    <a:pt x="333671" y="53004"/>
                  </a:cubicBezTo>
                  <a:cubicBezTo>
                    <a:pt x="328815" y="48898"/>
                    <a:pt x="307060" y="44594"/>
                    <a:pt x="275435" y="41475"/>
                  </a:cubicBezTo>
                  <a:cubicBezTo>
                    <a:pt x="273659" y="41317"/>
                    <a:pt x="272198" y="40054"/>
                    <a:pt x="271724" y="38317"/>
                  </a:cubicBezTo>
                  <a:cubicBezTo>
                    <a:pt x="271250" y="36580"/>
                    <a:pt x="271922" y="34763"/>
                    <a:pt x="273422" y="33737"/>
                  </a:cubicBezTo>
                  <a:cubicBezTo>
                    <a:pt x="288267" y="23511"/>
                    <a:pt x="288109" y="18023"/>
                    <a:pt x="288109" y="17984"/>
                  </a:cubicBezTo>
                  <a:cubicBezTo>
                    <a:pt x="288109" y="17984"/>
                    <a:pt x="288030" y="17786"/>
                    <a:pt x="287714" y="17589"/>
                  </a:cubicBezTo>
                  <a:cubicBezTo>
                    <a:pt x="284950" y="15970"/>
                    <a:pt x="275199" y="18023"/>
                    <a:pt x="269197" y="19997"/>
                  </a:cubicBezTo>
                  <a:lnTo>
                    <a:pt x="231216" y="35671"/>
                  </a:lnTo>
                  <a:cubicBezTo>
                    <a:pt x="230979" y="35750"/>
                    <a:pt x="230702" y="35790"/>
                    <a:pt x="230426" y="35829"/>
                  </a:cubicBezTo>
                  <a:lnTo>
                    <a:pt x="99544" y="34645"/>
                  </a:lnTo>
                  <a:cubicBezTo>
                    <a:pt x="98438" y="34645"/>
                    <a:pt x="97570" y="33737"/>
                    <a:pt x="97570" y="32671"/>
                  </a:cubicBezTo>
                  <a:cubicBezTo>
                    <a:pt x="97570" y="31605"/>
                    <a:pt x="98478" y="30697"/>
                    <a:pt x="99544" y="30697"/>
                  </a:cubicBezTo>
                  <a:lnTo>
                    <a:pt x="99544" y="30697"/>
                  </a:lnTo>
                  <a:lnTo>
                    <a:pt x="230031" y="31881"/>
                  </a:lnTo>
                  <a:lnTo>
                    <a:pt x="267776" y="16286"/>
                  </a:lnTo>
                  <a:cubicBezTo>
                    <a:pt x="270618" y="15338"/>
                    <a:pt x="284398" y="11074"/>
                    <a:pt x="289689" y="14193"/>
                  </a:cubicBezTo>
                  <a:cubicBezTo>
                    <a:pt x="290952" y="14944"/>
                    <a:pt x="291741" y="16010"/>
                    <a:pt x="291978" y="17391"/>
                  </a:cubicBezTo>
                  <a:cubicBezTo>
                    <a:pt x="292215" y="18615"/>
                    <a:pt x="292531" y="25367"/>
                    <a:pt x="275633" y="37014"/>
                  </a:cubicBezTo>
                  <a:lnTo>
                    <a:pt x="275633" y="39541"/>
                  </a:lnTo>
                  <a:cubicBezTo>
                    <a:pt x="275633" y="39541"/>
                    <a:pt x="275791" y="37567"/>
                    <a:pt x="275791" y="37567"/>
                  </a:cubicBezTo>
                  <a:cubicBezTo>
                    <a:pt x="295098" y="39462"/>
                    <a:pt x="328657" y="43647"/>
                    <a:pt x="336198" y="50003"/>
                  </a:cubicBezTo>
                  <a:cubicBezTo>
                    <a:pt x="338054" y="51583"/>
                    <a:pt x="338449" y="54346"/>
                    <a:pt x="337067" y="56242"/>
                  </a:cubicBezTo>
                  <a:cubicBezTo>
                    <a:pt x="334935" y="59124"/>
                    <a:pt x="329486" y="60979"/>
                    <a:pt x="320484" y="61887"/>
                  </a:cubicBezTo>
                  <a:cubicBezTo>
                    <a:pt x="329131" y="64059"/>
                    <a:pt x="338843" y="67257"/>
                    <a:pt x="345476" y="71639"/>
                  </a:cubicBezTo>
                  <a:cubicBezTo>
                    <a:pt x="346977" y="72627"/>
                    <a:pt x="347806" y="74285"/>
                    <a:pt x="347687" y="76061"/>
                  </a:cubicBezTo>
                  <a:cubicBezTo>
                    <a:pt x="347569" y="77838"/>
                    <a:pt x="346542" y="79338"/>
                    <a:pt x="344963" y="80128"/>
                  </a:cubicBezTo>
                  <a:cubicBezTo>
                    <a:pt x="340067" y="82497"/>
                    <a:pt x="331776" y="83642"/>
                    <a:pt x="320721" y="83523"/>
                  </a:cubicBezTo>
                  <a:cubicBezTo>
                    <a:pt x="325854" y="85498"/>
                    <a:pt x="331026" y="87867"/>
                    <a:pt x="333987" y="90393"/>
                  </a:cubicBezTo>
                  <a:cubicBezTo>
                    <a:pt x="335329" y="91538"/>
                    <a:pt x="335961" y="93236"/>
                    <a:pt x="335685" y="94973"/>
                  </a:cubicBezTo>
                  <a:cubicBezTo>
                    <a:pt x="335408" y="96671"/>
                    <a:pt x="334263" y="98092"/>
                    <a:pt x="332684" y="98724"/>
                  </a:cubicBezTo>
                  <a:cubicBezTo>
                    <a:pt x="328973" y="100185"/>
                    <a:pt x="322458" y="101725"/>
                    <a:pt x="311206" y="101764"/>
                  </a:cubicBezTo>
                  <a:cubicBezTo>
                    <a:pt x="314838" y="103541"/>
                    <a:pt x="318273" y="105831"/>
                    <a:pt x="320247" y="108594"/>
                  </a:cubicBezTo>
                  <a:cubicBezTo>
                    <a:pt x="321314" y="110134"/>
                    <a:pt x="321550" y="112029"/>
                    <a:pt x="320918" y="113806"/>
                  </a:cubicBezTo>
                  <a:cubicBezTo>
                    <a:pt x="320247" y="115622"/>
                    <a:pt x="318787" y="116965"/>
                    <a:pt x="316931" y="117478"/>
                  </a:cubicBezTo>
                  <a:cubicBezTo>
                    <a:pt x="311917" y="118860"/>
                    <a:pt x="301888" y="118939"/>
                    <a:pt x="282661" y="111832"/>
                  </a:cubicBezTo>
                  <a:lnTo>
                    <a:pt x="234927" y="110095"/>
                  </a:lnTo>
                  <a:lnTo>
                    <a:pt x="61641" y="12095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1" name="Google Shape;491;p27"/>
            <p:cNvSpPr/>
            <p:nvPr/>
          </p:nvSpPr>
          <p:spPr>
            <a:xfrm>
              <a:off x="2858530" y="3789297"/>
              <a:ext cx="275360" cy="53004"/>
            </a:xfrm>
            <a:custGeom>
              <a:avLst/>
              <a:gdLst/>
              <a:ahLst/>
              <a:cxnLst/>
              <a:rect l="l" t="t" r="r" b="b"/>
              <a:pathLst>
                <a:path w="98862" h="19030" extrusionOk="0">
                  <a:moveTo>
                    <a:pt x="592" y="19030"/>
                  </a:moveTo>
                  <a:lnTo>
                    <a:pt x="0" y="0"/>
                  </a:lnTo>
                  <a:lnTo>
                    <a:pt x="96414" y="1579"/>
                  </a:lnTo>
                  <a:lnTo>
                    <a:pt x="98862" y="17885"/>
                  </a:lnTo>
                  <a:lnTo>
                    <a:pt x="592" y="19030"/>
                  </a:ln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2" name="Google Shape;492;p27"/>
            <p:cNvSpPr/>
            <p:nvPr/>
          </p:nvSpPr>
          <p:spPr>
            <a:xfrm>
              <a:off x="1794423" y="3003706"/>
              <a:ext cx="1435360" cy="1119568"/>
            </a:xfrm>
            <a:custGeom>
              <a:avLst/>
              <a:gdLst/>
              <a:ahLst/>
              <a:cxnLst/>
              <a:rect l="l" t="t" r="r" b="b"/>
              <a:pathLst>
                <a:path w="515334" h="401956" extrusionOk="0">
                  <a:moveTo>
                    <a:pt x="239356" y="363342"/>
                  </a:moveTo>
                  <a:lnTo>
                    <a:pt x="348287" y="232775"/>
                  </a:lnTo>
                  <a:lnTo>
                    <a:pt x="350735" y="281575"/>
                  </a:lnTo>
                  <a:lnTo>
                    <a:pt x="515335" y="284220"/>
                  </a:lnTo>
                  <a:lnTo>
                    <a:pt x="501950" y="110579"/>
                  </a:lnTo>
                  <a:cubicBezTo>
                    <a:pt x="499937" y="72281"/>
                    <a:pt x="480670" y="30865"/>
                    <a:pt x="441582" y="13019"/>
                  </a:cubicBezTo>
                  <a:cubicBezTo>
                    <a:pt x="410589" y="-1155"/>
                    <a:pt x="359539" y="-10670"/>
                    <a:pt x="318044" y="22455"/>
                  </a:cubicBezTo>
                  <a:lnTo>
                    <a:pt x="11664" y="203796"/>
                  </a:lnTo>
                  <a:lnTo>
                    <a:pt x="728" y="288484"/>
                  </a:lnTo>
                  <a:cubicBezTo>
                    <a:pt x="-3220" y="319122"/>
                    <a:pt x="9058" y="349800"/>
                    <a:pt x="33577" y="368593"/>
                  </a:cubicBezTo>
                  <a:cubicBezTo>
                    <a:pt x="61175" y="389795"/>
                    <a:pt x="103578" y="403613"/>
                    <a:pt x="155931" y="401797"/>
                  </a:cubicBezTo>
                  <a:lnTo>
                    <a:pt x="155931" y="401797"/>
                  </a:lnTo>
                  <a:cubicBezTo>
                    <a:pt x="188859" y="400652"/>
                    <a:pt x="219695" y="386399"/>
                    <a:pt x="239317" y="363302"/>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3" name="Google Shape;493;p27"/>
            <p:cNvSpPr/>
            <p:nvPr/>
          </p:nvSpPr>
          <p:spPr>
            <a:xfrm>
              <a:off x="1813277" y="3125582"/>
              <a:ext cx="1305108" cy="840214"/>
            </a:xfrm>
            <a:custGeom>
              <a:avLst/>
              <a:gdLst/>
              <a:ahLst/>
              <a:cxnLst/>
              <a:rect l="l" t="t" r="r" b="b"/>
              <a:pathLst>
                <a:path w="468570" h="301660" extrusionOk="0">
                  <a:moveTo>
                    <a:pt x="6001" y="301621"/>
                  </a:moveTo>
                  <a:lnTo>
                    <a:pt x="313762" y="38790"/>
                  </a:lnTo>
                  <a:cubicBezTo>
                    <a:pt x="346453" y="8508"/>
                    <a:pt x="377999" y="12417"/>
                    <a:pt x="402834" y="25880"/>
                  </a:cubicBezTo>
                  <a:cubicBezTo>
                    <a:pt x="434142" y="42857"/>
                    <a:pt x="439551" y="62677"/>
                    <a:pt x="441526" y="98250"/>
                  </a:cubicBezTo>
                  <a:lnTo>
                    <a:pt x="453449" y="239635"/>
                  </a:lnTo>
                  <a:lnTo>
                    <a:pt x="468571" y="239872"/>
                  </a:lnTo>
                  <a:lnTo>
                    <a:pt x="456489" y="95447"/>
                  </a:lnTo>
                  <a:cubicBezTo>
                    <a:pt x="454476" y="59913"/>
                    <a:pt x="435011" y="27104"/>
                    <a:pt x="403702" y="10127"/>
                  </a:cubicBezTo>
                  <a:cubicBezTo>
                    <a:pt x="378868" y="-3337"/>
                    <a:pt x="347322" y="-7245"/>
                    <a:pt x="314631" y="23037"/>
                  </a:cubicBezTo>
                  <a:lnTo>
                    <a:pt x="0" y="290014"/>
                  </a:lnTo>
                  <a:lnTo>
                    <a:pt x="5922" y="301661"/>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4" name="Google Shape;494;p27"/>
            <p:cNvSpPr/>
            <p:nvPr/>
          </p:nvSpPr>
          <p:spPr>
            <a:xfrm>
              <a:off x="2754719" y="3380429"/>
              <a:ext cx="15394" cy="277123"/>
            </a:xfrm>
            <a:custGeom>
              <a:avLst/>
              <a:gdLst/>
              <a:ahLst/>
              <a:cxnLst/>
              <a:rect l="l" t="t" r="r" b="b"/>
              <a:pathLst>
                <a:path w="5527" h="99495" extrusionOk="0">
                  <a:moveTo>
                    <a:pt x="3553" y="99496"/>
                  </a:moveTo>
                  <a:cubicBezTo>
                    <a:pt x="2487" y="99496"/>
                    <a:pt x="1579" y="98627"/>
                    <a:pt x="1579" y="97561"/>
                  </a:cubicBezTo>
                  <a:lnTo>
                    <a:pt x="0" y="2015"/>
                  </a:lnTo>
                  <a:cubicBezTo>
                    <a:pt x="0" y="909"/>
                    <a:pt x="868" y="41"/>
                    <a:pt x="1935" y="1"/>
                  </a:cubicBezTo>
                  <a:cubicBezTo>
                    <a:pt x="3080" y="-38"/>
                    <a:pt x="3909" y="870"/>
                    <a:pt x="3948" y="1936"/>
                  </a:cubicBezTo>
                  <a:lnTo>
                    <a:pt x="5528" y="97482"/>
                  </a:lnTo>
                  <a:cubicBezTo>
                    <a:pt x="5528" y="98587"/>
                    <a:pt x="4659" y="99456"/>
                    <a:pt x="3593" y="99496"/>
                  </a:cubicBezTo>
                  <a:lnTo>
                    <a:pt x="3593" y="9949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5" name="Google Shape;495;p27"/>
            <p:cNvSpPr/>
            <p:nvPr/>
          </p:nvSpPr>
          <p:spPr>
            <a:xfrm>
              <a:off x="2793978" y="4058499"/>
              <a:ext cx="660470" cy="59271"/>
            </a:xfrm>
            <a:custGeom>
              <a:avLst/>
              <a:gdLst/>
              <a:ahLst/>
              <a:cxnLst/>
              <a:rect l="l" t="t" r="r" b="b"/>
              <a:pathLst>
                <a:path w="237127" h="21280" extrusionOk="0">
                  <a:moveTo>
                    <a:pt x="237128" y="1540"/>
                  </a:moveTo>
                  <a:lnTo>
                    <a:pt x="237049" y="21281"/>
                  </a:lnTo>
                  <a:lnTo>
                    <a:pt x="0" y="20649"/>
                  </a:lnTo>
                  <a:lnTo>
                    <a:pt x="1224" y="0"/>
                  </a:lnTo>
                  <a:lnTo>
                    <a:pt x="237128" y="154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6" name="Google Shape;496;p27"/>
            <p:cNvSpPr/>
            <p:nvPr/>
          </p:nvSpPr>
          <p:spPr>
            <a:xfrm>
              <a:off x="2797387" y="3838232"/>
              <a:ext cx="657063" cy="224445"/>
            </a:xfrm>
            <a:custGeom>
              <a:avLst/>
              <a:gdLst/>
              <a:ahLst/>
              <a:cxnLst/>
              <a:rect l="l" t="t" r="r" b="b"/>
              <a:pathLst>
                <a:path w="235904" h="80582" extrusionOk="0">
                  <a:moveTo>
                    <a:pt x="184854" y="43233"/>
                  </a:moveTo>
                  <a:lnTo>
                    <a:pt x="152953" y="32178"/>
                  </a:lnTo>
                  <a:lnTo>
                    <a:pt x="120775" y="0"/>
                  </a:lnTo>
                  <a:lnTo>
                    <a:pt x="21913" y="908"/>
                  </a:lnTo>
                  <a:lnTo>
                    <a:pt x="10660" y="41022"/>
                  </a:lnTo>
                  <a:lnTo>
                    <a:pt x="0" y="79043"/>
                  </a:lnTo>
                  <a:lnTo>
                    <a:pt x="45681" y="79359"/>
                  </a:lnTo>
                  <a:lnTo>
                    <a:pt x="235904" y="80583"/>
                  </a:lnTo>
                  <a:cubicBezTo>
                    <a:pt x="223428" y="63408"/>
                    <a:pt x="205700" y="50418"/>
                    <a:pt x="184854" y="4319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7" name="Google Shape;497;p27"/>
            <p:cNvSpPr/>
            <p:nvPr/>
          </p:nvSpPr>
          <p:spPr>
            <a:xfrm>
              <a:off x="2849946" y="4068604"/>
              <a:ext cx="11283" cy="51587"/>
            </a:xfrm>
            <a:custGeom>
              <a:avLst/>
              <a:gdLst/>
              <a:ahLst/>
              <a:cxnLst/>
              <a:rect l="l" t="t" r="r" b="b"/>
              <a:pathLst>
                <a:path w="4051" h="18521" extrusionOk="0">
                  <a:moveTo>
                    <a:pt x="1976" y="18522"/>
                  </a:moveTo>
                  <a:cubicBezTo>
                    <a:pt x="1779" y="18522"/>
                    <a:pt x="1542" y="18522"/>
                    <a:pt x="1345" y="18403"/>
                  </a:cubicBezTo>
                  <a:cubicBezTo>
                    <a:pt x="358" y="18087"/>
                    <a:pt x="-156" y="17100"/>
                    <a:pt x="42" y="16113"/>
                  </a:cubicBezTo>
                  <a:cubicBezTo>
                    <a:pt x="160" y="15047"/>
                    <a:pt x="121" y="8178"/>
                    <a:pt x="2" y="2018"/>
                  </a:cubicBezTo>
                  <a:cubicBezTo>
                    <a:pt x="2" y="913"/>
                    <a:pt x="831" y="44"/>
                    <a:pt x="1937" y="5"/>
                  </a:cubicBezTo>
                  <a:cubicBezTo>
                    <a:pt x="3003" y="-74"/>
                    <a:pt x="3911" y="834"/>
                    <a:pt x="3951" y="1939"/>
                  </a:cubicBezTo>
                  <a:cubicBezTo>
                    <a:pt x="4187" y="16074"/>
                    <a:pt x="3951" y="16785"/>
                    <a:pt x="3832" y="17140"/>
                  </a:cubicBezTo>
                  <a:cubicBezTo>
                    <a:pt x="3556" y="17969"/>
                    <a:pt x="2805"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8" name="Google Shape;498;p27"/>
            <p:cNvSpPr/>
            <p:nvPr/>
          </p:nvSpPr>
          <p:spPr>
            <a:xfrm>
              <a:off x="2907571" y="4068604"/>
              <a:ext cx="11283" cy="51587"/>
            </a:xfrm>
            <a:custGeom>
              <a:avLst/>
              <a:gdLst/>
              <a:ahLst/>
              <a:cxnLst/>
              <a:rect l="l" t="t" r="r" b="b"/>
              <a:pathLst>
                <a:path w="4051" h="18521" extrusionOk="0">
                  <a:moveTo>
                    <a:pt x="1976" y="18522"/>
                  </a:moveTo>
                  <a:cubicBezTo>
                    <a:pt x="1779" y="18522"/>
                    <a:pt x="1542" y="18522"/>
                    <a:pt x="1345" y="18403"/>
                  </a:cubicBezTo>
                  <a:cubicBezTo>
                    <a:pt x="358" y="18087"/>
                    <a:pt x="-156" y="17100"/>
                    <a:pt x="42" y="16113"/>
                  </a:cubicBezTo>
                  <a:cubicBezTo>
                    <a:pt x="160" y="15047"/>
                    <a:pt x="121" y="8178"/>
                    <a:pt x="2" y="2018"/>
                  </a:cubicBezTo>
                  <a:cubicBezTo>
                    <a:pt x="2" y="913"/>
                    <a:pt x="831" y="44"/>
                    <a:pt x="1937" y="5"/>
                  </a:cubicBezTo>
                  <a:cubicBezTo>
                    <a:pt x="2963" y="-74"/>
                    <a:pt x="3911" y="834"/>
                    <a:pt x="3951" y="1939"/>
                  </a:cubicBezTo>
                  <a:cubicBezTo>
                    <a:pt x="4187" y="16074"/>
                    <a:pt x="3951" y="16785"/>
                    <a:pt x="3832" y="17140"/>
                  </a:cubicBezTo>
                  <a:cubicBezTo>
                    <a:pt x="3556" y="17969"/>
                    <a:pt x="2805"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9" name="Google Shape;499;p27"/>
            <p:cNvSpPr/>
            <p:nvPr/>
          </p:nvSpPr>
          <p:spPr>
            <a:xfrm>
              <a:off x="2965085" y="4068604"/>
              <a:ext cx="11283" cy="51587"/>
            </a:xfrm>
            <a:custGeom>
              <a:avLst/>
              <a:gdLst/>
              <a:ahLst/>
              <a:cxnLst/>
              <a:rect l="l" t="t" r="r" b="b"/>
              <a:pathLst>
                <a:path w="4051" h="18521" extrusionOk="0">
                  <a:moveTo>
                    <a:pt x="1976" y="18522"/>
                  </a:moveTo>
                  <a:cubicBezTo>
                    <a:pt x="1779" y="18522"/>
                    <a:pt x="1542" y="18522"/>
                    <a:pt x="1345" y="18403"/>
                  </a:cubicBezTo>
                  <a:cubicBezTo>
                    <a:pt x="358" y="18087"/>
                    <a:pt x="-156" y="17100"/>
                    <a:pt x="42" y="16113"/>
                  </a:cubicBezTo>
                  <a:cubicBezTo>
                    <a:pt x="160" y="15047"/>
                    <a:pt x="121" y="8178"/>
                    <a:pt x="2" y="2018"/>
                  </a:cubicBezTo>
                  <a:cubicBezTo>
                    <a:pt x="2" y="913"/>
                    <a:pt x="831" y="44"/>
                    <a:pt x="1937" y="5"/>
                  </a:cubicBezTo>
                  <a:cubicBezTo>
                    <a:pt x="3082" y="-74"/>
                    <a:pt x="3911" y="834"/>
                    <a:pt x="3951" y="1939"/>
                  </a:cubicBezTo>
                  <a:cubicBezTo>
                    <a:pt x="4188" y="16074"/>
                    <a:pt x="3951" y="16785"/>
                    <a:pt x="3832" y="17140"/>
                  </a:cubicBezTo>
                  <a:cubicBezTo>
                    <a:pt x="3556" y="17969"/>
                    <a:pt x="2805"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0" name="Google Shape;500;p27"/>
            <p:cNvSpPr/>
            <p:nvPr/>
          </p:nvSpPr>
          <p:spPr>
            <a:xfrm>
              <a:off x="3022713" y="4068604"/>
              <a:ext cx="11280" cy="51587"/>
            </a:xfrm>
            <a:custGeom>
              <a:avLst/>
              <a:gdLst/>
              <a:ahLst/>
              <a:cxnLst/>
              <a:rect l="l" t="t" r="r" b="b"/>
              <a:pathLst>
                <a:path w="4050" h="18521" extrusionOk="0">
                  <a:moveTo>
                    <a:pt x="1974" y="18522"/>
                  </a:moveTo>
                  <a:cubicBezTo>
                    <a:pt x="1777" y="18522"/>
                    <a:pt x="1540" y="18522"/>
                    <a:pt x="1343" y="18403"/>
                  </a:cubicBezTo>
                  <a:cubicBezTo>
                    <a:pt x="395" y="18087"/>
                    <a:pt x="-158" y="17061"/>
                    <a:pt x="40" y="16113"/>
                  </a:cubicBezTo>
                  <a:cubicBezTo>
                    <a:pt x="158" y="15047"/>
                    <a:pt x="119" y="8178"/>
                    <a:pt x="0" y="2018"/>
                  </a:cubicBezTo>
                  <a:cubicBezTo>
                    <a:pt x="0" y="913"/>
                    <a:pt x="829" y="44"/>
                    <a:pt x="1935" y="5"/>
                  </a:cubicBezTo>
                  <a:cubicBezTo>
                    <a:pt x="3041" y="-74"/>
                    <a:pt x="3909" y="834"/>
                    <a:pt x="3949" y="1939"/>
                  </a:cubicBezTo>
                  <a:cubicBezTo>
                    <a:pt x="4186" y="16074"/>
                    <a:pt x="3949" y="16785"/>
                    <a:pt x="3830" y="17140"/>
                  </a:cubicBezTo>
                  <a:cubicBezTo>
                    <a:pt x="3554" y="17969"/>
                    <a:pt x="2764" y="18482"/>
                    <a:pt x="1974"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1" name="Google Shape;501;p27"/>
            <p:cNvSpPr/>
            <p:nvPr/>
          </p:nvSpPr>
          <p:spPr>
            <a:xfrm>
              <a:off x="3080332" y="4068604"/>
              <a:ext cx="11283" cy="51587"/>
            </a:xfrm>
            <a:custGeom>
              <a:avLst/>
              <a:gdLst/>
              <a:ahLst/>
              <a:cxnLst/>
              <a:rect l="l" t="t" r="r" b="b"/>
              <a:pathLst>
                <a:path w="4051" h="18521" extrusionOk="0">
                  <a:moveTo>
                    <a:pt x="1976" y="18522"/>
                  </a:moveTo>
                  <a:cubicBezTo>
                    <a:pt x="1779" y="18522"/>
                    <a:pt x="1542" y="18522"/>
                    <a:pt x="1345" y="18403"/>
                  </a:cubicBezTo>
                  <a:cubicBezTo>
                    <a:pt x="358" y="18087"/>
                    <a:pt x="-155" y="17100"/>
                    <a:pt x="42" y="16113"/>
                  </a:cubicBezTo>
                  <a:cubicBezTo>
                    <a:pt x="160" y="15047"/>
                    <a:pt x="121" y="8178"/>
                    <a:pt x="2" y="2018"/>
                  </a:cubicBezTo>
                  <a:cubicBezTo>
                    <a:pt x="2" y="913"/>
                    <a:pt x="832" y="44"/>
                    <a:pt x="1937" y="5"/>
                  </a:cubicBezTo>
                  <a:cubicBezTo>
                    <a:pt x="2963" y="-74"/>
                    <a:pt x="3911" y="834"/>
                    <a:pt x="3950" y="1939"/>
                  </a:cubicBezTo>
                  <a:cubicBezTo>
                    <a:pt x="4187" y="16074"/>
                    <a:pt x="3950" y="16785"/>
                    <a:pt x="3832" y="17140"/>
                  </a:cubicBezTo>
                  <a:cubicBezTo>
                    <a:pt x="3556" y="17969"/>
                    <a:pt x="2806"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2" name="Google Shape;502;p27"/>
            <p:cNvSpPr/>
            <p:nvPr/>
          </p:nvSpPr>
          <p:spPr>
            <a:xfrm>
              <a:off x="3137954" y="4068604"/>
              <a:ext cx="11283" cy="51587"/>
            </a:xfrm>
            <a:custGeom>
              <a:avLst/>
              <a:gdLst/>
              <a:ahLst/>
              <a:cxnLst/>
              <a:rect l="l" t="t" r="r" b="b"/>
              <a:pathLst>
                <a:path w="4051" h="18521" extrusionOk="0">
                  <a:moveTo>
                    <a:pt x="1976" y="18522"/>
                  </a:moveTo>
                  <a:cubicBezTo>
                    <a:pt x="1779" y="18522"/>
                    <a:pt x="1542" y="18522"/>
                    <a:pt x="1345" y="18403"/>
                  </a:cubicBezTo>
                  <a:cubicBezTo>
                    <a:pt x="358" y="18087"/>
                    <a:pt x="-155" y="17100"/>
                    <a:pt x="42" y="16113"/>
                  </a:cubicBezTo>
                  <a:cubicBezTo>
                    <a:pt x="160" y="15047"/>
                    <a:pt x="121" y="8178"/>
                    <a:pt x="2" y="2018"/>
                  </a:cubicBezTo>
                  <a:cubicBezTo>
                    <a:pt x="2" y="913"/>
                    <a:pt x="832" y="44"/>
                    <a:pt x="1937" y="5"/>
                  </a:cubicBezTo>
                  <a:cubicBezTo>
                    <a:pt x="3082" y="-74"/>
                    <a:pt x="3911" y="834"/>
                    <a:pt x="3950" y="1939"/>
                  </a:cubicBezTo>
                  <a:cubicBezTo>
                    <a:pt x="4187" y="16074"/>
                    <a:pt x="3950" y="16785"/>
                    <a:pt x="3832" y="17140"/>
                  </a:cubicBezTo>
                  <a:cubicBezTo>
                    <a:pt x="3556" y="17969"/>
                    <a:pt x="2806"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3" name="Google Shape;503;p27"/>
            <p:cNvSpPr/>
            <p:nvPr/>
          </p:nvSpPr>
          <p:spPr>
            <a:xfrm>
              <a:off x="3195468" y="4068604"/>
              <a:ext cx="11283" cy="51587"/>
            </a:xfrm>
            <a:custGeom>
              <a:avLst/>
              <a:gdLst/>
              <a:ahLst/>
              <a:cxnLst/>
              <a:rect l="l" t="t" r="r" b="b"/>
              <a:pathLst>
                <a:path w="4051" h="18521" extrusionOk="0">
                  <a:moveTo>
                    <a:pt x="1976" y="18522"/>
                  </a:moveTo>
                  <a:cubicBezTo>
                    <a:pt x="1779" y="18522"/>
                    <a:pt x="1542" y="18522"/>
                    <a:pt x="1345" y="18403"/>
                  </a:cubicBezTo>
                  <a:cubicBezTo>
                    <a:pt x="358" y="18087"/>
                    <a:pt x="-155" y="17100"/>
                    <a:pt x="42" y="16113"/>
                  </a:cubicBezTo>
                  <a:cubicBezTo>
                    <a:pt x="160" y="15047"/>
                    <a:pt x="121" y="8178"/>
                    <a:pt x="2" y="2018"/>
                  </a:cubicBezTo>
                  <a:cubicBezTo>
                    <a:pt x="2" y="913"/>
                    <a:pt x="832" y="44"/>
                    <a:pt x="1937" y="5"/>
                  </a:cubicBezTo>
                  <a:cubicBezTo>
                    <a:pt x="3042" y="-74"/>
                    <a:pt x="3911" y="834"/>
                    <a:pt x="3950" y="1939"/>
                  </a:cubicBezTo>
                  <a:cubicBezTo>
                    <a:pt x="4187" y="16074"/>
                    <a:pt x="3950" y="16785"/>
                    <a:pt x="3832" y="17140"/>
                  </a:cubicBezTo>
                  <a:cubicBezTo>
                    <a:pt x="3556" y="17969"/>
                    <a:pt x="2806"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4" name="Google Shape;504;p27"/>
            <p:cNvSpPr/>
            <p:nvPr/>
          </p:nvSpPr>
          <p:spPr>
            <a:xfrm>
              <a:off x="3253093" y="4068604"/>
              <a:ext cx="11286" cy="51587"/>
            </a:xfrm>
            <a:custGeom>
              <a:avLst/>
              <a:gdLst/>
              <a:ahLst/>
              <a:cxnLst/>
              <a:rect l="l" t="t" r="r" b="b"/>
              <a:pathLst>
                <a:path w="4052" h="18521" extrusionOk="0">
                  <a:moveTo>
                    <a:pt x="1977" y="18522"/>
                  </a:moveTo>
                  <a:cubicBezTo>
                    <a:pt x="1779" y="18522"/>
                    <a:pt x="1542" y="18522"/>
                    <a:pt x="1345" y="18403"/>
                  </a:cubicBezTo>
                  <a:cubicBezTo>
                    <a:pt x="358" y="18087"/>
                    <a:pt x="-155" y="17100"/>
                    <a:pt x="42" y="16113"/>
                  </a:cubicBezTo>
                  <a:cubicBezTo>
                    <a:pt x="160" y="15047"/>
                    <a:pt x="121" y="8178"/>
                    <a:pt x="3" y="2018"/>
                  </a:cubicBezTo>
                  <a:cubicBezTo>
                    <a:pt x="3" y="913"/>
                    <a:pt x="832" y="44"/>
                    <a:pt x="1937" y="5"/>
                  </a:cubicBezTo>
                  <a:cubicBezTo>
                    <a:pt x="3003" y="-74"/>
                    <a:pt x="3911" y="834"/>
                    <a:pt x="3951" y="1939"/>
                  </a:cubicBezTo>
                  <a:cubicBezTo>
                    <a:pt x="4187" y="16074"/>
                    <a:pt x="3951" y="16785"/>
                    <a:pt x="3832" y="17140"/>
                  </a:cubicBezTo>
                  <a:cubicBezTo>
                    <a:pt x="3556" y="17969"/>
                    <a:pt x="2806" y="18482"/>
                    <a:pt x="1977"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5" name="Google Shape;505;p27"/>
            <p:cNvSpPr/>
            <p:nvPr/>
          </p:nvSpPr>
          <p:spPr>
            <a:xfrm>
              <a:off x="3310721" y="4068604"/>
              <a:ext cx="11278" cy="51587"/>
            </a:xfrm>
            <a:custGeom>
              <a:avLst/>
              <a:gdLst/>
              <a:ahLst/>
              <a:cxnLst/>
              <a:rect l="l" t="t" r="r" b="b"/>
              <a:pathLst>
                <a:path w="4049" h="18521" extrusionOk="0">
                  <a:moveTo>
                    <a:pt x="1974" y="18522"/>
                  </a:moveTo>
                  <a:cubicBezTo>
                    <a:pt x="1777" y="18522"/>
                    <a:pt x="1540" y="18522"/>
                    <a:pt x="1343" y="18403"/>
                  </a:cubicBezTo>
                  <a:cubicBezTo>
                    <a:pt x="395" y="18087"/>
                    <a:pt x="-158" y="17061"/>
                    <a:pt x="40" y="16113"/>
                  </a:cubicBezTo>
                  <a:cubicBezTo>
                    <a:pt x="158" y="15047"/>
                    <a:pt x="118" y="8178"/>
                    <a:pt x="0" y="2018"/>
                  </a:cubicBezTo>
                  <a:cubicBezTo>
                    <a:pt x="0" y="913"/>
                    <a:pt x="829" y="44"/>
                    <a:pt x="1935" y="5"/>
                  </a:cubicBezTo>
                  <a:cubicBezTo>
                    <a:pt x="2922" y="-74"/>
                    <a:pt x="3909" y="834"/>
                    <a:pt x="3949" y="1939"/>
                  </a:cubicBezTo>
                  <a:cubicBezTo>
                    <a:pt x="4185" y="16074"/>
                    <a:pt x="3949" y="16785"/>
                    <a:pt x="3830" y="17140"/>
                  </a:cubicBezTo>
                  <a:cubicBezTo>
                    <a:pt x="3553" y="17969"/>
                    <a:pt x="2764" y="18482"/>
                    <a:pt x="1974"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6" name="Google Shape;506;p27"/>
            <p:cNvSpPr/>
            <p:nvPr/>
          </p:nvSpPr>
          <p:spPr>
            <a:xfrm>
              <a:off x="3368235" y="4068604"/>
              <a:ext cx="11278" cy="51587"/>
            </a:xfrm>
            <a:custGeom>
              <a:avLst/>
              <a:gdLst/>
              <a:ahLst/>
              <a:cxnLst/>
              <a:rect l="l" t="t" r="r" b="b"/>
              <a:pathLst>
                <a:path w="4049" h="18521" extrusionOk="0">
                  <a:moveTo>
                    <a:pt x="1974" y="18522"/>
                  </a:moveTo>
                  <a:cubicBezTo>
                    <a:pt x="1777" y="18522"/>
                    <a:pt x="1540" y="18522"/>
                    <a:pt x="1343" y="18403"/>
                  </a:cubicBezTo>
                  <a:cubicBezTo>
                    <a:pt x="395" y="18087"/>
                    <a:pt x="-158" y="17061"/>
                    <a:pt x="40" y="16113"/>
                  </a:cubicBezTo>
                  <a:cubicBezTo>
                    <a:pt x="158" y="15047"/>
                    <a:pt x="119" y="8178"/>
                    <a:pt x="0" y="2018"/>
                  </a:cubicBezTo>
                  <a:cubicBezTo>
                    <a:pt x="0" y="913"/>
                    <a:pt x="829" y="44"/>
                    <a:pt x="1935" y="5"/>
                  </a:cubicBezTo>
                  <a:cubicBezTo>
                    <a:pt x="3041" y="-74"/>
                    <a:pt x="3909" y="834"/>
                    <a:pt x="3949" y="1939"/>
                  </a:cubicBezTo>
                  <a:cubicBezTo>
                    <a:pt x="4185" y="16074"/>
                    <a:pt x="3949" y="16785"/>
                    <a:pt x="3830" y="17140"/>
                  </a:cubicBezTo>
                  <a:cubicBezTo>
                    <a:pt x="3554" y="17969"/>
                    <a:pt x="2764" y="18482"/>
                    <a:pt x="1974"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7" name="Google Shape;507;p27"/>
            <p:cNvSpPr/>
            <p:nvPr/>
          </p:nvSpPr>
          <p:spPr>
            <a:xfrm>
              <a:off x="2791778" y="4053001"/>
              <a:ext cx="668168" cy="15286"/>
            </a:xfrm>
            <a:custGeom>
              <a:avLst/>
              <a:gdLst/>
              <a:ahLst/>
              <a:cxnLst/>
              <a:rect l="l" t="t" r="r" b="b"/>
              <a:pathLst>
                <a:path w="239891" h="5488" extrusionOk="0">
                  <a:moveTo>
                    <a:pt x="237918" y="5488"/>
                  </a:moveTo>
                  <a:lnTo>
                    <a:pt x="237918" y="5488"/>
                  </a:lnTo>
                  <a:lnTo>
                    <a:pt x="1974" y="3948"/>
                  </a:lnTo>
                  <a:cubicBezTo>
                    <a:pt x="868" y="3948"/>
                    <a:pt x="0" y="3040"/>
                    <a:pt x="0" y="1974"/>
                  </a:cubicBezTo>
                  <a:cubicBezTo>
                    <a:pt x="0" y="908"/>
                    <a:pt x="908" y="0"/>
                    <a:pt x="1974" y="0"/>
                  </a:cubicBezTo>
                  <a:lnTo>
                    <a:pt x="1974" y="0"/>
                  </a:lnTo>
                  <a:lnTo>
                    <a:pt x="237918" y="1540"/>
                  </a:lnTo>
                  <a:cubicBezTo>
                    <a:pt x="239023" y="1540"/>
                    <a:pt x="239892" y="2448"/>
                    <a:pt x="239892" y="3514"/>
                  </a:cubicBezTo>
                  <a:cubicBezTo>
                    <a:pt x="239892" y="4580"/>
                    <a:pt x="238984" y="5488"/>
                    <a:pt x="237918" y="548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8" name="Google Shape;508;p27"/>
            <p:cNvSpPr/>
            <p:nvPr/>
          </p:nvSpPr>
          <p:spPr>
            <a:xfrm>
              <a:off x="3167746" y="3879003"/>
              <a:ext cx="198993" cy="144526"/>
            </a:xfrm>
            <a:custGeom>
              <a:avLst/>
              <a:gdLst/>
              <a:ahLst/>
              <a:cxnLst/>
              <a:rect l="l" t="t" r="r" b="b"/>
              <a:pathLst>
                <a:path w="71444" h="51889" extrusionOk="0">
                  <a:moveTo>
                    <a:pt x="66731" y="51889"/>
                  </a:moveTo>
                  <a:cubicBezTo>
                    <a:pt x="66731" y="51889"/>
                    <a:pt x="66573" y="51889"/>
                    <a:pt x="66494" y="51889"/>
                  </a:cubicBezTo>
                  <a:cubicBezTo>
                    <a:pt x="65428" y="51771"/>
                    <a:pt x="64639" y="50784"/>
                    <a:pt x="64757" y="49718"/>
                  </a:cubicBezTo>
                  <a:lnTo>
                    <a:pt x="67165" y="28437"/>
                  </a:lnTo>
                  <a:lnTo>
                    <a:pt x="32184" y="38465"/>
                  </a:lnTo>
                  <a:cubicBezTo>
                    <a:pt x="31355" y="38702"/>
                    <a:pt x="30447" y="38347"/>
                    <a:pt x="29973" y="37636"/>
                  </a:cubicBezTo>
                  <a:cubicBezTo>
                    <a:pt x="29500" y="36886"/>
                    <a:pt x="29579" y="35938"/>
                    <a:pt x="30171" y="35267"/>
                  </a:cubicBezTo>
                  <a:lnTo>
                    <a:pt x="46674" y="16671"/>
                  </a:lnTo>
                  <a:lnTo>
                    <a:pt x="2217" y="22199"/>
                  </a:lnTo>
                  <a:cubicBezTo>
                    <a:pt x="1349" y="22317"/>
                    <a:pt x="520" y="21843"/>
                    <a:pt x="164" y="21014"/>
                  </a:cubicBezTo>
                  <a:cubicBezTo>
                    <a:pt x="-191" y="20225"/>
                    <a:pt x="46" y="19277"/>
                    <a:pt x="717" y="18724"/>
                  </a:cubicBezTo>
                  <a:cubicBezTo>
                    <a:pt x="8890" y="11973"/>
                    <a:pt x="21406" y="1589"/>
                    <a:pt x="22472" y="563"/>
                  </a:cubicBezTo>
                  <a:cubicBezTo>
                    <a:pt x="23262" y="-188"/>
                    <a:pt x="24485" y="-188"/>
                    <a:pt x="25275" y="563"/>
                  </a:cubicBezTo>
                  <a:cubicBezTo>
                    <a:pt x="26025" y="1352"/>
                    <a:pt x="26025" y="2576"/>
                    <a:pt x="25275" y="3366"/>
                  </a:cubicBezTo>
                  <a:cubicBezTo>
                    <a:pt x="24209" y="4432"/>
                    <a:pt x="14733" y="12328"/>
                    <a:pt x="8495" y="17461"/>
                  </a:cubicBezTo>
                  <a:lnTo>
                    <a:pt x="51412" y="12131"/>
                  </a:lnTo>
                  <a:cubicBezTo>
                    <a:pt x="52241" y="12052"/>
                    <a:pt x="53031" y="12447"/>
                    <a:pt x="53386" y="13157"/>
                  </a:cubicBezTo>
                  <a:cubicBezTo>
                    <a:pt x="53781" y="13868"/>
                    <a:pt x="53662" y="14776"/>
                    <a:pt x="53110" y="15368"/>
                  </a:cubicBezTo>
                  <a:lnTo>
                    <a:pt x="37633" y="32780"/>
                  </a:lnTo>
                  <a:lnTo>
                    <a:pt x="68942" y="23778"/>
                  </a:lnTo>
                  <a:cubicBezTo>
                    <a:pt x="69574" y="23581"/>
                    <a:pt x="70245" y="23778"/>
                    <a:pt x="70758" y="24173"/>
                  </a:cubicBezTo>
                  <a:cubicBezTo>
                    <a:pt x="71271" y="24568"/>
                    <a:pt x="71508" y="25239"/>
                    <a:pt x="71429" y="25910"/>
                  </a:cubicBezTo>
                  <a:lnTo>
                    <a:pt x="68705" y="50112"/>
                  </a:lnTo>
                  <a:cubicBezTo>
                    <a:pt x="68587" y="51139"/>
                    <a:pt x="67718" y="51850"/>
                    <a:pt x="66731" y="5185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9" name="Google Shape;509;p27"/>
            <p:cNvSpPr/>
            <p:nvPr/>
          </p:nvSpPr>
          <p:spPr>
            <a:xfrm>
              <a:off x="2900430" y="3900915"/>
              <a:ext cx="109526" cy="109526"/>
            </a:xfrm>
            <a:custGeom>
              <a:avLst/>
              <a:gdLst/>
              <a:ahLst/>
              <a:cxnLst/>
              <a:rect l="l" t="t" r="r" b="b"/>
              <a:pathLst>
                <a:path w="39323" h="39323" extrusionOk="0">
                  <a:moveTo>
                    <a:pt x="39324" y="19662"/>
                  </a:moveTo>
                  <a:cubicBezTo>
                    <a:pt x="39324" y="30521"/>
                    <a:pt x="30521" y="39324"/>
                    <a:pt x="19662" y="39324"/>
                  </a:cubicBezTo>
                  <a:cubicBezTo>
                    <a:pt x="8803" y="39324"/>
                    <a:pt x="0" y="30521"/>
                    <a:pt x="0" y="19662"/>
                  </a:cubicBezTo>
                  <a:cubicBezTo>
                    <a:pt x="0" y="8803"/>
                    <a:pt x="8803" y="0"/>
                    <a:pt x="19662" y="0"/>
                  </a:cubicBezTo>
                  <a:cubicBezTo>
                    <a:pt x="30521" y="0"/>
                    <a:pt x="39324" y="8803"/>
                    <a:pt x="39324" y="1966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0" name="Google Shape;510;p27"/>
            <p:cNvSpPr/>
            <p:nvPr/>
          </p:nvSpPr>
          <p:spPr>
            <a:xfrm>
              <a:off x="2894929" y="3895305"/>
              <a:ext cx="120523" cy="120526"/>
            </a:xfrm>
            <a:custGeom>
              <a:avLst/>
              <a:gdLst/>
              <a:ahLst/>
              <a:cxnLst/>
              <a:rect l="l" t="t" r="r" b="b"/>
              <a:pathLst>
                <a:path w="43271" h="43272" extrusionOk="0">
                  <a:moveTo>
                    <a:pt x="21636" y="43272"/>
                  </a:moveTo>
                  <a:cubicBezTo>
                    <a:pt x="9712" y="43272"/>
                    <a:pt x="0" y="33560"/>
                    <a:pt x="0" y="21636"/>
                  </a:cubicBezTo>
                  <a:cubicBezTo>
                    <a:pt x="0" y="9713"/>
                    <a:pt x="9712" y="0"/>
                    <a:pt x="21636" y="0"/>
                  </a:cubicBezTo>
                  <a:cubicBezTo>
                    <a:pt x="33560" y="0"/>
                    <a:pt x="43272" y="9713"/>
                    <a:pt x="43272" y="21636"/>
                  </a:cubicBezTo>
                  <a:cubicBezTo>
                    <a:pt x="43272" y="33560"/>
                    <a:pt x="33560" y="43272"/>
                    <a:pt x="21636" y="43272"/>
                  </a:cubicBezTo>
                  <a:close/>
                  <a:moveTo>
                    <a:pt x="21636" y="3988"/>
                  </a:moveTo>
                  <a:cubicBezTo>
                    <a:pt x="11884" y="3988"/>
                    <a:pt x="3948" y="11924"/>
                    <a:pt x="3948" y="21676"/>
                  </a:cubicBezTo>
                  <a:cubicBezTo>
                    <a:pt x="3948" y="31428"/>
                    <a:pt x="11884" y="39363"/>
                    <a:pt x="21636" y="39363"/>
                  </a:cubicBezTo>
                  <a:cubicBezTo>
                    <a:pt x="31388" y="39363"/>
                    <a:pt x="39324" y="31428"/>
                    <a:pt x="39324" y="21676"/>
                  </a:cubicBezTo>
                  <a:cubicBezTo>
                    <a:pt x="39324" y="11924"/>
                    <a:pt x="31388" y="3988"/>
                    <a:pt x="21636" y="398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 name="Google Shape;511;p27"/>
            <p:cNvSpPr/>
            <p:nvPr/>
          </p:nvSpPr>
          <p:spPr>
            <a:xfrm>
              <a:off x="4134719" y="3775440"/>
              <a:ext cx="44537" cy="275360"/>
            </a:xfrm>
            <a:custGeom>
              <a:avLst/>
              <a:gdLst/>
              <a:ahLst/>
              <a:cxnLst/>
              <a:rect l="l" t="t" r="r" b="b"/>
              <a:pathLst>
                <a:path w="15990" h="98862" extrusionOk="0">
                  <a:moveTo>
                    <a:pt x="15990" y="98863"/>
                  </a:moveTo>
                  <a:lnTo>
                    <a:pt x="0" y="98744"/>
                  </a:lnTo>
                  <a:lnTo>
                    <a:pt x="0" y="2250"/>
                  </a:lnTo>
                  <a:lnTo>
                    <a:pt x="15082" y="0"/>
                  </a:lnTo>
                  <a:lnTo>
                    <a:pt x="15990" y="98863"/>
                  </a:ln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2" name="Google Shape;512;p27"/>
            <p:cNvSpPr/>
            <p:nvPr/>
          </p:nvSpPr>
          <p:spPr>
            <a:xfrm>
              <a:off x="1599937" y="3011048"/>
              <a:ext cx="331445" cy="99522"/>
            </a:xfrm>
            <a:custGeom>
              <a:avLst/>
              <a:gdLst/>
              <a:ahLst/>
              <a:cxnLst/>
              <a:rect l="l" t="t" r="r" b="b"/>
              <a:pathLst>
                <a:path w="118998" h="35731" extrusionOk="0">
                  <a:moveTo>
                    <a:pt x="3514" y="0"/>
                  </a:moveTo>
                  <a:lnTo>
                    <a:pt x="0" y="29019"/>
                  </a:lnTo>
                  <a:lnTo>
                    <a:pt x="117024" y="35731"/>
                  </a:lnTo>
                  <a:lnTo>
                    <a:pt x="118998" y="6909"/>
                  </a:lnTo>
                  <a:lnTo>
                    <a:pt x="3514"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3" name="Google Shape;513;p27"/>
            <p:cNvSpPr/>
            <p:nvPr/>
          </p:nvSpPr>
          <p:spPr>
            <a:xfrm>
              <a:off x="1594494" y="3005544"/>
              <a:ext cx="342514" cy="110521"/>
            </a:xfrm>
            <a:custGeom>
              <a:avLst/>
              <a:gdLst/>
              <a:ahLst/>
              <a:cxnLst/>
              <a:rect l="l" t="t" r="r" b="b"/>
              <a:pathLst>
                <a:path w="122972" h="39680" extrusionOk="0">
                  <a:moveTo>
                    <a:pt x="118979" y="39681"/>
                  </a:moveTo>
                  <a:cubicBezTo>
                    <a:pt x="118979" y="39681"/>
                    <a:pt x="118900" y="39681"/>
                    <a:pt x="118860" y="39681"/>
                  </a:cubicBezTo>
                  <a:lnTo>
                    <a:pt x="1836" y="32969"/>
                  </a:lnTo>
                  <a:cubicBezTo>
                    <a:pt x="1284" y="32969"/>
                    <a:pt x="770" y="32692"/>
                    <a:pt x="454" y="32258"/>
                  </a:cubicBezTo>
                  <a:cubicBezTo>
                    <a:pt x="99" y="31824"/>
                    <a:pt x="-59" y="31311"/>
                    <a:pt x="20" y="30758"/>
                  </a:cubicBezTo>
                  <a:lnTo>
                    <a:pt x="3534" y="1739"/>
                  </a:lnTo>
                  <a:cubicBezTo>
                    <a:pt x="3652" y="712"/>
                    <a:pt x="4600" y="-38"/>
                    <a:pt x="5627" y="1"/>
                  </a:cubicBezTo>
                  <a:lnTo>
                    <a:pt x="121111" y="6950"/>
                  </a:lnTo>
                  <a:cubicBezTo>
                    <a:pt x="121624" y="6950"/>
                    <a:pt x="122138" y="7227"/>
                    <a:pt x="122493" y="7621"/>
                  </a:cubicBezTo>
                  <a:cubicBezTo>
                    <a:pt x="122848" y="8016"/>
                    <a:pt x="123006" y="8530"/>
                    <a:pt x="122967" y="9043"/>
                  </a:cubicBezTo>
                  <a:lnTo>
                    <a:pt x="120992" y="37825"/>
                  </a:lnTo>
                  <a:cubicBezTo>
                    <a:pt x="120913" y="38852"/>
                    <a:pt x="120045" y="39681"/>
                    <a:pt x="119018" y="39681"/>
                  </a:cubicBezTo>
                  <a:close/>
                  <a:moveTo>
                    <a:pt x="4166" y="29179"/>
                  </a:moveTo>
                  <a:lnTo>
                    <a:pt x="117123" y="35654"/>
                  </a:lnTo>
                  <a:lnTo>
                    <a:pt x="118821" y="10819"/>
                  </a:lnTo>
                  <a:lnTo>
                    <a:pt x="7166" y="4108"/>
                  </a:lnTo>
                  <a:lnTo>
                    <a:pt x="4126" y="29179"/>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4" name="Google Shape;514;p27"/>
            <p:cNvSpPr/>
            <p:nvPr/>
          </p:nvSpPr>
          <p:spPr>
            <a:xfrm>
              <a:off x="1654169" y="3011725"/>
              <a:ext cx="25474" cy="89166"/>
            </a:xfrm>
            <a:custGeom>
              <a:avLst/>
              <a:gdLst/>
              <a:ahLst/>
              <a:cxnLst/>
              <a:rect l="l" t="t" r="r" b="b"/>
              <a:pathLst>
                <a:path w="9146" h="32013" extrusionOk="0">
                  <a:moveTo>
                    <a:pt x="1968" y="31974"/>
                  </a:moveTo>
                  <a:cubicBezTo>
                    <a:pt x="1968" y="31974"/>
                    <a:pt x="1730" y="31974"/>
                    <a:pt x="1612" y="31974"/>
                  </a:cubicBezTo>
                  <a:cubicBezTo>
                    <a:pt x="546" y="31776"/>
                    <a:pt x="-165" y="30750"/>
                    <a:pt x="33" y="29684"/>
                  </a:cubicBezTo>
                  <a:lnTo>
                    <a:pt x="5244" y="1612"/>
                  </a:lnTo>
                  <a:cubicBezTo>
                    <a:pt x="5442" y="546"/>
                    <a:pt x="6469" y="-164"/>
                    <a:pt x="7534" y="33"/>
                  </a:cubicBezTo>
                  <a:cubicBezTo>
                    <a:pt x="8600" y="230"/>
                    <a:pt x="9311" y="1257"/>
                    <a:pt x="9114" y="2323"/>
                  </a:cubicBezTo>
                  <a:lnTo>
                    <a:pt x="3902" y="30394"/>
                  </a:lnTo>
                  <a:cubicBezTo>
                    <a:pt x="3744" y="31342"/>
                    <a:pt x="2915" y="32013"/>
                    <a:pt x="1968" y="3201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5" name="Google Shape;515;p27"/>
            <p:cNvSpPr/>
            <p:nvPr/>
          </p:nvSpPr>
          <p:spPr>
            <a:xfrm>
              <a:off x="1721320" y="2992022"/>
              <a:ext cx="203140" cy="69607"/>
            </a:xfrm>
            <a:custGeom>
              <a:avLst/>
              <a:gdLst/>
              <a:ahLst/>
              <a:cxnLst/>
              <a:rect l="l" t="t" r="r" b="b"/>
              <a:pathLst>
                <a:path w="72933" h="24991" extrusionOk="0">
                  <a:moveTo>
                    <a:pt x="44070" y="24992"/>
                  </a:moveTo>
                  <a:cubicBezTo>
                    <a:pt x="44070" y="24992"/>
                    <a:pt x="43991" y="24992"/>
                    <a:pt x="43951" y="24992"/>
                  </a:cubicBezTo>
                  <a:cubicBezTo>
                    <a:pt x="43240" y="24953"/>
                    <a:pt x="42609" y="24518"/>
                    <a:pt x="42293" y="23847"/>
                  </a:cubicBezTo>
                  <a:lnTo>
                    <a:pt x="34357" y="6909"/>
                  </a:lnTo>
                  <a:lnTo>
                    <a:pt x="27369" y="23768"/>
                  </a:lnTo>
                  <a:cubicBezTo>
                    <a:pt x="27092" y="24479"/>
                    <a:pt x="26421" y="24953"/>
                    <a:pt x="25671" y="24992"/>
                  </a:cubicBezTo>
                  <a:cubicBezTo>
                    <a:pt x="24842" y="24992"/>
                    <a:pt x="24210" y="24637"/>
                    <a:pt x="23816" y="23965"/>
                  </a:cubicBezTo>
                  <a:lnTo>
                    <a:pt x="14340" y="6751"/>
                  </a:lnTo>
                  <a:lnTo>
                    <a:pt x="3561" y="20925"/>
                  </a:lnTo>
                  <a:cubicBezTo>
                    <a:pt x="3048" y="21636"/>
                    <a:pt x="2101" y="21873"/>
                    <a:pt x="1271" y="21557"/>
                  </a:cubicBezTo>
                  <a:cubicBezTo>
                    <a:pt x="442" y="21241"/>
                    <a:pt x="-71" y="20412"/>
                    <a:pt x="8" y="19544"/>
                  </a:cubicBezTo>
                  <a:lnTo>
                    <a:pt x="1114" y="6633"/>
                  </a:lnTo>
                  <a:cubicBezTo>
                    <a:pt x="1192" y="5567"/>
                    <a:pt x="2140" y="4698"/>
                    <a:pt x="3245" y="4817"/>
                  </a:cubicBezTo>
                  <a:cubicBezTo>
                    <a:pt x="4311" y="4896"/>
                    <a:pt x="5140" y="5883"/>
                    <a:pt x="5062" y="6949"/>
                  </a:cubicBezTo>
                  <a:lnTo>
                    <a:pt x="4549" y="13068"/>
                  </a:lnTo>
                  <a:lnTo>
                    <a:pt x="13037" y="1895"/>
                  </a:lnTo>
                  <a:cubicBezTo>
                    <a:pt x="13432" y="1382"/>
                    <a:pt x="14103" y="1066"/>
                    <a:pt x="14735" y="1105"/>
                  </a:cubicBezTo>
                  <a:cubicBezTo>
                    <a:pt x="15406" y="1145"/>
                    <a:pt x="15998" y="1540"/>
                    <a:pt x="16314" y="2132"/>
                  </a:cubicBezTo>
                  <a:lnTo>
                    <a:pt x="25276" y="18399"/>
                  </a:lnTo>
                  <a:lnTo>
                    <a:pt x="32422" y="1224"/>
                  </a:lnTo>
                  <a:cubicBezTo>
                    <a:pt x="32739" y="513"/>
                    <a:pt x="33409" y="39"/>
                    <a:pt x="34199" y="0"/>
                  </a:cubicBezTo>
                  <a:cubicBezTo>
                    <a:pt x="35028" y="0"/>
                    <a:pt x="35700" y="434"/>
                    <a:pt x="36015" y="1145"/>
                  </a:cubicBezTo>
                  <a:lnTo>
                    <a:pt x="44346" y="18912"/>
                  </a:lnTo>
                  <a:lnTo>
                    <a:pt x="52993" y="5685"/>
                  </a:lnTo>
                  <a:cubicBezTo>
                    <a:pt x="53388" y="5093"/>
                    <a:pt x="54019" y="4738"/>
                    <a:pt x="54730" y="4777"/>
                  </a:cubicBezTo>
                  <a:cubicBezTo>
                    <a:pt x="55441" y="4777"/>
                    <a:pt x="56072" y="5212"/>
                    <a:pt x="56388" y="5843"/>
                  </a:cubicBezTo>
                  <a:lnTo>
                    <a:pt x="62942" y="18556"/>
                  </a:lnTo>
                  <a:lnTo>
                    <a:pt x="69180" y="5883"/>
                  </a:lnTo>
                  <a:cubicBezTo>
                    <a:pt x="69654" y="4896"/>
                    <a:pt x="70838" y="4501"/>
                    <a:pt x="71825" y="4975"/>
                  </a:cubicBezTo>
                  <a:cubicBezTo>
                    <a:pt x="72812" y="5448"/>
                    <a:pt x="73208" y="6633"/>
                    <a:pt x="72734" y="7620"/>
                  </a:cubicBezTo>
                  <a:lnTo>
                    <a:pt x="64758" y="23808"/>
                  </a:lnTo>
                  <a:cubicBezTo>
                    <a:pt x="64442" y="24479"/>
                    <a:pt x="63732" y="24913"/>
                    <a:pt x="63021" y="24913"/>
                  </a:cubicBezTo>
                  <a:cubicBezTo>
                    <a:pt x="62231" y="24992"/>
                    <a:pt x="61600" y="24518"/>
                    <a:pt x="61244" y="23847"/>
                  </a:cubicBezTo>
                  <a:lnTo>
                    <a:pt x="54454" y="10660"/>
                  </a:lnTo>
                  <a:lnTo>
                    <a:pt x="45728" y="24005"/>
                  </a:lnTo>
                  <a:cubicBezTo>
                    <a:pt x="45373" y="24558"/>
                    <a:pt x="44741" y="24913"/>
                    <a:pt x="44070" y="2491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6" name="Google Shape;516;p27"/>
            <p:cNvSpPr/>
            <p:nvPr/>
          </p:nvSpPr>
          <p:spPr>
            <a:xfrm>
              <a:off x="1925814" y="2890486"/>
              <a:ext cx="46108" cy="145301"/>
            </a:xfrm>
            <a:custGeom>
              <a:avLst/>
              <a:gdLst/>
              <a:ahLst/>
              <a:cxnLst/>
              <a:rect l="l" t="t" r="r" b="b"/>
              <a:pathLst>
                <a:path w="16554" h="52167" extrusionOk="0">
                  <a:moveTo>
                    <a:pt x="1999" y="52168"/>
                  </a:moveTo>
                  <a:cubicBezTo>
                    <a:pt x="1999" y="52168"/>
                    <a:pt x="1684" y="52168"/>
                    <a:pt x="1486" y="52089"/>
                  </a:cubicBezTo>
                  <a:cubicBezTo>
                    <a:pt x="420" y="51813"/>
                    <a:pt x="-211" y="50747"/>
                    <a:pt x="65" y="49681"/>
                  </a:cubicBezTo>
                  <a:lnTo>
                    <a:pt x="12659" y="1473"/>
                  </a:lnTo>
                  <a:cubicBezTo>
                    <a:pt x="12936" y="407"/>
                    <a:pt x="14002" y="-185"/>
                    <a:pt x="15068" y="52"/>
                  </a:cubicBezTo>
                  <a:cubicBezTo>
                    <a:pt x="16134" y="328"/>
                    <a:pt x="16766" y="1394"/>
                    <a:pt x="16489" y="2460"/>
                  </a:cubicBezTo>
                  <a:lnTo>
                    <a:pt x="3894" y="50668"/>
                  </a:lnTo>
                  <a:cubicBezTo>
                    <a:pt x="3658" y="51536"/>
                    <a:pt x="2868" y="52128"/>
                    <a:pt x="1999" y="5212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7" name="Google Shape;517;p27"/>
            <p:cNvSpPr/>
            <p:nvPr/>
          </p:nvSpPr>
          <p:spPr>
            <a:xfrm>
              <a:off x="4396885" y="3454771"/>
              <a:ext cx="59271" cy="660473"/>
            </a:xfrm>
            <a:custGeom>
              <a:avLst/>
              <a:gdLst/>
              <a:ahLst/>
              <a:cxnLst/>
              <a:rect l="l" t="t" r="r" b="b"/>
              <a:pathLst>
                <a:path w="21280" h="237128" extrusionOk="0">
                  <a:moveTo>
                    <a:pt x="1540" y="0"/>
                  </a:moveTo>
                  <a:lnTo>
                    <a:pt x="21281" y="118"/>
                  </a:lnTo>
                  <a:lnTo>
                    <a:pt x="20649" y="237128"/>
                  </a:lnTo>
                  <a:lnTo>
                    <a:pt x="0" y="236733"/>
                  </a:lnTo>
                  <a:lnTo>
                    <a:pt x="1540"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8" name="Google Shape;518;p27"/>
            <p:cNvSpPr/>
            <p:nvPr/>
          </p:nvSpPr>
          <p:spPr>
            <a:xfrm>
              <a:off x="4176618" y="3454771"/>
              <a:ext cx="224445" cy="657063"/>
            </a:xfrm>
            <a:custGeom>
              <a:avLst/>
              <a:gdLst/>
              <a:ahLst/>
              <a:cxnLst/>
              <a:rect l="l" t="t" r="r" b="b"/>
              <a:pathLst>
                <a:path w="80582" h="235904" extrusionOk="0">
                  <a:moveTo>
                    <a:pt x="43232" y="51050"/>
                  </a:moveTo>
                  <a:lnTo>
                    <a:pt x="32178" y="82951"/>
                  </a:lnTo>
                  <a:lnTo>
                    <a:pt x="0" y="115129"/>
                  </a:lnTo>
                  <a:lnTo>
                    <a:pt x="908" y="213992"/>
                  </a:lnTo>
                  <a:lnTo>
                    <a:pt x="41022" y="225244"/>
                  </a:lnTo>
                  <a:lnTo>
                    <a:pt x="79043" y="235904"/>
                  </a:lnTo>
                  <a:lnTo>
                    <a:pt x="79358" y="190224"/>
                  </a:lnTo>
                  <a:lnTo>
                    <a:pt x="80582" y="0"/>
                  </a:lnTo>
                  <a:cubicBezTo>
                    <a:pt x="63408" y="12476"/>
                    <a:pt x="50418" y="30204"/>
                    <a:pt x="43193" y="5105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9" name="Google Shape;519;p27"/>
            <p:cNvSpPr/>
            <p:nvPr/>
          </p:nvSpPr>
          <p:spPr>
            <a:xfrm>
              <a:off x="4410162" y="3520635"/>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81"/>
                    <a:pt x="18447" y="831"/>
                    <a:pt x="18487" y="1937"/>
                  </a:cubicBezTo>
                  <a:cubicBezTo>
                    <a:pt x="18487" y="3042"/>
                    <a:pt x="17658" y="3911"/>
                    <a:pt x="16552" y="3950"/>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0" name="Google Shape;520;p27"/>
            <p:cNvSpPr/>
            <p:nvPr/>
          </p:nvSpPr>
          <p:spPr>
            <a:xfrm>
              <a:off x="4410162" y="3578260"/>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2"/>
                    <a:pt x="18447" y="831"/>
                    <a:pt x="18487" y="1937"/>
                  </a:cubicBezTo>
                  <a:cubicBezTo>
                    <a:pt x="18487" y="3042"/>
                    <a:pt x="17658" y="3911"/>
                    <a:pt x="16552" y="3951"/>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1" name="Google Shape;521;p27"/>
            <p:cNvSpPr/>
            <p:nvPr/>
          </p:nvSpPr>
          <p:spPr>
            <a:xfrm>
              <a:off x="4410162" y="3635774"/>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2"/>
                    <a:pt x="18447" y="831"/>
                    <a:pt x="18487" y="1937"/>
                  </a:cubicBezTo>
                  <a:cubicBezTo>
                    <a:pt x="18487" y="3042"/>
                    <a:pt x="17658" y="3911"/>
                    <a:pt x="16552" y="3950"/>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2" name="Google Shape;522;p27"/>
            <p:cNvSpPr/>
            <p:nvPr/>
          </p:nvSpPr>
          <p:spPr>
            <a:xfrm>
              <a:off x="4410162" y="3693391"/>
              <a:ext cx="51492" cy="11339"/>
            </a:xfrm>
            <a:custGeom>
              <a:avLst/>
              <a:gdLst/>
              <a:ahLst/>
              <a:cxnLst/>
              <a:rect l="l" t="t" r="r" b="b"/>
              <a:pathLst>
                <a:path w="18487" h="4071" extrusionOk="0">
                  <a:moveTo>
                    <a:pt x="6524" y="4032"/>
                  </a:moveTo>
                  <a:cubicBezTo>
                    <a:pt x="1984" y="4032"/>
                    <a:pt x="1589" y="3913"/>
                    <a:pt x="1352" y="3835"/>
                  </a:cubicBezTo>
                  <a:cubicBezTo>
                    <a:pt x="325" y="3479"/>
                    <a:pt x="-227" y="2374"/>
                    <a:pt x="89" y="1347"/>
                  </a:cubicBezTo>
                  <a:cubicBezTo>
                    <a:pt x="404" y="360"/>
                    <a:pt x="1431" y="-153"/>
                    <a:pt x="2379" y="44"/>
                  </a:cubicBezTo>
                  <a:cubicBezTo>
                    <a:pt x="3405" y="163"/>
                    <a:pt x="10314" y="123"/>
                    <a:pt x="16473" y="5"/>
                  </a:cubicBezTo>
                  <a:cubicBezTo>
                    <a:pt x="17579" y="-74"/>
                    <a:pt x="18447" y="834"/>
                    <a:pt x="18487" y="1939"/>
                  </a:cubicBezTo>
                  <a:cubicBezTo>
                    <a:pt x="18487" y="3045"/>
                    <a:pt x="17658" y="3913"/>
                    <a:pt x="16552" y="3953"/>
                  </a:cubicBezTo>
                  <a:cubicBezTo>
                    <a:pt x="11933" y="4032"/>
                    <a:pt x="8735" y="4071"/>
                    <a:pt x="6524" y="407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3" name="Google Shape;523;p27"/>
            <p:cNvSpPr/>
            <p:nvPr/>
          </p:nvSpPr>
          <p:spPr>
            <a:xfrm>
              <a:off x="4410162" y="3751021"/>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2"/>
                    <a:pt x="18447" y="831"/>
                    <a:pt x="18487" y="1937"/>
                  </a:cubicBezTo>
                  <a:cubicBezTo>
                    <a:pt x="18487" y="3042"/>
                    <a:pt x="17658" y="3911"/>
                    <a:pt x="16552" y="3950"/>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4" name="Google Shape;524;p27"/>
            <p:cNvSpPr/>
            <p:nvPr/>
          </p:nvSpPr>
          <p:spPr>
            <a:xfrm>
              <a:off x="4410162" y="3808499"/>
              <a:ext cx="51492" cy="11367"/>
            </a:xfrm>
            <a:custGeom>
              <a:avLst/>
              <a:gdLst/>
              <a:ahLst/>
              <a:cxnLst/>
              <a:rect l="l" t="t" r="r" b="b"/>
              <a:pathLst>
                <a:path w="18487" h="4081" extrusionOk="0">
                  <a:moveTo>
                    <a:pt x="6524" y="4042"/>
                  </a:moveTo>
                  <a:cubicBezTo>
                    <a:pt x="1984" y="4042"/>
                    <a:pt x="1589" y="3924"/>
                    <a:pt x="1352" y="3845"/>
                  </a:cubicBezTo>
                  <a:cubicBezTo>
                    <a:pt x="325" y="3489"/>
                    <a:pt x="-227" y="2384"/>
                    <a:pt x="89" y="1357"/>
                  </a:cubicBezTo>
                  <a:cubicBezTo>
                    <a:pt x="404" y="370"/>
                    <a:pt x="1392" y="-182"/>
                    <a:pt x="2379" y="55"/>
                  </a:cubicBezTo>
                  <a:cubicBezTo>
                    <a:pt x="3445" y="173"/>
                    <a:pt x="10314" y="134"/>
                    <a:pt x="16473" y="15"/>
                  </a:cubicBezTo>
                  <a:cubicBezTo>
                    <a:pt x="17579" y="15"/>
                    <a:pt x="18447" y="844"/>
                    <a:pt x="18487" y="1950"/>
                  </a:cubicBezTo>
                  <a:cubicBezTo>
                    <a:pt x="18487" y="3055"/>
                    <a:pt x="17658" y="3924"/>
                    <a:pt x="16552" y="3963"/>
                  </a:cubicBezTo>
                  <a:cubicBezTo>
                    <a:pt x="11933" y="4042"/>
                    <a:pt x="8735" y="4082"/>
                    <a:pt x="6524" y="40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5" name="Google Shape;525;p27"/>
            <p:cNvSpPr/>
            <p:nvPr/>
          </p:nvSpPr>
          <p:spPr>
            <a:xfrm>
              <a:off x="4410162" y="3866152"/>
              <a:ext cx="51492" cy="11339"/>
            </a:xfrm>
            <a:custGeom>
              <a:avLst/>
              <a:gdLst/>
              <a:ahLst/>
              <a:cxnLst/>
              <a:rect l="l" t="t" r="r" b="b"/>
              <a:pathLst>
                <a:path w="18487" h="4071" extrusionOk="0">
                  <a:moveTo>
                    <a:pt x="6524" y="4032"/>
                  </a:moveTo>
                  <a:cubicBezTo>
                    <a:pt x="1984" y="4032"/>
                    <a:pt x="1589" y="3913"/>
                    <a:pt x="1352" y="3835"/>
                  </a:cubicBezTo>
                  <a:cubicBezTo>
                    <a:pt x="325" y="3479"/>
                    <a:pt x="-227" y="2374"/>
                    <a:pt x="89" y="1347"/>
                  </a:cubicBezTo>
                  <a:cubicBezTo>
                    <a:pt x="404" y="360"/>
                    <a:pt x="1431" y="-153"/>
                    <a:pt x="2379" y="44"/>
                  </a:cubicBezTo>
                  <a:cubicBezTo>
                    <a:pt x="3405" y="163"/>
                    <a:pt x="10314" y="123"/>
                    <a:pt x="16473" y="5"/>
                  </a:cubicBezTo>
                  <a:cubicBezTo>
                    <a:pt x="17579" y="-74"/>
                    <a:pt x="18447" y="834"/>
                    <a:pt x="18487" y="1939"/>
                  </a:cubicBezTo>
                  <a:cubicBezTo>
                    <a:pt x="18487" y="3045"/>
                    <a:pt x="17658" y="3913"/>
                    <a:pt x="16552" y="3953"/>
                  </a:cubicBezTo>
                  <a:cubicBezTo>
                    <a:pt x="11933" y="4032"/>
                    <a:pt x="8735" y="4071"/>
                    <a:pt x="6524" y="407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6" name="Google Shape;526;p27"/>
            <p:cNvSpPr/>
            <p:nvPr/>
          </p:nvSpPr>
          <p:spPr>
            <a:xfrm>
              <a:off x="4410162" y="3923782"/>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42"/>
                    <a:pt x="18447" y="831"/>
                    <a:pt x="18487" y="1937"/>
                  </a:cubicBezTo>
                  <a:cubicBezTo>
                    <a:pt x="18487" y="3042"/>
                    <a:pt x="17658" y="3911"/>
                    <a:pt x="16552" y="3950"/>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7" name="Google Shape;527;p27"/>
            <p:cNvSpPr/>
            <p:nvPr/>
          </p:nvSpPr>
          <p:spPr>
            <a:xfrm>
              <a:off x="4410162" y="3981405"/>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2"/>
                    <a:pt x="18447" y="831"/>
                    <a:pt x="18487" y="1937"/>
                  </a:cubicBezTo>
                  <a:cubicBezTo>
                    <a:pt x="18487" y="3042"/>
                    <a:pt x="17658" y="3911"/>
                    <a:pt x="16552" y="3951"/>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8" name="Google Shape;528;p27"/>
            <p:cNvSpPr/>
            <p:nvPr/>
          </p:nvSpPr>
          <p:spPr>
            <a:xfrm>
              <a:off x="4410162" y="4038913"/>
              <a:ext cx="51492" cy="11339"/>
            </a:xfrm>
            <a:custGeom>
              <a:avLst/>
              <a:gdLst/>
              <a:ahLst/>
              <a:cxnLst/>
              <a:rect l="l" t="t" r="r" b="b"/>
              <a:pathLst>
                <a:path w="18487" h="4071" extrusionOk="0">
                  <a:moveTo>
                    <a:pt x="6524" y="4032"/>
                  </a:moveTo>
                  <a:cubicBezTo>
                    <a:pt x="1984" y="4032"/>
                    <a:pt x="1589" y="3914"/>
                    <a:pt x="1352" y="3835"/>
                  </a:cubicBezTo>
                  <a:cubicBezTo>
                    <a:pt x="325" y="3479"/>
                    <a:pt x="-227" y="2374"/>
                    <a:pt x="89" y="1347"/>
                  </a:cubicBezTo>
                  <a:cubicBezTo>
                    <a:pt x="404" y="360"/>
                    <a:pt x="1431" y="-153"/>
                    <a:pt x="2379" y="44"/>
                  </a:cubicBezTo>
                  <a:cubicBezTo>
                    <a:pt x="3405" y="163"/>
                    <a:pt x="10314" y="123"/>
                    <a:pt x="16473" y="5"/>
                  </a:cubicBezTo>
                  <a:cubicBezTo>
                    <a:pt x="17579" y="-74"/>
                    <a:pt x="18447" y="834"/>
                    <a:pt x="18487" y="1939"/>
                  </a:cubicBezTo>
                  <a:cubicBezTo>
                    <a:pt x="18487" y="3045"/>
                    <a:pt x="17658" y="3914"/>
                    <a:pt x="16552" y="3953"/>
                  </a:cubicBezTo>
                  <a:cubicBezTo>
                    <a:pt x="11933" y="4032"/>
                    <a:pt x="8735" y="4071"/>
                    <a:pt x="6524" y="407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9" name="Google Shape;529;p27"/>
            <p:cNvSpPr/>
            <p:nvPr/>
          </p:nvSpPr>
          <p:spPr>
            <a:xfrm>
              <a:off x="4391384" y="3449273"/>
              <a:ext cx="15286" cy="668168"/>
            </a:xfrm>
            <a:custGeom>
              <a:avLst/>
              <a:gdLst/>
              <a:ahLst/>
              <a:cxnLst/>
              <a:rect l="l" t="t" r="r" b="b"/>
              <a:pathLst>
                <a:path w="5488" h="239891" extrusionOk="0">
                  <a:moveTo>
                    <a:pt x="1974" y="239892"/>
                  </a:moveTo>
                  <a:lnTo>
                    <a:pt x="1974" y="239892"/>
                  </a:lnTo>
                  <a:cubicBezTo>
                    <a:pt x="869" y="239892"/>
                    <a:pt x="0" y="238984"/>
                    <a:pt x="0" y="237918"/>
                  </a:cubicBezTo>
                  <a:lnTo>
                    <a:pt x="1540" y="1974"/>
                  </a:lnTo>
                  <a:cubicBezTo>
                    <a:pt x="1540" y="908"/>
                    <a:pt x="2448" y="0"/>
                    <a:pt x="3514" y="0"/>
                  </a:cubicBezTo>
                  <a:lnTo>
                    <a:pt x="3514" y="0"/>
                  </a:lnTo>
                  <a:cubicBezTo>
                    <a:pt x="4620" y="0"/>
                    <a:pt x="5488" y="908"/>
                    <a:pt x="5488" y="1974"/>
                  </a:cubicBezTo>
                  <a:lnTo>
                    <a:pt x="3948" y="237918"/>
                  </a:lnTo>
                  <a:cubicBezTo>
                    <a:pt x="3948" y="238984"/>
                    <a:pt x="3040" y="239892"/>
                    <a:pt x="1974" y="23989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0" name="Google Shape;530;p27"/>
            <p:cNvSpPr/>
            <p:nvPr/>
          </p:nvSpPr>
          <p:spPr>
            <a:xfrm>
              <a:off x="4217278" y="3542706"/>
              <a:ext cx="144448" cy="198865"/>
            </a:xfrm>
            <a:custGeom>
              <a:avLst/>
              <a:gdLst/>
              <a:ahLst/>
              <a:cxnLst/>
              <a:rect l="l" t="t" r="r" b="b"/>
              <a:pathLst>
                <a:path w="51861" h="71398" extrusionOk="0">
                  <a:moveTo>
                    <a:pt x="20264" y="71398"/>
                  </a:moveTo>
                  <a:cubicBezTo>
                    <a:pt x="19672" y="71398"/>
                    <a:pt x="19119" y="71161"/>
                    <a:pt x="18724" y="70687"/>
                  </a:cubicBezTo>
                  <a:cubicBezTo>
                    <a:pt x="11973" y="62515"/>
                    <a:pt x="1589" y="49999"/>
                    <a:pt x="562" y="48972"/>
                  </a:cubicBezTo>
                  <a:cubicBezTo>
                    <a:pt x="-187" y="48183"/>
                    <a:pt x="-187" y="46959"/>
                    <a:pt x="562" y="46169"/>
                  </a:cubicBezTo>
                  <a:cubicBezTo>
                    <a:pt x="1352" y="45419"/>
                    <a:pt x="2576" y="45419"/>
                    <a:pt x="3366" y="46169"/>
                  </a:cubicBezTo>
                  <a:cubicBezTo>
                    <a:pt x="4432" y="47235"/>
                    <a:pt x="12328" y="56711"/>
                    <a:pt x="17461" y="62949"/>
                  </a:cubicBezTo>
                  <a:lnTo>
                    <a:pt x="12131" y="20032"/>
                  </a:lnTo>
                  <a:cubicBezTo>
                    <a:pt x="12012" y="19203"/>
                    <a:pt x="12447" y="18413"/>
                    <a:pt x="13157" y="18058"/>
                  </a:cubicBezTo>
                  <a:cubicBezTo>
                    <a:pt x="13868" y="17663"/>
                    <a:pt x="14776" y="17782"/>
                    <a:pt x="15368" y="18334"/>
                  </a:cubicBezTo>
                  <a:lnTo>
                    <a:pt x="32780" y="33811"/>
                  </a:lnTo>
                  <a:lnTo>
                    <a:pt x="23778" y="2502"/>
                  </a:lnTo>
                  <a:cubicBezTo>
                    <a:pt x="23580" y="1871"/>
                    <a:pt x="23778" y="1199"/>
                    <a:pt x="24173" y="686"/>
                  </a:cubicBezTo>
                  <a:cubicBezTo>
                    <a:pt x="24567" y="173"/>
                    <a:pt x="25239" y="-64"/>
                    <a:pt x="25910" y="15"/>
                  </a:cubicBezTo>
                  <a:lnTo>
                    <a:pt x="50112" y="2739"/>
                  </a:lnTo>
                  <a:cubicBezTo>
                    <a:pt x="51178" y="2858"/>
                    <a:pt x="51968" y="3845"/>
                    <a:pt x="51849" y="4911"/>
                  </a:cubicBezTo>
                  <a:cubicBezTo>
                    <a:pt x="51731" y="5977"/>
                    <a:pt x="50783" y="6806"/>
                    <a:pt x="49678" y="6648"/>
                  </a:cubicBezTo>
                  <a:lnTo>
                    <a:pt x="28397" y="4239"/>
                  </a:lnTo>
                  <a:lnTo>
                    <a:pt x="38425" y="39220"/>
                  </a:lnTo>
                  <a:cubicBezTo>
                    <a:pt x="38663" y="40049"/>
                    <a:pt x="38307" y="40958"/>
                    <a:pt x="37596" y="41431"/>
                  </a:cubicBezTo>
                  <a:cubicBezTo>
                    <a:pt x="36846" y="41905"/>
                    <a:pt x="35899" y="41826"/>
                    <a:pt x="35228" y="41234"/>
                  </a:cubicBezTo>
                  <a:lnTo>
                    <a:pt x="16631" y="24731"/>
                  </a:lnTo>
                  <a:lnTo>
                    <a:pt x="22159" y="69187"/>
                  </a:lnTo>
                  <a:cubicBezTo>
                    <a:pt x="22277" y="70056"/>
                    <a:pt x="21804" y="70885"/>
                    <a:pt x="20975" y="71240"/>
                  </a:cubicBezTo>
                  <a:cubicBezTo>
                    <a:pt x="20738" y="71359"/>
                    <a:pt x="20461" y="71398"/>
                    <a:pt x="20185" y="7139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1" name="Google Shape;531;p27"/>
            <p:cNvSpPr/>
            <p:nvPr/>
          </p:nvSpPr>
          <p:spPr>
            <a:xfrm>
              <a:off x="4239298" y="3899375"/>
              <a:ext cx="109526" cy="109526"/>
            </a:xfrm>
            <a:custGeom>
              <a:avLst/>
              <a:gdLst/>
              <a:ahLst/>
              <a:cxnLst/>
              <a:rect l="l" t="t" r="r" b="b"/>
              <a:pathLst>
                <a:path w="39323" h="39323" extrusionOk="0">
                  <a:moveTo>
                    <a:pt x="39324" y="19662"/>
                  </a:moveTo>
                  <a:cubicBezTo>
                    <a:pt x="39324" y="30521"/>
                    <a:pt x="30521" y="39324"/>
                    <a:pt x="19662" y="39324"/>
                  </a:cubicBezTo>
                  <a:cubicBezTo>
                    <a:pt x="8803" y="39324"/>
                    <a:pt x="0" y="30521"/>
                    <a:pt x="0" y="19662"/>
                  </a:cubicBezTo>
                  <a:cubicBezTo>
                    <a:pt x="0" y="8803"/>
                    <a:pt x="8803" y="0"/>
                    <a:pt x="19662" y="0"/>
                  </a:cubicBezTo>
                  <a:cubicBezTo>
                    <a:pt x="30521" y="0"/>
                    <a:pt x="39324" y="8803"/>
                    <a:pt x="39324" y="1966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2" name="Google Shape;532;p27"/>
            <p:cNvSpPr/>
            <p:nvPr/>
          </p:nvSpPr>
          <p:spPr>
            <a:xfrm>
              <a:off x="4233800" y="3893768"/>
              <a:ext cx="120523" cy="120526"/>
            </a:xfrm>
            <a:custGeom>
              <a:avLst/>
              <a:gdLst/>
              <a:ahLst/>
              <a:cxnLst/>
              <a:rect l="l" t="t" r="r" b="b"/>
              <a:pathLst>
                <a:path w="43271" h="43272" extrusionOk="0">
                  <a:moveTo>
                    <a:pt x="21636" y="43272"/>
                  </a:moveTo>
                  <a:cubicBezTo>
                    <a:pt x="9712" y="43272"/>
                    <a:pt x="0" y="33560"/>
                    <a:pt x="0" y="21636"/>
                  </a:cubicBezTo>
                  <a:cubicBezTo>
                    <a:pt x="0" y="9713"/>
                    <a:pt x="9712" y="0"/>
                    <a:pt x="21636" y="0"/>
                  </a:cubicBezTo>
                  <a:cubicBezTo>
                    <a:pt x="33560" y="0"/>
                    <a:pt x="43272" y="9713"/>
                    <a:pt x="43272" y="21636"/>
                  </a:cubicBezTo>
                  <a:cubicBezTo>
                    <a:pt x="43272" y="33560"/>
                    <a:pt x="33560" y="43272"/>
                    <a:pt x="21636" y="43272"/>
                  </a:cubicBezTo>
                  <a:close/>
                  <a:moveTo>
                    <a:pt x="21636" y="3988"/>
                  </a:moveTo>
                  <a:cubicBezTo>
                    <a:pt x="11884" y="3988"/>
                    <a:pt x="3948" y="11923"/>
                    <a:pt x="3948" y="21676"/>
                  </a:cubicBezTo>
                  <a:cubicBezTo>
                    <a:pt x="3948" y="31428"/>
                    <a:pt x="11884" y="39363"/>
                    <a:pt x="21636" y="39363"/>
                  </a:cubicBezTo>
                  <a:cubicBezTo>
                    <a:pt x="31388" y="39363"/>
                    <a:pt x="39324" y="31428"/>
                    <a:pt x="39324" y="21676"/>
                  </a:cubicBezTo>
                  <a:cubicBezTo>
                    <a:pt x="39324" y="11923"/>
                    <a:pt x="31388" y="3988"/>
                    <a:pt x="21636" y="398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3" name="Google Shape;533;p27"/>
            <p:cNvSpPr/>
            <p:nvPr/>
          </p:nvSpPr>
          <p:spPr>
            <a:xfrm>
              <a:off x="2172335" y="1949754"/>
              <a:ext cx="472716" cy="311636"/>
            </a:xfrm>
            <a:custGeom>
              <a:avLst/>
              <a:gdLst/>
              <a:ahLst/>
              <a:cxnLst/>
              <a:rect l="l" t="t" r="r" b="b"/>
              <a:pathLst>
                <a:path w="169718" h="111886" extrusionOk="0">
                  <a:moveTo>
                    <a:pt x="39913" y="111807"/>
                  </a:moveTo>
                  <a:cubicBezTo>
                    <a:pt x="43229" y="109439"/>
                    <a:pt x="45085" y="105490"/>
                    <a:pt x="45914" y="101503"/>
                  </a:cubicBezTo>
                  <a:cubicBezTo>
                    <a:pt x="46743" y="97515"/>
                    <a:pt x="46743" y="93409"/>
                    <a:pt x="47256" y="89342"/>
                  </a:cubicBezTo>
                  <a:cubicBezTo>
                    <a:pt x="47730" y="85315"/>
                    <a:pt x="48678" y="81367"/>
                    <a:pt x="50059" y="77537"/>
                  </a:cubicBezTo>
                  <a:cubicBezTo>
                    <a:pt x="52310" y="71378"/>
                    <a:pt x="56377" y="68930"/>
                    <a:pt x="62496" y="72049"/>
                  </a:cubicBezTo>
                  <a:cubicBezTo>
                    <a:pt x="64787" y="73194"/>
                    <a:pt x="67155" y="74537"/>
                    <a:pt x="69722" y="74221"/>
                  </a:cubicBezTo>
                  <a:cubicBezTo>
                    <a:pt x="74933" y="73549"/>
                    <a:pt x="77657" y="66245"/>
                    <a:pt x="82909" y="66364"/>
                  </a:cubicBezTo>
                  <a:cubicBezTo>
                    <a:pt x="86857" y="66443"/>
                    <a:pt x="88949" y="70746"/>
                    <a:pt x="92819" y="71417"/>
                  </a:cubicBezTo>
                  <a:cubicBezTo>
                    <a:pt x="96095" y="72010"/>
                    <a:pt x="99333" y="70194"/>
                    <a:pt x="101978" y="68180"/>
                  </a:cubicBezTo>
                  <a:cubicBezTo>
                    <a:pt x="104663" y="66166"/>
                    <a:pt x="107269" y="63837"/>
                    <a:pt x="110546" y="63205"/>
                  </a:cubicBezTo>
                  <a:cubicBezTo>
                    <a:pt x="115678" y="62179"/>
                    <a:pt x="119469" y="65811"/>
                    <a:pt x="122904" y="69049"/>
                  </a:cubicBezTo>
                  <a:cubicBezTo>
                    <a:pt x="125904" y="71852"/>
                    <a:pt x="129774" y="74615"/>
                    <a:pt x="133761" y="73589"/>
                  </a:cubicBezTo>
                  <a:cubicBezTo>
                    <a:pt x="137354" y="72681"/>
                    <a:pt x="139565" y="69009"/>
                    <a:pt x="142881" y="67311"/>
                  </a:cubicBezTo>
                  <a:cubicBezTo>
                    <a:pt x="147896" y="64784"/>
                    <a:pt x="153621" y="67232"/>
                    <a:pt x="158872" y="66166"/>
                  </a:cubicBezTo>
                  <a:cubicBezTo>
                    <a:pt x="163570" y="65179"/>
                    <a:pt x="167518" y="61508"/>
                    <a:pt x="168979" y="56967"/>
                  </a:cubicBezTo>
                  <a:cubicBezTo>
                    <a:pt x="170677" y="51795"/>
                    <a:pt x="169334" y="45912"/>
                    <a:pt x="166136" y="41530"/>
                  </a:cubicBezTo>
                  <a:cubicBezTo>
                    <a:pt x="163215" y="37542"/>
                    <a:pt x="158872" y="34778"/>
                    <a:pt x="154252" y="33120"/>
                  </a:cubicBezTo>
                  <a:cubicBezTo>
                    <a:pt x="150620" y="31817"/>
                    <a:pt x="144184" y="32370"/>
                    <a:pt x="141460" y="29685"/>
                  </a:cubicBezTo>
                  <a:cubicBezTo>
                    <a:pt x="138894" y="27119"/>
                    <a:pt x="138025" y="22065"/>
                    <a:pt x="136051" y="18946"/>
                  </a:cubicBezTo>
                  <a:cubicBezTo>
                    <a:pt x="133840" y="15393"/>
                    <a:pt x="131037" y="12195"/>
                    <a:pt x="127839" y="9470"/>
                  </a:cubicBezTo>
                  <a:cubicBezTo>
                    <a:pt x="122074" y="4496"/>
                    <a:pt x="114810" y="745"/>
                    <a:pt x="107111" y="74"/>
                  </a:cubicBezTo>
                  <a:cubicBezTo>
                    <a:pt x="102689" y="-282"/>
                    <a:pt x="98346" y="666"/>
                    <a:pt x="94358" y="2522"/>
                  </a:cubicBezTo>
                  <a:cubicBezTo>
                    <a:pt x="90607" y="4259"/>
                    <a:pt x="87291" y="8089"/>
                    <a:pt x="83303" y="8957"/>
                  </a:cubicBezTo>
                  <a:cubicBezTo>
                    <a:pt x="78960" y="9865"/>
                    <a:pt x="74815" y="6944"/>
                    <a:pt x="71024" y="5364"/>
                  </a:cubicBezTo>
                  <a:cubicBezTo>
                    <a:pt x="66800" y="3588"/>
                    <a:pt x="62536" y="2601"/>
                    <a:pt x="57916" y="3469"/>
                  </a:cubicBezTo>
                  <a:cubicBezTo>
                    <a:pt x="50376" y="4891"/>
                    <a:pt x="43111" y="8523"/>
                    <a:pt x="36478" y="12313"/>
                  </a:cubicBezTo>
                  <a:cubicBezTo>
                    <a:pt x="30911" y="15472"/>
                    <a:pt x="25541" y="19696"/>
                    <a:pt x="23172" y="25855"/>
                  </a:cubicBezTo>
                  <a:cubicBezTo>
                    <a:pt x="19264" y="36002"/>
                    <a:pt x="24475" y="48794"/>
                    <a:pt x="18198" y="57678"/>
                  </a:cubicBezTo>
                  <a:cubicBezTo>
                    <a:pt x="13855" y="63876"/>
                    <a:pt x="5129" y="66127"/>
                    <a:pt x="1457" y="72760"/>
                  </a:cubicBezTo>
                  <a:cubicBezTo>
                    <a:pt x="-1030" y="77261"/>
                    <a:pt x="-161" y="82986"/>
                    <a:pt x="2760" y="87052"/>
                  </a:cubicBezTo>
                  <a:cubicBezTo>
                    <a:pt x="4340" y="89263"/>
                    <a:pt x="6393" y="91040"/>
                    <a:pt x="8485" y="92698"/>
                  </a:cubicBezTo>
                  <a:cubicBezTo>
                    <a:pt x="10538" y="94277"/>
                    <a:pt x="12749" y="95778"/>
                    <a:pt x="15316" y="96133"/>
                  </a:cubicBezTo>
                  <a:cubicBezTo>
                    <a:pt x="19303" y="96686"/>
                    <a:pt x="23172" y="94514"/>
                    <a:pt x="27081" y="94120"/>
                  </a:cubicBezTo>
                  <a:cubicBezTo>
                    <a:pt x="30595" y="93764"/>
                    <a:pt x="33753" y="94751"/>
                    <a:pt x="36004" y="97594"/>
                  </a:cubicBezTo>
                  <a:cubicBezTo>
                    <a:pt x="39913" y="102490"/>
                    <a:pt x="39992" y="105688"/>
                    <a:pt x="39834" y="11188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4" name="Google Shape;534;p27"/>
            <p:cNvSpPr/>
            <p:nvPr/>
          </p:nvSpPr>
          <p:spPr>
            <a:xfrm>
              <a:off x="2250678" y="2245608"/>
              <a:ext cx="33101" cy="66365"/>
            </a:xfrm>
            <a:custGeom>
              <a:avLst/>
              <a:gdLst/>
              <a:ahLst/>
              <a:cxnLst/>
              <a:rect l="l" t="t" r="r" b="b"/>
              <a:pathLst>
                <a:path w="11884" h="23827" extrusionOk="0">
                  <a:moveTo>
                    <a:pt x="9891" y="23788"/>
                  </a:moveTo>
                  <a:cubicBezTo>
                    <a:pt x="9101" y="23788"/>
                    <a:pt x="8351" y="23314"/>
                    <a:pt x="8074" y="22564"/>
                  </a:cubicBezTo>
                  <a:lnTo>
                    <a:pt x="139" y="2705"/>
                  </a:lnTo>
                  <a:cubicBezTo>
                    <a:pt x="-256" y="1678"/>
                    <a:pt x="217" y="533"/>
                    <a:pt x="1244" y="139"/>
                  </a:cubicBezTo>
                  <a:cubicBezTo>
                    <a:pt x="2231" y="-256"/>
                    <a:pt x="3416" y="218"/>
                    <a:pt x="3810" y="1244"/>
                  </a:cubicBezTo>
                  <a:lnTo>
                    <a:pt x="11746" y="21103"/>
                  </a:lnTo>
                  <a:cubicBezTo>
                    <a:pt x="12141" y="22130"/>
                    <a:pt x="11667" y="23275"/>
                    <a:pt x="10641" y="23670"/>
                  </a:cubicBezTo>
                  <a:cubicBezTo>
                    <a:pt x="10404" y="23749"/>
                    <a:pt x="10167" y="23828"/>
                    <a:pt x="9891" y="2382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5" name="Google Shape;535;p27"/>
            <p:cNvSpPr/>
            <p:nvPr/>
          </p:nvSpPr>
          <p:spPr>
            <a:xfrm>
              <a:off x="1482821" y="4117884"/>
              <a:ext cx="3852318" cy="10996"/>
            </a:xfrm>
            <a:custGeom>
              <a:avLst/>
              <a:gdLst/>
              <a:ahLst/>
              <a:cxnLst/>
              <a:rect l="l" t="t" r="r" b="b"/>
              <a:pathLst>
                <a:path w="1383089" h="3948" extrusionOk="0">
                  <a:moveTo>
                    <a:pt x="1381115" y="3948"/>
                  </a:moveTo>
                  <a:lnTo>
                    <a:pt x="1974" y="3948"/>
                  </a:lnTo>
                  <a:cubicBezTo>
                    <a:pt x="869" y="3948"/>
                    <a:pt x="0" y="3080"/>
                    <a:pt x="0" y="1974"/>
                  </a:cubicBezTo>
                  <a:cubicBezTo>
                    <a:pt x="0" y="869"/>
                    <a:pt x="869" y="0"/>
                    <a:pt x="1974" y="0"/>
                  </a:cubicBezTo>
                  <a:lnTo>
                    <a:pt x="1381115" y="0"/>
                  </a:lnTo>
                  <a:cubicBezTo>
                    <a:pt x="1382221" y="0"/>
                    <a:pt x="1383089" y="869"/>
                    <a:pt x="1383089" y="1974"/>
                  </a:cubicBezTo>
                  <a:cubicBezTo>
                    <a:pt x="1383089" y="3080"/>
                    <a:pt x="1382221" y="3948"/>
                    <a:pt x="1381115" y="394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115551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28"/>
          <p:cNvSpPr txBox="1">
            <a:spLocks noGrp="1"/>
          </p:cNvSpPr>
          <p:nvPr>
            <p:ph type="title"/>
          </p:nvPr>
        </p:nvSpPr>
        <p:spPr>
          <a:xfrm>
            <a:off x="513233" y="145132"/>
            <a:ext cx="7704000" cy="576000"/>
          </a:xfrm>
          <a:prstGeom prst="rect">
            <a:avLst/>
          </a:prstGeom>
        </p:spPr>
        <p:txBody>
          <a:bodyPr spcFirstLastPara="1" wrap="square" lIns="91425" tIns="91425" rIns="91425" bIns="91425" anchor="t" anchorCtr="0">
            <a:noAutofit/>
          </a:bodyPr>
          <a:lstStyle/>
          <a:p>
            <a:r>
              <a:rPr lang="en-US" sz="2800" b="0" i="0">
                <a:effectLst/>
                <a:latin typeface="Times New Roman" panose="02020603050405020304" pitchFamily="18" charset="0"/>
                <a:cs typeface="Times New Roman" panose="02020603050405020304" pitchFamily="18" charset="0"/>
              </a:rPr>
              <a:t>Lọc thông thấp Ideal (Ideal low pass filter). </a:t>
            </a:r>
            <a:endParaRPr b="1" dirty="0">
              <a:latin typeface="Montserrat"/>
              <a:ea typeface="Montserrat"/>
              <a:cs typeface="Montserrat"/>
              <a:sym typeface="Montserrat"/>
            </a:endParaRPr>
          </a:p>
        </p:txBody>
      </p:sp>
      <p:sp>
        <p:nvSpPr>
          <p:cNvPr id="3" name="Chỗ dành sẵn cho Văn bản 2">
            <a:extLst>
              <a:ext uri="{FF2B5EF4-FFF2-40B4-BE49-F238E27FC236}">
                <a16:creationId xmlns:a16="http://schemas.microsoft.com/office/drawing/2014/main" id="{1A934F7E-B9E0-2F98-0164-C81EEF48E73B}"/>
              </a:ext>
            </a:extLst>
          </p:cNvPr>
          <p:cNvSpPr>
            <a:spLocks noGrp="1"/>
          </p:cNvSpPr>
          <p:nvPr>
            <p:ph type="body" idx="1"/>
          </p:nvPr>
        </p:nvSpPr>
        <p:spPr>
          <a:xfrm>
            <a:off x="433313" y="745481"/>
            <a:ext cx="7783920" cy="2449521"/>
          </a:xfrm>
        </p:spPr>
        <p:txBody>
          <a:bodyPr/>
          <a:lstStyle/>
          <a:p>
            <a:pPr>
              <a:lnSpc>
                <a:spcPct val="100000"/>
              </a:lnSpc>
              <a:buClr>
                <a:srgbClr val="000000"/>
              </a:buClr>
              <a:buFont typeface="Arial"/>
            </a:pPr>
            <a:r>
              <a:rPr lang="vi-VN" sz="1800">
                <a:solidFill>
                  <a:srgbClr val="000000"/>
                </a:solidFill>
                <a:latin typeface="+mj-lt"/>
                <a:cs typeface="Arial"/>
                <a:sym typeface="Arial"/>
              </a:rPr>
              <a:t>Là phép lọc 2 chiều đi qua tất cả tần số mà không làm giảm chúng trong bán kính đường tròn D</a:t>
            </a:r>
            <a:r>
              <a:rPr lang="vi-VN" sz="1600">
                <a:solidFill>
                  <a:srgbClr val="000000"/>
                </a:solidFill>
                <a:latin typeface="+mj-lt"/>
                <a:cs typeface="Arial"/>
                <a:sym typeface="Arial"/>
              </a:rPr>
              <a:t>o </a:t>
            </a:r>
            <a:r>
              <a:rPr lang="vi-VN" sz="1800">
                <a:solidFill>
                  <a:srgbClr val="000000"/>
                </a:solidFill>
                <a:latin typeface="+mj-lt"/>
                <a:cs typeface="Arial"/>
                <a:sym typeface="Arial"/>
              </a:rPr>
              <a:t>tính từ tâm phép lọc và “chặt cụt” tất cả tần số bên ngoài hình tròn này. </a:t>
            </a:r>
            <a:endParaRPr lang="en-US" sz="1800">
              <a:solidFill>
                <a:srgbClr val="000000"/>
              </a:solidFill>
              <a:latin typeface="+mj-lt"/>
              <a:cs typeface="Arial"/>
              <a:sym typeface="Arial"/>
            </a:endParaRPr>
          </a:p>
          <a:p>
            <a:pPr>
              <a:lnSpc>
                <a:spcPct val="100000"/>
              </a:lnSpc>
              <a:buClr>
                <a:srgbClr val="000000"/>
              </a:buClr>
              <a:buFont typeface="Arial"/>
            </a:pPr>
            <a:r>
              <a:rPr lang="vi-VN" sz="1800">
                <a:solidFill>
                  <a:srgbClr val="000000"/>
                </a:solidFill>
                <a:latin typeface="+mj-lt"/>
                <a:cs typeface="Arial"/>
                <a:sym typeface="Arial"/>
              </a:rPr>
              <a:t>Bộ lọc này xác định như sau: </a:t>
            </a:r>
            <a:endParaRPr lang="en-US" sz="1800">
              <a:solidFill>
                <a:srgbClr val="000000"/>
              </a:solidFill>
              <a:latin typeface="+mj-lt"/>
              <a:cs typeface="Arial"/>
              <a:sym typeface="Arial"/>
            </a:endParaRPr>
          </a:p>
          <a:p>
            <a:pPr lvl="1">
              <a:buClr>
                <a:srgbClr val="000000"/>
              </a:buClr>
              <a:buFont typeface="Arial"/>
            </a:pPr>
            <a:r>
              <a:rPr lang="vi-VN" sz="1800">
                <a:solidFill>
                  <a:srgbClr val="000000"/>
                </a:solidFill>
                <a:latin typeface="+mj-lt"/>
                <a:cs typeface="Arial"/>
                <a:sym typeface="Arial"/>
              </a:rPr>
              <a:t>H(u, v) = 1 nếu D(u, v) ≤ D</a:t>
            </a:r>
            <a:r>
              <a:rPr lang="vi-VN" sz="1600">
                <a:solidFill>
                  <a:srgbClr val="000000"/>
                </a:solidFill>
                <a:latin typeface="+mj-lt"/>
                <a:cs typeface="Arial"/>
                <a:sym typeface="Arial"/>
              </a:rPr>
              <a:t>o </a:t>
            </a:r>
            <a:r>
              <a:rPr lang="en-US" sz="1800">
                <a:solidFill>
                  <a:srgbClr val="000000"/>
                </a:solidFill>
                <a:latin typeface="+mj-lt"/>
                <a:cs typeface="Arial"/>
                <a:sym typeface="Arial"/>
              </a:rPr>
              <a:t>(1)</a:t>
            </a:r>
          </a:p>
          <a:p>
            <a:pPr lvl="1">
              <a:buClr>
                <a:srgbClr val="000000"/>
              </a:buClr>
              <a:buFont typeface="Arial"/>
            </a:pPr>
            <a:r>
              <a:rPr lang="vi-VN" sz="1800">
                <a:solidFill>
                  <a:srgbClr val="000000"/>
                </a:solidFill>
                <a:latin typeface="+mj-lt"/>
                <a:cs typeface="Arial"/>
                <a:sym typeface="Arial"/>
              </a:rPr>
              <a:t>H(u, v) = 0 nếu D(u, v) &gt; D</a:t>
            </a:r>
            <a:r>
              <a:rPr lang="vi-VN" sz="1600">
                <a:solidFill>
                  <a:srgbClr val="000000"/>
                </a:solidFill>
                <a:latin typeface="+mj-lt"/>
                <a:cs typeface="Arial"/>
                <a:sym typeface="Arial"/>
              </a:rPr>
              <a:t>o</a:t>
            </a:r>
            <a:r>
              <a:rPr lang="vi-VN" sz="1800">
                <a:solidFill>
                  <a:srgbClr val="000000"/>
                </a:solidFill>
                <a:latin typeface="+mj-lt"/>
                <a:cs typeface="Arial"/>
                <a:sym typeface="Arial"/>
              </a:rPr>
              <a:t> (1) </a:t>
            </a:r>
            <a:endParaRPr lang="en-US" sz="1800">
              <a:solidFill>
                <a:srgbClr val="000000"/>
              </a:solidFill>
              <a:latin typeface="+mj-lt"/>
              <a:cs typeface="Arial"/>
              <a:sym typeface="Arial"/>
            </a:endParaRPr>
          </a:p>
          <a:p>
            <a:pPr>
              <a:lnSpc>
                <a:spcPct val="100000"/>
              </a:lnSpc>
              <a:buClr>
                <a:srgbClr val="000000"/>
              </a:buClr>
              <a:buFont typeface="Arial"/>
            </a:pPr>
            <a:r>
              <a:rPr lang="en-US" sz="1800">
                <a:solidFill>
                  <a:srgbClr val="000000"/>
                </a:solidFill>
                <a:latin typeface="+mj-lt"/>
                <a:cs typeface="Arial"/>
                <a:sym typeface="Arial"/>
              </a:rPr>
              <a:t>V</a:t>
            </a:r>
            <a:r>
              <a:rPr lang="vi-VN" sz="1800">
                <a:solidFill>
                  <a:srgbClr val="000000"/>
                </a:solidFill>
                <a:latin typeface="+mj-lt"/>
                <a:cs typeface="Arial"/>
                <a:sym typeface="Arial"/>
              </a:rPr>
              <a:t>ới D</a:t>
            </a:r>
            <a:r>
              <a:rPr lang="vi-VN" sz="1600">
                <a:solidFill>
                  <a:srgbClr val="000000"/>
                </a:solidFill>
                <a:latin typeface="+mj-lt"/>
                <a:cs typeface="Arial"/>
                <a:sym typeface="Arial"/>
              </a:rPr>
              <a:t>o</a:t>
            </a:r>
            <a:r>
              <a:rPr lang="vi-VN" sz="1800">
                <a:solidFill>
                  <a:srgbClr val="000000"/>
                </a:solidFill>
                <a:latin typeface="+mj-lt"/>
                <a:cs typeface="Arial"/>
                <a:sym typeface="Arial"/>
              </a:rPr>
              <a:t> là hằng số dương và D(u, v) là khoảng cách giữa điểm (u, v) trong miền tần số và tâm của hình chữ nhật tần số, tức:</a:t>
            </a:r>
            <a:endParaRPr lang="en-US" sz="1800">
              <a:solidFill>
                <a:srgbClr val="000000"/>
              </a:solidFill>
              <a:latin typeface="+mj-lt"/>
              <a:cs typeface="Arial"/>
              <a:sym typeface="Arial"/>
            </a:endParaRPr>
          </a:p>
        </p:txBody>
      </p:sp>
      <p:pic>
        <p:nvPicPr>
          <p:cNvPr id="5" name="Hình ảnh 4">
            <a:extLst>
              <a:ext uri="{FF2B5EF4-FFF2-40B4-BE49-F238E27FC236}">
                <a16:creationId xmlns:a16="http://schemas.microsoft.com/office/drawing/2014/main" id="{AE604783-2281-A6F5-66BB-0DED15ED2004}"/>
              </a:ext>
            </a:extLst>
          </p:cNvPr>
          <p:cNvPicPr>
            <a:picLocks noChangeAspect="1"/>
          </p:cNvPicPr>
          <p:nvPr/>
        </p:nvPicPr>
        <p:blipFill>
          <a:blip r:embed="rId3"/>
          <a:stretch>
            <a:fillRect/>
          </a:stretch>
        </p:blipFill>
        <p:spPr>
          <a:xfrm>
            <a:off x="2622232" y="3346867"/>
            <a:ext cx="3228975" cy="676275"/>
          </a:xfrm>
          <a:prstGeom prst="rect">
            <a:avLst/>
          </a:prstGeom>
        </p:spPr>
      </p:pic>
      <p:sp>
        <p:nvSpPr>
          <p:cNvPr id="6" name="Hộp Văn bản 5">
            <a:extLst>
              <a:ext uri="{FF2B5EF4-FFF2-40B4-BE49-F238E27FC236}">
                <a16:creationId xmlns:a16="http://schemas.microsoft.com/office/drawing/2014/main" id="{5BCF9A37-EF62-AC9F-ED5C-A84E3D80F754}"/>
              </a:ext>
            </a:extLst>
          </p:cNvPr>
          <p:cNvSpPr txBox="1"/>
          <p:nvPr/>
        </p:nvSpPr>
        <p:spPr>
          <a:xfrm>
            <a:off x="5537200" y="2702560"/>
            <a:ext cx="1431608" cy="307777"/>
          </a:xfrm>
          <a:prstGeom prst="rect">
            <a:avLst/>
          </a:prstGeom>
          <a:noFill/>
        </p:spPr>
        <p:txBody>
          <a:bodyPr wrap="square" rtlCol="0">
            <a:spAutoFit/>
          </a:bodyPr>
          <a:lstStyle/>
          <a:p>
            <a:r>
              <a:rPr lang="en-US"/>
              <a:t>(2)</a:t>
            </a:r>
          </a:p>
        </p:txBody>
      </p:sp>
      <p:sp>
        <p:nvSpPr>
          <p:cNvPr id="8" name="Hộp Văn bản 7">
            <a:extLst>
              <a:ext uri="{FF2B5EF4-FFF2-40B4-BE49-F238E27FC236}">
                <a16:creationId xmlns:a16="http://schemas.microsoft.com/office/drawing/2014/main" id="{4B145D2C-66A9-E3D4-3FE4-23865595AECB}"/>
              </a:ext>
            </a:extLst>
          </p:cNvPr>
          <p:cNvSpPr txBox="1"/>
          <p:nvPr/>
        </p:nvSpPr>
        <p:spPr>
          <a:xfrm>
            <a:off x="2622232" y="4175006"/>
            <a:ext cx="2920525" cy="369332"/>
          </a:xfrm>
          <a:prstGeom prst="rect">
            <a:avLst/>
          </a:prstGeom>
          <a:noFill/>
        </p:spPr>
        <p:txBody>
          <a:bodyPr wrap="square">
            <a:spAutoFit/>
          </a:bodyPr>
          <a:lstStyle/>
          <a:p>
            <a:r>
              <a:rPr lang="vi-VN" sz="1800" b="0" i="0">
                <a:effectLst/>
                <a:latin typeface="+mj-lt"/>
              </a:rPr>
              <a:t>với P và Q là kích thước ảnh</a:t>
            </a:r>
            <a:endParaRPr lang="en-US" sz="1800">
              <a:latin typeface="+mj-lt"/>
            </a:endParaRPr>
          </a:p>
        </p:txBody>
      </p:sp>
    </p:spTree>
    <p:extLst>
      <p:ext uri="{BB962C8B-B14F-4D97-AF65-F5344CB8AC3E}">
        <p14:creationId xmlns:p14="http://schemas.microsoft.com/office/powerpoint/2010/main" val="11393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28"/>
          <p:cNvSpPr txBox="1">
            <a:spLocks noGrp="1"/>
          </p:cNvSpPr>
          <p:nvPr>
            <p:ph type="title"/>
          </p:nvPr>
        </p:nvSpPr>
        <p:spPr>
          <a:xfrm>
            <a:off x="513233" y="145132"/>
            <a:ext cx="7704000" cy="576000"/>
          </a:xfrm>
          <a:prstGeom prst="rect">
            <a:avLst/>
          </a:prstGeom>
        </p:spPr>
        <p:txBody>
          <a:bodyPr spcFirstLastPara="1" wrap="square" lIns="91425" tIns="91425" rIns="91425" bIns="91425" anchor="t" anchorCtr="0">
            <a:noAutofit/>
          </a:bodyPr>
          <a:lstStyle/>
          <a:p>
            <a:r>
              <a:rPr lang="en-US" sz="2800" b="0" i="0">
                <a:effectLst/>
                <a:latin typeface="Times New Roman" panose="02020603050405020304" pitchFamily="18" charset="0"/>
                <a:cs typeface="Times New Roman" panose="02020603050405020304" pitchFamily="18" charset="0"/>
              </a:rPr>
              <a:t>Lọc thông thấp Gauss (Gaussian low pass filter). </a:t>
            </a:r>
          </a:p>
        </p:txBody>
      </p:sp>
      <p:sp>
        <p:nvSpPr>
          <p:cNvPr id="3" name="Chỗ dành sẵn cho Văn bản 2">
            <a:extLst>
              <a:ext uri="{FF2B5EF4-FFF2-40B4-BE49-F238E27FC236}">
                <a16:creationId xmlns:a16="http://schemas.microsoft.com/office/drawing/2014/main" id="{1A934F7E-B9E0-2F98-0164-C81EEF48E73B}"/>
              </a:ext>
            </a:extLst>
          </p:cNvPr>
          <p:cNvSpPr>
            <a:spLocks noGrp="1"/>
          </p:cNvSpPr>
          <p:nvPr>
            <p:ph type="body" idx="1"/>
          </p:nvPr>
        </p:nvSpPr>
        <p:spPr>
          <a:xfrm>
            <a:off x="433313" y="745481"/>
            <a:ext cx="7783920" cy="1581159"/>
          </a:xfrm>
        </p:spPr>
        <p:txBody>
          <a:bodyPr/>
          <a:lstStyle/>
          <a:p>
            <a:pPr marL="342900" indent="-342900">
              <a:lnSpc>
                <a:spcPct val="100000"/>
              </a:lnSpc>
              <a:buClr>
                <a:srgbClr val="000000"/>
              </a:buClr>
              <a:buFont typeface="Wingdings" panose="05000000000000000000" pitchFamily="2" charset="2"/>
              <a:buChar char="§"/>
            </a:pPr>
            <a:r>
              <a:rPr lang="vi-VN" sz="2400">
                <a:solidFill>
                  <a:srgbClr val="000000"/>
                </a:solidFill>
                <a:latin typeface="Times New Roman" panose="02020603050405020304" pitchFamily="18" charset="0"/>
                <a:cs typeface="Times New Roman" panose="02020603050405020304" pitchFamily="18" charset="0"/>
                <a:sym typeface="Arial"/>
              </a:rPr>
              <a:t>Đặc trưng cho nhiễu đó là hàm mật độ xác suất thể hiện sự phân bố của nhiều. Ta sử dụng hàm phân phối Gauss làm bộ lọc nhằm làm mờ ảnh và giảm nhiễu. Trong trường hợp 1 chiều, phân phối Gauss có công thức:</a:t>
            </a:r>
            <a:endParaRPr lang="en-US" sz="2400">
              <a:solidFill>
                <a:srgbClr val="000000"/>
              </a:solidFill>
              <a:latin typeface="Times New Roman" panose="02020603050405020304" pitchFamily="18" charset="0"/>
              <a:cs typeface="Times New Roman" panose="02020603050405020304" pitchFamily="18" charset="0"/>
              <a:sym typeface="Arial"/>
            </a:endParaRPr>
          </a:p>
        </p:txBody>
      </p:sp>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4B145D2C-66A9-E3D4-3FE4-23865595AECB}"/>
                  </a:ext>
                </a:extLst>
              </p:cNvPr>
              <p:cNvSpPr txBox="1"/>
              <p:nvPr/>
            </p:nvSpPr>
            <p:spPr>
              <a:xfrm>
                <a:off x="783272" y="3646686"/>
                <a:ext cx="7527608" cy="830997"/>
              </a:xfrm>
              <a:prstGeom prst="rect">
                <a:avLst/>
              </a:prstGeom>
              <a:noFill/>
            </p:spPr>
            <p:txBody>
              <a:bodyPr wrap="square">
                <a:spAutoFit/>
              </a:bodyPr>
              <a:lstStyle/>
              <a:p>
                <a:pPr marL="342900" indent="-342900">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V</a:t>
                </a:r>
                <a:r>
                  <a:rPr lang="vi-VN" sz="2400" b="0" i="0">
                    <a:effectLst/>
                    <a:latin typeface="Times New Roman" panose="02020603050405020304" pitchFamily="18" charset="0"/>
                    <a:cs typeface="Times New Roman" panose="02020603050405020304" pitchFamily="18" charset="0"/>
                  </a:rPr>
                  <a:t>ới </a:t>
                </a:r>
                <a14:m>
                  <m:oMath xmlns:m="http://schemas.openxmlformats.org/officeDocument/2006/math">
                    <m:r>
                      <a:rPr lang="vi-VN" sz="2400" b="0" i="1" smtClean="0">
                        <a:effectLst/>
                        <a:latin typeface="Cambria Math" panose="02040503050406030204" pitchFamily="18" charset="0"/>
                        <a:ea typeface="Cambria Math" panose="02040503050406030204" pitchFamily="18" charset="0"/>
                      </a:rPr>
                      <m:t>𝜎</m:t>
                    </m:r>
                  </m:oMath>
                </a14:m>
                <a:r>
                  <a:rPr lang="vi-VN" sz="2400" b="0" i="0">
                    <a:effectLst/>
                    <a:latin typeface="Times New Roman" panose="02020603050405020304" pitchFamily="18" charset="0"/>
                    <a:cs typeface="Times New Roman" panose="02020603050405020304" pitchFamily="18" charset="0"/>
                  </a:rPr>
                  <a:t> là độ lệch chuẩn của phân phối, Ta giả sử phân phối này có trung bình là 0.</a:t>
                </a:r>
                <a:endParaRPr lang="en-US" sz="1800">
                  <a:latin typeface="Times New Roman" panose="02020603050405020304" pitchFamily="18" charset="0"/>
                  <a:cs typeface="Times New Roman" panose="02020603050405020304" pitchFamily="18" charset="0"/>
                </a:endParaRPr>
              </a:p>
            </p:txBody>
          </p:sp>
        </mc:Choice>
        <mc:Fallback xmlns="">
          <p:sp>
            <p:nvSpPr>
              <p:cNvPr id="8" name="Hộp Văn bản 7">
                <a:extLst>
                  <a:ext uri="{FF2B5EF4-FFF2-40B4-BE49-F238E27FC236}">
                    <a16:creationId xmlns:a16="http://schemas.microsoft.com/office/drawing/2014/main" id="{4B145D2C-66A9-E3D4-3FE4-23865595AECB}"/>
                  </a:ext>
                </a:extLst>
              </p:cNvPr>
              <p:cNvSpPr txBox="1">
                <a:spLocks noRot="1" noChangeAspect="1" noMove="1" noResize="1" noEditPoints="1" noAdjustHandles="1" noChangeArrowheads="1" noChangeShapeType="1" noTextEdit="1"/>
              </p:cNvSpPr>
              <p:nvPr/>
            </p:nvSpPr>
            <p:spPr>
              <a:xfrm>
                <a:off x="783272" y="3646686"/>
                <a:ext cx="7527608" cy="830997"/>
              </a:xfrm>
              <a:prstGeom prst="rect">
                <a:avLst/>
              </a:prstGeom>
              <a:blipFill>
                <a:blip r:embed="rId3"/>
                <a:stretch>
                  <a:fillRect l="-1053" t="-5839" b="-15328"/>
                </a:stretch>
              </a:blipFill>
            </p:spPr>
            <p:txBody>
              <a:bodyPr/>
              <a:lstStyle/>
              <a:p>
                <a:r>
                  <a:rPr lang="en-US">
                    <a:noFill/>
                  </a:rPr>
                  <a:t> </a:t>
                </a:r>
              </a:p>
            </p:txBody>
          </p:sp>
        </mc:Fallback>
      </mc:AlternateContent>
      <p:pic>
        <p:nvPicPr>
          <p:cNvPr id="4" name="Hình ảnh 3">
            <a:extLst>
              <a:ext uri="{FF2B5EF4-FFF2-40B4-BE49-F238E27FC236}">
                <a16:creationId xmlns:a16="http://schemas.microsoft.com/office/drawing/2014/main" id="{B71293C9-FAF9-64EB-C6F1-90E51AEAFCC8}"/>
              </a:ext>
            </a:extLst>
          </p:cNvPr>
          <p:cNvPicPr>
            <a:picLocks noChangeAspect="1"/>
          </p:cNvPicPr>
          <p:nvPr/>
        </p:nvPicPr>
        <p:blipFill>
          <a:blip r:embed="rId4"/>
          <a:stretch>
            <a:fillRect/>
          </a:stretch>
        </p:blipFill>
        <p:spPr>
          <a:xfrm>
            <a:off x="2970461" y="2569498"/>
            <a:ext cx="3042635" cy="999513"/>
          </a:xfrm>
          <a:prstGeom prst="rect">
            <a:avLst/>
          </a:prstGeom>
        </p:spPr>
      </p:pic>
    </p:spTree>
    <p:extLst>
      <p:ext uri="{BB962C8B-B14F-4D97-AF65-F5344CB8AC3E}">
        <p14:creationId xmlns:p14="http://schemas.microsoft.com/office/powerpoint/2010/main" val="313839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pic>
        <p:nvPicPr>
          <p:cNvPr id="11" name="Hình ảnh 10">
            <a:extLst>
              <a:ext uri="{FF2B5EF4-FFF2-40B4-BE49-F238E27FC236}">
                <a16:creationId xmlns:a16="http://schemas.microsoft.com/office/drawing/2014/main" id="{3AC60EDF-81CB-DC5F-8DD2-D349C42B5055}"/>
              </a:ext>
            </a:extLst>
          </p:cNvPr>
          <p:cNvPicPr>
            <a:picLocks noChangeAspect="1"/>
          </p:cNvPicPr>
          <p:nvPr/>
        </p:nvPicPr>
        <p:blipFill>
          <a:blip r:embed="rId3"/>
          <a:stretch>
            <a:fillRect/>
          </a:stretch>
        </p:blipFill>
        <p:spPr>
          <a:xfrm>
            <a:off x="5829300" y="1386363"/>
            <a:ext cx="3070492" cy="1627098"/>
          </a:xfrm>
          <a:prstGeom prst="rect">
            <a:avLst/>
          </a:prstGeom>
        </p:spPr>
      </p:pic>
      <p:sp>
        <p:nvSpPr>
          <p:cNvPr id="12" name="Google Shape;540;p28">
            <a:extLst>
              <a:ext uri="{FF2B5EF4-FFF2-40B4-BE49-F238E27FC236}">
                <a16:creationId xmlns:a16="http://schemas.microsoft.com/office/drawing/2014/main" id="{D47F65F0-A9AA-6BA0-40A8-727E02F4A521}"/>
              </a:ext>
            </a:extLst>
          </p:cNvPr>
          <p:cNvSpPr txBox="1">
            <a:spLocks/>
          </p:cNvSpPr>
          <p:nvPr/>
        </p:nvSpPr>
        <p:spPr>
          <a:xfrm>
            <a:off x="513233" y="145132"/>
            <a:ext cx="77040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US" b="0">
                <a:latin typeface="Times New Roman" panose="02020603050405020304" pitchFamily="18" charset="0"/>
                <a:cs typeface="Times New Roman" panose="02020603050405020304" pitchFamily="18" charset="0"/>
              </a:rPr>
              <a:t>Lọc thông thấp Gauss (Gaussian low pass filter). </a:t>
            </a:r>
          </a:p>
        </p:txBody>
      </p:sp>
      <p:sp>
        <p:nvSpPr>
          <p:cNvPr id="13" name="Hộp Văn bản 12">
            <a:extLst>
              <a:ext uri="{FF2B5EF4-FFF2-40B4-BE49-F238E27FC236}">
                <a16:creationId xmlns:a16="http://schemas.microsoft.com/office/drawing/2014/main" id="{2D7693BE-8B0D-7B89-B8A7-720F505A6613}"/>
              </a:ext>
            </a:extLst>
          </p:cNvPr>
          <p:cNvSpPr txBox="1"/>
          <p:nvPr/>
        </p:nvSpPr>
        <p:spPr>
          <a:xfrm>
            <a:off x="6317043" y="3165634"/>
            <a:ext cx="2300630" cy="369332"/>
          </a:xfrm>
          <a:prstGeom prst="rect">
            <a:avLst/>
          </a:prstGeom>
          <a:noFill/>
        </p:spPr>
        <p:txBody>
          <a:bodyPr wrap="none" rtlCol="0">
            <a:spAutoFit/>
          </a:bodyPr>
          <a:lstStyle/>
          <a:p>
            <a:r>
              <a:rPr lang="en-US" sz="1800">
                <a:latin typeface="Times New Roman" panose="02020603050405020304" pitchFamily="18" charset="0"/>
                <a:cs typeface="Times New Roman" panose="02020603050405020304" pitchFamily="18" charset="0"/>
              </a:rPr>
              <a:t>Đồ thị phân phố Gauss</a:t>
            </a:r>
          </a:p>
        </p:txBody>
      </p:sp>
      <p:sp>
        <p:nvSpPr>
          <p:cNvPr id="17" name="Hộp Văn bản 16">
            <a:extLst>
              <a:ext uri="{FF2B5EF4-FFF2-40B4-BE49-F238E27FC236}">
                <a16:creationId xmlns:a16="http://schemas.microsoft.com/office/drawing/2014/main" id="{56E88070-46EA-43C5-5A63-F5073500B60A}"/>
              </a:ext>
            </a:extLst>
          </p:cNvPr>
          <p:cNvSpPr txBox="1"/>
          <p:nvPr/>
        </p:nvSpPr>
        <p:spPr>
          <a:xfrm>
            <a:off x="317500" y="837695"/>
            <a:ext cx="4914900" cy="923330"/>
          </a:xfrm>
          <a:prstGeom prst="rect">
            <a:avLst/>
          </a:prstGeom>
          <a:noFill/>
        </p:spPr>
        <p:txBody>
          <a:bodyPr wrap="square">
            <a:spAutoFit/>
          </a:bodyPr>
          <a:lstStyle/>
          <a:p>
            <a:r>
              <a:rPr lang="en-US" sz="1800" b="0" i="0">
                <a:effectLst/>
                <a:latin typeface="Times New Roman" panose="02020603050405020304" pitchFamily="18" charset="0"/>
                <a:cs typeface="Times New Roman" panose="02020603050405020304" pitchFamily="18" charset="0"/>
              </a:rPr>
              <a:t>Khi xử lý ảnh, ta sẽ sử dụng hàm phân phối Gauss cho 2 chiều, hình thành bằng tích của 2 hàm Gauss 1 chiều x và y.</a:t>
            </a:r>
            <a:endParaRPr lang="en-US" sz="1800">
              <a:latin typeface="Times New Roman" panose="02020603050405020304" pitchFamily="18" charset="0"/>
              <a:cs typeface="Times New Roman" panose="02020603050405020304" pitchFamily="18" charset="0"/>
            </a:endParaRPr>
          </a:p>
        </p:txBody>
      </p:sp>
      <p:pic>
        <p:nvPicPr>
          <p:cNvPr id="19" name="Hình ảnh 18">
            <a:extLst>
              <a:ext uri="{FF2B5EF4-FFF2-40B4-BE49-F238E27FC236}">
                <a16:creationId xmlns:a16="http://schemas.microsoft.com/office/drawing/2014/main" id="{F4A0F80B-2FAF-A7D8-28C4-2B4E3B84C282}"/>
              </a:ext>
            </a:extLst>
          </p:cNvPr>
          <p:cNvPicPr>
            <a:picLocks noChangeAspect="1"/>
          </p:cNvPicPr>
          <p:nvPr/>
        </p:nvPicPr>
        <p:blipFill>
          <a:blip r:embed="rId4"/>
          <a:stretch>
            <a:fillRect/>
          </a:stretch>
        </p:blipFill>
        <p:spPr>
          <a:xfrm>
            <a:off x="1426788" y="1850832"/>
            <a:ext cx="2909235" cy="739040"/>
          </a:xfrm>
          <a:prstGeom prst="rect">
            <a:avLst/>
          </a:prstGeom>
        </p:spPr>
      </p:pic>
      <p:sp>
        <p:nvSpPr>
          <p:cNvPr id="21" name="Hộp Văn bản 20">
            <a:extLst>
              <a:ext uri="{FF2B5EF4-FFF2-40B4-BE49-F238E27FC236}">
                <a16:creationId xmlns:a16="http://schemas.microsoft.com/office/drawing/2014/main" id="{9039AA67-D416-8268-B1EC-E9738E8BCB68}"/>
              </a:ext>
            </a:extLst>
          </p:cNvPr>
          <p:cNvSpPr txBox="1"/>
          <p:nvPr/>
        </p:nvSpPr>
        <p:spPr>
          <a:xfrm>
            <a:off x="317500" y="2631806"/>
            <a:ext cx="5511800" cy="369332"/>
          </a:xfrm>
          <a:prstGeom prst="rect">
            <a:avLst/>
          </a:prstGeom>
          <a:noFill/>
        </p:spPr>
        <p:txBody>
          <a:bodyPr wrap="square">
            <a:spAutoFit/>
          </a:bodyPr>
          <a:lstStyle/>
          <a:p>
            <a:r>
              <a:rPr lang="en-US" sz="1800" b="0" i="0">
                <a:effectLst/>
                <a:latin typeface="Times New Roman" panose="02020603050405020304" pitchFamily="18" charset="0"/>
                <a:cs typeface="Times New Roman" panose="02020603050405020304" pitchFamily="18" charset="0"/>
              </a:rPr>
              <a:t>Bộ lọc thông thấp Gauss có dạng:</a:t>
            </a:r>
            <a:endParaRPr lang="en-US" sz="1800">
              <a:latin typeface="Times New Roman" panose="02020603050405020304" pitchFamily="18" charset="0"/>
              <a:cs typeface="Times New Roman" panose="02020603050405020304" pitchFamily="18" charset="0"/>
            </a:endParaRPr>
          </a:p>
        </p:txBody>
      </p:sp>
      <p:pic>
        <p:nvPicPr>
          <p:cNvPr id="23" name="Hình ảnh 22">
            <a:extLst>
              <a:ext uri="{FF2B5EF4-FFF2-40B4-BE49-F238E27FC236}">
                <a16:creationId xmlns:a16="http://schemas.microsoft.com/office/drawing/2014/main" id="{DA1B61B8-7507-C9B4-F8C7-A63C5A870F1F}"/>
              </a:ext>
            </a:extLst>
          </p:cNvPr>
          <p:cNvPicPr>
            <a:picLocks noChangeAspect="1"/>
          </p:cNvPicPr>
          <p:nvPr/>
        </p:nvPicPr>
        <p:blipFill>
          <a:blip r:embed="rId5"/>
          <a:stretch>
            <a:fillRect/>
          </a:stretch>
        </p:blipFill>
        <p:spPr>
          <a:xfrm>
            <a:off x="1440880" y="3132876"/>
            <a:ext cx="2909235" cy="804179"/>
          </a:xfrm>
          <a:prstGeom prst="rect">
            <a:avLst/>
          </a:prstGeom>
        </p:spPr>
      </p:pic>
      <p:sp>
        <p:nvSpPr>
          <p:cNvPr id="25" name="Hộp Văn bản 24">
            <a:extLst>
              <a:ext uri="{FF2B5EF4-FFF2-40B4-BE49-F238E27FC236}">
                <a16:creationId xmlns:a16="http://schemas.microsoft.com/office/drawing/2014/main" id="{79FCF4D5-2DE5-2109-F39E-37E36439DC7C}"/>
              </a:ext>
            </a:extLst>
          </p:cNvPr>
          <p:cNvSpPr txBox="1"/>
          <p:nvPr/>
        </p:nvSpPr>
        <p:spPr>
          <a:xfrm>
            <a:off x="652780" y="4104082"/>
            <a:ext cx="5511800" cy="369332"/>
          </a:xfrm>
          <a:prstGeom prst="rect">
            <a:avLst/>
          </a:prstGeom>
          <a:noFill/>
        </p:spPr>
        <p:txBody>
          <a:bodyPr wrap="square">
            <a:spAutoFit/>
          </a:bodyPr>
          <a:lstStyle/>
          <a:p>
            <a:r>
              <a:rPr lang="en-US" sz="1800" b="0" i="0">
                <a:effectLst/>
                <a:latin typeface="Times New Roman" panose="02020603050405020304" pitchFamily="18" charset="0"/>
                <a:cs typeface="Times New Roman" panose="02020603050405020304" pitchFamily="18" charset="0"/>
              </a:rPr>
              <a:t>với D(u, v) là khoảng cách từ điểm (u, v) đến tâm hình.</a:t>
            </a: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66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12" name="Google Shape;540;p28">
            <a:extLst>
              <a:ext uri="{FF2B5EF4-FFF2-40B4-BE49-F238E27FC236}">
                <a16:creationId xmlns:a16="http://schemas.microsoft.com/office/drawing/2014/main" id="{D47F65F0-A9AA-6BA0-40A8-727E02F4A521}"/>
              </a:ext>
            </a:extLst>
          </p:cNvPr>
          <p:cNvSpPr txBox="1">
            <a:spLocks/>
          </p:cNvSpPr>
          <p:nvPr/>
        </p:nvSpPr>
        <p:spPr>
          <a:xfrm>
            <a:off x="160096" y="163340"/>
            <a:ext cx="8801023"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US" sz="2800" b="0" i="0">
                <a:effectLst/>
                <a:latin typeface="Times New Roman" panose="02020603050405020304" pitchFamily="18" charset="0"/>
                <a:cs typeface="Times New Roman" panose="02020603050405020304" pitchFamily="18" charset="0"/>
              </a:rPr>
              <a:t>Lọc thông thấp Butterworth (Butterworth lowpass filters).</a:t>
            </a:r>
          </a:p>
        </p:txBody>
      </p:sp>
      <p:sp>
        <p:nvSpPr>
          <p:cNvPr id="7" name="Hộp Văn bản 6">
            <a:extLst>
              <a:ext uri="{FF2B5EF4-FFF2-40B4-BE49-F238E27FC236}">
                <a16:creationId xmlns:a16="http://schemas.microsoft.com/office/drawing/2014/main" id="{256893A8-031B-3EC5-AB1A-5609627AE9B1}"/>
              </a:ext>
            </a:extLst>
          </p:cNvPr>
          <p:cNvSpPr txBox="1"/>
          <p:nvPr/>
        </p:nvSpPr>
        <p:spPr>
          <a:xfrm>
            <a:off x="429260" y="855990"/>
            <a:ext cx="7973060" cy="646331"/>
          </a:xfrm>
          <a:prstGeom prst="rect">
            <a:avLst/>
          </a:prstGeom>
          <a:noFill/>
        </p:spPr>
        <p:txBody>
          <a:bodyPr wrap="square">
            <a:spAutoFit/>
          </a:bodyPr>
          <a:lstStyle/>
          <a:p>
            <a:r>
              <a:rPr lang="en-US" sz="1800" b="0" i="0">
                <a:effectLst/>
                <a:latin typeface="Times New Roman" panose="02020603050405020304" pitchFamily="18" charset="0"/>
                <a:cs typeface="Times New Roman" panose="02020603050405020304" pitchFamily="18" charset="0"/>
              </a:rPr>
              <a:t>Bộ lọc này bao gồm các tính chất của lọc thông thấp Ideal và lọc thông thấp Gauss. Bộ lọc thông thấp Butterworth có dạng sau:</a:t>
            </a:r>
            <a:endParaRPr lang="en-US" sz="1800">
              <a:latin typeface="Times New Roman" panose="02020603050405020304" pitchFamily="18" charset="0"/>
              <a:cs typeface="Times New Roman" panose="02020603050405020304" pitchFamily="18" charset="0"/>
            </a:endParaRPr>
          </a:p>
        </p:txBody>
      </p:sp>
      <p:pic>
        <p:nvPicPr>
          <p:cNvPr id="9" name="Hình ảnh 8">
            <a:extLst>
              <a:ext uri="{FF2B5EF4-FFF2-40B4-BE49-F238E27FC236}">
                <a16:creationId xmlns:a16="http://schemas.microsoft.com/office/drawing/2014/main" id="{24339C7D-BEB1-8E3E-F7D4-6D598C022713}"/>
              </a:ext>
            </a:extLst>
          </p:cNvPr>
          <p:cNvPicPr>
            <a:picLocks noChangeAspect="1"/>
          </p:cNvPicPr>
          <p:nvPr/>
        </p:nvPicPr>
        <p:blipFill>
          <a:blip r:embed="rId3"/>
          <a:stretch>
            <a:fillRect/>
          </a:stretch>
        </p:blipFill>
        <p:spPr>
          <a:xfrm>
            <a:off x="4572000" y="1228718"/>
            <a:ext cx="2428240" cy="780505"/>
          </a:xfrm>
          <a:prstGeom prst="rect">
            <a:avLst/>
          </a:prstGeom>
        </p:spPr>
      </p:pic>
      <p:sp>
        <p:nvSpPr>
          <p:cNvPr id="10" name="Hộp Văn bản 9">
            <a:extLst>
              <a:ext uri="{FF2B5EF4-FFF2-40B4-BE49-F238E27FC236}">
                <a16:creationId xmlns:a16="http://schemas.microsoft.com/office/drawing/2014/main" id="{5EA4486C-B9C7-885B-550D-6E6CFFCE3C58}"/>
              </a:ext>
            </a:extLst>
          </p:cNvPr>
          <p:cNvSpPr txBox="1"/>
          <p:nvPr/>
        </p:nvSpPr>
        <p:spPr>
          <a:xfrm>
            <a:off x="429260" y="2012619"/>
            <a:ext cx="5758180" cy="369332"/>
          </a:xfrm>
          <a:prstGeom prst="rect">
            <a:avLst/>
          </a:prstGeom>
          <a:noFill/>
        </p:spPr>
        <p:txBody>
          <a:bodyPr wrap="square">
            <a:spAutoFit/>
          </a:bodyPr>
          <a:lstStyle/>
          <a:p>
            <a:r>
              <a:rPr lang="en-US" sz="1800" b="0" i="0">
                <a:effectLst/>
                <a:latin typeface="Times New Roman" panose="02020603050405020304" pitchFamily="18" charset="0"/>
                <a:cs typeface="Times New Roman" panose="02020603050405020304" pitchFamily="18" charset="0"/>
              </a:rPr>
              <a:t>Trong đó</a:t>
            </a:r>
            <a:endParaRPr lang="en-US" sz="1800">
              <a:latin typeface="Times New Roman" panose="02020603050405020304" pitchFamily="18" charset="0"/>
              <a:cs typeface="Times New Roman" panose="02020603050405020304" pitchFamily="18" charset="0"/>
            </a:endParaRPr>
          </a:p>
        </p:txBody>
      </p:sp>
      <p:sp>
        <p:nvSpPr>
          <p:cNvPr id="13" name="Hộp Văn bản 12">
            <a:extLst>
              <a:ext uri="{FF2B5EF4-FFF2-40B4-BE49-F238E27FC236}">
                <a16:creationId xmlns:a16="http://schemas.microsoft.com/office/drawing/2014/main" id="{DB837588-24E0-AC47-929E-39DBF085475C}"/>
              </a:ext>
            </a:extLst>
          </p:cNvPr>
          <p:cNvSpPr txBox="1"/>
          <p:nvPr/>
        </p:nvSpPr>
        <p:spPr>
          <a:xfrm>
            <a:off x="1488440" y="2064534"/>
            <a:ext cx="5511800" cy="2308324"/>
          </a:xfrm>
          <a:prstGeom prst="rect">
            <a:avLst/>
          </a:prstGeom>
          <a:noFill/>
        </p:spPr>
        <p:txBody>
          <a:bodyPr wrap="square">
            <a:spAutoFit/>
          </a:bodyPr>
          <a:lstStyle/>
          <a:p>
            <a:pPr marL="285750" indent="-285750">
              <a:buFontTx/>
              <a:buChar char="-"/>
            </a:pPr>
            <a:r>
              <a:rPr lang="vi-VN" sz="1800">
                <a:latin typeface="+mj-lt"/>
              </a:rPr>
              <a:t>D(u, v) là khoảng cách từ tâm ảnh đến điểm (u, v) (giống như trong lọc thông thấp Ideal). </a:t>
            </a:r>
            <a:endParaRPr lang="en-US" sz="1800">
              <a:latin typeface="+mj-lt"/>
            </a:endParaRPr>
          </a:p>
          <a:p>
            <a:pPr marL="285750" indent="-285750">
              <a:buFontTx/>
              <a:buChar char="-"/>
            </a:pPr>
            <a:r>
              <a:rPr lang="vi-VN" sz="1800">
                <a:latin typeface="+mj-lt"/>
              </a:rPr>
              <a:t>Do là tần số chặt cụt. </a:t>
            </a:r>
            <a:endParaRPr lang="en-US" sz="1800">
              <a:latin typeface="+mj-lt"/>
            </a:endParaRPr>
          </a:p>
          <a:p>
            <a:pPr marL="285750" indent="-285750">
              <a:buFontTx/>
              <a:buChar char="-"/>
            </a:pPr>
            <a:r>
              <a:rPr lang="vi-VN" sz="1800">
                <a:latin typeface="+mj-lt"/>
              </a:rPr>
              <a:t>n là cấp của bộ lọc. </a:t>
            </a:r>
            <a:endParaRPr lang="en-US" sz="1800">
              <a:latin typeface="+mj-lt"/>
            </a:endParaRPr>
          </a:p>
          <a:p>
            <a:pPr marL="285750" indent="-285750">
              <a:buFontTx/>
              <a:buChar char="-"/>
            </a:pPr>
            <a:r>
              <a:rPr lang="vi-VN" sz="1800">
                <a:latin typeface="+mj-lt"/>
              </a:rPr>
              <a:t>Từ dạng của bộ lọc, ta có những tính chất sau</a:t>
            </a:r>
            <a:endParaRPr lang="en-US" sz="1800">
              <a:latin typeface="+mj-lt"/>
            </a:endParaRPr>
          </a:p>
          <a:p>
            <a:pPr marL="285750" indent="-285750">
              <a:buFontTx/>
              <a:buChar char="-"/>
            </a:pPr>
            <a:r>
              <a:rPr lang="vi-VN" sz="1800">
                <a:latin typeface="+mj-lt"/>
              </a:rPr>
              <a:t>Với D(u, v) &lt;&lt; Do, H ≈ 1 </a:t>
            </a:r>
            <a:endParaRPr lang="en-US" sz="1800">
              <a:latin typeface="+mj-lt"/>
            </a:endParaRPr>
          </a:p>
          <a:p>
            <a:pPr marL="285750" indent="-285750">
              <a:buFontTx/>
              <a:buChar char="-"/>
            </a:pPr>
            <a:r>
              <a:rPr lang="vi-VN" sz="1800">
                <a:latin typeface="+mj-lt"/>
              </a:rPr>
              <a:t>Với D(u, v) </a:t>
            </a:r>
            <a:r>
              <a:rPr lang="en-US" sz="1800">
                <a:latin typeface="+mj-lt"/>
              </a:rPr>
              <a:t>&gt;&gt;</a:t>
            </a:r>
            <a:r>
              <a:rPr lang="vi-VN" sz="1800">
                <a:latin typeface="+mj-lt"/>
              </a:rPr>
              <a:t> Do, H ≈ 0 </a:t>
            </a:r>
            <a:endParaRPr lang="en-US" sz="1800">
              <a:latin typeface="+mj-lt"/>
            </a:endParaRPr>
          </a:p>
          <a:p>
            <a:pPr marL="285750" indent="-285750">
              <a:buFontTx/>
              <a:buChar char="-"/>
            </a:pPr>
            <a:r>
              <a:rPr lang="vi-VN" sz="1800">
                <a:latin typeface="+mj-lt"/>
              </a:rPr>
              <a:t>Với D(u, v) = Do, H = 1/2</a:t>
            </a:r>
            <a:endParaRPr lang="en-US" sz="1800">
              <a:latin typeface="+mj-lt"/>
            </a:endParaRPr>
          </a:p>
        </p:txBody>
      </p:sp>
    </p:spTree>
    <p:extLst>
      <p:ext uri="{BB962C8B-B14F-4D97-AF65-F5344CB8AC3E}">
        <p14:creationId xmlns:p14="http://schemas.microsoft.com/office/powerpoint/2010/main" val="222350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28"/>
          <p:cNvSpPr txBox="1">
            <a:spLocks noGrp="1"/>
          </p:cNvSpPr>
          <p:nvPr>
            <p:ph type="title"/>
          </p:nvPr>
        </p:nvSpPr>
        <p:spPr>
          <a:xfrm>
            <a:off x="513233" y="145132"/>
            <a:ext cx="7704000" cy="576000"/>
          </a:xfrm>
          <a:prstGeom prst="rect">
            <a:avLst/>
          </a:prstGeom>
        </p:spPr>
        <p:txBody>
          <a:bodyPr spcFirstLastPara="1" wrap="square" lIns="91425" tIns="91425" rIns="91425" bIns="91425" anchor="t" anchorCtr="0">
            <a:noAutofit/>
          </a:bodyPr>
          <a:lstStyle/>
          <a:p>
            <a:r>
              <a:rPr lang="en-US" sz="2800" b="0" i="0">
                <a:effectLst/>
                <a:latin typeface="Times New Roman" panose="02020603050405020304" pitchFamily="18" charset="0"/>
                <a:cs typeface="Times New Roman" panose="02020603050405020304" pitchFamily="18" charset="0"/>
              </a:rPr>
              <a:t>Lọc thông cao Ideal (Ideal high pass filter). </a:t>
            </a:r>
            <a:endParaRPr b="1" dirty="0">
              <a:latin typeface="Montserrat"/>
              <a:ea typeface="Montserrat"/>
              <a:cs typeface="Montserrat"/>
              <a:sym typeface="Montserrat"/>
            </a:endParaRPr>
          </a:p>
        </p:txBody>
      </p:sp>
      <p:sp>
        <p:nvSpPr>
          <p:cNvPr id="4" name="Chỗ dành sẵn cho Văn bản 3">
            <a:extLst>
              <a:ext uri="{FF2B5EF4-FFF2-40B4-BE49-F238E27FC236}">
                <a16:creationId xmlns:a16="http://schemas.microsoft.com/office/drawing/2014/main" id="{2AED7CD8-011A-F6FA-91E5-2EDC0A637AEB}"/>
              </a:ext>
            </a:extLst>
          </p:cNvPr>
          <p:cNvSpPr>
            <a:spLocks noGrp="1"/>
          </p:cNvSpPr>
          <p:nvPr>
            <p:ph type="body" idx="1"/>
          </p:nvPr>
        </p:nvSpPr>
        <p:spPr>
          <a:xfrm>
            <a:off x="513233" y="960175"/>
            <a:ext cx="4989920" cy="382050"/>
          </a:xfrm>
        </p:spPr>
        <p:txBody>
          <a:bodyPr/>
          <a:lstStyle/>
          <a:p>
            <a:r>
              <a:rPr lang="vi-VN" sz="2000" b="0" i="0">
                <a:effectLst/>
                <a:latin typeface="Times New Roman" panose="02020603050405020304" pitchFamily="18" charset="0"/>
                <a:cs typeface="Times New Roman" panose="02020603050405020304" pitchFamily="18" charset="0"/>
              </a:rPr>
              <a:t>Lọc thông cao Ideal có dạng như sau:</a:t>
            </a:r>
            <a:endParaRPr lang="en-US" sz="2000">
              <a:latin typeface="Times New Roman" panose="02020603050405020304" pitchFamily="18" charset="0"/>
              <a:cs typeface="Times New Roman" panose="02020603050405020304" pitchFamily="18" charset="0"/>
            </a:endParaRPr>
          </a:p>
        </p:txBody>
      </p:sp>
      <p:pic>
        <p:nvPicPr>
          <p:cNvPr id="9" name="Hình ảnh 8">
            <a:extLst>
              <a:ext uri="{FF2B5EF4-FFF2-40B4-BE49-F238E27FC236}">
                <a16:creationId xmlns:a16="http://schemas.microsoft.com/office/drawing/2014/main" id="{1D966283-6C4B-1225-464B-9F4881188B44}"/>
              </a:ext>
            </a:extLst>
          </p:cNvPr>
          <p:cNvPicPr>
            <a:picLocks noChangeAspect="1"/>
          </p:cNvPicPr>
          <p:nvPr/>
        </p:nvPicPr>
        <p:blipFill>
          <a:blip r:embed="rId3"/>
          <a:stretch>
            <a:fillRect/>
          </a:stretch>
        </p:blipFill>
        <p:spPr>
          <a:xfrm>
            <a:off x="2966627" y="1597536"/>
            <a:ext cx="3354410" cy="802662"/>
          </a:xfrm>
          <a:prstGeom prst="rect">
            <a:avLst/>
          </a:prstGeom>
        </p:spPr>
      </p:pic>
      <p:sp>
        <p:nvSpPr>
          <p:cNvPr id="11" name="Hộp Văn bản 10">
            <a:extLst>
              <a:ext uri="{FF2B5EF4-FFF2-40B4-BE49-F238E27FC236}">
                <a16:creationId xmlns:a16="http://schemas.microsoft.com/office/drawing/2014/main" id="{2FC03A8F-6E75-A359-79AB-371A42A342D6}"/>
              </a:ext>
            </a:extLst>
          </p:cNvPr>
          <p:cNvSpPr txBox="1"/>
          <p:nvPr/>
        </p:nvSpPr>
        <p:spPr>
          <a:xfrm>
            <a:off x="1049020" y="2571750"/>
            <a:ext cx="5511800" cy="707886"/>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Dạng </a:t>
            </a:r>
            <a:r>
              <a:rPr lang="vi-VN" sz="2000" b="0" i="0">
                <a:effectLst/>
                <a:latin typeface="Times New Roman" panose="02020603050405020304" pitchFamily="18" charset="0"/>
                <a:cs typeface="Times New Roman" panose="02020603050405020304" pitchFamily="18" charset="0"/>
              </a:rPr>
              <a:t>của lọc thông cao Ideal ngược với dạng của lọc thông thấp Ideal</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61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15" name="Google Shape;540;p28">
            <a:extLst>
              <a:ext uri="{FF2B5EF4-FFF2-40B4-BE49-F238E27FC236}">
                <a16:creationId xmlns:a16="http://schemas.microsoft.com/office/drawing/2014/main" id="{C9E858F0-AED8-137B-A297-26DC646CCF86}"/>
              </a:ext>
            </a:extLst>
          </p:cNvPr>
          <p:cNvSpPr txBox="1">
            <a:spLocks noGrp="1"/>
          </p:cNvSpPr>
          <p:nvPr>
            <p:ph type="title"/>
          </p:nvPr>
        </p:nvSpPr>
        <p:spPr>
          <a:xfrm>
            <a:off x="513233" y="145132"/>
            <a:ext cx="7704000" cy="576000"/>
          </a:xfrm>
          <a:prstGeom prst="rect">
            <a:avLst/>
          </a:prstGeom>
        </p:spPr>
        <p:txBody>
          <a:bodyPr spcFirstLastPara="1" wrap="square" lIns="91425" tIns="91425" rIns="91425" bIns="91425" anchor="t" anchorCtr="0">
            <a:noAutofit/>
          </a:bodyPr>
          <a:lstStyle/>
          <a:p>
            <a:r>
              <a:rPr lang="en-US" sz="2800" b="0" i="0">
                <a:effectLst/>
                <a:latin typeface="Times New Roman" panose="02020603050405020304" pitchFamily="18" charset="0"/>
                <a:cs typeface="Times New Roman" panose="02020603050405020304" pitchFamily="18" charset="0"/>
              </a:rPr>
              <a:t>Lọc thông cao Gauss (Gaussian high pass filter).</a:t>
            </a:r>
            <a:endParaRPr b="1" dirty="0">
              <a:latin typeface="Montserrat"/>
              <a:ea typeface="Montserrat"/>
              <a:cs typeface="Montserrat"/>
              <a:sym typeface="Montserrat"/>
            </a:endParaRPr>
          </a:p>
        </p:txBody>
      </p:sp>
      <p:sp>
        <p:nvSpPr>
          <p:cNvPr id="4" name="Hộp Văn bản 3">
            <a:extLst>
              <a:ext uri="{FF2B5EF4-FFF2-40B4-BE49-F238E27FC236}">
                <a16:creationId xmlns:a16="http://schemas.microsoft.com/office/drawing/2014/main" id="{06981E84-4758-BC06-391B-B5A54362F7D6}"/>
              </a:ext>
            </a:extLst>
          </p:cNvPr>
          <p:cNvSpPr txBox="1"/>
          <p:nvPr/>
        </p:nvSpPr>
        <p:spPr>
          <a:xfrm>
            <a:off x="784860" y="1044992"/>
            <a:ext cx="5511800" cy="400110"/>
          </a:xfrm>
          <a:prstGeom prst="rect">
            <a:avLst/>
          </a:prstGeom>
          <a:noFill/>
        </p:spPr>
        <p:txBody>
          <a:bodyPr wrap="square">
            <a:spAutoFit/>
          </a:bodyPr>
          <a:lstStyle/>
          <a:p>
            <a:r>
              <a:rPr lang="en-US" sz="2000" b="0" i="0">
                <a:effectLst/>
                <a:latin typeface="Times New Roman" panose="02020603050405020304" pitchFamily="18" charset="0"/>
                <a:cs typeface="Times New Roman" panose="02020603050405020304" pitchFamily="18" charset="0"/>
              </a:rPr>
              <a:t>Phép lọc thông cao Gauss 2 chiều có dạng:</a:t>
            </a:r>
            <a:endParaRPr lang="en-US" sz="2000">
              <a:latin typeface="Times New Roman" panose="02020603050405020304" pitchFamily="18" charset="0"/>
              <a:cs typeface="Times New Roman" panose="02020603050405020304" pitchFamily="18" charset="0"/>
            </a:endParaRPr>
          </a:p>
        </p:txBody>
      </p:sp>
      <p:pic>
        <p:nvPicPr>
          <p:cNvPr id="8" name="Hình ảnh 7">
            <a:extLst>
              <a:ext uri="{FF2B5EF4-FFF2-40B4-BE49-F238E27FC236}">
                <a16:creationId xmlns:a16="http://schemas.microsoft.com/office/drawing/2014/main" id="{421DF562-0CDF-08D3-73A2-FABA90647DA9}"/>
              </a:ext>
            </a:extLst>
          </p:cNvPr>
          <p:cNvPicPr>
            <a:picLocks noChangeAspect="1"/>
          </p:cNvPicPr>
          <p:nvPr/>
        </p:nvPicPr>
        <p:blipFill>
          <a:blip r:embed="rId3"/>
          <a:stretch>
            <a:fillRect/>
          </a:stretch>
        </p:blipFill>
        <p:spPr>
          <a:xfrm>
            <a:off x="3167068" y="1714467"/>
            <a:ext cx="2809863" cy="815362"/>
          </a:xfrm>
          <a:prstGeom prst="rect">
            <a:avLst/>
          </a:prstGeom>
        </p:spPr>
      </p:pic>
    </p:spTree>
    <p:extLst>
      <p:ext uri="{BB962C8B-B14F-4D97-AF65-F5344CB8AC3E}">
        <p14:creationId xmlns:p14="http://schemas.microsoft.com/office/powerpoint/2010/main" val="168114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6"/>
          <p:cNvSpPr txBox="1">
            <a:spLocks noGrp="1"/>
          </p:cNvSpPr>
          <p:nvPr>
            <p:ph type="title" idx="5"/>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Bảng</a:t>
            </a:r>
            <a:r>
              <a:rPr lang="vi-VN" dirty="0"/>
              <a:t> phân công</a:t>
            </a:r>
            <a:endParaRPr b="1" dirty="0">
              <a:latin typeface="Montserrat"/>
              <a:ea typeface="Montserrat"/>
              <a:cs typeface="Montserrat"/>
              <a:sym typeface="Montserrat"/>
            </a:endParaRPr>
          </a:p>
        </p:txBody>
      </p:sp>
      <p:graphicFrame>
        <p:nvGraphicFramePr>
          <p:cNvPr id="14" name="Table 14">
            <a:extLst>
              <a:ext uri="{FF2B5EF4-FFF2-40B4-BE49-F238E27FC236}">
                <a16:creationId xmlns:a16="http://schemas.microsoft.com/office/drawing/2014/main" id="{F07CAEFE-9DBC-426A-9780-63BA1D73CE1E}"/>
              </a:ext>
            </a:extLst>
          </p:cNvPr>
          <p:cNvGraphicFramePr>
            <a:graphicFrameLocks noGrp="1"/>
          </p:cNvGraphicFramePr>
          <p:nvPr>
            <p:extLst>
              <p:ext uri="{D42A27DB-BD31-4B8C-83A1-F6EECF244321}">
                <p14:modId xmlns:p14="http://schemas.microsoft.com/office/powerpoint/2010/main" val="3847805587"/>
              </p:ext>
            </p:extLst>
          </p:nvPr>
        </p:nvGraphicFramePr>
        <p:xfrm>
          <a:off x="792000" y="1293668"/>
          <a:ext cx="7632000" cy="2931160"/>
        </p:xfrm>
        <a:graphic>
          <a:graphicData uri="http://schemas.openxmlformats.org/drawingml/2006/table">
            <a:tbl>
              <a:tblPr firstRow="1" bandRow="1">
                <a:tableStyleId>{D814B467-7B02-4711-9D6E-B9C2945CC82D}</a:tableStyleId>
              </a:tblPr>
              <a:tblGrid>
                <a:gridCol w="1410131">
                  <a:extLst>
                    <a:ext uri="{9D8B030D-6E8A-4147-A177-3AD203B41FA5}">
                      <a16:colId xmlns:a16="http://schemas.microsoft.com/office/drawing/2014/main" val="2516791324"/>
                    </a:ext>
                  </a:extLst>
                </a:gridCol>
                <a:gridCol w="2191219">
                  <a:extLst>
                    <a:ext uri="{9D8B030D-6E8A-4147-A177-3AD203B41FA5}">
                      <a16:colId xmlns:a16="http://schemas.microsoft.com/office/drawing/2014/main" val="3452810143"/>
                    </a:ext>
                  </a:extLst>
                </a:gridCol>
                <a:gridCol w="2361150">
                  <a:extLst>
                    <a:ext uri="{9D8B030D-6E8A-4147-A177-3AD203B41FA5}">
                      <a16:colId xmlns:a16="http://schemas.microsoft.com/office/drawing/2014/main" val="3729509033"/>
                    </a:ext>
                  </a:extLst>
                </a:gridCol>
                <a:gridCol w="1669500">
                  <a:extLst>
                    <a:ext uri="{9D8B030D-6E8A-4147-A177-3AD203B41FA5}">
                      <a16:colId xmlns:a16="http://schemas.microsoft.com/office/drawing/2014/main" val="2294229289"/>
                    </a:ext>
                  </a:extLst>
                </a:gridCol>
              </a:tblGrid>
              <a:tr h="370840">
                <a:tc>
                  <a:txBody>
                    <a:bodyPr/>
                    <a:lstStyle/>
                    <a:p>
                      <a:pPr algn="ctr"/>
                      <a:r>
                        <a:rPr lang="vi-VN" sz="1600" b="1" dirty="0">
                          <a:latin typeface="+mj-lt"/>
                        </a:rPr>
                        <a:t>MSSV</a:t>
                      </a:r>
                      <a:endParaRPr lang="en-US" sz="1600" b="1" dirty="0">
                        <a:latin typeface="+mj-lt"/>
                      </a:endParaRPr>
                    </a:p>
                  </a:txBody>
                  <a:tcPr anchor="ctr"/>
                </a:tc>
                <a:tc>
                  <a:txBody>
                    <a:bodyPr/>
                    <a:lstStyle/>
                    <a:p>
                      <a:pPr algn="ctr"/>
                      <a:r>
                        <a:rPr lang="vi-VN" sz="1600" b="1" dirty="0" err="1">
                          <a:latin typeface="+mj-lt"/>
                        </a:rPr>
                        <a:t>Họ</a:t>
                      </a:r>
                      <a:r>
                        <a:rPr lang="vi-VN" sz="1600" b="1" dirty="0">
                          <a:latin typeface="+mj-lt"/>
                        </a:rPr>
                        <a:t> tên</a:t>
                      </a:r>
                      <a:endParaRPr lang="en-US" sz="1600" b="1" dirty="0">
                        <a:latin typeface="+mj-lt"/>
                      </a:endParaRPr>
                    </a:p>
                  </a:txBody>
                  <a:tcPr anchor="ctr"/>
                </a:tc>
                <a:tc>
                  <a:txBody>
                    <a:bodyPr/>
                    <a:lstStyle/>
                    <a:p>
                      <a:pPr algn="ctr"/>
                      <a:r>
                        <a:rPr lang="vi-VN" sz="1600" b="1" dirty="0" err="1">
                          <a:latin typeface="+mj-lt"/>
                        </a:rPr>
                        <a:t>Nội</a:t>
                      </a:r>
                      <a:r>
                        <a:rPr lang="vi-VN" sz="1600" b="1" dirty="0">
                          <a:latin typeface="+mj-lt"/>
                        </a:rPr>
                        <a:t> dung</a:t>
                      </a:r>
                      <a:endParaRPr lang="en-US" sz="1600" b="1" dirty="0">
                        <a:latin typeface="+mj-lt"/>
                      </a:endParaRPr>
                    </a:p>
                  </a:txBody>
                  <a:tcPr anchor="ctr"/>
                </a:tc>
                <a:tc>
                  <a:txBody>
                    <a:bodyPr/>
                    <a:lstStyle/>
                    <a:p>
                      <a:pPr algn="ctr"/>
                      <a:r>
                        <a:rPr lang="vi-VN" sz="1600" b="1" dirty="0" err="1">
                          <a:latin typeface="+mj-lt"/>
                        </a:rPr>
                        <a:t>Đóng</a:t>
                      </a:r>
                      <a:r>
                        <a:rPr lang="vi-VN" sz="1600" b="1" dirty="0">
                          <a:latin typeface="+mj-lt"/>
                        </a:rPr>
                        <a:t> </a:t>
                      </a:r>
                      <a:r>
                        <a:rPr lang="vi-VN" sz="1600" b="1" dirty="0" err="1">
                          <a:latin typeface="+mj-lt"/>
                        </a:rPr>
                        <a:t>góp</a:t>
                      </a:r>
                      <a:r>
                        <a:rPr lang="vi-VN" sz="1600" b="1" dirty="0">
                          <a:latin typeface="+mj-lt"/>
                        </a:rPr>
                        <a:t>(%)</a:t>
                      </a:r>
                      <a:endParaRPr lang="en-US" sz="1600" b="1" dirty="0">
                        <a:latin typeface="+mj-lt"/>
                      </a:endParaRPr>
                    </a:p>
                  </a:txBody>
                  <a:tcPr anchor="ctr"/>
                </a:tc>
                <a:extLst>
                  <a:ext uri="{0D108BD9-81ED-4DB2-BD59-A6C34878D82A}">
                    <a16:rowId xmlns:a16="http://schemas.microsoft.com/office/drawing/2014/main" val="3085757477"/>
                  </a:ext>
                </a:extLst>
              </a:tr>
              <a:tr h="370840">
                <a:tc>
                  <a:txBody>
                    <a:bodyPr/>
                    <a:lstStyle/>
                    <a:p>
                      <a:pPr algn="ct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2001207195 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Trần</a:t>
                      </a:r>
                      <a:r>
                        <a:rPr lang="en-US" sz="1600" dirty="0">
                          <a:latin typeface="Times New Roman" panose="02020603050405020304" pitchFamily="18" charset="0"/>
                          <a:cs typeface="Times New Roman" panose="02020603050405020304" pitchFamily="18" charset="0"/>
                        </a:rPr>
                        <a:t> Kim </a:t>
                      </a:r>
                      <a:r>
                        <a:rPr lang="en-US" sz="1600" dirty="0" err="1">
                          <a:latin typeface="Times New Roman" panose="02020603050405020304" pitchFamily="18" charset="0"/>
                          <a:cs typeface="Times New Roman" panose="02020603050405020304" pitchFamily="18" charset="0"/>
                        </a:rPr>
                        <a:t>Phụng</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Code chuẩn hóa ảnh, nâng cao chất lượng ảnh</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vi-VN" sz="1600" dirty="0">
                          <a:latin typeface="Times New Roman" panose="02020603050405020304" pitchFamily="18" charset="0"/>
                          <a:cs typeface="Times New Roman" panose="02020603050405020304" pitchFamily="18" charset="0"/>
                        </a:rPr>
                        <a:t>25%</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26240281"/>
                  </a:ext>
                </a:extLst>
              </a:tr>
              <a:tr h="0">
                <a:tc>
                  <a:txBody>
                    <a:bodyPr/>
                    <a:lstStyle/>
                    <a:p>
                      <a:pPr marR="0" algn="ctr" rtl="0">
                        <a:lnSpc>
                          <a:spcPct val="100000"/>
                        </a:lnSpc>
                        <a:spcBef>
                          <a:spcPts val="0"/>
                        </a:spcBef>
                        <a:spcAft>
                          <a:spcPts val="0"/>
                        </a:spcAft>
                        <a:buClr>
                          <a:srgbClr val="000000"/>
                        </a:buClr>
                        <a:buFont typeface="Arial"/>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2001210973 </a:t>
                      </a:r>
                      <a:endPar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tc>
                  <a:txBody>
                    <a:bodyPr/>
                    <a:lstStyle/>
                    <a:p>
                      <a:pPr marR="0" algn="ctr" rtl="0">
                        <a:lnSpc>
                          <a:spcPct val="100000"/>
                        </a:lnSpc>
                        <a:spcBef>
                          <a:spcPts val="0"/>
                        </a:spcBef>
                        <a:spcAft>
                          <a:spcPts val="0"/>
                        </a:spcAft>
                        <a:buClr>
                          <a:srgbClr val="000000"/>
                        </a:buClr>
                        <a:buFont typeface="Arial"/>
                      </a:pPr>
                      <a:r>
                        <a:rPr lang="en-US" sz="1600" b="0" i="0" u="none" strike="noStrike" cap="none" dirty="0" err="1">
                          <a:solidFill>
                            <a:srgbClr val="000000"/>
                          </a:solidFill>
                          <a:effectLst/>
                          <a:latin typeface="Times New Roman" panose="02020603050405020304" pitchFamily="18" charset="0"/>
                          <a:cs typeface="Times New Roman" panose="02020603050405020304" pitchFamily="18" charset="0"/>
                          <a:sym typeface="Arial"/>
                        </a:rPr>
                        <a:t>Nguyễn</a:t>
                      </a:r>
                      <a:r>
                        <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 </a:t>
                      </a:r>
                      <a:r>
                        <a:rPr lang="en-US" sz="1600" b="0" i="0" u="none" strike="noStrike" cap="none" dirty="0" err="1">
                          <a:solidFill>
                            <a:srgbClr val="000000"/>
                          </a:solidFill>
                          <a:effectLst/>
                          <a:latin typeface="Times New Roman" panose="02020603050405020304" pitchFamily="18" charset="0"/>
                          <a:cs typeface="Times New Roman" panose="02020603050405020304" pitchFamily="18" charset="0"/>
                          <a:sym typeface="Arial"/>
                        </a:rPr>
                        <a:t>Thị</a:t>
                      </a:r>
                      <a:r>
                        <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 </a:t>
                      </a:r>
                      <a:r>
                        <a:rPr lang="en-US" sz="1600" b="0" i="0" u="none" strike="noStrike" cap="none" dirty="0" err="1">
                          <a:solidFill>
                            <a:srgbClr val="000000"/>
                          </a:solidFill>
                          <a:effectLst/>
                          <a:latin typeface="Times New Roman" panose="02020603050405020304" pitchFamily="18" charset="0"/>
                          <a:cs typeface="Times New Roman" panose="02020603050405020304" pitchFamily="18" charset="0"/>
                          <a:sym typeface="Arial"/>
                        </a:rPr>
                        <a:t>Ánh</a:t>
                      </a:r>
                      <a:r>
                        <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 </a:t>
                      </a:r>
                      <a:r>
                        <a:rPr lang="en-US" sz="1600" b="0" i="0" u="none" strike="noStrike" cap="none" dirty="0" err="1">
                          <a:solidFill>
                            <a:srgbClr val="000000"/>
                          </a:solidFill>
                          <a:effectLst/>
                          <a:latin typeface="Times New Roman" panose="02020603050405020304" pitchFamily="18" charset="0"/>
                          <a:cs typeface="Times New Roman" panose="02020603050405020304" pitchFamily="18" charset="0"/>
                          <a:sym typeface="Arial"/>
                        </a:rPr>
                        <a:t>Tuyết</a:t>
                      </a:r>
                      <a:endPar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tc>
                  <a:txBody>
                    <a:bodyPr/>
                    <a:lstStyle/>
                    <a:p>
                      <a:pPr marR="0" algn="ctr" rtl="0">
                        <a:lnSpc>
                          <a:spcPct val="100000"/>
                        </a:lnSpc>
                        <a:spcBef>
                          <a:spcPts val="0"/>
                        </a:spcBef>
                        <a:spcAft>
                          <a:spcPts val="0"/>
                        </a:spcAft>
                        <a:buClr>
                          <a:srgbClr val="000000"/>
                        </a:buClr>
                        <a:buFont typeface="Arial"/>
                      </a:pPr>
                      <a:r>
                        <a:rPr lang="en-US" sz="16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Lý thuyết nâng cao chất lượng ảnh</a:t>
                      </a:r>
                      <a:endPar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25%</a:t>
                      </a:r>
                      <a:endPar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p>
                      <a:pPr marR="0" algn="ctr" rtl="0">
                        <a:lnSpc>
                          <a:spcPct val="100000"/>
                        </a:lnSpc>
                        <a:spcBef>
                          <a:spcPts val="0"/>
                        </a:spcBef>
                        <a:spcAft>
                          <a:spcPts val="0"/>
                        </a:spcAft>
                        <a:buClr>
                          <a:srgbClr val="000000"/>
                        </a:buClr>
                        <a:buFont typeface="Arial"/>
                      </a:pPr>
                      <a:endPar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nchor="ctr"/>
                </a:tc>
                <a:extLst>
                  <a:ext uri="{0D108BD9-81ED-4DB2-BD59-A6C34878D82A}">
                    <a16:rowId xmlns:a16="http://schemas.microsoft.com/office/drawing/2014/main" val="3301151344"/>
                  </a:ext>
                </a:extLst>
              </a:tr>
              <a:tr h="370840">
                <a:tc>
                  <a:txBody>
                    <a:bodyPr/>
                    <a:lstStyle/>
                    <a:p>
                      <a:pPr marR="0" algn="ctr" rtl="0">
                        <a:lnSpc>
                          <a:spcPct val="100000"/>
                        </a:lnSpc>
                        <a:spcBef>
                          <a:spcPts val="0"/>
                        </a:spcBef>
                        <a:spcAft>
                          <a:spcPts val="0"/>
                        </a:spcAft>
                        <a:buClr>
                          <a:srgbClr val="000000"/>
                        </a:buClr>
                        <a:buFont typeface="Arial"/>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2001210973 </a:t>
                      </a:r>
                      <a:endPar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tc>
                  <a:txBody>
                    <a:bodyPr/>
                    <a:lstStyle/>
                    <a:p>
                      <a:pPr marR="0" algn="ctr" rtl="0">
                        <a:lnSpc>
                          <a:spcPct val="100000"/>
                        </a:lnSpc>
                        <a:spcBef>
                          <a:spcPts val="0"/>
                        </a:spcBef>
                        <a:spcAft>
                          <a:spcPts val="0"/>
                        </a:spcAft>
                        <a:buClr>
                          <a:srgbClr val="000000"/>
                        </a:buClr>
                        <a:buFont typeface="Arial"/>
                      </a:pPr>
                      <a:r>
                        <a:rPr lang="en-US" sz="1600" b="0" i="0" u="none" strike="noStrike" cap="none" dirty="0" err="1">
                          <a:solidFill>
                            <a:srgbClr val="000000"/>
                          </a:solidFill>
                          <a:effectLst/>
                          <a:latin typeface="Times New Roman" panose="02020603050405020304" pitchFamily="18" charset="0"/>
                          <a:cs typeface="Times New Roman" panose="02020603050405020304" pitchFamily="18" charset="0"/>
                          <a:sym typeface="Arial"/>
                        </a:rPr>
                        <a:t>Phạm</a:t>
                      </a:r>
                      <a:r>
                        <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 </a:t>
                      </a:r>
                      <a:r>
                        <a:rPr lang="en-US" sz="1600" b="0" i="0" u="none" strike="noStrike" cap="none" dirty="0" err="1">
                          <a:solidFill>
                            <a:srgbClr val="000000"/>
                          </a:solidFill>
                          <a:effectLst/>
                          <a:latin typeface="Times New Roman" panose="02020603050405020304" pitchFamily="18" charset="0"/>
                          <a:cs typeface="Times New Roman" panose="02020603050405020304" pitchFamily="18" charset="0"/>
                          <a:sym typeface="Arial"/>
                        </a:rPr>
                        <a:t>Đức</a:t>
                      </a:r>
                      <a:r>
                        <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 </a:t>
                      </a:r>
                      <a:r>
                        <a:rPr lang="en-US" sz="1600" b="0" i="0" u="none" strike="noStrike" cap="none" dirty="0" err="1">
                          <a:solidFill>
                            <a:srgbClr val="000000"/>
                          </a:solidFill>
                          <a:effectLst/>
                          <a:latin typeface="Times New Roman" panose="02020603050405020304" pitchFamily="18" charset="0"/>
                          <a:cs typeface="Times New Roman" panose="02020603050405020304" pitchFamily="18" charset="0"/>
                          <a:sym typeface="Arial"/>
                        </a:rPr>
                        <a:t>Trọng</a:t>
                      </a:r>
                      <a:endPar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tc>
                  <a:txBody>
                    <a:bodyPr/>
                    <a:lstStyle/>
                    <a:p>
                      <a:pPr marR="0" algn="ctr" rtl="0">
                        <a:lnSpc>
                          <a:spcPct val="100000"/>
                        </a:lnSpc>
                        <a:spcBef>
                          <a:spcPts val="0"/>
                        </a:spcBef>
                        <a:spcAft>
                          <a:spcPts val="0"/>
                        </a:spcAft>
                        <a:buClr>
                          <a:srgbClr val="000000"/>
                        </a:buClr>
                        <a:buFont typeface="Arial"/>
                      </a:pPr>
                      <a:r>
                        <a:rPr lang="en-US" sz="16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Lý thuyết nâng cao chất lượng ảnh</a:t>
                      </a:r>
                      <a:endPar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25%</a:t>
                      </a:r>
                      <a:endPar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p>
                      <a:pPr marR="0" algn="ctr" rtl="0">
                        <a:lnSpc>
                          <a:spcPct val="100000"/>
                        </a:lnSpc>
                        <a:spcBef>
                          <a:spcPts val="0"/>
                        </a:spcBef>
                        <a:spcAft>
                          <a:spcPts val="0"/>
                        </a:spcAft>
                        <a:buClr>
                          <a:srgbClr val="000000"/>
                        </a:buClr>
                        <a:buFont typeface="Arial"/>
                      </a:pPr>
                      <a:endPar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nchor="ctr"/>
                </a:tc>
                <a:extLst>
                  <a:ext uri="{0D108BD9-81ED-4DB2-BD59-A6C34878D82A}">
                    <a16:rowId xmlns:a16="http://schemas.microsoft.com/office/drawing/2014/main" val="147998231"/>
                  </a:ext>
                </a:extLst>
              </a:tr>
              <a:tr h="370840">
                <a:tc>
                  <a:txBody>
                    <a:bodyPr/>
                    <a:lstStyle/>
                    <a:p>
                      <a:pPr marR="0" algn="ctr" rtl="0">
                        <a:lnSpc>
                          <a:spcPct val="100000"/>
                        </a:lnSpc>
                        <a:spcBef>
                          <a:spcPts val="0"/>
                        </a:spcBef>
                        <a:spcAft>
                          <a:spcPts val="0"/>
                        </a:spcAft>
                        <a:buClr>
                          <a:srgbClr val="000000"/>
                        </a:buClr>
                        <a:buFont typeface="Arial"/>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2001207023 </a:t>
                      </a:r>
                      <a:endPar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tc>
                  <a:txBody>
                    <a:bodyPr/>
                    <a:lstStyle/>
                    <a:p>
                      <a:pPr marR="0" algn="ctr" rtl="0">
                        <a:lnSpc>
                          <a:spcPct val="100000"/>
                        </a:lnSpc>
                        <a:spcBef>
                          <a:spcPts val="0"/>
                        </a:spcBef>
                        <a:spcAft>
                          <a:spcPts val="0"/>
                        </a:spcAft>
                        <a:buClr>
                          <a:srgbClr val="000000"/>
                        </a:buClr>
                        <a:buFont typeface="Arial"/>
                      </a:pPr>
                      <a:r>
                        <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Cao </a:t>
                      </a:r>
                      <a:r>
                        <a:rPr lang="en-US" sz="1600" b="0" i="0" u="none" strike="noStrike" cap="none" dirty="0" err="1">
                          <a:solidFill>
                            <a:srgbClr val="000000"/>
                          </a:solidFill>
                          <a:effectLst/>
                          <a:latin typeface="Times New Roman" panose="02020603050405020304" pitchFamily="18" charset="0"/>
                          <a:cs typeface="Times New Roman" panose="02020603050405020304" pitchFamily="18" charset="0"/>
                          <a:sym typeface="Arial"/>
                        </a:rPr>
                        <a:t>Quốc</a:t>
                      </a:r>
                      <a:r>
                        <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 </a:t>
                      </a:r>
                      <a:r>
                        <a:rPr lang="en-US" sz="1600" b="0" i="0" u="none" strike="noStrike" cap="none" dirty="0" err="1">
                          <a:solidFill>
                            <a:srgbClr val="000000"/>
                          </a:solidFill>
                          <a:effectLst/>
                          <a:latin typeface="Times New Roman" panose="02020603050405020304" pitchFamily="18" charset="0"/>
                          <a:cs typeface="Times New Roman" panose="02020603050405020304" pitchFamily="18" charset="0"/>
                          <a:sym typeface="Arial"/>
                        </a:rPr>
                        <a:t>Phú</a:t>
                      </a:r>
                      <a:endPar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a:solidFill>
                            <a:srgbClr val="000000"/>
                          </a:solidFill>
                          <a:effectLst/>
                          <a:latin typeface="Times New Roman" panose="02020603050405020304" pitchFamily="18" charset="0"/>
                          <a:ea typeface="Arial"/>
                          <a:cs typeface="Times New Roman" panose="02020603050405020304" pitchFamily="18" charset="0"/>
                          <a:sym typeface="Arial"/>
                        </a:rPr>
                        <a:t>Code và lý thuyết nâng cao chất lượng ảnh</a:t>
                      </a:r>
                      <a:endPar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p>
                      <a:pPr marR="0" algn="ctr" rtl="0">
                        <a:lnSpc>
                          <a:spcPct val="100000"/>
                        </a:lnSpc>
                        <a:spcBef>
                          <a:spcPts val="0"/>
                        </a:spcBef>
                        <a:spcAft>
                          <a:spcPts val="0"/>
                        </a:spcAft>
                        <a:buClr>
                          <a:srgbClr val="000000"/>
                        </a:buClr>
                        <a:buFont typeface="Arial"/>
                      </a:pPr>
                      <a:endPar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25%</a:t>
                      </a:r>
                      <a:endPar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p>
                      <a:pPr marR="0" algn="ctr" rtl="0">
                        <a:lnSpc>
                          <a:spcPct val="100000"/>
                        </a:lnSpc>
                        <a:spcBef>
                          <a:spcPts val="0"/>
                        </a:spcBef>
                        <a:spcAft>
                          <a:spcPts val="0"/>
                        </a:spcAft>
                        <a:buClr>
                          <a:srgbClr val="000000"/>
                        </a:buClr>
                        <a:buFont typeface="Arial"/>
                      </a:pPr>
                      <a:endParaRPr lang="en-US" sz="16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nchor="ctr"/>
                </a:tc>
                <a:extLst>
                  <a:ext uri="{0D108BD9-81ED-4DB2-BD59-A6C34878D82A}">
                    <a16:rowId xmlns:a16="http://schemas.microsoft.com/office/drawing/2014/main" val="1182845364"/>
                  </a:ext>
                </a:extLst>
              </a:tr>
            </a:tbl>
          </a:graphicData>
        </a:graphic>
      </p:graphicFrame>
    </p:spTree>
    <p:extLst>
      <p:ext uri="{BB962C8B-B14F-4D97-AF65-F5344CB8AC3E}">
        <p14:creationId xmlns:p14="http://schemas.microsoft.com/office/powerpoint/2010/main" val="30447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15" name="Google Shape;540;p28">
            <a:extLst>
              <a:ext uri="{FF2B5EF4-FFF2-40B4-BE49-F238E27FC236}">
                <a16:creationId xmlns:a16="http://schemas.microsoft.com/office/drawing/2014/main" id="{C9E858F0-AED8-137B-A297-26DC646CCF86}"/>
              </a:ext>
            </a:extLst>
          </p:cNvPr>
          <p:cNvSpPr txBox="1">
            <a:spLocks noGrp="1"/>
          </p:cNvSpPr>
          <p:nvPr>
            <p:ph type="title"/>
          </p:nvPr>
        </p:nvSpPr>
        <p:spPr>
          <a:xfrm>
            <a:off x="314960" y="191219"/>
            <a:ext cx="8290560" cy="576000"/>
          </a:xfrm>
          <a:prstGeom prst="rect">
            <a:avLst/>
          </a:prstGeom>
        </p:spPr>
        <p:txBody>
          <a:bodyPr spcFirstLastPara="1" wrap="square" lIns="91425" tIns="91425" rIns="91425" bIns="91425" anchor="t" anchorCtr="0">
            <a:noAutofit/>
          </a:bodyPr>
          <a:lstStyle/>
          <a:p>
            <a:r>
              <a:rPr lang="en-US" sz="2800" b="0" i="0">
                <a:effectLst/>
                <a:latin typeface="Times New Roman" panose="02020603050405020304" pitchFamily="18" charset="0"/>
                <a:cs typeface="Times New Roman" panose="02020603050405020304" pitchFamily="18" charset="0"/>
              </a:rPr>
              <a:t>Lọc thông cao Butterworth (Butterworth highpass filter).</a:t>
            </a:r>
            <a:endParaRPr lang="en-US" sz="2800">
              <a:latin typeface="Times New Roman" panose="02020603050405020304" pitchFamily="18" charset="0"/>
              <a:cs typeface="Times New Roman" panose="02020603050405020304" pitchFamily="18" charset="0"/>
            </a:endParaRPr>
          </a:p>
        </p:txBody>
      </p:sp>
      <p:sp>
        <p:nvSpPr>
          <p:cNvPr id="4" name="Hộp Văn bản 3">
            <a:extLst>
              <a:ext uri="{FF2B5EF4-FFF2-40B4-BE49-F238E27FC236}">
                <a16:creationId xmlns:a16="http://schemas.microsoft.com/office/drawing/2014/main" id="{06981E84-4758-BC06-391B-B5A54362F7D6}"/>
              </a:ext>
            </a:extLst>
          </p:cNvPr>
          <p:cNvSpPr txBox="1"/>
          <p:nvPr/>
        </p:nvSpPr>
        <p:spPr>
          <a:xfrm>
            <a:off x="652780" y="1006581"/>
            <a:ext cx="7129780" cy="707886"/>
          </a:xfrm>
          <a:prstGeom prst="rect">
            <a:avLst/>
          </a:prstGeom>
          <a:noFill/>
        </p:spPr>
        <p:txBody>
          <a:bodyPr wrap="square">
            <a:spAutoFit/>
          </a:bodyPr>
          <a:lstStyle/>
          <a:p>
            <a:r>
              <a:rPr lang="en-US" sz="2000" b="0" i="0">
                <a:effectLst/>
                <a:latin typeface="Times New Roman" panose="02020603050405020304" pitchFamily="18" charset="0"/>
                <a:cs typeface="Times New Roman" panose="02020603050405020304" pitchFamily="18" charset="0"/>
              </a:rPr>
              <a:t>Phép lọc thông cao Butterworth trong không gian 2 chiều có cấp n và tần số chặt cụt Do xác định bởi công thức</a:t>
            </a:r>
            <a:endParaRPr lang="en-US" sz="2000">
              <a:latin typeface="Times New Roman" panose="02020603050405020304" pitchFamily="18" charset="0"/>
              <a:cs typeface="Times New Roman" panose="02020603050405020304" pitchFamily="18" charset="0"/>
            </a:endParaRPr>
          </a:p>
        </p:txBody>
      </p:sp>
      <p:pic>
        <p:nvPicPr>
          <p:cNvPr id="3" name="Hình ảnh 2">
            <a:extLst>
              <a:ext uri="{FF2B5EF4-FFF2-40B4-BE49-F238E27FC236}">
                <a16:creationId xmlns:a16="http://schemas.microsoft.com/office/drawing/2014/main" id="{EA972A51-CCF9-7085-E74C-99D6849934E6}"/>
              </a:ext>
            </a:extLst>
          </p:cNvPr>
          <p:cNvPicPr>
            <a:picLocks noChangeAspect="1"/>
          </p:cNvPicPr>
          <p:nvPr/>
        </p:nvPicPr>
        <p:blipFill>
          <a:blip r:embed="rId3"/>
          <a:stretch>
            <a:fillRect/>
          </a:stretch>
        </p:blipFill>
        <p:spPr>
          <a:xfrm>
            <a:off x="2832021" y="1714467"/>
            <a:ext cx="2770812" cy="977933"/>
          </a:xfrm>
          <a:prstGeom prst="rect">
            <a:avLst/>
          </a:prstGeom>
        </p:spPr>
      </p:pic>
      <p:sp>
        <p:nvSpPr>
          <p:cNvPr id="6" name="Hộp Văn bản 5">
            <a:extLst>
              <a:ext uri="{FF2B5EF4-FFF2-40B4-BE49-F238E27FC236}">
                <a16:creationId xmlns:a16="http://schemas.microsoft.com/office/drawing/2014/main" id="{E707807D-74A9-57B8-8C6E-B8343E6AB90A}"/>
              </a:ext>
            </a:extLst>
          </p:cNvPr>
          <p:cNvSpPr txBox="1"/>
          <p:nvPr/>
        </p:nvSpPr>
        <p:spPr>
          <a:xfrm>
            <a:off x="652780" y="2873792"/>
            <a:ext cx="6936740" cy="400110"/>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Với D(u, v) là khoảng cách từ tâm hình ảnh đến tọa độ (u, v).</a:t>
            </a:r>
          </a:p>
        </p:txBody>
      </p:sp>
    </p:spTree>
    <p:extLst>
      <p:ext uri="{BB962C8B-B14F-4D97-AF65-F5344CB8AC3E}">
        <p14:creationId xmlns:p14="http://schemas.microsoft.com/office/powerpoint/2010/main" val="417468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7"/>
          <p:cNvSpPr txBox="1">
            <a:spLocks noGrp="1"/>
          </p:cNvSpPr>
          <p:nvPr>
            <p:ph type="title"/>
          </p:nvPr>
        </p:nvSpPr>
        <p:spPr>
          <a:xfrm>
            <a:off x="4994229" y="1088436"/>
            <a:ext cx="1587602" cy="9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0</a:t>
            </a:r>
            <a:r>
              <a:rPr lang="en-US"/>
              <a:t>5</a:t>
            </a:r>
            <a:r>
              <a:rPr lang="es"/>
              <a:t>.</a:t>
            </a:r>
            <a:endParaRPr dirty="0"/>
          </a:p>
        </p:txBody>
      </p:sp>
      <p:sp>
        <p:nvSpPr>
          <p:cNvPr id="439" name="Google Shape;439;p27"/>
          <p:cNvSpPr txBox="1">
            <a:spLocks noGrp="1"/>
          </p:cNvSpPr>
          <p:nvPr>
            <p:ph type="title" idx="2"/>
          </p:nvPr>
        </p:nvSpPr>
        <p:spPr>
          <a:xfrm>
            <a:off x="4875519" y="2084230"/>
            <a:ext cx="3996772" cy="1460872"/>
          </a:xfrm>
          <a:prstGeom prst="rect">
            <a:avLst/>
          </a:prstGeom>
        </p:spPr>
        <p:txBody>
          <a:bodyPr spcFirstLastPara="1" wrap="square" lIns="91425" tIns="91425" rIns="91425" bIns="91425" anchor="t" anchorCtr="0">
            <a:noAutofit/>
          </a:bodyPr>
          <a:lstStyle/>
          <a:p>
            <a:pPr lvl="0"/>
            <a:r>
              <a:rPr lang="vi-VN" sz="2500" dirty="0"/>
              <a:t>THUẬT TOÁN TRÍCH RÚT ĐẶC TRƯNG SIFT </a:t>
            </a:r>
            <a:r>
              <a:rPr lang="vi-VN" sz="1600" dirty="0"/>
              <a:t>(</a:t>
            </a:r>
            <a:r>
              <a:rPr lang="vi-VN" sz="1600" dirty="0" err="1"/>
              <a:t>scale-invariant</a:t>
            </a:r>
            <a:r>
              <a:rPr lang="vi-VN" sz="1600" dirty="0"/>
              <a:t> </a:t>
            </a:r>
            <a:r>
              <a:rPr lang="vi-VN" sz="1600" dirty="0" err="1"/>
              <a:t>feature</a:t>
            </a:r>
            <a:r>
              <a:rPr lang="vi-VN" sz="1600" dirty="0"/>
              <a:t> </a:t>
            </a:r>
            <a:r>
              <a:rPr lang="vi-VN" sz="1600" dirty="0" err="1"/>
              <a:t>transform</a:t>
            </a:r>
            <a:r>
              <a:rPr lang="vi-VN" sz="1600" dirty="0"/>
              <a:t>)</a:t>
            </a:r>
            <a:endParaRPr lang="en-US" sz="2500" dirty="0">
              <a:latin typeface="Times New Roman" panose="02020603050405020304" pitchFamily="18" charset="0"/>
              <a:cs typeface="Times New Roman" panose="02020603050405020304" pitchFamily="18" charset="0"/>
            </a:endParaRPr>
          </a:p>
        </p:txBody>
      </p:sp>
      <p:grpSp>
        <p:nvGrpSpPr>
          <p:cNvPr id="440" name="Google Shape;440;p27"/>
          <p:cNvGrpSpPr/>
          <p:nvPr/>
        </p:nvGrpSpPr>
        <p:grpSpPr>
          <a:xfrm>
            <a:off x="1501500" y="2023822"/>
            <a:ext cx="3996780" cy="2260844"/>
            <a:chOff x="1482821" y="1949754"/>
            <a:chExt cx="3852318" cy="2179127"/>
          </a:xfrm>
        </p:grpSpPr>
        <p:sp>
          <p:nvSpPr>
            <p:cNvPr id="441" name="Google Shape;441;p27"/>
            <p:cNvSpPr/>
            <p:nvPr/>
          </p:nvSpPr>
          <p:spPr>
            <a:xfrm>
              <a:off x="2509958" y="2115658"/>
              <a:ext cx="101917" cy="253437"/>
            </a:xfrm>
            <a:custGeom>
              <a:avLst/>
              <a:gdLst/>
              <a:ahLst/>
              <a:cxnLst/>
              <a:rect l="l" t="t" r="r" b="b"/>
              <a:pathLst>
                <a:path w="36591" h="90991" extrusionOk="0">
                  <a:moveTo>
                    <a:pt x="25258" y="26540"/>
                  </a:moveTo>
                  <a:cubicBezTo>
                    <a:pt x="23876" y="32502"/>
                    <a:pt x="22059" y="37161"/>
                    <a:pt x="24982" y="43162"/>
                  </a:cubicBezTo>
                  <a:cubicBezTo>
                    <a:pt x="26877" y="47110"/>
                    <a:pt x="29759" y="50585"/>
                    <a:pt x="31930" y="54375"/>
                  </a:cubicBezTo>
                  <a:cubicBezTo>
                    <a:pt x="36905" y="63219"/>
                    <a:pt x="39195" y="76603"/>
                    <a:pt x="32128" y="84816"/>
                  </a:cubicBezTo>
                  <a:cubicBezTo>
                    <a:pt x="28693" y="88843"/>
                    <a:pt x="22691" y="91212"/>
                    <a:pt x="17164" y="90975"/>
                  </a:cubicBezTo>
                  <a:cubicBezTo>
                    <a:pt x="8123" y="90580"/>
                    <a:pt x="4845" y="80710"/>
                    <a:pt x="2595" y="73958"/>
                  </a:cubicBezTo>
                  <a:cubicBezTo>
                    <a:pt x="-326" y="65312"/>
                    <a:pt x="-1077" y="55875"/>
                    <a:pt x="1884" y="47189"/>
                  </a:cubicBezTo>
                  <a:cubicBezTo>
                    <a:pt x="3898" y="41228"/>
                    <a:pt x="7491" y="35858"/>
                    <a:pt x="9267" y="29817"/>
                  </a:cubicBezTo>
                  <a:cubicBezTo>
                    <a:pt x="11163" y="23382"/>
                    <a:pt x="11439" y="16591"/>
                    <a:pt x="11637" y="9919"/>
                  </a:cubicBezTo>
                  <a:cubicBezTo>
                    <a:pt x="11676" y="7944"/>
                    <a:pt x="11755" y="5891"/>
                    <a:pt x="12466" y="4036"/>
                  </a:cubicBezTo>
                  <a:cubicBezTo>
                    <a:pt x="14400" y="-1097"/>
                    <a:pt x="19730" y="-1334"/>
                    <a:pt x="22534" y="3325"/>
                  </a:cubicBezTo>
                  <a:cubicBezTo>
                    <a:pt x="26719" y="10274"/>
                    <a:pt x="27113" y="18999"/>
                    <a:pt x="25376" y="2654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2" name="Google Shape;442;p27"/>
            <p:cNvSpPr/>
            <p:nvPr/>
          </p:nvSpPr>
          <p:spPr>
            <a:xfrm>
              <a:off x="2168600" y="2171890"/>
              <a:ext cx="187818" cy="224030"/>
            </a:xfrm>
            <a:custGeom>
              <a:avLst/>
              <a:gdLst/>
              <a:ahLst/>
              <a:cxnLst/>
              <a:rect l="l" t="t" r="r" b="b"/>
              <a:pathLst>
                <a:path w="67432" h="80433" extrusionOk="0">
                  <a:moveTo>
                    <a:pt x="14880" y="9588"/>
                  </a:moveTo>
                  <a:cubicBezTo>
                    <a:pt x="14011" y="11720"/>
                    <a:pt x="12195" y="13339"/>
                    <a:pt x="10537" y="14958"/>
                  </a:cubicBezTo>
                  <a:cubicBezTo>
                    <a:pt x="6707" y="18669"/>
                    <a:pt x="3233" y="22854"/>
                    <a:pt x="1179" y="27750"/>
                  </a:cubicBezTo>
                  <a:cubicBezTo>
                    <a:pt x="-5" y="30553"/>
                    <a:pt x="-637" y="33949"/>
                    <a:pt x="943" y="36554"/>
                  </a:cubicBezTo>
                  <a:cubicBezTo>
                    <a:pt x="3114" y="40108"/>
                    <a:pt x="8247" y="40463"/>
                    <a:pt x="11169" y="43424"/>
                  </a:cubicBezTo>
                  <a:cubicBezTo>
                    <a:pt x="11840" y="44096"/>
                    <a:pt x="12392" y="45004"/>
                    <a:pt x="12392" y="45951"/>
                  </a:cubicBezTo>
                  <a:cubicBezTo>
                    <a:pt x="12392" y="46662"/>
                    <a:pt x="12077" y="47333"/>
                    <a:pt x="11721" y="47925"/>
                  </a:cubicBezTo>
                  <a:cubicBezTo>
                    <a:pt x="9747" y="51439"/>
                    <a:pt x="6509" y="54045"/>
                    <a:pt x="4378" y="57440"/>
                  </a:cubicBezTo>
                  <a:cubicBezTo>
                    <a:pt x="2759" y="60046"/>
                    <a:pt x="1851" y="63126"/>
                    <a:pt x="2285" y="66126"/>
                  </a:cubicBezTo>
                  <a:cubicBezTo>
                    <a:pt x="2719" y="69127"/>
                    <a:pt x="4614" y="72009"/>
                    <a:pt x="7417" y="73194"/>
                  </a:cubicBezTo>
                  <a:cubicBezTo>
                    <a:pt x="10734" y="74575"/>
                    <a:pt x="14761" y="73470"/>
                    <a:pt x="17999" y="75010"/>
                  </a:cubicBezTo>
                  <a:cubicBezTo>
                    <a:pt x="20526" y="76234"/>
                    <a:pt x="22184" y="78840"/>
                    <a:pt x="24790" y="79906"/>
                  </a:cubicBezTo>
                  <a:cubicBezTo>
                    <a:pt x="28304" y="81366"/>
                    <a:pt x="32212" y="79511"/>
                    <a:pt x="35608" y="77813"/>
                  </a:cubicBezTo>
                  <a:cubicBezTo>
                    <a:pt x="39003" y="76115"/>
                    <a:pt x="43149" y="74536"/>
                    <a:pt x="46426" y="76392"/>
                  </a:cubicBezTo>
                  <a:cubicBezTo>
                    <a:pt x="47531" y="77023"/>
                    <a:pt x="48400" y="77971"/>
                    <a:pt x="49545" y="78603"/>
                  </a:cubicBezTo>
                  <a:cubicBezTo>
                    <a:pt x="51045" y="79392"/>
                    <a:pt x="52822" y="79432"/>
                    <a:pt x="54520" y="79471"/>
                  </a:cubicBezTo>
                  <a:cubicBezTo>
                    <a:pt x="57244" y="79511"/>
                    <a:pt x="60126" y="79511"/>
                    <a:pt x="62495" y="78129"/>
                  </a:cubicBezTo>
                  <a:cubicBezTo>
                    <a:pt x="65930" y="76076"/>
                    <a:pt x="67114" y="71654"/>
                    <a:pt x="67351" y="67666"/>
                  </a:cubicBezTo>
                  <a:cubicBezTo>
                    <a:pt x="67904" y="59375"/>
                    <a:pt x="65653" y="50689"/>
                    <a:pt x="60087" y="44530"/>
                  </a:cubicBezTo>
                  <a:cubicBezTo>
                    <a:pt x="57086" y="41213"/>
                    <a:pt x="53098" y="38529"/>
                    <a:pt x="51558" y="34343"/>
                  </a:cubicBezTo>
                  <a:cubicBezTo>
                    <a:pt x="49269" y="28105"/>
                    <a:pt x="53256" y="21078"/>
                    <a:pt x="51796" y="14642"/>
                  </a:cubicBezTo>
                  <a:cubicBezTo>
                    <a:pt x="50808" y="10299"/>
                    <a:pt x="47413" y="6864"/>
                    <a:pt x="43662" y="4495"/>
                  </a:cubicBezTo>
                  <a:cubicBezTo>
                    <a:pt x="38293" y="1139"/>
                    <a:pt x="31857" y="-361"/>
                    <a:pt x="25579" y="73"/>
                  </a:cubicBezTo>
                  <a:cubicBezTo>
                    <a:pt x="22460" y="271"/>
                    <a:pt x="19065" y="863"/>
                    <a:pt x="16222" y="2245"/>
                  </a:cubicBezTo>
                  <a:cubicBezTo>
                    <a:pt x="12787" y="3903"/>
                    <a:pt x="16143" y="6509"/>
                    <a:pt x="14880" y="9667"/>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3" name="Google Shape;443;p27"/>
            <p:cNvSpPr/>
            <p:nvPr/>
          </p:nvSpPr>
          <p:spPr>
            <a:xfrm>
              <a:off x="2131637" y="3563532"/>
              <a:ext cx="2004179" cy="555013"/>
            </a:xfrm>
            <a:custGeom>
              <a:avLst/>
              <a:gdLst/>
              <a:ahLst/>
              <a:cxnLst/>
              <a:rect l="l" t="t" r="r" b="b"/>
              <a:pathLst>
                <a:path w="719556" h="199265" extrusionOk="0">
                  <a:moveTo>
                    <a:pt x="719557" y="199265"/>
                  </a:moveTo>
                  <a:lnTo>
                    <a:pt x="12674" y="199265"/>
                  </a:lnTo>
                  <a:lnTo>
                    <a:pt x="0" y="0"/>
                  </a:lnTo>
                  <a:lnTo>
                    <a:pt x="719557" y="31783"/>
                  </a:lnTo>
                  <a:lnTo>
                    <a:pt x="719557" y="19926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4" name="Google Shape;444;p27"/>
            <p:cNvSpPr/>
            <p:nvPr/>
          </p:nvSpPr>
          <p:spPr>
            <a:xfrm>
              <a:off x="2131637" y="3751907"/>
              <a:ext cx="2004179" cy="113267"/>
            </a:xfrm>
            <a:custGeom>
              <a:avLst/>
              <a:gdLst/>
              <a:ahLst/>
              <a:cxnLst/>
              <a:rect l="l" t="t" r="r" b="b"/>
              <a:pathLst>
                <a:path w="719556" h="40666" extrusionOk="0">
                  <a:moveTo>
                    <a:pt x="4304" y="0"/>
                  </a:moveTo>
                  <a:lnTo>
                    <a:pt x="719557" y="24360"/>
                  </a:lnTo>
                  <a:lnTo>
                    <a:pt x="719557" y="40666"/>
                  </a:lnTo>
                  <a:lnTo>
                    <a:pt x="0" y="16267"/>
                  </a:lnTo>
                  <a:lnTo>
                    <a:pt x="4304"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5" name="Google Shape;445;p27"/>
            <p:cNvSpPr/>
            <p:nvPr/>
          </p:nvSpPr>
          <p:spPr>
            <a:xfrm>
              <a:off x="2550287" y="2255232"/>
              <a:ext cx="30594" cy="83904"/>
            </a:xfrm>
            <a:custGeom>
              <a:avLst/>
              <a:gdLst/>
              <a:ahLst/>
              <a:cxnLst/>
              <a:rect l="l" t="t" r="r" b="b"/>
              <a:pathLst>
                <a:path w="10984" h="30124" extrusionOk="0">
                  <a:moveTo>
                    <a:pt x="0" y="30125"/>
                  </a:moveTo>
                  <a:cubicBezTo>
                    <a:pt x="0" y="30125"/>
                    <a:pt x="21596" y="19780"/>
                    <a:pt x="4224" y="0"/>
                  </a:cubicBezTo>
                  <a:lnTo>
                    <a:pt x="0" y="30125"/>
                  </a:ln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6" name="Google Shape;446;p27"/>
            <p:cNvSpPr/>
            <p:nvPr/>
          </p:nvSpPr>
          <p:spPr>
            <a:xfrm>
              <a:off x="1653933" y="2478139"/>
              <a:ext cx="1349205" cy="1093308"/>
            </a:xfrm>
            <a:custGeom>
              <a:avLst/>
              <a:gdLst/>
              <a:ahLst/>
              <a:cxnLst/>
              <a:rect l="l" t="t" r="r" b="b"/>
              <a:pathLst>
                <a:path w="484402" h="392528" extrusionOk="0">
                  <a:moveTo>
                    <a:pt x="6554" y="168193"/>
                  </a:moveTo>
                  <a:lnTo>
                    <a:pt x="0" y="194014"/>
                  </a:lnTo>
                  <a:lnTo>
                    <a:pt x="99455" y="200528"/>
                  </a:lnTo>
                  <a:lnTo>
                    <a:pt x="62144" y="392529"/>
                  </a:lnTo>
                  <a:lnTo>
                    <a:pt x="428141" y="319685"/>
                  </a:lnTo>
                  <a:lnTo>
                    <a:pt x="396753" y="180748"/>
                  </a:lnTo>
                  <a:lnTo>
                    <a:pt x="484403" y="158401"/>
                  </a:lnTo>
                  <a:lnTo>
                    <a:pt x="443579" y="76792"/>
                  </a:lnTo>
                  <a:cubicBezTo>
                    <a:pt x="433511" y="58354"/>
                    <a:pt x="415705" y="33757"/>
                    <a:pt x="392884" y="22149"/>
                  </a:cubicBezTo>
                  <a:cubicBezTo>
                    <a:pt x="373104" y="12081"/>
                    <a:pt x="348862" y="6317"/>
                    <a:pt x="340847" y="5764"/>
                  </a:cubicBezTo>
                  <a:lnTo>
                    <a:pt x="244156" y="0"/>
                  </a:lnTo>
                  <a:lnTo>
                    <a:pt x="220269" y="2172"/>
                  </a:lnTo>
                  <a:lnTo>
                    <a:pt x="177668" y="7541"/>
                  </a:lnTo>
                  <a:cubicBezTo>
                    <a:pt x="134870" y="12950"/>
                    <a:pt x="95230" y="33007"/>
                    <a:pt x="65855" y="64632"/>
                  </a:cubicBezTo>
                  <a:cubicBezTo>
                    <a:pt x="65343" y="65185"/>
                    <a:pt x="64790" y="65777"/>
                    <a:pt x="64277" y="66330"/>
                  </a:cubicBezTo>
                  <a:cubicBezTo>
                    <a:pt x="37823" y="95270"/>
                    <a:pt x="14806" y="129974"/>
                    <a:pt x="6475" y="16827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7" name="Google Shape;447;p27"/>
            <p:cNvSpPr/>
            <p:nvPr/>
          </p:nvSpPr>
          <p:spPr>
            <a:xfrm>
              <a:off x="2614226" y="2524793"/>
              <a:ext cx="352594" cy="412244"/>
            </a:xfrm>
            <a:custGeom>
              <a:avLst/>
              <a:gdLst/>
              <a:ahLst/>
              <a:cxnLst/>
              <a:rect l="l" t="t" r="r" b="b"/>
              <a:pathLst>
                <a:path w="126591" h="148007" extrusionOk="0">
                  <a:moveTo>
                    <a:pt x="124628" y="148007"/>
                  </a:moveTo>
                  <a:cubicBezTo>
                    <a:pt x="123798" y="148007"/>
                    <a:pt x="123048" y="147494"/>
                    <a:pt x="122772" y="146665"/>
                  </a:cubicBezTo>
                  <a:cubicBezTo>
                    <a:pt x="69946" y="-9841"/>
                    <a:pt x="3103" y="4333"/>
                    <a:pt x="2431" y="4491"/>
                  </a:cubicBezTo>
                  <a:cubicBezTo>
                    <a:pt x="1366" y="4728"/>
                    <a:pt x="299" y="4096"/>
                    <a:pt x="62" y="3030"/>
                  </a:cubicBezTo>
                  <a:cubicBezTo>
                    <a:pt x="-214" y="1964"/>
                    <a:pt x="457" y="898"/>
                    <a:pt x="1484" y="661"/>
                  </a:cubicBezTo>
                  <a:cubicBezTo>
                    <a:pt x="4366" y="-50"/>
                    <a:pt x="72393" y="-14934"/>
                    <a:pt x="126483" y="145401"/>
                  </a:cubicBezTo>
                  <a:cubicBezTo>
                    <a:pt x="126839" y="146428"/>
                    <a:pt x="126286" y="147533"/>
                    <a:pt x="125260" y="147889"/>
                  </a:cubicBezTo>
                  <a:cubicBezTo>
                    <a:pt x="125062" y="147968"/>
                    <a:pt x="124825" y="148007"/>
                    <a:pt x="124628" y="14800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8" name="Google Shape;448;p27"/>
            <p:cNvSpPr/>
            <p:nvPr/>
          </p:nvSpPr>
          <p:spPr>
            <a:xfrm>
              <a:off x="2267668" y="2315603"/>
              <a:ext cx="295924" cy="256696"/>
            </a:xfrm>
            <a:custGeom>
              <a:avLst/>
              <a:gdLst/>
              <a:ahLst/>
              <a:cxnLst/>
              <a:rect l="l" t="t" r="r" b="b"/>
              <a:pathLst>
                <a:path w="106245" h="92161" extrusionOk="0">
                  <a:moveTo>
                    <a:pt x="106246" y="63092"/>
                  </a:moveTo>
                  <a:lnTo>
                    <a:pt x="80504" y="59776"/>
                  </a:lnTo>
                  <a:lnTo>
                    <a:pt x="80662" y="0"/>
                  </a:lnTo>
                  <a:lnTo>
                    <a:pt x="17846" y="790"/>
                  </a:lnTo>
                  <a:lnTo>
                    <a:pt x="21123" y="58552"/>
                  </a:lnTo>
                  <a:lnTo>
                    <a:pt x="0" y="60526"/>
                  </a:lnTo>
                  <a:cubicBezTo>
                    <a:pt x="0" y="60526"/>
                    <a:pt x="53143" y="129935"/>
                    <a:pt x="106246" y="63132"/>
                  </a:cubicBez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9" name="Google Shape;449;p27"/>
            <p:cNvSpPr/>
            <p:nvPr/>
          </p:nvSpPr>
          <p:spPr>
            <a:xfrm>
              <a:off x="2223635" y="2021005"/>
              <a:ext cx="339305" cy="389906"/>
            </a:xfrm>
            <a:custGeom>
              <a:avLst/>
              <a:gdLst/>
              <a:ahLst/>
              <a:cxnLst/>
              <a:rect l="l" t="t" r="r" b="b"/>
              <a:pathLst>
                <a:path w="121820" h="139987" extrusionOk="0">
                  <a:moveTo>
                    <a:pt x="89363" y="7618"/>
                  </a:moveTo>
                  <a:cubicBezTo>
                    <a:pt x="64845" y="-8688"/>
                    <a:pt x="32431" y="2248"/>
                    <a:pt x="23468" y="30280"/>
                  </a:cubicBezTo>
                  <a:cubicBezTo>
                    <a:pt x="19836" y="41651"/>
                    <a:pt x="19441" y="53496"/>
                    <a:pt x="19639" y="65340"/>
                  </a:cubicBezTo>
                  <a:cubicBezTo>
                    <a:pt x="16006" y="66485"/>
                    <a:pt x="12453" y="67946"/>
                    <a:pt x="9294" y="70078"/>
                  </a:cubicBezTo>
                  <a:cubicBezTo>
                    <a:pt x="-260" y="76553"/>
                    <a:pt x="-2076" y="88476"/>
                    <a:pt x="2148" y="98702"/>
                  </a:cubicBezTo>
                  <a:cubicBezTo>
                    <a:pt x="7478" y="111692"/>
                    <a:pt x="21810" y="119628"/>
                    <a:pt x="35431" y="114929"/>
                  </a:cubicBezTo>
                  <a:cubicBezTo>
                    <a:pt x="47236" y="126142"/>
                    <a:pt x="83915" y="156504"/>
                    <a:pt x="110091" y="128353"/>
                  </a:cubicBezTo>
                  <a:cubicBezTo>
                    <a:pt x="117514" y="120338"/>
                    <a:pt x="121225" y="109599"/>
                    <a:pt x="121660" y="98702"/>
                  </a:cubicBezTo>
                  <a:cubicBezTo>
                    <a:pt x="122607" y="75250"/>
                    <a:pt x="120278" y="28109"/>
                    <a:pt x="89403" y="7618"/>
                  </a:cubicBez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0" name="Google Shape;450;p27"/>
            <p:cNvSpPr/>
            <p:nvPr/>
          </p:nvSpPr>
          <p:spPr>
            <a:xfrm>
              <a:off x="2524762" y="2295911"/>
              <a:ext cx="37510" cy="41270"/>
            </a:xfrm>
            <a:custGeom>
              <a:avLst/>
              <a:gdLst/>
              <a:ahLst/>
              <a:cxnLst/>
              <a:rect l="l" t="t" r="r" b="b"/>
              <a:pathLst>
                <a:path w="13467" h="14817" extrusionOk="0">
                  <a:moveTo>
                    <a:pt x="8888" y="3"/>
                  </a:moveTo>
                  <a:cubicBezTo>
                    <a:pt x="3835" y="201"/>
                    <a:pt x="-153" y="3675"/>
                    <a:pt x="5" y="7742"/>
                  </a:cubicBezTo>
                  <a:cubicBezTo>
                    <a:pt x="163" y="11848"/>
                    <a:pt x="4387" y="15006"/>
                    <a:pt x="9441" y="14809"/>
                  </a:cubicBezTo>
                  <a:cubicBezTo>
                    <a:pt x="9915" y="14809"/>
                    <a:pt x="10388" y="14730"/>
                    <a:pt x="10862" y="14651"/>
                  </a:cubicBezTo>
                  <a:cubicBezTo>
                    <a:pt x="12205" y="10190"/>
                    <a:pt x="13073" y="5531"/>
                    <a:pt x="13468" y="872"/>
                  </a:cubicBezTo>
                  <a:cubicBezTo>
                    <a:pt x="12086" y="280"/>
                    <a:pt x="10546" y="-36"/>
                    <a:pt x="8848" y="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1" name="Google Shape;451;p27"/>
            <p:cNvSpPr/>
            <p:nvPr/>
          </p:nvSpPr>
          <p:spPr>
            <a:xfrm>
              <a:off x="2368830" y="2278060"/>
              <a:ext cx="63800" cy="53313"/>
            </a:xfrm>
            <a:custGeom>
              <a:avLst/>
              <a:gdLst/>
              <a:ahLst/>
              <a:cxnLst/>
              <a:rect l="l" t="t" r="r" b="b"/>
              <a:pathLst>
                <a:path w="22906" h="19141" extrusionOk="0">
                  <a:moveTo>
                    <a:pt x="22627" y="12690"/>
                  </a:moveTo>
                  <a:cubicBezTo>
                    <a:pt x="21245" y="17664"/>
                    <a:pt x="15125" y="20349"/>
                    <a:pt x="8927" y="18612"/>
                  </a:cubicBezTo>
                  <a:cubicBezTo>
                    <a:pt x="2767" y="16875"/>
                    <a:pt x="-1102" y="11466"/>
                    <a:pt x="280" y="6452"/>
                  </a:cubicBezTo>
                  <a:cubicBezTo>
                    <a:pt x="1662" y="1477"/>
                    <a:pt x="7782" y="-1208"/>
                    <a:pt x="13980" y="529"/>
                  </a:cubicBezTo>
                  <a:cubicBezTo>
                    <a:pt x="20139" y="2227"/>
                    <a:pt x="24008" y="7675"/>
                    <a:pt x="22627" y="1269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2" name="Google Shape;452;p27"/>
            <p:cNvSpPr/>
            <p:nvPr/>
          </p:nvSpPr>
          <p:spPr>
            <a:xfrm>
              <a:off x="2467034" y="2236960"/>
              <a:ext cx="32042" cy="69513"/>
            </a:xfrm>
            <a:custGeom>
              <a:avLst/>
              <a:gdLst/>
              <a:ahLst/>
              <a:cxnLst/>
              <a:rect l="l" t="t" r="r" b="b"/>
              <a:pathLst>
                <a:path w="11504" h="24957" extrusionOk="0">
                  <a:moveTo>
                    <a:pt x="5806" y="24918"/>
                  </a:moveTo>
                  <a:cubicBezTo>
                    <a:pt x="3516" y="24918"/>
                    <a:pt x="1147" y="23971"/>
                    <a:pt x="200" y="21957"/>
                  </a:cubicBezTo>
                  <a:cubicBezTo>
                    <a:pt x="-274" y="20970"/>
                    <a:pt x="121" y="19786"/>
                    <a:pt x="1108" y="19312"/>
                  </a:cubicBezTo>
                  <a:cubicBezTo>
                    <a:pt x="2095" y="18838"/>
                    <a:pt x="3280" y="19233"/>
                    <a:pt x="3753" y="20220"/>
                  </a:cubicBezTo>
                  <a:cubicBezTo>
                    <a:pt x="3990" y="20694"/>
                    <a:pt x="5688" y="21247"/>
                    <a:pt x="6991" y="20773"/>
                  </a:cubicBezTo>
                  <a:cubicBezTo>
                    <a:pt x="7622" y="20536"/>
                    <a:pt x="7662" y="20299"/>
                    <a:pt x="7504" y="19825"/>
                  </a:cubicBezTo>
                  <a:cubicBezTo>
                    <a:pt x="7464" y="19746"/>
                    <a:pt x="7228" y="19509"/>
                    <a:pt x="7070" y="19352"/>
                  </a:cubicBezTo>
                  <a:cubicBezTo>
                    <a:pt x="6162" y="18483"/>
                    <a:pt x="4819" y="17141"/>
                    <a:pt x="3556" y="13508"/>
                  </a:cubicBezTo>
                  <a:cubicBezTo>
                    <a:pt x="2687" y="11021"/>
                    <a:pt x="2016" y="7191"/>
                    <a:pt x="1582" y="2137"/>
                  </a:cubicBezTo>
                  <a:cubicBezTo>
                    <a:pt x="1503" y="1071"/>
                    <a:pt x="2292" y="84"/>
                    <a:pt x="3359" y="5"/>
                  </a:cubicBezTo>
                  <a:cubicBezTo>
                    <a:pt x="4464" y="-74"/>
                    <a:pt x="5411" y="716"/>
                    <a:pt x="5490" y="1782"/>
                  </a:cubicBezTo>
                  <a:cubicBezTo>
                    <a:pt x="5885" y="6441"/>
                    <a:pt x="6517" y="10034"/>
                    <a:pt x="7267" y="12205"/>
                  </a:cubicBezTo>
                  <a:cubicBezTo>
                    <a:pt x="8215" y="14969"/>
                    <a:pt x="9123" y="15838"/>
                    <a:pt x="9833" y="16548"/>
                  </a:cubicBezTo>
                  <a:cubicBezTo>
                    <a:pt x="10386" y="17101"/>
                    <a:pt x="11057" y="17733"/>
                    <a:pt x="11334" y="18878"/>
                  </a:cubicBezTo>
                  <a:cubicBezTo>
                    <a:pt x="11965" y="21405"/>
                    <a:pt x="10820" y="23616"/>
                    <a:pt x="8333" y="24524"/>
                  </a:cubicBezTo>
                  <a:cubicBezTo>
                    <a:pt x="7543" y="24800"/>
                    <a:pt x="6675" y="24958"/>
                    <a:pt x="5806" y="2495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53" name="Google Shape;453;p27"/>
            <p:cNvGrpSpPr/>
            <p:nvPr/>
          </p:nvGrpSpPr>
          <p:grpSpPr>
            <a:xfrm>
              <a:off x="1801428" y="2559094"/>
              <a:ext cx="1025155" cy="1137168"/>
              <a:chOff x="7245603" y="554529"/>
              <a:chExt cx="368059" cy="408275"/>
            </a:xfrm>
          </p:grpSpPr>
          <p:sp>
            <p:nvSpPr>
              <p:cNvPr id="454" name="Google Shape;454;p27"/>
              <p:cNvSpPr/>
              <p:nvPr/>
            </p:nvSpPr>
            <p:spPr>
              <a:xfrm>
                <a:off x="7245603" y="554529"/>
                <a:ext cx="96284" cy="83471"/>
              </a:xfrm>
              <a:custGeom>
                <a:avLst/>
                <a:gdLst/>
                <a:ahLst/>
                <a:cxnLst/>
                <a:rect l="l" t="t" r="r" b="b"/>
                <a:pathLst>
                  <a:path w="96284" h="83471" extrusionOk="0">
                    <a:moveTo>
                      <a:pt x="94825" y="18392"/>
                    </a:moveTo>
                    <a:cubicBezTo>
                      <a:pt x="83771" y="6034"/>
                      <a:pt x="55186" y="-16786"/>
                      <a:pt x="16493" y="20090"/>
                    </a:cubicBezTo>
                    <a:cubicBezTo>
                      <a:pt x="16493" y="20090"/>
                      <a:pt x="-10907" y="43068"/>
                      <a:pt x="4925" y="79234"/>
                    </a:cubicBezTo>
                    <a:cubicBezTo>
                      <a:pt x="6662" y="83221"/>
                      <a:pt x="11637" y="84722"/>
                      <a:pt x="15270" y="82313"/>
                    </a:cubicBezTo>
                    <a:cubicBezTo>
                      <a:pt x="22179" y="77733"/>
                      <a:pt x="31339" y="66994"/>
                      <a:pt x="29720" y="42595"/>
                    </a:cubicBezTo>
                    <a:cubicBezTo>
                      <a:pt x="29720" y="42595"/>
                      <a:pt x="39590" y="71022"/>
                      <a:pt x="54909" y="78247"/>
                    </a:cubicBezTo>
                    <a:cubicBezTo>
                      <a:pt x="60516" y="80892"/>
                      <a:pt x="66793" y="76115"/>
                      <a:pt x="65925" y="69995"/>
                    </a:cubicBezTo>
                    <a:cubicBezTo>
                      <a:pt x="64780" y="61743"/>
                      <a:pt x="59331" y="46977"/>
                      <a:pt x="41762" y="20919"/>
                    </a:cubicBezTo>
                    <a:cubicBezTo>
                      <a:pt x="41762" y="20919"/>
                      <a:pt x="68136" y="34698"/>
                      <a:pt x="92141" y="27828"/>
                    </a:cubicBezTo>
                    <a:cubicBezTo>
                      <a:pt x="96208" y="26644"/>
                      <a:pt x="97629" y="21590"/>
                      <a:pt x="94825" y="1843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5" name="Google Shape;455;p27"/>
              <p:cNvSpPr/>
              <p:nvPr/>
            </p:nvSpPr>
            <p:spPr>
              <a:xfrm>
                <a:off x="7535719" y="730651"/>
                <a:ext cx="77943" cy="104129"/>
              </a:xfrm>
              <a:custGeom>
                <a:avLst/>
                <a:gdLst/>
                <a:ahLst/>
                <a:cxnLst/>
                <a:rect l="l" t="t" r="r" b="b"/>
                <a:pathLst>
                  <a:path w="77943" h="104129" extrusionOk="0">
                    <a:moveTo>
                      <a:pt x="48786" y="103561"/>
                    </a:moveTo>
                    <a:cubicBezTo>
                      <a:pt x="63631" y="96257"/>
                      <a:pt x="93322" y="74818"/>
                      <a:pt x="68211" y="27677"/>
                    </a:cubicBezTo>
                    <a:cubicBezTo>
                      <a:pt x="68211" y="27677"/>
                      <a:pt x="53445" y="-4896"/>
                      <a:pt x="14358" y="632"/>
                    </a:cubicBezTo>
                    <a:cubicBezTo>
                      <a:pt x="10014" y="1263"/>
                      <a:pt x="7251" y="5606"/>
                      <a:pt x="8593" y="9752"/>
                    </a:cubicBezTo>
                    <a:cubicBezTo>
                      <a:pt x="11160" y="17648"/>
                      <a:pt x="19016" y="29335"/>
                      <a:pt x="42982" y="34349"/>
                    </a:cubicBezTo>
                    <a:cubicBezTo>
                      <a:pt x="42982" y="34349"/>
                      <a:pt x="12937" y="36205"/>
                      <a:pt x="1881" y="49036"/>
                    </a:cubicBezTo>
                    <a:cubicBezTo>
                      <a:pt x="-2185" y="53735"/>
                      <a:pt x="736" y="61039"/>
                      <a:pt x="6856" y="61868"/>
                    </a:cubicBezTo>
                    <a:cubicBezTo>
                      <a:pt x="15108" y="62973"/>
                      <a:pt x="30822" y="61710"/>
                      <a:pt x="60591" y="51761"/>
                    </a:cubicBezTo>
                    <a:cubicBezTo>
                      <a:pt x="60591" y="51761"/>
                      <a:pt x="40218" y="73476"/>
                      <a:pt x="40376" y="98428"/>
                    </a:cubicBezTo>
                    <a:cubicBezTo>
                      <a:pt x="40376" y="102653"/>
                      <a:pt x="44877" y="105416"/>
                      <a:pt x="48707" y="103521"/>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6" name="Google Shape;456;p27"/>
              <p:cNvSpPr/>
              <p:nvPr/>
            </p:nvSpPr>
            <p:spPr>
              <a:xfrm>
                <a:off x="7318017" y="676244"/>
                <a:ext cx="109725" cy="114379"/>
              </a:xfrm>
              <a:custGeom>
                <a:avLst/>
                <a:gdLst/>
                <a:ahLst/>
                <a:cxnLst/>
                <a:rect l="l" t="t" r="r" b="b"/>
                <a:pathLst>
                  <a:path w="109725" h="114379" extrusionOk="0">
                    <a:moveTo>
                      <a:pt x="68605" y="42128"/>
                    </a:moveTo>
                    <a:cubicBezTo>
                      <a:pt x="68605" y="42128"/>
                      <a:pt x="77015" y="14056"/>
                      <a:pt x="70619" y="3278"/>
                    </a:cubicBezTo>
                    <a:cubicBezTo>
                      <a:pt x="68487" y="-315"/>
                      <a:pt x="63591" y="-1065"/>
                      <a:pt x="60393" y="1580"/>
                    </a:cubicBezTo>
                    <a:cubicBezTo>
                      <a:pt x="55655" y="5410"/>
                      <a:pt x="48983" y="15241"/>
                      <a:pt x="50720" y="39798"/>
                    </a:cubicBezTo>
                    <a:cubicBezTo>
                      <a:pt x="50918" y="42839"/>
                      <a:pt x="29124" y="15280"/>
                      <a:pt x="13173" y="25861"/>
                    </a:cubicBezTo>
                    <a:cubicBezTo>
                      <a:pt x="12028" y="26651"/>
                      <a:pt x="11278" y="27875"/>
                      <a:pt x="11199" y="29296"/>
                    </a:cubicBezTo>
                    <a:cubicBezTo>
                      <a:pt x="10962" y="34153"/>
                      <a:pt x="13331" y="46510"/>
                      <a:pt x="39428" y="61316"/>
                    </a:cubicBezTo>
                    <a:cubicBezTo>
                      <a:pt x="39428" y="61316"/>
                      <a:pt x="-1159" y="80188"/>
                      <a:pt x="25" y="105891"/>
                    </a:cubicBezTo>
                    <a:cubicBezTo>
                      <a:pt x="25" y="105891"/>
                      <a:pt x="37059" y="111774"/>
                      <a:pt x="53326" y="78056"/>
                    </a:cubicBezTo>
                    <a:cubicBezTo>
                      <a:pt x="53326" y="78056"/>
                      <a:pt x="62999" y="111063"/>
                      <a:pt x="84951" y="114380"/>
                    </a:cubicBezTo>
                    <a:cubicBezTo>
                      <a:pt x="84951" y="114380"/>
                      <a:pt x="100033" y="95744"/>
                      <a:pt x="71961" y="68383"/>
                    </a:cubicBezTo>
                    <a:cubicBezTo>
                      <a:pt x="71961" y="68383"/>
                      <a:pt x="106153" y="62501"/>
                      <a:pt x="109232" y="40075"/>
                    </a:cubicBezTo>
                    <a:cubicBezTo>
                      <a:pt x="109232" y="40075"/>
                      <a:pt x="117247" y="25467"/>
                      <a:pt x="68645" y="42207"/>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7" name="Google Shape;457;p27"/>
              <p:cNvSpPr/>
              <p:nvPr/>
            </p:nvSpPr>
            <p:spPr>
              <a:xfrm>
                <a:off x="7406600" y="590361"/>
                <a:ext cx="83267" cy="77638"/>
              </a:xfrm>
              <a:custGeom>
                <a:avLst/>
                <a:gdLst/>
                <a:ahLst/>
                <a:cxnLst/>
                <a:rect l="l" t="t" r="r" b="b"/>
                <a:pathLst>
                  <a:path w="83267" h="77638" extrusionOk="0">
                    <a:moveTo>
                      <a:pt x="30164" y="43086"/>
                    </a:moveTo>
                    <a:cubicBezTo>
                      <a:pt x="32454" y="42809"/>
                      <a:pt x="11766" y="61010"/>
                      <a:pt x="22386" y="72184"/>
                    </a:cubicBezTo>
                    <a:cubicBezTo>
                      <a:pt x="22386" y="72184"/>
                      <a:pt x="33639" y="75895"/>
                      <a:pt x="46273" y="50508"/>
                    </a:cubicBezTo>
                    <a:cubicBezTo>
                      <a:pt x="46273" y="50508"/>
                      <a:pt x="61632" y="79409"/>
                      <a:pt x="80386" y="77553"/>
                    </a:cubicBezTo>
                    <a:cubicBezTo>
                      <a:pt x="80386" y="77553"/>
                      <a:pt x="83268" y="50271"/>
                      <a:pt x="57960" y="39690"/>
                    </a:cubicBezTo>
                    <a:cubicBezTo>
                      <a:pt x="57960" y="39690"/>
                      <a:pt x="81688" y="31320"/>
                      <a:pt x="83268" y="15172"/>
                    </a:cubicBezTo>
                    <a:cubicBezTo>
                      <a:pt x="83268" y="15172"/>
                      <a:pt x="69054" y="4867"/>
                      <a:pt x="50182" y="26424"/>
                    </a:cubicBezTo>
                    <a:cubicBezTo>
                      <a:pt x="50182" y="26424"/>
                      <a:pt x="44536" y="1669"/>
                      <a:pt x="28072" y="287"/>
                    </a:cubicBezTo>
                    <a:cubicBezTo>
                      <a:pt x="28072" y="287"/>
                      <a:pt x="17096" y="-5003"/>
                      <a:pt x="31191" y="29820"/>
                    </a:cubicBezTo>
                    <a:cubicBezTo>
                      <a:pt x="31191" y="29820"/>
                      <a:pt x="1066" y="22516"/>
                      <a:pt x="0" y="34321"/>
                    </a:cubicBezTo>
                    <a:cubicBezTo>
                      <a:pt x="0" y="34321"/>
                      <a:pt x="3159" y="46323"/>
                      <a:pt x="30164" y="43007"/>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8" name="Google Shape;458;p27"/>
              <p:cNvSpPr/>
              <p:nvPr/>
            </p:nvSpPr>
            <p:spPr>
              <a:xfrm>
                <a:off x="7275343" y="834820"/>
                <a:ext cx="113647" cy="127984"/>
              </a:xfrm>
              <a:custGeom>
                <a:avLst/>
                <a:gdLst/>
                <a:ahLst/>
                <a:cxnLst/>
                <a:rect l="l" t="t" r="r" b="b"/>
                <a:pathLst>
                  <a:path w="113647" h="127984" extrusionOk="0">
                    <a:moveTo>
                      <a:pt x="31644" y="55061"/>
                    </a:moveTo>
                    <a:cubicBezTo>
                      <a:pt x="34644" y="56127"/>
                      <a:pt x="-1837" y="65682"/>
                      <a:pt x="4283" y="85857"/>
                    </a:cubicBezTo>
                    <a:cubicBezTo>
                      <a:pt x="4283" y="85857"/>
                      <a:pt x="15772" y="97307"/>
                      <a:pt x="46766" y="74052"/>
                    </a:cubicBezTo>
                    <a:cubicBezTo>
                      <a:pt x="46766" y="74052"/>
                      <a:pt x="47831" y="118785"/>
                      <a:pt x="71876" y="127984"/>
                    </a:cubicBezTo>
                    <a:cubicBezTo>
                      <a:pt x="71876" y="127984"/>
                      <a:pt x="92091" y="96399"/>
                      <a:pt x="67691" y="67972"/>
                    </a:cubicBezTo>
                    <a:cubicBezTo>
                      <a:pt x="67691" y="67972"/>
                      <a:pt x="101843" y="72315"/>
                      <a:pt x="113648" y="53522"/>
                    </a:cubicBezTo>
                    <a:cubicBezTo>
                      <a:pt x="113648" y="53522"/>
                      <a:pt x="102593" y="32241"/>
                      <a:pt x="66309" y="47007"/>
                    </a:cubicBezTo>
                    <a:cubicBezTo>
                      <a:pt x="66309" y="47007"/>
                      <a:pt x="74600" y="13290"/>
                      <a:pt x="55293" y="1524"/>
                    </a:cubicBezTo>
                    <a:cubicBezTo>
                      <a:pt x="55293" y="1524"/>
                      <a:pt x="45107" y="-11663"/>
                      <a:pt x="41001" y="39545"/>
                    </a:cubicBezTo>
                    <a:cubicBezTo>
                      <a:pt x="41001" y="39545"/>
                      <a:pt x="8666" y="12184"/>
                      <a:pt x="98" y="25924"/>
                    </a:cubicBezTo>
                    <a:cubicBezTo>
                      <a:pt x="98" y="25924"/>
                      <a:pt x="-3416" y="42546"/>
                      <a:pt x="31683" y="5502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59" name="Google Shape;459;p27"/>
            <p:cNvSpPr/>
            <p:nvPr/>
          </p:nvSpPr>
          <p:spPr>
            <a:xfrm>
              <a:off x="2345637" y="2361572"/>
              <a:ext cx="146696" cy="88542"/>
            </a:xfrm>
            <a:custGeom>
              <a:avLst/>
              <a:gdLst/>
              <a:ahLst/>
              <a:cxnLst/>
              <a:rect l="l" t="t" r="r" b="b"/>
              <a:pathLst>
                <a:path w="52668" h="31789" extrusionOk="0">
                  <a:moveTo>
                    <a:pt x="52669" y="15595"/>
                  </a:moveTo>
                  <a:cubicBezTo>
                    <a:pt x="52669" y="15595"/>
                    <a:pt x="30954" y="25821"/>
                    <a:pt x="0" y="0"/>
                  </a:cubicBezTo>
                  <a:cubicBezTo>
                    <a:pt x="0" y="0"/>
                    <a:pt x="6988" y="32336"/>
                    <a:pt x="52629" y="31783"/>
                  </a:cubicBezTo>
                  <a:lnTo>
                    <a:pt x="52629" y="156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0" name="Google Shape;460;p27"/>
            <p:cNvSpPr/>
            <p:nvPr/>
          </p:nvSpPr>
          <p:spPr>
            <a:xfrm>
              <a:off x="2696236" y="2667303"/>
              <a:ext cx="69463" cy="314491"/>
            </a:xfrm>
            <a:custGeom>
              <a:avLst/>
              <a:gdLst/>
              <a:ahLst/>
              <a:cxnLst/>
              <a:rect l="l" t="t" r="r" b="b"/>
              <a:pathLst>
                <a:path w="24939" h="112911" extrusionOk="0">
                  <a:moveTo>
                    <a:pt x="22932" y="112912"/>
                  </a:moveTo>
                  <a:cubicBezTo>
                    <a:pt x="22024" y="112912"/>
                    <a:pt x="21195" y="112240"/>
                    <a:pt x="20998" y="111293"/>
                  </a:cubicBezTo>
                  <a:lnTo>
                    <a:pt x="33" y="2362"/>
                  </a:lnTo>
                  <a:cubicBezTo>
                    <a:pt x="-165" y="1296"/>
                    <a:pt x="546" y="270"/>
                    <a:pt x="1612" y="33"/>
                  </a:cubicBezTo>
                  <a:cubicBezTo>
                    <a:pt x="2678" y="-164"/>
                    <a:pt x="3705" y="546"/>
                    <a:pt x="3942" y="1612"/>
                  </a:cubicBezTo>
                  <a:lnTo>
                    <a:pt x="24906" y="110543"/>
                  </a:lnTo>
                  <a:cubicBezTo>
                    <a:pt x="25104" y="111609"/>
                    <a:pt x="24393" y="112635"/>
                    <a:pt x="23327" y="112872"/>
                  </a:cubicBezTo>
                  <a:cubicBezTo>
                    <a:pt x="23209" y="112872"/>
                    <a:pt x="23090" y="112872"/>
                    <a:pt x="22932" y="11287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1" name="Google Shape;461;p27"/>
            <p:cNvSpPr/>
            <p:nvPr/>
          </p:nvSpPr>
          <p:spPr>
            <a:xfrm>
              <a:off x="2426023" y="2258309"/>
              <a:ext cx="14514" cy="14514"/>
            </a:xfrm>
            <a:custGeom>
              <a:avLst/>
              <a:gdLst/>
              <a:ahLst/>
              <a:cxnLst/>
              <a:rect l="l" t="t" r="r" b="b"/>
              <a:pathLst>
                <a:path w="5211" h="5211" extrusionOk="0">
                  <a:moveTo>
                    <a:pt x="5212" y="2606"/>
                  </a:moveTo>
                  <a:cubicBezTo>
                    <a:pt x="5212" y="4027"/>
                    <a:pt x="4067" y="5212"/>
                    <a:pt x="2606" y="5212"/>
                  </a:cubicBezTo>
                  <a:cubicBezTo>
                    <a:pt x="1145" y="5212"/>
                    <a:pt x="0" y="4067"/>
                    <a:pt x="0" y="2606"/>
                  </a:cubicBezTo>
                  <a:cubicBezTo>
                    <a:pt x="0" y="1145"/>
                    <a:pt x="1145" y="0"/>
                    <a:pt x="2606" y="0"/>
                  </a:cubicBezTo>
                  <a:cubicBezTo>
                    <a:pt x="4067" y="0"/>
                    <a:pt x="5212" y="1145"/>
                    <a:pt x="5212" y="26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2" name="Google Shape;462;p27"/>
            <p:cNvSpPr/>
            <p:nvPr/>
          </p:nvSpPr>
          <p:spPr>
            <a:xfrm>
              <a:off x="2516418" y="2256332"/>
              <a:ext cx="14514" cy="14514"/>
            </a:xfrm>
            <a:custGeom>
              <a:avLst/>
              <a:gdLst/>
              <a:ahLst/>
              <a:cxnLst/>
              <a:rect l="l" t="t" r="r" b="b"/>
              <a:pathLst>
                <a:path w="5211" h="5211" extrusionOk="0">
                  <a:moveTo>
                    <a:pt x="5212" y="2606"/>
                  </a:moveTo>
                  <a:cubicBezTo>
                    <a:pt x="5212" y="4027"/>
                    <a:pt x="4067" y="5212"/>
                    <a:pt x="2606" y="5212"/>
                  </a:cubicBezTo>
                  <a:cubicBezTo>
                    <a:pt x="1145" y="5212"/>
                    <a:pt x="0" y="4067"/>
                    <a:pt x="0" y="2606"/>
                  </a:cubicBezTo>
                  <a:cubicBezTo>
                    <a:pt x="0" y="1145"/>
                    <a:pt x="1145" y="0"/>
                    <a:pt x="2606" y="0"/>
                  </a:cubicBezTo>
                  <a:cubicBezTo>
                    <a:pt x="4067" y="0"/>
                    <a:pt x="5212" y="1145"/>
                    <a:pt x="5212" y="26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3" name="Google Shape;463;p27"/>
            <p:cNvSpPr/>
            <p:nvPr/>
          </p:nvSpPr>
          <p:spPr>
            <a:xfrm>
              <a:off x="2406635" y="2307737"/>
              <a:ext cx="91266" cy="32059"/>
            </a:xfrm>
            <a:custGeom>
              <a:avLst/>
              <a:gdLst/>
              <a:ahLst/>
              <a:cxnLst/>
              <a:rect l="l" t="t" r="r" b="b"/>
              <a:pathLst>
                <a:path w="32767" h="11510" extrusionOk="0">
                  <a:moveTo>
                    <a:pt x="24018" y="11511"/>
                  </a:moveTo>
                  <a:cubicBezTo>
                    <a:pt x="12331" y="11511"/>
                    <a:pt x="1395" y="3970"/>
                    <a:pt x="842" y="3614"/>
                  </a:cubicBezTo>
                  <a:cubicBezTo>
                    <a:pt x="-67" y="2983"/>
                    <a:pt x="-264" y="1759"/>
                    <a:pt x="368" y="851"/>
                  </a:cubicBezTo>
                  <a:cubicBezTo>
                    <a:pt x="999" y="-57"/>
                    <a:pt x="2224" y="-255"/>
                    <a:pt x="3132" y="337"/>
                  </a:cubicBezTo>
                  <a:cubicBezTo>
                    <a:pt x="3290" y="456"/>
                    <a:pt x="18095" y="10603"/>
                    <a:pt x="30177" y="6615"/>
                  </a:cubicBezTo>
                  <a:cubicBezTo>
                    <a:pt x="31203" y="6260"/>
                    <a:pt x="32309" y="6852"/>
                    <a:pt x="32664" y="7878"/>
                  </a:cubicBezTo>
                  <a:cubicBezTo>
                    <a:pt x="33019" y="8905"/>
                    <a:pt x="32427" y="10010"/>
                    <a:pt x="31401" y="10366"/>
                  </a:cubicBezTo>
                  <a:cubicBezTo>
                    <a:pt x="28992" y="11155"/>
                    <a:pt x="26505" y="11511"/>
                    <a:pt x="24057" y="115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4" name="Google Shape;464;p27"/>
            <p:cNvSpPr/>
            <p:nvPr/>
          </p:nvSpPr>
          <p:spPr>
            <a:xfrm>
              <a:off x="2389993" y="2194587"/>
              <a:ext cx="51403" cy="20945"/>
            </a:xfrm>
            <a:custGeom>
              <a:avLst/>
              <a:gdLst/>
              <a:ahLst/>
              <a:cxnLst/>
              <a:rect l="l" t="t" r="r" b="b"/>
              <a:pathLst>
                <a:path w="18455" h="7520" extrusionOk="0">
                  <a:moveTo>
                    <a:pt x="1960" y="7481"/>
                  </a:moveTo>
                  <a:cubicBezTo>
                    <a:pt x="1486" y="7481"/>
                    <a:pt x="973" y="7283"/>
                    <a:pt x="618" y="6928"/>
                  </a:cubicBezTo>
                  <a:cubicBezTo>
                    <a:pt x="-172" y="6178"/>
                    <a:pt x="-211" y="4954"/>
                    <a:pt x="539" y="4164"/>
                  </a:cubicBezTo>
                  <a:cubicBezTo>
                    <a:pt x="3460" y="1084"/>
                    <a:pt x="10804" y="-3061"/>
                    <a:pt x="17832" y="3453"/>
                  </a:cubicBezTo>
                  <a:cubicBezTo>
                    <a:pt x="18622" y="4204"/>
                    <a:pt x="18661" y="5427"/>
                    <a:pt x="17950" y="6257"/>
                  </a:cubicBezTo>
                  <a:cubicBezTo>
                    <a:pt x="17200" y="7046"/>
                    <a:pt x="15976" y="7086"/>
                    <a:pt x="15147" y="6375"/>
                  </a:cubicBezTo>
                  <a:cubicBezTo>
                    <a:pt x="9382" y="1005"/>
                    <a:pt x="4013" y="6296"/>
                    <a:pt x="3421" y="6928"/>
                  </a:cubicBezTo>
                  <a:cubicBezTo>
                    <a:pt x="3026" y="7323"/>
                    <a:pt x="2513" y="7520"/>
                    <a:pt x="1999" y="75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5" name="Google Shape;465;p27"/>
            <p:cNvSpPr/>
            <p:nvPr/>
          </p:nvSpPr>
          <p:spPr>
            <a:xfrm>
              <a:off x="2499151" y="2192877"/>
              <a:ext cx="51478" cy="20455"/>
            </a:xfrm>
            <a:custGeom>
              <a:avLst/>
              <a:gdLst/>
              <a:ahLst/>
              <a:cxnLst/>
              <a:rect l="l" t="t" r="r" b="b"/>
              <a:pathLst>
                <a:path w="18482" h="7344" extrusionOk="0">
                  <a:moveTo>
                    <a:pt x="1974" y="7344"/>
                  </a:moveTo>
                  <a:cubicBezTo>
                    <a:pt x="1461" y="7344"/>
                    <a:pt x="987" y="7147"/>
                    <a:pt x="592" y="6792"/>
                  </a:cubicBezTo>
                  <a:cubicBezTo>
                    <a:pt x="-197" y="6041"/>
                    <a:pt x="-197" y="4778"/>
                    <a:pt x="592" y="3988"/>
                  </a:cubicBezTo>
                  <a:cubicBezTo>
                    <a:pt x="3554" y="948"/>
                    <a:pt x="11016" y="-3039"/>
                    <a:pt x="17886" y="3633"/>
                  </a:cubicBezTo>
                  <a:cubicBezTo>
                    <a:pt x="18675" y="4383"/>
                    <a:pt x="18675" y="5647"/>
                    <a:pt x="17925" y="6436"/>
                  </a:cubicBezTo>
                  <a:cubicBezTo>
                    <a:pt x="17175" y="7226"/>
                    <a:pt x="15911" y="7226"/>
                    <a:pt x="15122" y="6476"/>
                  </a:cubicBezTo>
                  <a:cubicBezTo>
                    <a:pt x="9476" y="988"/>
                    <a:pt x="3988" y="6160"/>
                    <a:pt x="3396" y="6752"/>
                  </a:cubicBezTo>
                  <a:cubicBezTo>
                    <a:pt x="3001" y="7147"/>
                    <a:pt x="2487" y="7344"/>
                    <a:pt x="2014" y="734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6" name="Google Shape;466;p27"/>
            <p:cNvSpPr/>
            <p:nvPr/>
          </p:nvSpPr>
          <p:spPr>
            <a:xfrm>
              <a:off x="2497391" y="2210475"/>
              <a:ext cx="101390" cy="101390"/>
            </a:xfrm>
            <a:custGeom>
              <a:avLst/>
              <a:gdLst/>
              <a:ahLst/>
              <a:cxnLst/>
              <a:rect l="l" t="t" r="r" b="b"/>
              <a:pathLst>
                <a:path w="36402" h="36402" extrusionOk="0">
                  <a:moveTo>
                    <a:pt x="18201" y="36402"/>
                  </a:moveTo>
                  <a:cubicBezTo>
                    <a:pt x="8173" y="36402"/>
                    <a:pt x="0" y="28230"/>
                    <a:pt x="0" y="18201"/>
                  </a:cubicBezTo>
                  <a:cubicBezTo>
                    <a:pt x="0" y="8173"/>
                    <a:pt x="8173" y="0"/>
                    <a:pt x="18201" y="0"/>
                  </a:cubicBezTo>
                  <a:cubicBezTo>
                    <a:pt x="28230" y="0"/>
                    <a:pt x="36403" y="8173"/>
                    <a:pt x="36403" y="18201"/>
                  </a:cubicBezTo>
                  <a:cubicBezTo>
                    <a:pt x="36403" y="28230"/>
                    <a:pt x="28230" y="36402"/>
                    <a:pt x="18201" y="36402"/>
                  </a:cubicBezTo>
                  <a:close/>
                  <a:moveTo>
                    <a:pt x="18201" y="3948"/>
                  </a:moveTo>
                  <a:cubicBezTo>
                    <a:pt x="10344" y="3948"/>
                    <a:pt x="3948" y="10344"/>
                    <a:pt x="3948" y="18201"/>
                  </a:cubicBezTo>
                  <a:cubicBezTo>
                    <a:pt x="3948" y="26058"/>
                    <a:pt x="10344" y="32454"/>
                    <a:pt x="18201" y="32454"/>
                  </a:cubicBezTo>
                  <a:cubicBezTo>
                    <a:pt x="26058" y="32454"/>
                    <a:pt x="32454" y="26058"/>
                    <a:pt x="32454" y="18201"/>
                  </a:cubicBezTo>
                  <a:cubicBezTo>
                    <a:pt x="32454" y="10344"/>
                    <a:pt x="26058" y="3948"/>
                    <a:pt x="18201" y="394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7" name="Google Shape;467;p27"/>
            <p:cNvSpPr/>
            <p:nvPr/>
          </p:nvSpPr>
          <p:spPr>
            <a:xfrm>
              <a:off x="2365429" y="2210475"/>
              <a:ext cx="101390" cy="101390"/>
            </a:xfrm>
            <a:custGeom>
              <a:avLst/>
              <a:gdLst/>
              <a:ahLst/>
              <a:cxnLst/>
              <a:rect l="l" t="t" r="r" b="b"/>
              <a:pathLst>
                <a:path w="36402" h="36402" extrusionOk="0">
                  <a:moveTo>
                    <a:pt x="18201" y="36402"/>
                  </a:moveTo>
                  <a:cubicBezTo>
                    <a:pt x="8173" y="36402"/>
                    <a:pt x="0" y="28230"/>
                    <a:pt x="0" y="18201"/>
                  </a:cubicBezTo>
                  <a:cubicBezTo>
                    <a:pt x="0" y="8173"/>
                    <a:pt x="8173" y="0"/>
                    <a:pt x="18201" y="0"/>
                  </a:cubicBezTo>
                  <a:cubicBezTo>
                    <a:pt x="28230" y="0"/>
                    <a:pt x="36403" y="8173"/>
                    <a:pt x="36403" y="18201"/>
                  </a:cubicBezTo>
                  <a:cubicBezTo>
                    <a:pt x="36403" y="28230"/>
                    <a:pt x="28230" y="36402"/>
                    <a:pt x="18201" y="36402"/>
                  </a:cubicBezTo>
                  <a:close/>
                  <a:moveTo>
                    <a:pt x="18201" y="3948"/>
                  </a:moveTo>
                  <a:cubicBezTo>
                    <a:pt x="10344" y="3948"/>
                    <a:pt x="3948" y="10344"/>
                    <a:pt x="3948" y="18201"/>
                  </a:cubicBezTo>
                  <a:cubicBezTo>
                    <a:pt x="3948" y="26058"/>
                    <a:pt x="10344" y="32454"/>
                    <a:pt x="18201" y="32454"/>
                  </a:cubicBezTo>
                  <a:cubicBezTo>
                    <a:pt x="26058" y="32454"/>
                    <a:pt x="32454" y="26058"/>
                    <a:pt x="32454" y="18201"/>
                  </a:cubicBezTo>
                  <a:cubicBezTo>
                    <a:pt x="32454" y="10344"/>
                    <a:pt x="26058" y="3948"/>
                    <a:pt x="18201" y="394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8" name="Google Shape;468;p27"/>
            <p:cNvSpPr/>
            <p:nvPr/>
          </p:nvSpPr>
          <p:spPr>
            <a:xfrm>
              <a:off x="2455865" y="2247748"/>
              <a:ext cx="52581" cy="19029"/>
            </a:xfrm>
            <a:custGeom>
              <a:avLst/>
              <a:gdLst/>
              <a:ahLst/>
              <a:cxnLst/>
              <a:rect l="l" t="t" r="r" b="b"/>
              <a:pathLst>
                <a:path w="18878" h="6832" extrusionOk="0">
                  <a:moveTo>
                    <a:pt x="16883" y="6793"/>
                  </a:moveTo>
                  <a:cubicBezTo>
                    <a:pt x="16449" y="6793"/>
                    <a:pt x="16054" y="6675"/>
                    <a:pt x="15699" y="6399"/>
                  </a:cubicBezTo>
                  <a:cubicBezTo>
                    <a:pt x="8869" y="1148"/>
                    <a:pt x="3934" y="5688"/>
                    <a:pt x="3381" y="6241"/>
                  </a:cubicBezTo>
                  <a:cubicBezTo>
                    <a:pt x="2630" y="6991"/>
                    <a:pt x="1367" y="6991"/>
                    <a:pt x="577" y="6241"/>
                  </a:cubicBezTo>
                  <a:cubicBezTo>
                    <a:pt x="-173" y="5491"/>
                    <a:pt x="-212" y="4227"/>
                    <a:pt x="577" y="3477"/>
                  </a:cubicBezTo>
                  <a:cubicBezTo>
                    <a:pt x="3223" y="792"/>
                    <a:pt x="10290" y="-2682"/>
                    <a:pt x="18108" y="3280"/>
                  </a:cubicBezTo>
                  <a:cubicBezTo>
                    <a:pt x="18976" y="3951"/>
                    <a:pt x="19134" y="5175"/>
                    <a:pt x="18463" y="6043"/>
                  </a:cubicBezTo>
                  <a:cubicBezTo>
                    <a:pt x="18068" y="6557"/>
                    <a:pt x="17476" y="6833"/>
                    <a:pt x="16883" y="683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9" name="Google Shape;469;p27"/>
            <p:cNvSpPr/>
            <p:nvPr/>
          </p:nvSpPr>
          <p:spPr>
            <a:xfrm>
              <a:off x="2246987" y="2216516"/>
              <a:ext cx="129447" cy="46194"/>
            </a:xfrm>
            <a:custGeom>
              <a:avLst/>
              <a:gdLst/>
              <a:ahLst/>
              <a:cxnLst/>
              <a:rect l="l" t="t" r="r" b="b"/>
              <a:pathLst>
                <a:path w="46475" h="16585" extrusionOk="0">
                  <a:moveTo>
                    <a:pt x="44499" y="16585"/>
                  </a:moveTo>
                  <a:cubicBezTo>
                    <a:pt x="44499" y="16585"/>
                    <a:pt x="44144" y="16585"/>
                    <a:pt x="43946" y="16506"/>
                  </a:cubicBezTo>
                  <a:lnTo>
                    <a:pt x="1424" y="3872"/>
                  </a:lnTo>
                  <a:cubicBezTo>
                    <a:pt x="398" y="3556"/>
                    <a:pt x="-234" y="2451"/>
                    <a:pt x="82" y="1424"/>
                  </a:cubicBezTo>
                  <a:cubicBezTo>
                    <a:pt x="398" y="398"/>
                    <a:pt x="1464" y="-234"/>
                    <a:pt x="2529" y="82"/>
                  </a:cubicBezTo>
                  <a:lnTo>
                    <a:pt x="45052" y="12716"/>
                  </a:lnTo>
                  <a:cubicBezTo>
                    <a:pt x="46078" y="13032"/>
                    <a:pt x="46710" y="14137"/>
                    <a:pt x="46394" y="15164"/>
                  </a:cubicBezTo>
                  <a:cubicBezTo>
                    <a:pt x="46157" y="16032"/>
                    <a:pt x="45368" y="16585"/>
                    <a:pt x="44499" y="1658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0" name="Google Shape;470;p27"/>
            <p:cNvSpPr/>
            <p:nvPr/>
          </p:nvSpPr>
          <p:spPr>
            <a:xfrm>
              <a:off x="2247112" y="2487604"/>
              <a:ext cx="339380" cy="113039"/>
            </a:xfrm>
            <a:custGeom>
              <a:avLst/>
              <a:gdLst/>
              <a:ahLst/>
              <a:cxnLst/>
              <a:rect l="l" t="t" r="r" b="b"/>
              <a:pathLst>
                <a:path w="121847" h="40584" extrusionOk="0">
                  <a:moveTo>
                    <a:pt x="60997" y="40584"/>
                  </a:moveTo>
                  <a:cubicBezTo>
                    <a:pt x="59693" y="40584"/>
                    <a:pt x="58430" y="40545"/>
                    <a:pt x="57128" y="40427"/>
                  </a:cubicBezTo>
                  <a:cubicBezTo>
                    <a:pt x="22976" y="37979"/>
                    <a:pt x="1221" y="4459"/>
                    <a:pt x="313" y="3037"/>
                  </a:cubicBezTo>
                  <a:cubicBezTo>
                    <a:pt x="-279" y="2129"/>
                    <a:pt x="-3" y="905"/>
                    <a:pt x="905" y="313"/>
                  </a:cubicBezTo>
                  <a:cubicBezTo>
                    <a:pt x="1813" y="-279"/>
                    <a:pt x="3037" y="-3"/>
                    <a:pt x="3629" y="905"/>
                  </a:cubicBezTo>
                  <a:cubicBezTo>
                    <a:pt x="3827" y="1221"/>
                    <a:pt x="25265" y="34188"/>
                    <a:pt x="57443" y="36478"/>
                  </a:cubicBezTo>
                  <a:cubicBezTo>
                    <a:pt x="77856" y="37939"/>
                    <a:pt x="98386" y="26884"/>
                    <a:pt x="118364" y="3629"/>
                  </a:cubicBezTo>
                  <a:cubicBezTo>
                    <a:pt x="119074" y="2800"/>
                    <a:pt x="120338" y="2721"/>
                    <a:pt x="121167" y="3432"/>
                  </a:cubicBezTo>
                  <a:cubicBezTo>
                    <a:pt x="121996" y="4143"/>
                    <a:pt x="122075" y="5406"/>
                    <a:pt x="121364" y="6235"/>
                  </a:cubicBezTo>
                  <a:cubicBezTo>
                    <a:pt x="101742" y="29056"/>
                    <a:pt x="81448" y="40584"/>
                    <a:pt x="61036" y="4058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1" name="Google Shape;471;p27"/>
            <p:cNvSpPr/>
            <p:nvPr/>
          </p:nvSpPr>
          <p:spPr>
            <a:xfrm>
              <a:off x="2183220" y="2487495"/>
              <a:ext cx="467164" cy="152737"/>
            </a:xfrm>
            <a:custGeom>
              <a:avLst/>
              <a:gdLst/>
              <a:ahLst/>
              <a:cxnLst/>
              <a:rect l="l" t="t" r="r" b="b"/>
              <a:pathLst>
                <a:path w="167725" h="54837" extrusionOk="0">
                  <a:moveTo>
                    <a:pt x="83975" y="54837"/>
                  </a:moveTo>
                  <a:cubicBezTo>
                    <a:pt x="82198" y="54837"/>
                    <a:pt x="80422" y="54758"/>
                    <a:pt x="78645" y="54640"/>
                  </a:cubicBezTo>
                  <a:cubicBezTo>
                    <a:pt x="31583" y="51284"/>
                    <a:pt x="1577" y="5011"/>
                    <a:pt x="313" y="3037"/>
                  </a:cubicBezTo>
                  <a:cubicBezTo>
                    <a:pt x="-279" y="2129"/>
                    <a:pt x="-3" y="905"/>
                    <a:pt x="905" y="313"/>
                  </a:cubicBezTo>
                  <a:cubicBezTo>
                    <a:pt x="1813" y="-279"/>
                    <a:pt x="3037" y="-3"/>
                    <a:pt x="3630" y="905"/>
                  </a:cubicBezTo>
                  <a:cubicBezTo>
                    <a:pt x="3945" y="1379"/>
                    <a:pt x="33873" y="47454"/>
                    <a:pt x="78961" y="50692"/>
                  </a:cubicBezTo>
                  <a:cubicBezTo>
                    <a:pt x="107585" y="52705"/>
                    <a:pt x="136289" y="37268"/>
                    <a:pt x="164242" y="4774"/>
                  </a:cubicBezTo>
                  <a:cubicBezTo>
                    <a:pt x="164953" y="3945"/>
                    <a:pt x="166216" y="3866"/>
                    <a:pt x="167045" y="4577"/>
                  </a:cubicBezTo>
                  <a:cubicBezTo>
                    <a:pt x="167874" y="5288"/>
                    <a:pt x="167953" y="6551"/>
                    <a:pt x="167242" y="7380"/>
                  </a:cubicBezTo>
                  <a:cubicBezTo>
                    <a:pt x="140118" y="38887"/>
                    <a:pt x="112165" y="54837"/>
                    <a:pt x="84015" y="54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2" name="Google Shape;472;p27"/>
            <p:cNvSpPr/>
            <p:nvPr/>
          </p:nvSpPr>
          <p:spPr>
            <a:xfrm>
              <a:off x="1704709" y="2511864"/>
              <a:ext cx="501850" cy="510838"/>
            </a:xfrm>
            <a:custGeom>
              <a:avLst/>
              <a:gdLst/>
              <a:ahLst/>
              <a:cxnLst/>
              <a:rect l="l" t="t" r="r" b="b"/>
              <a:pathLst>
                <a:path w="180178" h="183405" extrusionOk="0">
                  <a:moveTo>
                    <a:pt x="1984" y="183366"/>
                  </a:moveTo>
                  <a:cubicBezTo>
                    <a:pt x="1984" y="183366"/>
                    <a:pt x="1669" y="183366"/>
                    <a:pt x="1511" y="183327"/>
                  </a:cubicBezTo>
                  <a:cubicBezTo>
                    <a:pt x="444" y="183050"/>
                    <a:pt x="-187" y="181984"/>
                    <a:pt x="50" y="180958"/>
                  </a:cubicBezTo>
                  <a:cubicBezTo>
                    <a:pt x="444" y="179339"/>
                    <a:pt x="41387" y="17266"/>
                    <a:pt x="177955" y="12"/>
                  </a:cubicBezTo>
                  <a:cubicBezTo>
                    <a:pt x="179060" y="-106"/>
                    <a:pt x="180008" y="644"/>
                    <a:pt x="180166" y="1710"/>
                  </a:cubicBezTo>
                  <a:cubicBezTo>
                    <a:pt x="180285" y="2776"/>
                    <a:pt x="179534" y="3763"/>
                    <a:pt x="178468" y="3921"/>
                  </a:cubicBezTo>
                  <a:cubicBezTo>
                    <a:pt x="44625" y="20859"/>
                    <a:pt x="4274" y="180287"/>
                    <a:pt x="3879" y="181905"/>
                  </a:cubicBezTo>
                  <a:cubicBezTo>
                    <a:pt x="3643" y="182813"/>
                    <a:pt x="2853" y="183406"/>
                    <a:pt x="1945" y="1834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3" name="Google Shape;473;p27"/>
            <p:cNvSpPr/>
            <p:nvPr/>
          </p:nvSpPr>
          <p:spPr>
            <a:xfrm>
              <a:off x="2751221" y="2838306"/>
              <a:ext cx="155453" cy="91583"/>
            </a:xfrm>
            <a:custGeom>
              <a:avLst/>
              <a:gdLst/>
              <a:ahLst/>
              <a:cxnLst/>
              <a:rect l="l" t="t" r="r" b="b"/>
              <a:pathLst>
                <a:path w="55812" h="32881" extrusionOk="0">
                  <a:moveTo>
                    <a:pt x="1493" y="32881"/>
                  </a:moveTo>
                  <a:cubicBezTo>
                    <a:pt x="980" y="32881"/>
                    <a:pt x="467" y="32605"/>
                    <a:pt x="190" y="32131"/>
                  </a:cubicBezTo>
                  <a:cubicBezTo>
                    <a:pt x="-205" y="31420"/>
                    <a:pt x="32" y="30512"/>
                    <a:pt x="743" y="30117"/>
                  </a:cubicBezTo>
                  <a:lnTo>
                    <a:pt x="53609" y="190"/>
                  </a:lnTo>
                  <a:cubicBezTo>
                    <a:pt x="54320" y="-205"/>
                    <a:pt x="55228" y="32"/>
                    <a:pt x="55623" y="743"/>
                  </a:cubicBezTo>
                  <a:cubicBezTo>
                    <a:pt x="56017" y="1454"/>
                    <a:pt x="55781" y="2362"/>
                    <a:pt x="55070" y="2756"/>
                  </a:cubicBezTo>
                  <a:lnTo>
                    <a:pt x="2204" y="32684"/>
                  </a:lnTo>
                  <a:cubicBezTo>
                    <a:pt x="1967" y="32802"/>
                    <a:pt x="1730" y="32881"/>
                    <a:pt x="1493" y="32881"/>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4" name="Google Shape;474;p27"/>
            <p:cNvSpPr/>
            <p:nvPr/>
          </p:nvSpPr>
          <p:spPr>
            <a:xfrm>
              <a:off x="2768231" y="2825399"/>
              <a:ext cx="125411" cy="110209"/>
            </a:xfrm>
            <a:custGeom>
              <a:avLst/>
              <a:gdLst/>
              <a:ahLst/>
              <a:cxnLst/>
              <a:rect l="l" t="t" r="r" b="b"/>
              <a:pathLst>
                <a:path w="45026" h="39568" extrusionOk="0">
                  <a:moveTo>
                    <a:pt x="10507" y="39568"/>
                  </a:moveTo>
                  <a:cubicBezTo>
                    <a:pt x="10073" y="39568"/>
                    <a:pt x="9639" y="39371"/>
                    <a:pt x="9323" y="39016"/>
                  </a:cubicBezTo>
                  <a:lnTo>
                    <a:pt x="321" y="27487"/>
                  </a:lnTo>
                  <a:cubicBezTo>
                    <a:pt x="-192" y="26855"/>
                    <a:pt x="-74" y="25908"/>
                    <a:pt x="558" y="25394"/>
                  </a:cubicBezTo>
                  <a:cubicBezTo>
                    <a:pt x="1190" y="24881"/>
                    <a:pt x="2137" y="25000"/>
                    <a:pt x="2651" y="25631"/>
                  </a:cubicBezTo>
                  <a:lnTo>
                    <a:pt x="9481" y="34357"/>
                  </a:lnTo>
                  <a:lnTo>
                    <a:pt x="11732" y="16550"/>
                  </a:lnTo>
                  <a:cubicBezTo>
                    <a:pt x="11810" y="16037"/>
                    <a:pt x="12126" y="15563"/>
                    <a:pt x="12640" y="15366"/>
                  </a:cubicBezTo>
                  <a:cubicBezTo>
                    <a:pt x="13153" y="15169"/>
                    <a:pt x="13706" y="15247"/>
                    <a:pt x="14100" y="15563"/>
                  </a:cubicBezTo>
                  <a:lnTo>
                    <a:pt x="26893" y="25473"/>
                  </a:lnTo>
                  <a:lnTo>
                    <a:pt x="27287" y="6719"/>
                  </a:lnTo>
                  <a:cubicBezTo>
                    <a:pt x="27287" y="6167"/>
                    <a:pt x="27642" y="5653"/>
                    <a:pt x="28156" y="5416"/>
                  </a:cubicBezTo>
                  <a:cubicBezTo>
                    <a:pt x="28669" y="5180"/>
                    <a:pt x="29301" y="5259"/>
                    <a:pt x="29735" y="5653"/>
                  </a:cubicBezTo>
                  <a:lnTo>
                    <a:pt x="41580" y="15682"/>
                  </a:lnTo>
                  <a:lnTo>
                    <a:pt x="39921" y="1666"/>
                  </a:lnTo>
                  <a:cubicBezTo>
                    <a:pt x="39843" y="837"/>
                    <a:pt x="40395" y="126"/>
                    <a:pt x="41225" y="7"/>
                  </a:cubicBezTo>
                  <a:cubicBezTo>
                    <a:pt x="42014" y="-71"/>
                    <a:pt x="42764" y="481"/>
                    <a:pt x="42882" y="1310"/>
                  </a:cubicBezTo>
                  <a:lnTo>
                    <a:pt x="45015" y="19077"/>
                  </a:lnTo>
                  <a:cubicBezTo>
                    <a:pt x="45094" y="19669"/>
                    <a:pt x="44778" y="20262"/>
                    <a:pt x="44265" y="20538"/>
                  </a:cubicBezTo>
                  <a:cubicBezTo>
                    <a:pt x="43712" y="20814"/>
                    <a:pt x="43080" y="20775"/>
                    <a:pt x="42606" y="20380"/>
                  </a:cubicBezTo>
                  <a:lnTo>
                    <a:pt x="30248" y="9917"/>
                  </a:lnTo>
                  <a:lnTo>
                    <a:pt x="29854" y="28513"/>
                  </a:lnTo>
                  <a:cubicBezTo>
                    <a:pt x="29854" y="29066"/>
                    <a:pt x="29499" y="29579"/>
                    <a:pt x="29024" y="29816"/>
                  </a:cubicBezTo>
                  <a:cubicBezTo>
                    <a:pt x="28511" y="30053"/>
                    <a:pt x="27919" y="29974"/>
                    <a:pt x="27485" y="29658"/>
                  </a:cubicBezTo>
                  <a:lnTo>
                    <a:pt x="14416" y="19512"/>
                  </a:lnTo>
                  <a:lnTo>
                    <a:pt x="12047" y="38265"/>
                  </a:lnTo>
                  <a:cubicBezTo>
                    <a:pt x="11968" y="38858"/>
                    <a:pt x="11534" y="39331"/>
                    <a:pt x="10981" y="39489"/>
                  </a:cubicBezTo>
                  <a:cubicBezTo>
                    <a:pt x="10863" y="39489"/>
                    <a:pt x="10705" y="39529"/>
                    <a:pt x="10587" y="39529"/>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5" name="Google Shape;475;p27"/>
            <p:cNvSpPr/>
            <p:nvPr/>
          </p:nvSpPr>
          <p:spPr>
            <a:xfrm>
              <a:off x="2386433" y="2771426"/>
              <a:ext cx="539616" cy="646176"/>
            </a:xfrm>
            <a:custGeom>
              <a:avLst/>
              <a:gdLst/>
              <a:ahLst/>
              <a:cxnLst/>
              <a:rect l="l" t="t" r="r" b="b"/>
              <a:pathLst>
                <a:path w="193737" h="231995" extrusionOk="0">
                  <a:moveTo>
                    <a:pt x="15477" y="0"/>
                  </a:moveTo>
                  <a:lnTo>
                    <a:pt x="193737" y="22347"/>
                  </a:lnTo>
                  <a:lnTo>
                    <a:pt x="181380" y="231995"/>
                  </a:lnTo>
                  <a:lnTo>
                    <a:pt x="0" y="212649"/>
                  </a:lnTo>
                  <a:lnTo>
                    <a:pt x="15477" y="0"/>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6" name="Google Shape;476;p27"/>
            <p:cNvSpPr/>
            <p:nvPr/>
          </p:nvSpPr>
          <p:spPr>
            <a:xfrm>
              <a:off x="2891631" y="2784071"/>
              <a:ext cx="153075" cy="637825"/>
            </a:xfrm>
            <a:custGeom>
              <a:avLst/>
              <a:gdLst/>
              <a:ahLst/>
              <a:cxnLst/>
              <a:rect l="l" t="t" r="r" b="b"/>
              <a:pathLst>
                <a:path w="54958" h="228997" extrusionOk="0">
                  <a:moveTo>
                    <a:pt x="12357" y="17806"/>
                  </a:moveTo>
                  <a:lnTo>
                    <a:pt x="0" y="227455"/>
                  </a:lnTo>
                  <a:cubicBezTo>
                    <a:pt x="32256" y="235193"/>
                    <a:pt x="38416" y="211307"/>
                    <a:pt x="38416" y="211307"/>
                  </a:cubicBezTo>
                  <a:lnTo>
                    <a:pt x="54958" y="0"/>
                  </a:lnTo>
                  <a:cubicBezTo>
                    <a:pt x="54958" y="0"/>
                    <a:pt x="48997" y="29335"/>
                    <a:pt x="12357" y="17846"/>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7" name="Google Shape;477;p27"/>
            <p:cNvSpPr/>
            <p:nvPr/>
          </p:nvSpPr>
          <p:spPr>
            <a:xfrm>
              <a:off x="2988955" y="2491105"/>
              <a:ext cx="227194" cy="292638"/>
            </a:xfrm>
            <a:custGeom>
              <a:avLst/>
              <a:gdLst/>
              <a:ahLst/>
              <a:cxnLst/>
              <a:rect l="l" t="t" r="r" b="b"/>
              <a:pathLst>
                <a:path w="81569" h="105065" extrusionOk="0">
                  <a:moveTo>
                    <a:pt x="18280" y="44697"/>
                  </a:moveTo>
                  <a:cubicBezTo>
                    <a:pt x="9436" y="61122"/>
                    <a:pt x="987" y="81534"/>
                    <a:pt x="0" y="100801"/>
                  </a:cubicBezTo>
                  <a:lnTo>
                    <a:pt x="20096" y="105065"/>
                  </a:lnTo>
                  <a:lnTo>
                    <a:pt x="67553" y="24048"/>
                  </a:lnTo>
                  <a:lnTo>
                    <a:pt x="81569" y="4"/>
                  </a:lnTo>
                  <a:cubicBezTo>
                    <a:pt x="58354" y="-352"/>
                    <a:pt x="29295" y="24246"/>
                    <a:pt x="18280" y="44697"/>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8" name="Google Shape;478;p27"/>
            <p:cNvSpPr/>
            <p:nvPr/>
          </p:nvSpPr>
          <p:spPr>
            <a:xfrm>
              <a:off x="2998631" y="2491116"/>
              <a:ext cx="217515" cy="881508"/>
            </a:xfrm>
            <a:custGeom>
              <a:avLst/>
              <a:gdLst/>
              <a:ahLst/>
              <a:cxnLst/>
              <a:rect l="l" t="t" r="r" b="b"/>
              <a:pathLst>
                <a:path w="78094" h="316486" extrusionOk="0">
                  <a:moveTo>
                    <a:pt x="64079" y="24044"/>
                  </a:moveTo>
                  <a:lnTo>
                    <a:pt x="16622" y="105061"/>
                  </a:lnTo>
                  <a:lnTo>
                    <a:pt x="16543" y="105180"/>
                  </a:lnTo>
                  <a:lnTo>
                    <a:pt x="0" y="316487"/>
                  </a:lnTo>
                  <a:lnTo>
                    <a:pt x="69290" y="209846"/>
                  </a:lnTo>
                  <a:lnTo>
                    <a:pt x="78095" y="0"/>
                  </a:lnTo>
                  <a:lnTo>
                    <a:pt x="64079" y="24044"/>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9" name="Google Shape;479;p27"/>
            <p:cNvSpPr/>
            <p:nvPr/>
          </p:nvSpPr>
          <p:spPr>
            <a:xfrm>
              <a:off x="2446476" y="2712013"/>
              <a:ext cx="538298" cy="121765"/>
            </a:xfrm>
            <a:custGeom>
              <a:avLst/>
              <a:gdLst/>
              <a:ahLst/>
              <a:cxnLst/>
              <a:rect l="l" t="t" r="r" b="b"/>
              <a:pathLst>
                <a:path w="193264" h="43717" extrusionOk="0">
                  <a:moveTo>
                    <a:pt x="193264" y="21055"/>
                  </a:moveTo>
                  <a:cubicBezTo>
                    <a:pt x="181854" y="17462"/>
                    <a:pt x="105970" y="-5240"/>
                    <a:pt x="27519" y="1116"/>
                  </a:cubicBezTo>
                  <a:cubicBezTo>
                    <a:pt x="14924" y="2143"/>
                    <a:pt x="4106" y="10434"/>
                    <a:pt x="0" y="22358"/>
                  </a:cubicBezTo>
                  <a:lnTo>
                    <a:pt x="0" y="22358"/>
                  </a:lnTo>
                  <a:lnTo>
                    <a:pt x="172180" y="43717"/>
                  </a:lnTo>
                  <a:cubicBezTo>
                    <a:pt x="173365" y="40480"/>
                    <a:pt x="174589" y="37637"/>
                    <a:pt x="175734" y="35150"/>
                  </a:cubicBezTo>
                  <a:cubicBezTo>
                    <a:pt x="179248" y="27648"/>
                    <a:pt x="185881" y="22753"/>
                    <a:pt x="193264" y="21055"/>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0" name="Google Shape;480;p27"/>
            <p:cNvSpPr/>
            <p:nvPr/>
          </p:nvSpPr>
          <p:spPr>
            <a:xfrm>
              <a:off x="2926052" y="2768813"/>
              <a:ext cx="118657" cy="72396"/>
            </a:xfrm>
            <a:custGeom>
              <a:avLst/>
              <a:gdLst/>
              <a:ahLst/>
              <a:cxnLst/>
              <a:rect l="l" t="t" r="r" b="b"/>
              <a:pathLst>
                <a:path w="42601" h="25992" extrusionOk="0">
                  <a:moveTo>
                    <a:pt x="42167" y="5123"/>
                  </a:moveTo>
                  <a:cubicBezTo>
                    <a:pt x="35850" y="345"/>
                    <a:pt x="28112" y="-957"/>
                    <a:pt x="21084" y="661"/>
                  </a:cubicBezTo>
                  <a:cubicBezTo>
                    <a:pt x="13701" y="2359"/>
                    <a:pt x="7067" y="7255"/>
                    <a:pt x="3553" y="14756"/>
                  </a:cubicBezTo>
                  <a:cubicBezTo>
                    <a:pt x="2409" y="17244"/>
                    <a:pt x="1185" y="20086"/>
                    <a:pt x="0" y="23324"/>
                  </a:cubicBezTo>
                  <a:cubicBezTo>
                    <a:pt x="36639" y="34813"/>
                    <a:pt x="42601" y="5478"/>
                    <a:pt x="42601" y="5478"/>
                  </a:cubicBezTo>
                  <a:cubicBezTo>
                    <a:pt x="42601" y="5478"/>
                    <a:pt x="42443" y="5360"/>
                    <a:pt x="42127" y="5123"/>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1" name="Google Shape;481;p27"/>
            <p:cNvSpPr/>
            <p:nvPr/>
          </p:nvSpPr>
          <p:spPr>
            <a:xfrm>
              <a:off x="2466731" y="2723012"/>
              <a:ext cx="489918" cy="64909"/>
            </a:xfrm>
            <a:custGeom>
              <a:avLst/>
              <a:gdLst/>
              <a:ahLst/>
              <a:cxnLst/>
              <a:rect l="l" t="t" r="r" b="b"/>
              <a:pathLst>
                <a:path w="175894" h="23304" extrusionOk="0">
                  <a:moveTo>
                    <a:pt x="173950" y="23304"/>
                  </a:moveTo>
                  <a:cubicBezTo>
                    <a:pt x="173753" y="23304"/>
                    <a:pt x="173556" y="23304"/>
                    <a:pt x="173318" y="23225"/>
                  </a:cubicBezTo>
                  <a:cubicBezTo>
                    <a:pt x="172410" y="22909"/>
                    <a:pt x="81445" y="-6505"/>
                    <a:pt x="2323" y="7867"/>
                  </a:cubicBezTo>
                  <a:cubicBezTo>
                    <a:pt x="1217" y="8064"/>
                    <a:pt x="230" y="7353"/>
                    <a:pt x="33" y="6287"/>
                  </a:cubicBezTo>
                  <a:cubicBezTo>
                    <a:pt x="-165" y="5221"/>
                    <a:pt x="546" y="4195"/>
                    <a:pt x="1612" y="3997"/>
                  </a:cubicBezTo>
                  <a:cubicBezTo>
                    <a:pt x="81721" y="-10532"/>
                    <a:pt x="173635" y="19198"/>
                    <a:pt x="174543" y="19474"/>
                  </a:cubicBezTo>
                  <a:cubicBezTo>
                    <a:pt x="175569" y="19830"/>
                    <a:pt x="176122" y="20935"/>
                    <a:pt x="175806" y="21962"/>
                  </a:cubicBezTo>
                  <a:cubicBezTo>
                    <a:pt x="175530" y="22791"/>
                    <a:pt x="174779" y="23304"/>
                    <a:pt x="173911" y="2330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2" name="Google Shape;482;p27"/>
            <p:cNvSpPr/>
            <p:nvPr/>
          </p:nvSpPr>
          <p:spPr>
            <a:xfrm>
              <a:off x="2447467" y="2762688"/>
              <a:ext cx="489951" cy="60530"/>
            </a:xfrm>
            <a:custGeom>
              <a:avLst/>
              <a:gdLst/>
              <a:ahLst/>
              <a:cxnLst/>
              <a:rect l="l" t="t" r="r" b="b"/>
              <a:pathLst>
                <a:path w="175906" h="21732" extrusionOk="0">
                  <a:moveTo>
                    <a:pt x="173878" y="21733"/>
                  </a:moveTo>
                  <a:cubicBezTo>
                    <a:pt x="173641" y="21733"/>
                    <a:pt x="173404" y="21693"/>
                    <a:pt x="173207" y="21614"/>
                  </a:cubicBezTo>
                  <a:cubicBezTo>
                    <a:pt x="172694" y="21417"/>
                    <a:pt x="120262" y="2387"/>
                    <a:pt x="1974" y="4045"/>
                  </a:cubicBezTo>
                  <a:lnTo>
                    <a:pt x="1974" y="4045"/>
                  </a:lnTo>
                  <a:cubicBezTo>
                    <a:pt x="908" y="4045"/>
                    <a:pt x="0" y="3176"/>
                    <a:pt x="0" y="2110"/>
                  </a:cubicBezTo>
                  <a:cubicBezTo>
                    <a:pt x="0" y="1005"/>
                    <a:pt x="868" y="136"/>
                    <a:pt x="1935" y="97"/>
                  </a:cubicBezTo>
                  <a:cubicBezTo>
                    <a:pt x="121051" y="-1522"/>
                    <a:pt x="174075" y="17706"/>
                    <a:pt x="174628" y="17903"/>
                  </a:cubicBezTo>
                  <a:cubicBezTo>
                    <a:pt x="175655" y="18298"/>
                    <a:pt x="176168" y="19403"/>
                    <a:pt x="175773" y="20430"/>
                  </a:cubicBezTo>
                  <a:cubicBezTo>
                    <a:pt x="175497" y="21220"/>
                    <a:pt x="174707" y="21733"/>
                    <a:pt x="173917" y="2173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3" name="Google Shape;483;p27"/>
            <p:cNvSpPr/>
            <p:nvPr/>
          </p:nvSpPr>
          <p:spPr>
            <a:xfrm>
              <a:off x="2989476" y="2501650"/>
              <a:ext cx="217457" cy="273402"/>
            </a:xfrm>
            <a:custGeom>
              <a:avLst/>
              <a:gdLst/>
              <a:ahLst/>
              <a:cxnLst/>
              <a:rect l="l" t="t" r="r" b="b"/>
              <a:pathLst>
                <a:path w="78073" h="98159" extrusionOk="0">
                  <a:moveTo>
                    <a:pt x="1984" y="98121"/>
                  </a:moveTo>
                  <a:cubicBezTo>
                    <a:pt x="1984" y="98121"/>
                    <a:pt x="1668" y="98121"/>
                    <a:pt x="1510" y="98081"/>
                  </a:cubicBezTo>
                  <a:cubicBezTo>
                    <a:pt x="444" y="97805"/>
                    <a:pt x="-187" y="96739"/>
                    <a:pt x="50" y="95712"/>
                  </a:cubicBezTo>
                  <a:cubicBezTo>
                    <a:pt x="20225" y="13629"/>
                    <a:pt x="75105" y="166"/>
                    <a:pt x="75657" y="48"/>
                  </a:cubicBezTo>
                  <a:cubicBezTo>
                    <a:pt x="76723" y="-189"/>
                    <a:pt x="77790" y="482"/>
                    <a:pt x="78026" y="1548"/>
                  </a:cubicBezTo>
                  <a:cubicBezTo>
                    <a:pt x="78263" y="2614"/>
                    <a:pt x="77592" y="3680"/>
                    <a:pt x="76565" y="3917"/>
                  </a:cubicBezTo>
                  <a:cubicBezTo>
                    <a:pt x="76052" y="4035"/>
                    <a:pt x="23502" y="17104"/>
                    <a:pt x="3919" y="96660"/>
                  </a:cubicBezTo>
                  <a:cubicBezTo>
                    <a:pt x="3682" y="97568"/>
                    <a:pt x="2892" y="98160"/>
                    <a:pt x="2024" y="9816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4" name="Google Shape;484;p27"/>
            <p:cNvSpPr/>
            <p:nvPr/>
          </p:nvSpPr>
          <p:spPr>
            <a:xfrm>
              <a:off x="3025041" y="2561748"/>
              <a:ext cx="147459" cy="218802"/>
            </a:xfrm>
            <a:custGeom>
              <a:avLst/>
              <a:gdLst/>
              <a:ahLst/>
              <a:cxnLst/>
              <a:rect l="l" t="t" r="r" b="b"/>
              <a:pathLst>
                <a:path w="52942" h="78556" extrusionOk="0">
                  <a:moveTo>
                    <a:pt x="1967" y="78478"/>
                  </a:moveTo>
                  <a:cubicBezTo>
                    <a:pt x="1967" y="78478"/>
                    <a:pt x="1731" y="78478"/>
                    <a:pt x="1612" y="78478"/>
                  </a:cubicBezTo>
                  <a:cubicBezTo>
                    <a:pt x="546" y="78280"/>
                    <a:pt x="-164" y="77254"/>
                    <a:pt x="33" y="76188"/>
                  </a:cubicBezTo>
                  <a:cubicBezTo>
                    <a:pt x="6785" y="39588"/>
                    <a:pt x="47885" y="2080"/>
                    <a:pt x="49622" y="501"/>
                  </a:cubicBezTo>
                  <a:cubicBezTo>
                    <a:pt x="50451" y="-210"/>
                    <a:pt x="51675" y="-170"/>
                    <a:pt x="52425" y="659"/>
                  </a:cubicBezTo>
                  <a:cubicBezTo>
                    <a:pt x="53176" y="1488"/>
                    <a:pt x="53097" y="2712"/>
                    <a:pt x="52268" y="3462"/>
                  </a:cubicBezTo>
                  <a:cubicBezTo>
                    <a:pt x="51833" y="3857"/>
                    <a:pt x="10417" y="41641"/>
                    <a:pt x="3902" y="76938"/>
                  </a:cubicBezTo>
                  <a:cubicBezTo>
                    <a:pt x="3744" y="77885"/>
                    <a:pt x="2915" y="78556"/>
                    <a:pt x="1967" y="785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5" name="Google Shape;485;p27"/>
            <p:cNvSpPr/>
            <p:nvPr/>
          </p:nvSpPr>
          <p:spPr>
            <a:xfrm>
              <a:off x="2993069" y="2792416"/>
              <a:ext cx="57920" cy="585818"/>
            </a:xfrm>
            <a:custGeom>
              <a:avLst/>
              <a:gdLst/>
              <a:ahLst/>
              <a:cxnLst/>
              <a:rect l="l" t="t" r="r" b="b"/>
              <a:pathLst>
                <a:path w="20795" h="210325" extrusionOk="0">
                  <a:moveTo>
                    <a:pt x="1997" y="210286"/>
                  </a:moveTo>
                  <a:cubicBezTo>
                    <a:pt x="1997" y="210286"/>
                    <a:pt x="1760" y="210286"/>
                    <a:pt x="1602" y="210286"/>
                  </a:cubicBezTo>
                  <a:cubicBezTo>
                    <a:pt x="536" y="210088"/>
                    <a:pt x="-135" y="209062"/>
                    <a:pt x="23" y="208035"/>
                  </a:cubicBezTo>
                  <a:cubicBezTo>
                    <a:pt x="457" y="204640"/>
                    <a:pt x="11236" y="71704"/>
                    <a:pt x="16842" y="1821"/>
                  </a:cubicBezTo>
                  <a:cubicBezTo>
                    <a:pt x="16921" y="755"/>
                    <a:pt x="17869" y="-74"/>
                    <a:pt x="18974" y="5"/>
                  </a:cubicBezTo>
                  <a:cubicBezTo>
                    <a:pt x="20080" y="84"/>
                    <a:pt x="20869" y="1032"/>
                    <a:pt x="20790" y="2137"/>
                  </a:cubicBezTo>
                  <a:cubicBezTo>
                    <a:pt x="18026" y="36289"/>
                    <a:pt x="4287" y="206732"/>
                    <a:pt x="3892" y="208746"/>
                  </a:cubicBezTo>
                  <a:cubicBezTo>
                    <a:pt x="3695" y="209693"/>
                    <a:pt x="2866" y="210325"/>
                    <a:pt x="1958" y="21032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6" name="Google Shape;486;p27"/>
            <p:cNvSpPr/>
            <p:nvPr/>
          </p:nvSpPr>
          <p:spPr>
            <a:xfrm>
              <a:off x="2886119" y="2836953"/>
              <a:ext cx="44345" cy="586147"/>
            </a:xfrm>
            <a:custGeom>
              <a:avLst/>
              <a:gdLst/>
              <a:ahLst/>
              <a:cxnLst/>
              <a:rect l="l" t="t" r="r" b="b"/>
              <a:pathLst>
                <a:path w="15921" h="210443" extrusionOk="0">
                  <a:moveTo>
                    <a:pt x="1979" y="210444"/>
                  </a:moveTo>
                  <a:cubicBezTo>
                    <a:pt x="1979" y="210444"/>
                    <a:pt x="1900" y="210444"/>
                    <a:pt x="1861" y="210444"/>
                  </a:cubicBezTo>
                  <a:cubicBezTo>
                    <a:pt x="755" y="210365"/>
                    <a:pt x="-74" y="209457"/>
                    <a:pt x="5" y="208351"/>
                  </a:cubicBezTo>
                  <a:lnTo>
                    <a:pt x="11968" y="1861"/>
                  </a:lnTo>
                  <a:cubicBezTo>
                    <a:pt x="12047" y="755"/>
                    <a:pt x="12994" y="-74"/>
                    <a:pt x="14061" y="5"/>
                  </a:cubicBezTo>
                  <a:cubicBezTo>
                    <a:pt x="15166" y="84"/>
                    <a:pt x="15995" y="992"/>
                    <a:pt x="15916" y="2098"/>
                  </a:cubicBezTo>
                  <a:lnTo>
                    <a:pt x="3953" y="208588"/>
                  </a:lnTo>
                  <a:cubicBezTo>
                    <a:pt x="3874" y="209654"/>
                    <a:pt x="3005" y="210444"/>
                    <a:pt x="1979" y="21044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7" name="Google Shape;487;p27"/>
            <p:cNvSpPr/>
            <p:nvPr/>
          </p:nvSpPr>
          <p:spPr>
            <a:xfrm>
              <a:off x="3052092" y="2727465"/>
              <a:ext cx="240193" cy="226835"/>
            </a:xfrm>
            <a:custGeom>
              <a:avLst/>
              <a:gdLst/>
              <a:ahLst/>
              <a:cxnLst/>
              <a:rect l="l" t="t" r="r" b="b"/>
              <a:pathLst>
                <a:path w="86236" h="81440" extrusionOk="0">
                  <a:moveTo>
                    <a:pt x="56809" y="187"/>
                  </a:moveTo>
                  <a:cubicBezTo>
                    <a:pt x="56888" y="1767"/>
                    <a:pt x="53966" y="5557"/>
                    <a:pt x="52189" y="6228"/>
                  </a:cubicBezTo>
                  <a:cubicBezTo>
                    <a:pt x="39437" y="11045"/>
                    <a:pt x="8601" y="23284"/>
                    <a:pt x="3706" y="30470"/>
                  </a:cubicBezTo>
                  <a:cubicBezTo>
                    <a:pt x="2995" y="31496"/>
                    <a:pt x="3153" y="32918"/>
                    <a:pt x="4140" y="33668"/>
                  </a:cubicBezTo>
                  <a:cubicBezTo>
                    <a:pt x="5956" y="35089"/>
                    <a:pt x="11010" y="36155"/>
                    <a:pt x="24750" y="32997"/>
                  </a:cubicBezTo>
                  <a:cubicBezTo>
                    <a:pt x="25658" y="32799"/>
                    <a:pt x="26171" y="34023"/>
                    <a:pt x="25342" y="34458"/>
                  </a:cubicBezTo>
                  <a:cubicBezTo>
                    <a:pt x="17958" y="38208"/>
                    <a:pt x="6706" y="44604"/>
                    <a:pt x="665" y="51435"/>
                  </a:cubicBezTo>
                  <a:cubicBezTo>
                    <a:pt x="-677" y="52935"/>
                    <a:pt x="113" y="55383"/>
                    <a:pt x="2126" y="55738"/>
                  </a:cubicBezTo>
                  <a:cubicBezTo>
                    <a:pt x="5956" y="56488"/>
                    <a:pt x="13734" y="56251"/>
                    <a:pt x="29132" y="51198"/>
                  </a:cubicBezTo>
                  <a:cubicBezTo>
                    <a:pt x="30001" y="50921"/>
                    <a:pt x="30593" y="52106"/>
                    <a:pt x="29803" y="52580"/>
                  </a:cubicBezTo>
                  <a:cubicBezTo>
                    <a:pt x="24671" y="55896"/>
                    <a:pt x="17801" y="60831"/>
                    <a:pt x="15037" y="64859"/>
                  </a:cubicBezTo>
                  <a:cubicBezTo>
                    <a:pt x="13932" y="66477"/>
                    <a:pt x="14919" y="68649"/>
                    <a:pt x="16853" y="68886"/>
                  </a:cubicBezTo>
                  <a:cubicBezTo>
                    <a:pt x="20604" y="69320"/>
                    <a:pt x="28145" y="69162"/>
                    <a:pt x="41529" y="64780"/>
                  </a:cubicBezTo>
                  <a:cubicBezTo>
                    <a:pt x="42200" y="64543"/>
                    <a:pt x="42674" y="65451"/>
                    <a:pt x="42082" y="65846"/>
                  </a:cubicBezTo>
                  <a:cubicBezTo>
                    <a:pt x="38252" y="68451"/>
                    <a:pt x="33199" y="72518"/>
                    <a:pt x="31540" y="76624"/>
                  </a:cubicBezTo>
                  <a:cubicBezTo>
                    <a:pt x="30632" y="78954"/>
                    <a:pt x="32212" y="81441"/>
                    <a:pt x="34738" y="81441"/>
                  </a:cubicBezTo>
                  <a:cubicBezTo>
                    <a:pt x="38924" y="81441"/>
                    <a:pt x="44214" y="78085"/>
                    <a:pt x="62257" y="68728"/>
                  </a:cubicBezTo>
                  <a:cubicBezTo>
                    <a:pt x="62257" y="68728"/>
                    <a:pt x="81129" y="60950"/>
                    <a:pt x="81129" y="60950"/>
                  </a:cubicBezTo>
                  <a:cubicBezTo>
                    <a:pt x="81446" y="60831"/>
                    <a:pt x="81840" y="59055"/>
                    <a:pt x="81959" y="58699"/>
                  </a:cubicBezTo>
                  <a:cubicBezTo>
                    <a:pt x="82235" y="57910"/>
                    <a:pt x="82512" y="57160"/>
                    <a:pt x="82748" y="56370"/>
                  </a:cubicBezTo>
                  <a:cubicBezTo>
                    <a:pt x="83222" y="54870"/>
                    <a:pt x="83696" y="53409"/>
                    <a:pt x="84091" y="51869"/>
                  </a:cubicBezTo>
                  <a:cubicBezTo>
                    <a:pt x="84841" y="49145"/>
                    <a:pt x="85394" y="46342"/>
                    <a:pt x="85789" y="43538"/>
                  </a:cubicBezTo>
                  <a:cubicBezTo>
                    <a:pt x="86776" y="36155"/>
                    <a:pt x="86144" y="28733"/>
                    <a:pt x="83775" y="21665"/>
                  </a:cubicBezTo>
                  <a:cubicBezTo>
                    <a:pt x="82906" y="19139"/>
                    <a:pt x="78642" y="13019"/>
                    <a:pt x="76629" y="11203"/>
                  </a:cubicBezTo>
                  <a:cubicBezTo>
                    <a:pt x="69127" y="4293"/>
                    <a:pt x="66442" y="2556"/>
                    <a:pt x="58349" y="69"/>
                  </a:cubicBezTo>
                  <a:cubicBezTo>
                    <a:pt x="57875" y="-89"/>
                    <a:pt x="57362" y="69"/>
                    <a:pt x="56848" y="108"/>
                  </a:cubicBez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8" name="Google Shape;488;p27"/>
            <p:cNvSpPr/>
            <p:nvPr/>
          </p:nvSpPr>
          <p:spPr>
            <a:xfrm>
              <a:off x="3045861" y="2722268"/>
              <a:ext cx="236809" cy="237642"/>
            </a:xfrm>
            <a:custGeom>
              <a:avLst/>
              <a:gdLst/>
              <a:ahLst/>
              <a:cxnLst/>
              <a:rect l="l" t="t" r="r" b="b"/>
              <a:pathLst>
                <a:path w="85021" h="85320" extrusionOk="0">
                  <a:moveTo>
                    <a:pt x="36778" y="85281"/>
                  </a:moveTo>
                  <a:cubicBezTo>
                    <a:pt x="35001" y="85360"/>
                    <a:pt x="33303" y="84412"/>
                    <a:pt x="32277" y="82912"/>
                  </a:cubicBezTo>
                  <a:cubicBezTo>
                    <a:pt x="31250" y="81412"/>
                    <a:pt x="31053" y="79477"/>
                    <a:pt x="31724" y="77779"/>
                  </a:cubicBezTo>
                  <a:cubicBezTo>
                    <a:pt x="32751" y="75213"/>
                    <a:pt x="34843" y="72765"/>
                    <a:pt x="37212" y="70554"/>
                  </a:cubicBezTo>
                  <a:cubicBezTo>
                    <a:pt x="27934" y="73002"/>
                    <a:pt x="22091" y="73120"/>
                    <a:pt x="18616" y="72686"/>
                  </a:cubicBezTo>
                  <a:cubicBezTo>
                    <a:pt x="16997" y="72489"/>
                    <a:pt x="15655" y="71502"/>
                    <a:pt x="14984" y="70041"/>
                  </a:cubicBezTo>
                  <a:cubicBezTo>
                    <a:pt x="14312" y="68580"/>
                    <a:pt x="14470" y="66922"/>
                    <a:pt x="15378" y="65579"/>
                  </a:cubicBezTo>
                  <a:cubicBezTo>
                    <a:pt x="17234" y="62855"/>
                    <a:pt x="20748" y="59815"/>
                    <a:pt x="24459" y="57091"/>
                  </a:cubicBezTo>
                  <a:cubicBezTo>
                    <a:pt x="15378" y="59578"/>
                    <a:pt x="8390" y="60368"/>
                    <a:pt x="3731" y="59499"/>
                  </a:cubicBezTo>
                  <a:cubicBezTo>
                    <a:pt x="2113" y="59183"/>
                    <a:pt x="810" y="58078"/>
                    <a:pt x="257" y="56499"/>
                  </a:cubicBezTo>
                  <a:cubicBezTo>
                    <a:pt x="-296" y="54919"/>
                    <a:pt x="59" y="53222"/>
                    <a:pt x="1165" y="51958"/>
                  </a:cubicBezTo>
                  <a:cubicBezTo>
                    <a:pt x="5666" y="46865"/>
                    <a:pt x="12852" y="42048"/>
                    <a:pt x="19564" y="38218"/>
                  </a:cubicBezTo>
                  <a:cubicBezTo>
                    <a:pt x="12220" y="39324"/>
                    <a:pt x="7403" y="38929"/>
                    <a:pt x="4916" y="37034"/>
                  </a:cubicBezTo>
                  <a:cubicBezTo>
                    <a:pt x="3139" y="35652"/>
                    <a:pt x="2744" y="33046"/>
                    <a:pt x="4087" y="31151"/>
                  </a:cubicBezTo>
                  <a:cubicBezTo>
                    <a:pt x="9101" y="23808"/>
                    <a:pt x="37212" y="12358"/>
                    <a:pt x="53518" y="6199"/>
                  </a:cubicBezTo>
                  <a:cubicBezTo>
                    <a:pt x="54545" y="5804"/>
                    <a:pt x="56755" y="2922"/>
                    <a:pt x="56874" y="2014"/>
                  </a:cubicBezTo>
                  <a:cubicBezTo>
                    <a:pt x="56834" y="908"/>
                    <a:pt x="57663" y="40"/>
                    <a:pt x="58769" y="0"/>
                  </a:cubicBezTo>
                  <a:cubicBezTo>
                    <a:pt x="59875" y="0"/>
                    <a:pt x="60783" y="829"/>
                    <a:pt x="60822" y="1935"/>
                  </a:cubicBezTo>
                  <a:cubicBezTo>
                    <a:pt x="60941" y="4540"/>
                    <a:pt x="57348" y="9002"/>
                    <a:pt x="54939" y="9910"/>
                  </a:cubicBezTo>
                  <a:cubicBezTo>
                    <a:pt x="28723" y="19859"/>
                    <a:pt x="10483" y="28861"/>
                    <a:pt x="7363" y="33402"/>
                  </a:cubicBezTo>
                  <a:cubicBezTo>
                    <a:pt x="7245" y="33599"/>
                    <a:pt x="7245" y="33875"/>
                    <a:pt x="7363" y="33954"/>
                  </a:cubicBezTo>
                  <a:cubicBezTo>
                    <a:pt x="8114" y="34547"/>
                    <a:pt x="11785" y="36244"/>
                    <a:pt x="26315" y="32928"/>
                  </a:cubicBezTo>
                  <a:cubicBezTo>
                    <a:pt x="27697" y="32612"/>
                    <a:pt x="29079" y="33362"/>
                    <a:pt x="29552" y="34705"/>
                  </a:cubicBezTo>
                  <a:cubicBezTo>
                    <a:pt x="30026" y="36008"/>
                    <a:pt x="29474" y="37429"/>
                    <a:pt x="28210" y="38100"/>
                  </a:cubicBezTo>
                  <a:cubicBezTo>
                    <a:pt x="21774" y="41377"/>
                    <a:pt x="10128" y="47852"/>
                    <a:pt x="4126" y="54643"/>
                  </a:cubicBezTo>
                  <a:cubicBezTo>
                    <a:pt x="3889" y="54880"/>
                    <a:pt x="3968" y="55156"/>
                    <a:pt x="4008" y="55314"/>
                  </a:cubicBezTo>
                  <a:cubicBezTo>
                    <a:pt x="4047" y="55472"/>
                    <a:pt x="4205" y="55669"/>
                    <a:pt x="4481" y="55709"/>
                  </a:cubicBezTo>
                  <a:cubicBezTo>
                    <a:pt x="8074" y="56380"/>
                    <a:pt x="15457" y="56183"/>
                    <a:pt x="30500" y="51248"/>
                  </a:cubicBezTo>
                  <a:cubicBezTo>
                    <a:pt x="31843" y="50813"/>
                    <a:pt x="33264" y="51405"/>
                    <a:pt x="33856" y="52669"/>
                  </a:cubicBezTo>
                  <a:cubicBezTo>
                    <a:pt x="34448" y="53932"/>
                    <a:pt x="34053" y="55393"/>
                    <a:pt x="32869" y="56183"/>
                  </a:cubicBezTo>
                  <a:cubicBezTo>
                    <a:pt x="25683" y="60842"/>
                    <a:pt x="20630" y="65027"/>
                    <a:pt x="18656" y="67909"/>
                  </a:cubicBezTo>
                  <a:cubicBezTo>
                    <a:pt x="18498" y="68185"/>
                    <a:pt x="18537" y="68422"/>
                    <a:pt x="18577" y="68541"/>
                  </a:cubicBezTo>
                  <a:cubicBezTo>
                    <a:pt x="18616" y="68659"/>
                    <a:pt x="18774" y="68856"/>
                    <a:pt x="19090" y="68896"/>
                  </a:cubicBezTo>
                  <a:cubicBezTo>
                    <a:pt x="22248" y="69251"/>
                    <a:pt x="29552" y="69251"/>
                    <a:pt x="42897" y="64869"/>
                  </a:cubicBezTo>
                  <a:cubicBezTo>
                    <a:pt x="44121" y="64474"/>
                    <a:pt x="45464" y="65027"/>
                    <a:pt x="46016" y="66172"/>
                  </a:cubicBezTo>
                  <a:cubicBezTo>
                    <a:pt x="46609" y="67317"/>
                    <a:pt x="46214" y="68698"/>
                    <a:pt x="45148" y="69449"/>
                  </a:cubicBezTo>
                  <a:cubicBezTo>
                    <a:pt x="39976" y="73002"/>
                    <a:pt x="36462" y="76516"/>
                    <a:pt x="35356" y="79359"/>
                  </a:cubicBezTo>
                  <a:cubicBezTo>
                    <a:pt x="35159" y="79872"/>
                    <a:pt x="35198" y="80385"/>
                    <a:pt x="35475" y="80819"/>
                  </a:cubicBezTo>
                  <a:cubicBezTo>
                    <a:pt x="35633" y="81056"/>
                    <a:pt x="35988" y="81451"/>
                    <a:pt x="36699" y="81451"/>
                  </a:cubicBezTo>
                  <a:lnTo>
                    <a:pt x="36699" y="81451"/>
                  </a:lnTo>
                  <a:cubicBezTo>
                    <a:pt x="39541" y="81451"/>
                    <a:pt x="43687" y="79280"/>
                    <a:pt x="53676" y="73989"/>
                  </a:cubicBezTo>
                  <a:cubicBezTo>
                    <a:pt x="56400" y="72528"/>
                    <a:pt x="59598" y="70870"/>
                    <a:pt x="63309" y="68935"/>
                  </a:cubicBezTo>
                  <a:lnTo>
                    <a:pt x="82300" y="61078"/>
                  </a:lnTo>
                  <a:cubicBezTo>
                    <a:pt x="83288" y="60684"/>
                    <a:pt x="84472" y="61157"/>
                    <a:pt x="84866" y="62144"/>
                  </a:cubicBezTo>
                  <a:cubicBezTo>
                    <a:pt x="85301" y="63171"/>
                    <a:pt x="84788" y="64316"/>
                    <a:pt x="83801" y="64711"/>
                  </a:cubicBezTo>
                  <a:lnTo>
                    <a:pt x="64968" y="72489"/>
                  </a:lnTo>
                  <a:cubicBezTo>
                    <a:pt x="61414" y="74344"/>
                    <a:pt x="58256" y="76003"/>
                    <a:pt x="55532" y="77424"/>
                  </a:cubicBezTo>
                  <a:cubicBezTo>
                    <a:pt x="44635" y="83188"/>
                    <a:pt x="40528" y="85320"/>
                    <a:pt x="36699" y="853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9" name="Google Shape;489;p27"/>
            <p:cNvSpPr/>
            <p:nvPr/>
          </p:nvSpPr>
          <p:spPr>
            <a:xfrm>
              <a:off x="1652888" y="3019184"/>
              <a:ext cx="957291" cy="325727"/>
            </a:xfrm>
            <a:custGeom>
              <a:avLst/>
              <a:gdLst/>
              <a:ahLst/>
              <a:cxnLst/>
              <a:rect l="l" t="t" r="r" b="b"/>
              <a:pathLst>
                <a:path w="343694" h="116945" extrusionOk="0">
                  <a:moveTo>
                    <a:pt x="310900" y="60091"/>
                  </a:moveTo>
                  <a:cubicBezTo>
                    <a:pt x="309873" y="59894"/>
                    <a:pt x="310071" y="58394"/>
                    <a:pt x="311097" y="58354"/>
                  </a:cubicBezTo>
                  <a:cubicBezTo>
                    <a:pt x="326969" y="57723"/>
                    <a:pt x="332023" y="55077"/>
                    <a:pt x="333523" y="53024"/>
                  </a:cubicBezTo>
                  <a:cubicBezTo>
                    <a:pt x="334313" y="51919"/>
                    <a:pt x="333997" y="50339"/>
                    <a:pt x="332970" y="49471"/>
                  </a:cubicBezTo>
                  <a:cubicBezTo>
                    <a:pt x="325548" y="43193"/>
                    <a:pt x="288790" y="38969"/>
                    <a:pt x="273629" y="37468"/>
                  </a:cubicBezTo>
                  <a:cubicBezTo>
                    <a:pt x="271536" y="37271"/>
                    <a:pt x="270826" y="34507"/>
                    <a:pt x="272563" y="33323"/>
                  </a:cubicBezTo>
                  <a:cubicBezTo>
                    <a:pt x="289225" y="21834"/>
                    <a:pt x="288079" y="15714"/>
                    <a:pt x="288079" y="15714"/>
                  </a:cubicBezTo>
                  <a:cubicBezTo>
                    <a:pt x="286895" y="9397"/>
                    <a:pt x="266562" y="16109"/>
                    <a:pt x="266562" y="16109"/>
                  </a:cubicBezTo>
                  <a:lnTo>
                    <a:pt x="228462" y="31822"/>
                  </a:lnTo>
                  <a:lnTo>
                    <a:pt x="97579" y="30638"/>
                  </a:lnTo>
                  <a:lnTo>
                    <a:pt x="98211" y="6159"/>
                  </a:lnTo>
                  <a:lnTo>
                    <a:pt x="4165" y="0"/>
                  </a:lnTo>
                  <a:lnTo>
                    <a:pt x="533" y="33678"/>
                  </a:lnTo>
                  <a:cubicBezTo>
                    <a:pt x="-178" y="40469"/>
                    <a:pt x="-178" y="47299"/>
                    <a:pt x="533" y="54051"/>
                  </a:cubicBezTo>
                  <a:cubicBezTo>
                    <a:pt x="533" y="54051"/>
                    <a:pt x="533" y="54130"/>
                    <a:pt x="533" y="54130"/>
                  </a:cubicBezTo>
                  <a:cubicBezTo>
                    <a:pt x="4402" y="90769"/>
                    <a:pt x="24104" y="116077"/>
                    <a:pt x="59479" y="116945"/>
                  </a:cubicBezTo>
                  <a:lnTo>
                    <a:pt x="232963" y="106088"/>
                  </a:lnTo>
                  <a:lnTo>
                    <a:pt x="281012" y="107825"/>
                  </a:lnTo>
                  <a:cubicBezTo>
                    <a:pt x="300319" y="115011"/>
                    <a:pt x="309913" y="114734"/>
                    <a:pt x="314374" y="113510"/>
                  </a:cubicBezTo>
                  <a:cubicBezTo>
                    <a:pt x="316901" y="112839"/>
                    <a:pt x="318086" y="109839"/>
                    <a:pt x="316585" y="107667"/>
                  </a:cubicBezTo>
                  <a:cubicBezTo>
                    <a:pt x="313703" y="103521"/>
                    <a:pt x="306833" y="100521"/>
                    <a:pt x="301819" y="98823"/>
                  </a:cubicBezTo>
                  <a:cubicBezTo>
                    <a:pt x="301069" y="98547"/>
                    <a:pt x="301345" y="97481"/>
                    <a:pt x="302096" y="97520"/>
                  </a:cubicBezTo>
                  <a:cubicBezTo>
                    <a:pt x="317730" y="98389"/>
                    <a:pt x="325942" y="96375"/>
                    <a:pt x="329891" y="94796"/>
                  </a:cubicBezTo>
                  <a:cubicBezTo>
                    <a:pt x="331944" y="93967"/>
                    <a:pt x="332378" y="91243"/>
                    <a:pt x="330680" y="89821"/>
                  </a:cubicBezTo>
                  <a:cubicBezTo>
                    <a:pt x="326535" y="86347"/>
                    <a:pt x="317770" y="83070"/>
                    <a:pt x="311334" y="80977"/>
                  </a:cubicBezTo>
                  <a:cubicBezTo>
                    <a:pt x="310347" y="80661"/>
                    <a:pt x="310623" y="79201"/>
                    <a:pt x="311689" y="79240"/>
                  </a:cubicBezTo>
                  <a:cubicBezTo>
                    <a:pt x="329693" y="80188"/>
                    <a:pt x="338103" y="78174"/>
                    <a:pt x="342051" y="76279"/>
                  </a:cubicBezTo>
                  <a:cubicBezTo>
                    <a:pt x="344104" y="75292"/>
                    <a:pt x="344262" y="72449"/>
                    <a:pt x="342367" y="71186"/>
                  </a:cubicBezTo>
                  <a:cubicBezTo>
                    <a:pt x="333878" y="65579"/>
                    <a:pt x="319902" y="61947"/>
                    <a:pt x="310861" y="60052"/>
                  </a:cubicBez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0" name="Google Shape;490;p27"/>
            <p:cNvSpPr/>
            <p:nvPr/>
          </p:nvSpPr>
          <p:spPr>
            <a:xfrm>
              <a:off x="1647526" y="3013741"/>
              <a:ext cx="968443" cy="336888"/>
            </a:xfrm>
            <a:custGeom>
              <a:avLst/>
              <a:gdLst/>
              <a:ahLst/>
              <a:cxnLst/>
              <a:rect l="l" t="t" r="r" b="b"/>
              <a:pathLst>
                <a:path w="347698" h="120952" extrusionOk="0">
                  <a:moveTo>
                    <a:pt x="61602" y="120913"/>
                  </a:moveTo>
                  <a:cubicBezTo>
                    <a:pt x="26976" y="120084"/>
                    <a:pt x="4787" y="96513"/>
                    <a:pt x="562" y="56320"/>
                  </a:cubicBezTo>
                  <a:cubicBezTo>
                    <a:pt x="-187" y="49214"/>
                    <a:pt x="-187" y="42186"/>
                    <a:pt x="562" y="35435"/>
                  </a:cubicBezTo>
                  <a:lnTo>
                    <a:pt x="4195" y="1757"/>
                  </a:lnTo>
                  <a:cubicBezTo>
                    <a:pt x="4314" y="691"/>
                    <a:pt x="5261" y="-139"/>
                    <a:pt x="6367" y="19"/>
                  </a:cubicBezTo>
                  <a:cubicBezTo>
                    <a:pt x="7433" y="138"/>
                    <a:pt x="8222" y="1125"/>
                    <a:pt x="8104" y="2191"/>
                  </a:cubicBezTo>
                  <a:lnTo>
                    <a:pt x="4472" y="35869"/>
                  </a:lnTo>
                  <a:cubicBezTo>
                    <a:pt x="3761" y="42383"/>
                    <a:pt x="3761" y="49095"/>
                    <a:pt x="4472" y="55847"/>
                  </a:cubicBezTo>
                  <a:cubicBezTo>
                    <a:pt x="8459" y="93947"/>
                    <a:pt x="29266" y="116175"/>
                    <a:pt x="61523" y="117004"/>
                  </a:cubicBezTo>
                  <a:lnTo>
                    <a:pt x="234848" y="106147"/>
                  </a:lnTo>
                  <a:lnTo>
                    <a:pt x="283095" y="107884"/>
                  </a:lnTo>
                  <a:cubicBezTo>
                    <a:pt x="283293" y="107884"/>
                    <a:pt x="283529" y="107923"/>
                    <a:pt x="283727" y="108002"/>
                  </a:cubicBezTo>
                  <a:cubicBezTo>
                    <a:pt x="303152" y="115227"/>
                    <a:pt x="312233" y="114635"/>
                    <a:pt x="315904" y="113648"/>
                  </a:cubicBezTo>
                  <a:cubicBezTo>
                    <a:pt x="316496" y="113490"/>
                    <a:pt x="316970" y="113056"/>
                    <a:pt x="317207" y="112464"/>
                  </a:cubicBezTo>
                  <a:cubicBezTo>
                    <a:pt x="317326" y="112148"/>
                    <a:pt x="317444" y="111516"/>
                    <a:pt x="317010" y="110884"/>
                  </a:cubicBezTo>
                  <a:cubicBezTo>
                    <a:pt x="314996" y="108042"/>
                    <a:pt x="310100" y="105160"/>
                    <a:pt x="303231" y="102751"/>
                  </a:cubicBezTo>
                  <a:cubicBezTo>
                    <a:pt x="301967" y="102317"/>
                    <a:pt x="301256" y="101053"/>
                    <a:pt x="301494" y="99751"/>
                  </a:cubicBezTo>
                  <a:cubicBezTo>
                    <a:pt x="301730" y="98448"/>
                    <a:pt x="302954" y="97500"/>
                    <a:pt x="304257" y="97619"/>
                  </a:cubicBezTo>
                  <a:cubicBezTo>
                    <a:pt x="319971" y="98487"/>
                    <a:pt x="327867" y="96395"/>
                    <a:pt x="331223" y="95052"/>
                  </a:cubicBezTo>
                  <a:cubicBezTo>
                    <a:pt x="331658" y="94894"/>
                    <a:pt x="331776" y="94539"/>
                    <a:pt x="331815" y="94342"/>
                  </a:cubicBezTo>
                  <a:cubicBezTo>
                    <a:pt x="331815" y="94184"/>
                    <a:pt x="331855" y="93749"/>
                    <a:pt x="331460" y="93433"/>
                  </a:cubicBezTo>
                  <a:cubicBezTo>
                    <a:pt x="328460" y="90907"/>
                    <a:pt x="321826" y="87867"/>
                    <a:pt x="312785" y="84945"/>
                  </a:cubicBezTo>
                  <a:cubicBezTo>
                    <a:pt x="311404" y="84511"/>
                    <a:pt x="310614" y="83129"/>
                    <a:pt x="310851" y="81707"/>
                  </a:cubicBezTo>
                  <a:cubicBezTo>
                    <a:pt x="311127" y="80286"/>
                    <a:pt x="312391" y="79299"/>
                    <a:pt x="313851" y="79378"/>
                  </a:cubicBezTo>
                  <a:cubicBezTo>
                    <a:pt x="331460" y="80325"/>
                    <a:pt x="339554" y="78391"/>
                    <a:pt x="343226" y="76575"/>
                  </a:cubicBezTo>
                  <a:cubicBezTo>
                    <a:pt x="343660" y="76377"/>
                    <a:pt x="343739" y="75982"/>
                    <a:pt x="343739" y="75785"/>
                  </a:cubicBezTo>
                  <a:cubicBezTo>
                    <a:pt x="343739" y="75627"/>
                    <a:pt x="343739" y="75193"/>
                    <a:pt x="343305" y="74916"/>
                  </a:cubicBezTo>
                  <a:cubicBezTo>
                    <a:pt x="334816" y="69310"/>
                    <a:pt x="320327" y="65717"/>
                    <a:pt x="312469" y="64059"/>
                  </a:cubicBezTo>
                  <a:cubicBezTo>
                    <a:pt x="311048" y="63743"/>
                    <a:pt x="310100" y="62480"/>
                    <a:pt x="310219" y="61058"/>
                  </a:cubicBezTo>
                  <a:cubicBezTo>
                    <a:pt x="310337" y="59597"/>
                    <a:pt x="311522" y="58453"/>
                    <a:pt x="312982" y="58413"/>
                  </a:cubicBezTo>
                  <a:cubicBezTo>
                    <a:pt x="329802" y="57742"/>
                    <a:pt x="333237" y="54781"/>
                    <a:pt x="333908" y="53873"/>
                  </a:cubicBezTo>
                  <a:cubicBezTo>
                    <a:pt x="334066" y="53675"/>
                    <a:pt x="333948" y="53241"/>
                    <a:pt x="333671" y="53004"/>
                  </a:cubicBezTo>
                  <a:cubicBezTo>
                    <a:pt x="328815" y="48898"/>
                    <a:pt x="307060" y="44594"/>
                    <a:pt x="275435" y="41475"/>
                  </a:cubicBezTo>
                  <a:cubicBezTo>
                    <a:pt x="273659" y="41317"/>
                    <a:pt x="272198" y="40054"/>
                    <a:pt x="271724" y="38317"/>
                  </a:cubicBezTo>
                  <a:cubicBezTo>
                    <a:pt x="271250" y="36580"/>
                    <a:pt x="271922" y="34763"/>
                    <a:pt x="273422" y="33737"/>
                  </a:cubicBezTo>
                  <a:cubicBezTo>
                    <a:pt x="288267" y="23511"/>
                    <a:pt x="288109" y="18023"/>
                    <a:pt x="288109" y="17984"/>
                  </a:cubicBezTo>
                  <a:cubicBezTo>
                    <a:pt x="288109" y="17984"/>
                    <a:pt x="288030" y="17786"/>
                    <a:pt x="287714" y="17589"/>
                  </a:cubicBezTo>
                  <a:cubicBezTo>
                    <a:pt x="284950" y="15970"/>
                    <a:pt x="275199" y="18023"/>
                    <a:pt x="269197" y="19997"/>
                  </a:cubicBezTo>
                  <a:lnTo>
                    <a:pt x="231216" y="35671"/>
                  </a:lnTo>
                  <a:cubicBezTo>
                    <a:pt x="230979" y="35750"/>
                    <a:pt x="230702" y="35790"/>
                    <a:pt x="230426" y="35829"/>
                  </a:cubicBezTo>
                  <a:lnTo>
                    <a:pt x="99544" y="34645"/>
                  </a:lnTo>
                  <a:cubicBezTo>
                    <a:pt x="98438" y="34645"/>
                    <a:pt x="97570" y="33737"/>
                    <a:pt x="97570" y="32671"/>
                  </a:cubicBezTo>
                  <a:cubicBezTo>
                    <a:pt x="97570" y="31605"/>
                    <a:pt x="98478" y="30697"/>
                    <a:pt x="99544" y="30697"/>
                  </a:cubicBezTo>
                  <a:lnTo>
                    <a:pt x="99544" y="30697"/>
                  </a:lnTo>
                  <a:lnTo>
                    <a:pt x="230031" y="31881"/>
                  </a:lnTo>
                  <a:lnTo>
                    <a:pt x="267776" y="16286"/>
                  </a:lnTo>
                  <a:cubicBezTo>
                    <a:pt x="270618" y="15338"/>
                    <a:pt x="284398" y="11074"/>
                    <a:pt x="289689" y="14193"/>
                  </a:cubicBezTo>
                  <a:cubicBezTo>
                    <a:pt x="290952" y="14944"/>
                    <a:pt x="291741" y="16010"/>
                    <a:pt x="291978" y="17391"/>
                  </a:cubicBezTo>
                  <a:cubicBezTo>
                    <a:pt x="292215" y="18615"/>
                    <a:pt x="292531" y="25367"/>
                    <a:pt x="275633" y="37014"/>
                  </a:cubicBezTo>
                  <a:lnTo>
                    <a:pt x="275633" y="39541"/>
                  </a:lnTo>
                  <a:cubicBezTo>
                    <a:pt x="275633" y="39541"/>
                    <a:pt x="275791" y="37567"/>
                    <a:pt x="275791" y="37567"/>
                  </a:cubicBezTo>
                  <a:cubicBezTo>
                    <a:pt x="295098" y="39462"/>
                    <a:pt x="328657" y="43647"/>
                    <a:pt x="336198" y="50003"/>
                  </a:cubicBezTo>
                  <a:cubicBezTo>
                    <a:pt x="338054" y="51583"/>
                    <a:pt x="338449" y="54346"/>
                    <a:pt x="337067" y="56242"/>
                  </a:cubicBezTo>
                  <a:cubicBezTo>
                    <a:pt x="334935" y="59124"/>
                    <a:pt x="329486" y="60979"/>
                    <a:pt x="320484" y="61887"/>
                  </a:cubicBezTo>
                  <a:cubicBezTo>
                    <a:pt x="329131" y="64059"/>
                    <a:pt x="338843" y="67257"/>
                    <a:pt x="345476" y="71639"/>
                  </a:cubicBezTo>
                  <a:cubicBezTo>
                    <a:pt x="346977" y="72627"/>
                    <a:pt x="347806" y="74285"/>
                    <a:pt x="347687" y="76061"/>
                  </a:cubicBezTo>
                  <a:cubicBezTo>
                    <a:pt x="347569" y="77838"/>
                    <a:pt x="346542" y="79338"/>
                    <a:pt x="344963" y="80128"/>
                  </a:cubicBezTo>
                  <a:cubicBezTo>
                    <a:pt x="340067" y="82497"/>
                    <a:pt x="331776" y="83642"/>
                    <a:pt x="320721" y="83523"/>
                  </a:cubicBezTo>
                  <a:cubicBezTo>
                    <a:pt x="325854" y="85498"/>
                    <a:pt x="331026" y="87867"/>
                    <a:pt x="333987" y="90393"/>
                  </a:cubicBezTo>
                  <a:cubicBezTo>
                    <a:pt x="335329" y="91538"/>
                    <a:pt x="335961" y="93236"/>
                    <a:pt x="335685" y="94973"/>
                  </a:cubicBezTo>
                  <a:cubicBezTo>
                    <a:pt x="335408" y="96671"/>
                    <a:pt x="334263" y="98092"/>
                    <a:pt x="332684" y="98724"/>
                  </a:cubicBezTo>
                  <a:cubicBezTo>
                    <a:pt x="328973" y="100185"/>
                    <a:pt x="322458" y="101725"/>
                    <a:pt x="311206" y="101764"/>
                  </a:cubicBezTo>
                  <a:cubicBezTo>
                    <a:pt x="314838" y="103541"/>
                    <a:pt x="318273" y="105831"/>
                    <a:pt x="320247" y="108594"/>
                  </a:cubicBezTo>
                  <a:cubicBezTo>
                    <a:pt x="321314" y="110134"/>
                    <a:pt x="321550" y="112029"/>
                    <a:pt x="320918" y="113806"/>
                  </a:cubicBezTo>
                  <a:cubicBezTo>
                    <a:pt x="320247" y="115622"/>
                    <a:pt x="318787" y="116965"/>
                    <a:pt x="316931" y="117478"/>
                  </a:cubicBezTo>
                  <a:cubicBezTo>
                    <a:pt x="311917" y="118860"/>
                    <a:pt x="301888" y="118939"/>
                    <a:pt x="282661" y="111832"/>
                  </a:cubicBezTo>
                  <a:lnTo>
                    <a:pt x="234927" y="110095"/>
                  </a:lnTo>
                  <a:lnTo>
                    <a:pt x="61641" y="12095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1" name="Google Shape;491;p27"/>
            <p:cNvSpPr/>
            <p:nvPr/>
          </p:nvSpPr>
          <p:spPr>
            <a:xfrm>
              <a:off x="2858530" y="3789297"/>
              <a:ext cx="275360" cy="53004"/>
            </a:xfrm>
            <a:custGeom>
              <a:avLst/>
              <a:gdLst/>
              <a:ahLst/>
              <a:cxnLst/>
              <a:rect l="l" t="t" r="r" b="b"/>
              <a:pathLst>
                <a:path w="98862" h="19030" extrusionOk="0">
                  <a:moveTo>
                    <a:pt x="592" y="19030"/>
                  </a:moveTo>
                  <a:lnTo>
                    <a:pt x="0" y="0"/>
                  </a:lnTo>
                  <a:lnTo>
                    <a:pt x="96414" y="1579"/>
                  </a:lnTo>
                  <a:lnTo>
                    <a:pt x="98862" y="17885"/>
                  </a:lnTo>
                  <a:lnTo>
                    <a:pt x="592" y="19030"/>
                  </a:ln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2" name="Google Shape;492;p27"/>
            <p:cNvSpPr/>
            <p:nvPr/>
          </p:nvSpPr>
          <p:spPr>
            <a:xfrm>
              <a:off x="1794423" y="3003706"/>
              <a:ext cx="1435360" cy="1119568"/>
            </a:xfrm>
            <a:custGeom>
              <a:avLst/>
              <a:gdLst/>
              <a:ahLst/>
              <a:cxnLst/>
              <a:rect l="l" t="t" r="r" b="b"/>
              <a:pathLst>
                <a:path w="515334" h="401956" extrusionOk="0">
                  <a:moveTo>
                    <a:pt x="239356" y="363342"/>
                  </a:moveTo>
                  <a:lnTo>
                    <a:pt x="348287" y="232775"/>
                  </a:lnTo>
                  <a:lnTo>
                    <a:pt x="350735" y="281575"/>
                  </a:lnTo>
                  <a:lnTo>
                    <a:pt x="515335" y="284220"/>
                  </a:lnTo>
                  <a:lnTo>
                    <a:pt x="501950" y="110579"/>
                  </a:lnTo>
                  <a:cubicBezTo>
                    <a:pt x="499937" y="72281"/>
                    <a:pt x="480670" y="30865"/>
                    <a:pt x="441582" y="13019"/>
                  </a:cubicBezTo>
                  <a:cubicBezTo>
                    <a:pt x="410589" y="-1155"/>
                    <a:pt x="359539" y="-10670"/>
                    <a:pt x="318044" y="22455"/>
                  </a:cubicBezTo>
                  <a:lnTo>
                    <a:pt x="11664" y="203796"/>
                  </a:lnTo>
                  <a:lnTo>
                    <a:pt x="728" y="288484"/>
                  </a:lnTo>
                  <a:cubicBezTo>
                    <a:pt x="-3220" y="319122"/>
                    <a:pt x="9058" y="349800"/>
                    <a:pt x="33577" y="368593"/>
                  </a:cubicBezTo>
                  <a:cubicBezTo>
                    <a:pt x="61175" y="389795"/>
                    <a:pt x="103578" y="403613"/>
                    <a:pt x="155931" y="401797"/>
                  </a:cubicBezTo>
                  <a:lnTo>
                    <a:pt x="155931" y="401797"/>
                  </a:lnTo>
                  <a:cubicBezTo>
                    <a:pt x="188859" y="400652"/>
                    <a:pt x="219695" y="386399"/>
                    <a:pt x="239317" y="363302"/>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3" name="Google Shape;493;p27"/>
            <p:cNvSpPr/>
            <p:nvPr/>
          </p:nvSpPr>
          <p:spPr>
            <a:xfrm>
              <a:off x="1813277" y="3125582"/>
              <a:ext cx="1305108" cy="840214"/>
            </a:xfrm>
            <a:custGeom>
              <a:avLst/>
              <a:gdLst/>
              <a:ahLst/>
              <a:cxnLst/>
              <a:rect l="l" t="t" r="r" b="b"/>
              <a:pathLst>
                <a:path w="468570" h="301660" extrusionOk="0">
                  <a:moveTo>
                    <a:pt x="6001" y="301621"/>
                  </a:moveTo>
                  <a:lnTo>
                    <a:pt x="313762" y="38790"/>
                  </a:lnTo>
                  <a:cubicBezTo>
                    <a:pt x="346453" y="8508"/>
                    <a:pt x="377999" y="12417"/>
                    <a:pt x="402834" y="25880"/>
                  </a:cubicBezTo>
                  <a:cubicBezTo>
                    <a:pt x="434142" y="42857"/>
                    <a:pt x="439551" y="62677"/>
                    <a:pt x="441526" y="98250"/>
                  </a:cubicBezTo>
                  <a:lnTo>
                    <a:pt x="453449" y="239635"/>
                  </a:lnTo>
                  <a:lnTo>
                    <a:pt x="468571" y="239872"/>
                  </a:lnTo>
                  <a:lnTo>
                    <a:pt x="456489" y="95447"/>
                  </a:lnTo>
                  <a:cubicBezTo>
                    <a:pt x="454476" y="59913"/>
                    <a:pt x="435011" y="27104"/>
                    <a:pt x="403702" y="10127"/>
                  </a:cubicBezTo>
                  <a:cubicBezTo>
                    <a:pt x="378868" y="-3337"/>
                    <a:pt x="347322" y="-7245"/>
                    <a:pt x="314631" y="23037"/>
                  </a:cubicBezTo>
                  <a:lnTo>
                    <a:pt x="0" y="290014"/>
                  </a:lnTo>
                  <a:lnTo>
                    <a:pt x="5922" y="301661"/>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4" name="Google Shape;494;p27"/>
            <p:cNvSpPr/>
            <p:nvPr/>
          </p:nvSpPr>
          <p:spPr>
            <a:xfrm>
              <a:off x="2754719" y="3380429"/>
              <a:ext cx="15394" cy="277123"/>
            </a:xfrm>
            <a:custGeom>
              <a:avLst/>
              <a:gdLst/>
              <a:ahLst/>
              <a:cxnLst/>
              <a:rect l="l" t="t" r="r" b="b"/>
              <a:pathLst>
                <a:path w="5527" h="99495" extrusionOk="0">
                  <a:moveTo>
                    <a:pt x="3553" y="99496"/>
                  </a:moveTo>
                  <a:cubicBezTo>
                    <a:pt x="2487" y="99496"/>
                    <a:pt x="1579" y="98627"/>
                    <a:pt x="1579" y="97561"/>
                  </a:cubicBezTo>
                  <a:lnTo>
                    <a:pt x="0" y="2015"/>
                  </a:lnTo>
                  <a:cubicBezTo>
                    <a:pt x="0" y="909"/>
                    <a:pt x="868" y="41"/>
                    <a:pt x="1935" y="1"/>
                  </a:cubicBezTo>
                  <a:cubicBezTo>
                    <a:pt x="3080" y="-38"/>
                    <a:pt x="3909" y="870"/>
                    <a:pt x="3948" y="1936"/>
                  </a:cubicBezTo>
                  <a:lnTo>
                    <a:pt x="5528" y="97482"/>
                  </a:lnTo>
                  <a:cubicBezTo>
                    <a:pt x="5528" y="98587"/>
                    <a:pt x="4659" y="99456"/>
                    <a:pt x="3593" y="99496"/>
                  </a:cubicBezTo>
                  <a:lnTo>
                    <a:pt x="3593" y="9949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5" name="Google Shape;495;p27"/>
            <p:cNvSpPr/>
            <p:nvPr/>
          </p:nvSpPr>
          <p:spPr>
            <a:xfrm>
              <a:off x="2793978" y="4058499"/>
              <a:ext cx="660470" cy="59271"/>
            </a:xfrm>
            <a:custGeom>
              <a:avLst/>
              <a:gdLst/>
              <a:ahLst/>
              <a:cxnLst/>
              <a:rect l="l" t="t" r="r" b="b"/>
              <a:pathLst>
                <a:path w="237127" h="21280" extrusionOk="0">
                  <a:moveTo>
                    <a:pt x="237128" y="1540"/>
                  </a:moveTo>
                  <a:lnTo>
                    <a:pt x="237049" y="21281"/>
                  </a:lnTo>
                  <a:lnTo>
                    <a:pt x="0" y="20649"/>
                  </a:lnTo>
                  <a:lnTo>
                    <a:pt x="1224" y="0"/>
                  </a:lnTo>
                  <a:lnTo>
                    <a:pt x="237128" y="154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6" name="Google Shape;496;p27"/>
            <p:cNvSpPr/>
            <p:nvPr/>
          </p:nvSpPr>
          <p:spPr>
            <a:xfrm>
              <a:off x="2797387" y="3838232"/>
              <a:ext cx="657063" cy="224445"/>
            </a:xfrm>
            <a:custGeom>
              <a:avLst/>
              <a:gdLst/>
              <a:ahLst/>
              <a:cxnLst/>
              <a:rect l="l" t="t" r="r" b="b"/>
              <a:pathLst>
                <a:path w="235904" h="80582" extrusionOk="0">
                  <a:moveTo>
                    <a:pt x="184854" y="43233"/>
                  </a:moveTo>
                  <a:lnTo>
                    <a:pt x="152953" y="32178"/>
                  </a:lnTo>
                  <a:lnTo>
                    <a:pt x="120775" y="0"/>
                  </a:lnTo>
                  <a:lnTo>
                    <a:pt x="21913" y="908"/>
                  </a:lnTo>
                  <a:lnTo>
                    <a:pt x="10660" y="41022"/>
                  </a:lnTo>
                  <a:lnTo>
                    <a:pt x="0" y="79043"/>
                  </a:lnTo>
                  <a:lnTo>
                    <a:pt x="45681" y="79359"/>
                  </a:lnTo>
                  <a:lnTo>
                    <a:pt x="235904" y="80583"/>
                  </a:lnTo>
                  <a:cubicBezTo>
                    <a:pt x="223428" y="63408"/>
                    <a:pt x="205700" y="50418"/>
                    <a:pt x="184854" y="4319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7" name="Google Shape;497;p27"/>
            <p:cNvSpPr/>
            <p:nvPr/>
          </p:nvSpPr>
          <p:spPr>
            <a:xfrm>
              <a:off x="2849946" y="4068604"/>
              <a:ext cx="11283" cy="51587"/>
            </a:xfrm>
            <a:custGeom>
              <a:avLst/>
              <a:gdLst/>
              <a:ahLst/>
              <a:cxnLst/>
              <a:rect l="l" t="t" r="r" b="b"/>
              <a:pathLst>
                <a:path w="4051" h="18521" extrusionOk="0">
                  <a:moveTo>
                    <a:pt x="1976" y="18522"/>
                  </a:moveTo>
                  <a:cubicBezTo>
                    <a:pt x="1779" y="18522"/>
                    <a:pt x="1542" y="18522"/>
                    <a:pt x="1345" y="18403"/>
                  </a:cubicBezTo>
                  <a:cubicBezTo>
                    <a:pt x="358" y="18087"/>
                    <a:pt x="-156" y="17100"/>
                    <a:pt x="42" y="16113"/>
                  </a:cubicBezTo>
                  <a:cubicBezTo>
                    <a:pt x="160" y="15047"/>
                    <a:pt x="121" y="8178"/>
                    <a:pt x="2" y="2018"/>
                  </a:cubicBezTo>
                  <a:cubicBezTo>
                    <a:pt x="2" y="913"/>
                    <a:pt x="831" y="44"/>
                    <a:pt x="1937" y="5"/>
                  </a:cubicBezTo>
                  <a:cubicBezTo>
                    <a:pt x="3003" y="-74"/>
                    <a:pt x="3911" y="834"/>
                    <a:pt x="3951" y="1939"/>
                  </a:cubicBezTo>
                  <a:cubicBezTo>
                    <a:pt x="4187" y="16074"/>
                    <a:pt x="3951" y="16785"/>
                    <a:pt x="3832" y="17140"/>
                  </a:cubicBezTo>
                  <a:cubicBezTo>
                    <a:pt x="3556" y="17969"/>
                    <a:pt x="2805"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8" name="Google Shape;498;p27"/>
            <p:cNvSpPr/>
            <p:nvPr/>
          </p:nvSpPr>
          <p:spPr>
            <a:xfrm>
              <a:off x="2907571" y="4068604"/>
              <a:ext cx="11283" cy="51587"/>
            </a:xfrm>
            <a:custGeom>
              <a:avLst/>
              <a:gdLst/>
              <a:ahLst/>
              <a:cxnLst/>
              <a:rect l="l" t="t" r="r" b="b"/>
              <a:pathLst>
                <a:path w="4051" h="18521" extrusionOk="0">
                  <a:moveTo>
                    <a:pt x="1976" y="18522"/>
                  </a:moveTo>
                  <a:cubicBezTo>
                    <a:pt x="1779" y="18522"/>
                    <a:pt x="1542" y="18522"/>
                    <a:pt x="1345" y="18403"/>
                  </a:cubicBezTo>
                  <a:cubicBezTo>
                    <a:pt x="358" y="18087"/>
                    <a:pt x="-156" y="17100"/>
                    <a:pt x="42" y="16113"/>
                  </a:cubicBezTo>
                  <a:cubicBezTo>
                    <a:pt x="160" y="15047"/>
                    <a:pt x="121" y="8178"/>
                    <a:pt x="2" y="2018"/>
                  </a:cubicBezTo>
                  <a:cubicBezTo>
                    <a:pt x="2" y="913"/>
                    <a:pt x="831" y="44"/>
                    <a:pt x="1937" y="5"/>
                  </a:cubicBezTo>
                  <a:cubicBezTo>
                    <a:pt x="2963" y="-74"/>
                    <a:pt x="3911" y="834"/>
                    <a:pt x="3951" y="1939"/>
                  </a:cubicBezTo>
                  <a:cubicBezTo>
                    <a:pt x="4187" y="16074"/>
                    <a:pt x="3951" y="16785"/>
                    <a:pt x="3832" y="17140"/>
                  </a:cubicBezTo>
                  <a:cubicBezTo>
                    <a:pt x="3556" y="17969"/>
                    <a:pt x="2805"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9" name="Google Shape;499;p27"/>
            <p:cNvSpPr/>
            <p:nvPr/>
          </p:nvSpPr>
          <p:spPr>
            <a:xfrm>
              <a:off x="2965085" y="4068604"/>
              <a:ext cx="11283" cy="51587"/>
            </a:xfrm>
            <a:custGeom>
              <a:avLst/>
              <a:gdLst/>
              <a:ahLst/>
              <a:cxnLst/>
              <a:rect l="l" t="t" r="r" b="b"/>
              <a:pathLst>
                <a:path w="4051" h="18521" extrusionOk="0">
                  <a:moveTo>
                    <a:pt x="1976" y="18522"/>
                  </a:moveTo>
                  <a:cubicBezTo>
                    <a:pt x="1779" y="18522"/>
                    <a:pt x="1542" y="18522"/>
                    <a:pt x="1345" y="18403"/>
                  </a:cubicBezTo>
                  <a:cubicBezTo>
                    <a:pt x="358" y="18087"/>
                    <a:pt x="-156" y="17100"/>
                    <a:pt x="42" y="16113"/>
                  </a:cubicBezTo>
                  <a:cubicBezTo>
                    <a:pt x="160" y="15047"/>
                    <a:pt x="121" y="8178"/>
                    <a:pt x="2" y="2018"/>
                  </a:cubicBezTo>
                  <a:cubicBezTo>
                    <a:pt x="2" y="913"/>
                    <a:pt x="831" y="44"/>
                    <a:pt x="1937" y="5"/>
                  </a:cubicBezTo>
                  <a:cubicBezTo>
                    <a:pt x="3082" y="-74"/>
                    <a:pt x="3911" y="834"/>
                    <a:pt x="3951" y="1939"/>
                  </a:cubicBezTo>
                  <a:cubicBezTo>
                    <a:pt x="4188" y="16074"/>
                    <a:pt x="3951" y="16785"/>
                    <a:pt x="3832" y="17140"/>
                  </a:cubicBezTo>
                  <a:cubicBezTo>
                    <a:pt x="3556" y="17969"/>
                    <a:pt x="2805"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0" name="Google Shape;500;p27"/>
            <p:cNvSpPr/>
            <p:nvPr/>
          </p:nvSpPr>
          <p:spPr>
            <a:xfrm>
              <a:off x="3022713" y="4068604"/>
              <a:ext cx="11280" cy="51587"/>
            </a:xfrm>
            <a:custGeom>
              <a:avLst/>
              <a:gdLst/>
              <a:ahLst/>
              <a:cxnLst/>
              <a:rect l="l" t="t" r="r" b="b"/>
              <a:pathLst>
                <a:path w="4050" h="18521" extrusionOk="0">
                  <a:moveTo>
                    <a:pt x="1974" y="18522"/>
                  </a:moveTo>
                  <a:cubicBezTo>
                    <a:pt x="1777" y="18522"/>
                    <a:pt x="1540" y="18522"/>
                    <a:pt x="1343" y="18403"/>
                  </a:cubicBezTo>
                  <a:cubicBezTo>
                    <a:pt x="395" y="18087"/>
                    <a:pt x="-158" y="17061"/>
                    <a:pt x="40" y="16113"/>
                  </a:cubicBezTo>
                  <a:cubicBezTo>
                    <a:pt x="158" y="15047"/>
                    <a:pt x="119" y="8178"/>
                    <a:pt x="0" y="2018"/>
                  </a:cubicBezTo>
                  <a:cubicBezTo>
                    <a:pt x="0" y="913"/>
                    <a:pt x="829" y="44"/>
                    <a:pt x="1935" y="5"/>
                  </a:cubicBezTo>
                  <a:cubicBezTo>
                    <a:pt x="3041" y="-74"/>
                    <a:pt x="3909" y="834"/>
                    <a:pt x="3949" y="1939"/>
                  </a:cubicBezTo>
                  <a:cubicBezTo>
                    <a:pt x="4186" y="16074"/>
                    <a:pt x="3949" y="16785"/>
                    <a:pt x="3830" y="17140"/>
                  </a:cubicBezTo>
                  <a:cubicBezTo>
                    <a:pt x="3554" y="17969"/>
                    <a:pt x="2764" y="18482"/>
                    <a:pt x="1974"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1" name="Google Shape;501;p27"/>
            <p:cNvSpPr/>
            <p:nvPr/>
          </p:nvSpPr>
          <p:spPr>
            <a:xfrm>
              <a:off x="3080332" y="4068604"/>
              <a:ext cx="11283" cy="51587"/>
            </a:xfrm>
            <a:custGeom>
              <a:avLst/>
              <a:gdLst/>
              <a:ahLst/>
              <a:cxnLst/>
              <a:rect l="l" t="t" r="r" b="b"/>
              <a:pathLst>
                <a:path w="4051" h="18521" extrusionOk="0">
                  <a:moveTo>
                    <a:pt x="1976" y="18522"/>
                  </a:moveTo>
                  <a:cubicBezTo>
                    <a:pt x="1779" y="18522"/>
                    <a:pt x="1542" y="18522"/>
                    <a:pt x="1345" y="18403"/>
                  </a:cubicBezTo>
                  <a:cubicBezTo>
                    <a:pt x="358" y="18087"/>
                    <a:pt x="-155" y="17100"/>
                    <a:pt x="42" y="16113"/>
                  </a:cubicBezTo>
                  <a:cubicBezTo>
                    <a:pt x="160" y="15047"/>
                    <a:pt x="121" y="8178"/>
                    <a:pt x="2" y="2018"/>
                  </a:cubicBezTo>
                  <a:cubicBezTo>
                    <a:pt x="2" y="913"/>
                    <a:pt x="832" y="44"/>
                    <a:pt x="1937" y="5"/>
                  </a:cubicBezTo>
                  <a:cubicBezTo>
                    <a:pt x="2963" y="-74"/>
                    <a:pt x="3911" y="834"/>
                    <a:pt x="3950" y="1939"/>
                  </a:cubicBezTo>
                  <a:cubicBezTo>
                    <a:pt x="4187" y="16074"/>
                    <a:pt x="3950" y="16785"/>
                    <a:pt x="3832" y="17140"/>
                  </a:cubicBezTo>
                  <a:cubicBezTo>
                    <a:pt x="3556" y="17969"/>
                    <a:pt x="2806"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2" name="Google Shape;502;p27"/>
            <p:cNvSpPr/>
            <p:nvPr/>
          </p:nvSpPr>
          <p:spPr>
            <a:xfrm>
              <a:off x="3137954" y="4068604"/>
              <a:ext cx="11283" cy="51587"/>
            </a:xfrm>
            <a:custGeom>
              <a:avLst/>
              <a:gdLst/>
              <a:ahLst/>
              <a:cxnLst/>
              <a:rect l="l" t="t" r="r" b="b"/>
              <a:pathLst>
                <a:path w="4051" h="18521" extrusionOk="0">
                  <a:moveTo>
                    <a:pt x="1976" y="18522"/>
                  </a:moveTo>
                  <a:cubicBezTo>
                    <a:pt x="1779" y="18522"/>
                    <a:pt x="1542" y="18522"/>
                    <a:pt x="1345" y="18403"/>
                  </a:cubicBezTo>
                  <a:cubicBezTo>
                    <a:pt x="358" y="18087"/>
                    <a:pt x="-155" y="17100"/>
                    <a:pt x="42" y="16113"/>
                  </a:cubicBezTo>
                  <a:cubicBezTo>
                    <a:pt x="160" y="15047"/>
                    <a:pt x="121" y="8178"/>
                    <a:pt x="2" y="2018"/>
                  </a:cubicBezTo>
                  <a:cubicBezTo>
                    <a:pt x="2" y="913"/>
                    <a:pt x="832" y="44"/>
                    <a:pt x="1937" y="5"/>
                  </a:cubicBezTo>
                  <a:cubicBezTo>
                    <a:pt x="3082" y="-74"/>
                    <a:pt x="3911" y="834"/>
                    <a:pt x="3950" y="1939"/>
                  </a:cubicBezTo>
                  <a:cubicBezTo>
                    <a:pt x="4187" y="16074"/>
                    <a:pt x="3950" y="16785"/>
                    <a:pt x="3832" y="17140"/>
                  </a:cubicBezTo>
                  <a:cubicBezTo>
                    <a:pt x="3556" y="17969"/>
                    <a:pt x="2806"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3" name="Google Shape;503;p27"/>
            <p:cNvSpPr/>
            <p:nvPr/>
          </p:nvSpPr>
          <p:spPr>
            <a:xfrm>
              <a:off x="3195468" y="4068604"/>
              <a:ext cx="11283" cy="51587"/>
            </a:xfrm>
            <a:custGeom>
              <a:avLst/>
              <a:gdLst/>
              <a:ahLst/>
              <a:cxnLst/>
              <a:rect l="l" t="t" r="r" b="b"/>
              <a:pathLst>
                <a:path w="4051" h="18521" extrusionOk="0">
                  <a:moveTo>
                    <a:pt x="1976" y="18522"/>
                  </a:moveTo>
                  <a:cubicBezTo>
                    <a:pt x="1779" y="18522"/>
                    <a:pt x="1542" y="18522"/>
                    <a:pt x="1345" y="18403"/>
                  </a:cubicBezTo>
                  <a:cubicBezTo>
                    <a:pt x="358" y="18087"/>
                    <a:pt x="-155" y="17100"/>
                    <a:pt x="42" y="16113"/>
                  </a:cubicBezTo>
                  <a:cubicBezTo>
                    <a:pt x="160" y="15047"/>
                    <a:pt x="121" y="8178"/>
                    <a:pt x="2" y="2018"/>
                  </a:cubicBezTo>
                  <a:cubicBezTo>
                    <a:pt x="2" y="913"/>
                    <a:pt x="832" y="44"/>
                    <a:pt x="1937" y="5"/>
                  </a:cubicBezTo>
                  <a:cubicBezTo>
                    <a:pt x="3042" y="-74"/>
                    <a:pt x="3911" y="834"/>
                    <a:pt x="3950" y="1939"/>
                  </a:cubicBezTo>
                  <a:cubicBezTo>
                    <a:pt x="4187" y="16074"/>
                    <a:pt x="3950" y="16785"/>
                    <a:pt x="3832" y="17140"/>
                  </a:cubicBezTo>
                  <a:cubicBezTo>
                    <a:pt x="3556" y="17969"/>
                    <a:pt x="2806"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4" name="Google Shape;504;p27"/>
            <p:cNvSpPr/>
            <p:nvPr/>
          </p:nvSpPr>
          <p:spPr>
            <a:xfrm>
              <a:off x="3253093" y="4068604"/>
              <a:ext cx="11286" cy="51587"/>
            </a:xfrm>
            <a:custGeom>
              <a:avLst/>
              <a:gdLst/>
              <a:ahLst/>
              <a:cxnLst/>
              <a:rect l="l" t="t" r="r" b="b"/>
              <a:pathLst>
                <a:path w="4052" h="18521" extrusionOk="0">
                  <a:moveTo>
                    <a:pt x="1977" y="18522"/>
                  </a:moveTo>
                  <a:cubicBezTo>
                    <a:pt x="1779" y="18522"/>
                    <a:pt x="1542" y="18522"/>
                    <a:pt x="1345" y="18403"/>
                  </a:cubicBezTo>
                  <a:cubicBezTo>
                    <a:pt x="358" y="18087"/>
                    <a:pt x="-155" y="17100"/>
                    <a:pt x="42" y="16113"/>
                  </a:cubicBezTo>
                  <a:cubicBezTo>
                    <a:pt x="160" y="15047"/>
                    <a:pt x="121" y="8178"/>
                    <a:pt x="3" y="2018"/>
                  </a:cubicBezTo>
                  <a:cubicBezTo>
                    <a:pt x="3" y="913"/>
                    <a:pt x="832" y="44"/>
                    <a:pt x="1937" y="5"/>
                  </a:cubicBezTo>
                  <a:cubicBezTo>
                    <a:pt x="3003" y="-74"/>
                    <a:pt x="3911" y="834"/>
                    <a:pt x="3951" y="1939"/>
                  </a:cubicBezTo>
                  <a:cubicBezTo>
                    <a:pt x="4187" y="16074"/>
                    <a:pt x="3951" y="16785"/>
                    <a:pt x="3832" y="17140"/>
                  </a:cubicBezTo>
                  <a:cubicBezTo>
                    <a:pt x="3556" y="17969"/>
                    <a:pt x="2806" y="18482"/>
                    <a:pt x="1977"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5" name="Google Shape;505;p27"/>
            <p:cNvSpPr/>
            <p:nvPr/>
          </p:nvSpPr>
          <p:spPr>
            <a:xfrm>
              <a:off x="3310721" y="4068604"/>
              <a:ext cx="11278" cy="51587"/>
            </a:xfrm>
            <a:custGeom>
              <a:avLst/>
              <a:gdLst/>
              <a:ahLst/>
              <a:cxnLst/>
              <a:rect l="l" t="t" r="r" b="b"/>
              <a:pathLst>
                <a:path w="4049" h="18521" extrusionOk="0">
                  <a:moveTo>
                    <a:pt x="1974" y="18522"/>
                  </a:moveTo>
                  <a:cubicBezTo>
                    <a:pt x="1777" y="18522"/>
                    <a:pt x="1540" y="18522"/>
                    <a:pt x="1343" y="18403"/>
                  </a:cubicBezTo>
                  <a:cubicBezTo>
                    <a:pt x="395" y="18087"/>
                    <a:pt x="-158" y="17061"/>
                    <a:pt x="40" y="16113"/>
                  </a:cubicBezTo>
                  <a:cubicBezTo>
                    <a:pt x="158" y="15047"/>
                    <a:pt x="118" y="8178"/>
                    <a:pt x="0" y="2018"/>
                  </a:cubicBezTo>
                  <a:cubicBezTo>
                    <a:pt x="0" y="913"/>
                    <a:pt x="829" y="44"/>
                    <a:pt x="1935" y="5"/>
                  </a:cubicBezTo>
                  <a:cubicBezTo>
                    <a:pt x="2922" y="-74"/>
                    <a:pt x="3909" y="834"/>
                    <a:pt x="3949" y="1939"/>
                  </a:cubicBezTo>
                  <a:cubicBezTo>
                    <a:pt x="4185" y="16074"/>
                    <a:pt x="3949" y="16785"/>
                    <a:pt x="3830" y="17140"/>
                  </a:cubicBezTo>
                  <a:cubicBezTo>
                    <a:pt x="3553" y="17969"/>
                    <a:pt x="2764" y="18482"/>
                    <a:pt x="1974"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6" name="Google Shape;506;p27"/>
            <p:cNvSpPr/>
            <p:nvPr/>
          </p:nvSpPr>
          <p:spPr>
            <a:xfrm>
              <a:off x="3368235" y="4068604"/>
              <a:ext cx="11278" cy="51587"/>
            </a:xfrm>
            <a:custGeom>
              <a:avLst/>
              <a:gdLst/>
              <a:ahLst/>
              <a:cxnLst/>
              <a:rect l="l" t="t" r="r" b="b"/>
              <a:pathLst>
                <a:path w="4049" h="18521" extrusionOk="0">
                  <a:moveTo>
                    <a:pt x="1974" y="18522"/>
                  </a:moveTo>
                  <a:cubicBezTo>
                    <a:pt x="1777" y="18522"/>
                    <a:pt x="1540" y="18522"/>
                    <a:pt x="1343" y="18403"/>
                  </a:cubicBezTo>
                  <a:cubicBezTo>
                    <a:pt x="395" y="18087"/>
                    <a:pt x="-158" y="17061"/>
                    <a:pt x="40" y="16113"/>
                  </a:cubicBezTo>
                  <a:cubicBezTo>
                    <a:pt x="158" y="15047"/>
                    <a:pt x="119" y="8178"/>
                    <a:pt x="0" y="2018"/>
                  </a:cubicBezTo>
                  <a:cubicBezTo>
                    <a:pt x="0" y="913"/>
                    <a:pt x="829" y="44"/>
                    <a:pt x="1935" y="5"/>
                  </a:cubicBezTo>
                  <a:cubicBezTo>
                    <a:pt x="3041" y="-74"/>
                    <a:pt x="3909" y="834"/>
                    <a:pt x="3949" y="1939"/>
                  </a:cubicBezTo>
                  <a:cubicBezTo>
                    <a:pt x="4185" y="16074"/>
                    <a:pt x="3949" y="16785"/>
                    <a:pt x="3830" y="17140"/>
                  </a:cubicBezTo>
                  <a:cubicBezTo>
                    <a:pt x="3554" y="17969"/>
                    <a:pt x="2764" y="18482"/>
                    <a:pt x="1974"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7" name="Google Shape;507;p27"/>
            <p:cNvSpPr/>
            <p:nvPr/>
          </p:nvSpPr>
          <p:spPr>
            <a:xfrm>
              <a:off x="2791778" y="4053001"/>
              <a:ext cx="668168" cy="15286"/>
            </a:xfrm>
            <a:custGeom>
              <a:avLst/>
              <a:gdLst/>
              <a:ahLst/>
              <a:cxnLst/>
              <a:rect l="l" t="t" r="r" b="b"/>
              <a:pathLst>
                <a:path w="239891" h="5488" extrusionOk="0">
                  <a:moveTo>
                    <a:pt x="237918" y="5488"/>
                  </a:moveTo>
                  <a:lnTo>
                    <a:pt x="237918" y="5488"/>
                  </a:lnTo>
                  <a:lnTo>
                    <a:pt x="1974" y="3948"/>
                  </a:lnTo>
                  <a:cubicBezTo>
                    <a:pt x="868" y="3948"/>
                    <a:pt x="0" y="3040"/>
                    <a:pt x="0" y="1974"/>
                  </a:cubicBezTo>
                  <a:cubicBezTo>
                    <a:pt x="0" y="908"/>
                    <a:pt x="908" y="0"/>
                    <a:pt x="1974" y="0"/>
                  </a:cubicBezTo>
                  <a:lnTo>
                    <a:pt x="1974" y="0"/>
                  </a:lnTo>
                  <a:lnTo>
                    <a:pt x="237918" y="1540"/>
                  </a:lnTo>
                  <a:cubicBezTo>
                    <a:pt x="239023" y="1540"/>
                    <a:pt x="239892" y="2448"/>
                    <a:pt x="239892" y="3514"/>
                  </a:cubicBezTo>
                  <a:cubicBezTo>
                    <a:pt x="239892" y="4580"/>
                    <a:pt x="238984" y="5488"/>
                    <a:pt x="237918" y="548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8" name="Google Shape;508;p27"/>
            <p:cNvSpPr/>
            <p:nvPr/>
          </p:nvSpPr>
          <p:spPr>
            <a:xfrm>
              <a:off x="3167746" y="3879003"/>
              <a:ext cx="198993" cy="144526"/>
            </a:xfrm>
            <a:custGeom>
              <a:avLst/>
              <a:gdLst/>
              <a:ahLst/>
              <a:cxnLst/>
              <a:rect l="l" t="t" r="r" b="b"/>
              <a:pathLst>
                <a:path w="71444" h="51889" extrusionOk="0">
                  <a:moveTo>
                    <a:pt x="66731" y="51889"/>
                  </a:moveTo>
                  <a:cubicBezTo>
                    <a:pt x="66731" y="51889"/>
                    <a:pt x="66573" y="51889"/>
                    <a:pt x="66494" y="51889"/>
                  </a:cubicBezTo>
                  <a:cubicBezTo>
                    <a:pt x="65428" y="51771"/>
                    <a:pt x="64639" y="50784"/>
                    <a:pt x="64757" y="49718"/>
                  </a:cubicBezTo>
                  <a:lnTo>
                    <a:pt x="67165" y="28437"/>
                  </a:lnTo>
                  <a:lnTo>
                    <a:pt x="32184" y="38465"/>
                  </a:lnTo>
                  <a:cubicBezTo>
                    <a:pt x="31355" y="38702"/>
                    <a:pt x="30447" y="38347"/>
                    <a:pt x="29973" y="37636"/>
                  </a:cubicBezTo>
                  <a:cubicBezTo>
                    <a:pt x="29500" y="36886"/>
                    <a:pt x="29579" y="35938"/>
                    <a:pt x="30171" y="35267"/>
                  </a:cubicBezTo>
                  <a:lnTo>
                    <a:pt x="46674" y="16671"/>
                  </a:lnTo>
                  <a:lnTo>
                    <a:pt x="2217" y="22199"/>
                  </a:lnTo>
                  <a:cubicBezTo>
                    <a:pt x="1349" y="22317"/>
                    <a:pt x="520" y="21843"/>
                    <a:pt x="164" y="21014"/>
                  </a:cubicBezTo>
                  <a:cubicBezTo>
                    <a:pt x="-191" y="20225"/>
                    <a:pt x="46" y="19277"/>
                    <a:pt x="717" y="18724"/>
                  </a:cubicBezTo>
                  <a:cubicBezTo>
                    <a:pt x="8890" y="11973"/>
                    <a:pt x="21406" y="1589"/>
                    <a:pt x="22472" y="563"/>
                  </a:cubicBezTo>
                  <a:cubicBezTo>
                    <a:pt x="23262" y="-188"/>
                    <a:pt x="24485" y="-188"/>
                    <a:pt x="25275" y="563"/>
                  </a:cubicBezTo>
                  <a:cubicBezTo>
                    <a:pt x="26025" y="1352"/>
                    <a:pt x="26025" y="2576"/>
                    <a:pt x="25275" y="3366"/>
                  </a:cubicBezTo>
                  <a:cubicBezTo>
                    <a:pt x="24209" y="4432"/>
                    <a:pt x="14733" y="12328"/>
                    <a:pt x="8495" y="17461"/>
                  </a:cubicBezTo>
                  <a:lnTo>
                    <a:pt x="51412" y="12131"/>
                  </a:lnTo>
                  <a:cubicBezTo>
                    <a:pt x="52241" y="12052"/>
                    <a:pt x="53031" y="12447"/>
                    <a:pt x="53386" y="13157"/>
                  </a:cubicBezTo>
                  <a:cubicBezTo>
                    <a:pt x="53781" y="13868"/>
                    <a:pt x="53662" y="14776"/>
                    <a:pt x="53110" y="15368"/>
                  </a:cubicBezTo>
                  <a:lnTo>
                    <a:pt x="37633" y="32780"/>
                  </a:lnTo>
                  <a:lnTo>
                    <a:pt x="68942" y="23778"/>
                  </a:lnTo>
                  <a:cubicBezTo>
                    <a:pt x="69574" y="23581"/>
                    <a:pt x="70245" y="23778"/>
                    <a:pt x="70758" y="24173"/>
                  </a:cubicBezTo>
                  <a:cubicBezTo>
                    <a:pt x="71271" y="24568"/>
                    <a:pt x="71508" y="25239"/>
                    <a:pt x="71429" y="25910"/>
                  </a:cubicBezTo>
                  <a:lnTo>
                    <a:pt x="68705" y="50112"/>
                  </a:lnTo>
                  <a:cubicBezTo>
                    <a:pt x="68587" y="51139"/>
                    <a:pt x="67718" y="51850"/>
                    <a:pt x="66731" y="5185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9" name="Google Shape;509;p27"/>
            <p:cNvSpPr/>
            <p:nvPr/>
          </p:nvSpPr>
          <p:spPr>
            <a:xfrm>
              <a:off x="2900430" y="3900915"/>
              <a:ext cx="109526" cy="109526"/>
            </a:xfrm>
            <a:custGeom>
              <a:avLst/>
              <a:gdLst/>
              <a:ahLst/>
              <a:cxnLst/>
              <a:rect l="l" t="t" r="r" b="b"/>
              <a:pathLst>
                <a:path w="39323" h="39323" extrusionOk="0">
                  <a:moveTo>
                    <a:pt x="39324" y="19662"/>
                  </a:moveTo>
                  <a:cubicBezTo>
                    <a:pt x="39324" y="30521"/>
                    <a:pt x="30521" y="39324"/>
                    <a:pt x="19662" y="39324"/>
                  </a:cubicBezTo>
                  <a:cubicBezTo>
                    <a:pt x="8803" y="39324"/>
                    <a:pt x="0" y="30521"/>
                    <a:pt x="0" y="19662"/>
                  </a:cubicBezTo>
                  <a:cubicBezTo>
                    <a:pt x="0" y="8803"/>
                    <a:pt x="8803" y="0"/>
                    <a:pt x="19662" y="0"/>
                  </a:cubicBezTo>
                  <a:cubicBezTo>
                    <a:pt x="30521" y="0"/>
                    <a:pt x="39324" y="8803"/>
                    <a:pt x="39324" y="1966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0" name="Google Shape;510;p27"/>
            <p:cNvSpPr/>
            <p:nvPr/>
          </p:nvSpPr>
          <p:spPr>
            <a:xfrm>
              <a:off x="2894929" y="3895305"/>
              <a:ext cx="120523" cy="120526"/>
            </a:xfrm>
            <a:custGeom>
              <a:avLst/>
              <a:gdLst/>
              <a:ahLst/>
              <a:cxnLst/>
              <a:rect l="l" t="t" r="r" b="b"/>
              <a:pathLst>
                <a:path w="43271" h="43272" extrusionOk="0">
                  <a:moveTo>
                    <a:pt x="21636" y="43272"/>
                  </a:moveTo>
                  <a:cubicBezTo>
                    <a:pt x="9712" y="43272"/>
                    <a:pt x="0" y="33560"/>
                    <a:pt x="0" y="21636"/>
                  </a:cubicBezTo>
                  <a:cubicBezTo>
                    <a:pt x="0" y="9713"/>
                    <a:pt x="9712" y="0"/>
                    <a:pt x="21636" y="0"/>
                  </a:cubicBezTo>
                  <a:cubicBezTo>
                    <a:pt x="33560" y="0"/>
                    <a:pt x="43272" y="9713"/>
                    <a:pt x="43272" y="21636"/>
                  </a:cubicBezTo>
                  <a:cubicBezTo>
                    <a:pt x="43272" y="33560"/>
                    <a:pt x="33560" y="43272"/>
                    <a:pt x="21636" y="43272"/>
                  </a:cubicBezTo>
                  <a:close/>
                  <a:moveTo>
                    <a:pt x="21636" y="3988"/>
                  </a:moveTo>
                  <a:cubicBezTo>
                    <a:pt x="11884" y="3988"/>
                    <a:pt x="3948" y="11924"/>
                    <a:pt x="3948" y="21676"/>
                  </a:cubicBezTo>
                  <a:cubicBezTo>
                    <a:pt x="3948" y="31428"/>
                    <a:pt x="11884" y="39363"/>
                    <a:pt x="21636" y="39363"/>
                  </a:cubicBezTo>
                  <a:cubicBezTo>
                    <a:pt x="31388" y="39363"/>
                    <a:pt x="39324" y="31428"/>
                    <a:pt x="39324" y="21676"/>
                  </a:cubicBezTo>
                  <a:cubicBezTo>
                    <a:pt x="39324" y="11924"/>
                    <a:pt x="31388" y="3988"/>
                    <a:pt x="21636" y="398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 name="Google Shape;511;p27"/>
            <p:cNvSpPr/>
            <p:nvPr/>
          </p:nvSpPr>
          <p:spPr>
            <a:xfrm>
              <a:off x="4134719" y="3775440"/>
              <a:ext cx="44537" cy="275360"/>
            </a:xfrm>
            <a:custGeom>
              <a:avLst/>
              <a:gdLst/>
              <a:ahLst/>
              <a:cxnLst/>
              <a:rect l="l" t="t" r="r" b="b"/>
              <a:pathLst>
                <a:path w="15990" h="98862" extrusionOk="0">
                  <a:moveTo>
                    <a:pt x="15990" y="98863"/>
                  </a:moveTo>
                  <a:lnTo>
                    <a:pt x="0" y="98744"/>
                  </a:lnTo>
                  <a:lnTo>
                    <a:pt x="0" y="2250"/>
                  </a:lnTo>
                  <a:lnTo>
                    <a:pt x="15082" y="0"/>
                  </a:lnTo>
                  <a:lnTo>
                    <a:pt x="15990" y="98863"/>
                  </a:ln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2" name="Google Shape;512;p27"/>
            <p:cNvSpPr/>
            <p:nvPr/>
          </p:nvSpPr>
          <p:spPr>
            <a:xfrm>
              <a:off x="1599937" y="3011048"/>
              <a:ext cx="331445" cy="99522"/>
            </a:xfrm>
            <a:custGeom>
              <a:avLst/>
              <a:gdLst/>
              <a:ahLst/>
              <a:cxnLst/>
              <a:rect l="l" t="t" r="r" b="b"/>
              <a:pathLst>
                <a:path w="118998" h="35731" extrusionOk="0">
                  <a:moveTo>
                    <a:pt x="3514" y="0"/>
                  </a:moveTo>
                  <a:lnTo>
                    <a:pt x="0" y="29019"/>
                  </a:lnTo>
                  <a:lnTo>
                    <a:pt x="117024" y="35731"/>
                  </a:lnTo>
                  <a:lnTo>
                    <a:pt x="118998" y="6909"/>
                  </a:lnTo>
                  <a:lnTo>
                    <a:pt x="3514"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3" name="Google Shape;513;p27"/>
            <p:cNvSpPr/>
            <p:nvPr/>
          </p:nvSpPr>
          <p:spPr>
            <a:xfrm>
              <a:off x="1594494" y="3005544"/>
              <a:ext cx="342514" cy="110521"/>
            </a:xfrm>
            <a:custGeom>
              <a:avLst/>
              <a:gdLst/>
              <a:ahLst/>
              <a:cxnLst/>
              <a:rect l="l" t="t" r="r" b="b"/>
              <a:pathLst>
                <a:path w="122972" h="39680" extrusionOk="0">
                  <a:moveTo>
                    <a:pt x="118979" y="39681"/>
                  </a:moveTo>
                  <a:cubicBezTo>
                    <a:pt x="118979" y="39681"/>
                    <a:pt x="118900" y="39681"/>
                    <a:pt x="118860" y="39681"/>
                  </a:cubicBezTo>
                  <a:lnTo>
                    <a:pt x="1836" y="32969"/>
                  </a:lnTo>
                  <a:cubicBezTo>
                    <a:pt x="1284" y="32969"/>
                    <a:pt x="770" y="32692"/>
                    <a:pt x="454" y="32258"/>
                  </a:cubicBezTo>
                  <a:cubicBezTo>
                    <a:pt x="99" y="31824"/>
                    <a:pt x="-59" y="31311"/>
                    <a:pt x="20" y="30758"/>
                  </a:cubicBezTo>
                  <a:lnTo>
                    <a:pt x="3534" y="1739"/>
                  </a:lnTo>
                  <a:cubicBezTo>
                    <a:pt x="3652" y="712"/>
                    <a:pt x="4600" y="-38"/>
                    <a:pt x="5627" y="1"/>
                  </a:cubicBezTo>
                  <a:lnTo>
                    <a:pt x="121111" y="6950"/>
                  </a:lnTo>
                  <a:cubicBezTo>
                    <a:pt x="121624" y="6950"/>
                    <a:pt x="122138" y="7227"/>
                    <a:pt x="122493" y="7621"/>
                  </a:cubicBezTo>
                  <a:cubicBezTo>
                    <a:pt x="122848" y="8016"/>
                    <a:pt x="123006" y="8530"/>
                    <a:pt x="122967" y="9043"/>
                  </a:cubicBezTo>
                  <a:lnTo>
                    <a:pt x="120992" y="37825"/>
                  </a:lnTo>
                  <a:cubicBezTo>
                    <a:pt x="120913" y="38852"/>
                    <a:pt x="120045" y="39681"/>
                    <a:pt x="119018" y="39681"/>
                  </a:cubicBezTo>
                  <a:close/>
                  <a:moveTo>
                    <a:pt x="4166" y="29179"/>
                  </a:moveTo>
                  <a:lnTo>
                    <a:pt x="117123" y="35654"/>
                  </a:lnTo>
                  <a:lnTo>
                    <a:pt x="118821" y="10819"/>
                  </a:lnTo>
                  <a:lnTo>
                    <a:pt x="7166" y="4108"/>
                  </a:lnTo>
                  <a:lnTo>
                    <a:pt x="4126" y="29179"/>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4" name="Google Shape;514;p27"/>
            <p:cNvSpPr/>
            <p:nvPr/>
          </p:nvSpPr>
          <p:spPr>
            <a:xfrm>
              <a:off x="1654169" y="3011725"/>
              <a:ext cx="25474" cy="89166"/>
            </a:xfrm>
            <a:custGeom>
              <a:avLst/>
              <a:gdLst/>
              <a:ahLst/>
              <a:cxnLst/>
              <a:rect l="l" t="t" r="r" b="b"/>
              <a:pathLst>
                <a:path w="9146" h="32013" extrusionOk="0">
                  <a:moveTo>
                    <a:pt x="1968" y="31974"/>
                  </a:moveTo>
                  <a:cubicBezTo>
                    <a:pt x="1968" y="31974"/>
                    <a:pt x="1730" y="31974"/>
                    <a:pt x="1612" y="31974"/>
                  </a:cubicBezTo>
                  <a:cubicBezTo>
                    <a:pt x="546" y="31776"/>
                    <a:pt x="-165" y="30750"/>
                    <a:pt x="33" y="29684"/>
                  </a:cubicBezTo>
                  <a:lnTo>
                    <a:pt x="5244" y="1612"/>
                  </a:lnTo>
                  <a:cubicBezTo>
                    <a:pt x="5442" y="546"/>
                    <a:pt x="6469" y="-164"/>
                    <a:pt x="7534" y="33"/>
                  </a:cubicBezTo>
                  <a:cubicBezTo>
                    <a:pt x="8600" y="230"/>
                    <a:pt x="9311" y="1257"/>
                    <a:pt x="9114" y="2323"/>
                  </a:cubicBezTo>
                  <a:lnTo>
                    <a:pt x="3902" y="30394"/>
                  </a:lnTo>
                  <a:cubicBezTo>
                    <a:pt x="3744" y="31342"/>
                    <a:pt x="2915" y="32013"/>
                    <a:pt x="1968" y="3201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5" name="Google Shape;515;p27"/>
            <p:cNvSpPr/>
            <p:nvPr/>
          </p:nvSpPr>
          <p:spPr>
            <a:xfrm>
              <a:off x="1721320" y="2992022"/>
              <a:ext cx="203140" cy="69607"/>
            </a:xfrm>
            <a:custGeom>
              <a:avLst/>
              <a:gdLst/>
              <a:ahLst/>
              <a:cxnLst/>
              <a:rect l="l" t="t" r="r" b="b"/>
              <a:pathLst>
                <a:path w="72933" h="24991" extrusionOk="0">
                  <a:moveTo>
                    <a:pt x="44070" y="24992"/>
                  </a:moveTo>
                  <a:cubicBezTo>
                    <a:pt x="44070" y="24992"/>
                    <a:pt x="43991" y="24992"/>
                    <a:pt x="43951" y="24992"/>
                  </a:cubicBezTo>
                  <a:cubicBezTo>
                    <a:pt x="43240" y="24953"/>
                    <a:pt x="42609" y="24518"/>
                    <a:pt x="42293" y="23847"/>
                  </a:cubicBezTo>
                  <a:lnTo>
                    <a:pt x="34357" y="6909"/>
                  </a:lnTo>
                  <a:lnTo>
                    <a:pt x="27369" y="23768"/>
                  </a:lnTo>
                  <a:cubicBezTo>
                    <a:pt x="27092" y="24479"/>
                    <a:pt x="26421" y="24953"/>
                    <a:pt x="25671" y="24992"/>
                  </a:cubicBezTo>
                  <a:cubicBezTo>
                    <a:pt x="24842" y="24992"/>
                    <a:pt x="24210" y="24637"/>
                    <a:pt x="23816" y="23965"/>
                  </a:cubicBezTo>
                  <a:lnTo>
                    <a:pt x="14340" y="6751"/>
                  </a:lnTo>
                  <a:lnTo>
                    <a:pt x="3561" y="20925"/>
                  </a:lnTo>
                  <a:cubicBezTo>
                    <a:pt x="3048" y="21636"/>
                    <a:pt x="2101" y="21873"/>
                    <a:pt x="1271" y="21557"/>
                  </a:cubicBezTo>
                  <a:cubicBezTo>
                    <a:pt x="442" y="21241"/>
                    <a:pt x="-71" y="20412"/>
                    <a:pt x="8" y="19544"/>
                  </a:cubicBezTo>
                  <a:lnTo>
                    <a:pt x="1114" y="6633"/>
                  </a:lnTo>
                  <a:cubicBezTo>
                    <a:pt x="1192" y="5567"/>
                    <a:pt x="2140" y="4698"/>
                    <a:pt x="3245" y="4817"/>
                  </a:cubicBezTo>
                  <a:cubicBezTo>
                    <a:pt x="4311" y="4896"/>
                    <a:pt x="5140" y="5883"/>
                    <a:pt x="5062" y="6949"/>
                  </a:cubicBezTo>
                  <a:lnTo>
                    <a:pt x="4549" y="13068"/>
                  </a:lnTo>
                  <a:lnTo>
                    <a:pt x="13037" y="1895"/>
                  </a:lnTo>
                  <a:cubicBezTo>
                    <a:pt x="13432" y="1382"/>
                    <a:pt x="14103" y="1066"/>
                    <a:pt x="14735" y="1105"/>
                  </a:cubicBezTo>
                  <a:cubicBezTo>
                    <a:pt x="15406" y="1145"/>
                    <a:pt x="15998" y="1540"/>
                    <a:pt x="16314" y="2132"/>
                  </a:cubicBezTo>
                  <a:lnTo>
                    <a:pt x="25276" y="18399"/>
                  </a:lnTo>
                  <a:lnTo>
                    <a:pt x="32422" y="1224"/>
                  </a:lnTo>
                  <a:cubicBezTo>
                    <a:pt x="32739" y="513"/>
                    <a:pt x="33409" y="39"/>
                    <a:pt x="34199" y="0"/>
                  </a:cubicBezTo>
                  <a:cubicBezTo>
                    <a:pt x="35028" y="0"/>
                    <a:pt x="35700" y="434"/>
                    <a:pt x="36015" y="1145"/>
                  </a:cubicBezTo>
                  <a:lnTo>
                    <a:pt x="44346" y="18912"/>
                  </a:lnTo>
                  <a:lnTo>
                    <a:pt x="52993" y="5685"/>
                  </a:lnTo>
                  <a:cubicBezTo>
                    <a:pt x="53388" y="5093"/>
                    <a:pt x="54019" y="4738"/>
                    <a:pt x="54730" y="4777"/>
                  </a:cubicBezTo>
                  <a:cubicBezTo>
                    <a:pt x="55441" y="4777"/>
                    <a:pt x="56072" y="5212"/>
                    <a:pt x="56388" y="5843"/>
                  </a:cubicBezTo>
                  <a:lnTo>
                    <a:pt x="62942" y="18556"/>
                  </a:lnTo>
                  <a:lnTo>
                    <a:pt x="69180" y="5883"/>
                  </a:lnTo>
                  <a:cubicBezTo>
                    <a:pt x="69654" y="4896"/>
                    <a:pt x="70838" y="4501"/>
                    <a:pt x="71825" y="4975"/>
                  </a:cubicBezTo>
                  <a:cubicBezTo>
                    <a:pt x="72812" y="5448"/>
                    <a:pt x="73208" y="6633"/>
                    <a:pt x="72734" y="7620"/>
                  </a:cubicBezTo>
                  <a:lnTo>
                    <a:pt x="64758" y="23808"/>
                  </a:lnTo>
                  <a:cubicBezTo>
                    <a:pt x="64442" y="24479"/>
                    <a:pt x="63732" y="24913"/>
                    <a:pt x="63021" y="24913"/>
                  </a:cubicBezTo>
                  <a:cubicBezTo>
                    <a:pt x="62231" y="24992"/>
                    <a:pt x="61600" y="24518"/>
                    <a:pt x="61244" y="23847"/>
                  </a:cubicBezTo>
                  <a:lnTo>
                    <a:pt x="54454" y="10660"/>
                  </a:lnTo>
                  <a:lnTo>
                    <a:pt x="45728" y="24005"/>
                  </a:lnTo>
                  <a:cubicBezTo>
                    <a:pt x="45373" y="24558"/>
                    <a:pt x="44741" y="24913"/>
                    <a:pt x="44070" y="2491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6" name="Google Shape;516;p27"/>
            <p:cNvSpPr/>
            <p:nvPr/>
          </p:nvSpPr>
          <p:spPr>
            <a:xfrm>
              <a:off x="1925814" y="2890486"/>
              <a:ext cx="46108" cy="145301"/>
            </a:xfrm>
            <a:custGeom>
              <a:avLst/>
              <a:gdLst/>
              <a:ahLst/>
              <a:cxnLst/>
              <a:rect l="l" t="t" r="r" b="b"/>
              <a:pathLst>
                <a:path w="16554" h="52167" extrusionOk="0">
                  <a:moveTo>
                    <a:pt x="1999" y="52168"/>
                  </a:moveTo>
                  <a:cubicBezTo>
                    <a:pt x="1999" y="52168"/>
                    <a:pt x="1684" y="52168"/>
                    <a:pt x="1486" y="52089"/>
                  </a:cubicBezTo>
                  <a:cubicBezTo>
                    <a:pt x="420" y="51813"/>
                    <a:pt x="-211" y="50747"/>
                    <a:pt x="65" y="49681"/>
                  </a:cubicBezTo>
                  <a:lnTo>
                    <a:pt x="12659" y="1473"/>
                  </a:lnTo>
                  <a:cubicBezTo>
                    <a:pt x="12936" y="407"/>
                    <a:pt x="14002" y="-185"/>
                    <a:pt x="15068" y="52"/>
                  </a:cubicBezTo>
                  <a:cubicBezTo>
                    <a:pt x="16134" y="328"/>
                    <a:pt x="16766" y="1394"/>
                    <a:pt x="16489" y="2460"/>
                  </a:cubicBezTo>
                  <a:lnTo>
                    <a:pt x="3894" y="50668"/>
                  </a:lnTo>
                  <a:cubicBezTo>
                    <a:pt x="3658" y="51536"/>
                    <a:pt x="2868" y="52128"/>
                    <a:pt x="1999" y="5212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7" name="Google Shape;517;p27"/>
            <p:cNvSpPr/>
            <p:nvPr/>
          </p:nvSpPr>
          <p:spPr>
            <a:xfrm>
              <a:off x="4396885" y="3454771"/>
              <a:ext cx="59271" cy="660473"/>
            </a:xfrm>
            <a:custGeom>
              <a:avLst/>
              <a:gdLst/>
              <a:ahLst/>
              <a:cxnLst/>
              <a:rect l="l" t="t" r="r" b="b"/>
              <a:pathLst>
                <a:path w="21280" h="237128" extrusionOk="0">
                  <a:moveTo>
                    <a:pt x="1540" y="0"/>
                  </a:moveTo>
                  <a:lnTo>
                    <a:pt x="21281" y="118"/>
                  </a:lnTo>
                  <a:lnTo>
                    <a:pt x="20649" y="237128"/>
                  </a:lnTo>
                  <a:lnTo>
                    <a:pt x="0" y="236733"/>
                  </a:lnTo>
                  <a:lnTo>
                    <a:pt x="1540"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8" name="Google Shape;518;p27"/>
            <p:cNvSpPr/>
            <p:nvPr/>
          </p:nvSpPr>
          <p:spPr>
            <a:xfrm>
              <a:off x="4176618" y="3454771"/>
              <a:ext cx="224445" cy="657063"/>
            </a:xfrm>
            <a:custGeom>
              <a:avLst/>
              <a:gdLst/>
              <a:ahLst/>
              <a:cxnLst/>
              <a:rect l="l" t="t" r="r" b="b"/>
              <a:pathLst>
                <a:path w="80582" h="235904" extrusionOk="0">
                  <a:moveTo>
                    <a:pt x="43232" y="51050"/>
                  </a:moveTo>
                  <a:lnTo>
                    <a:pt x="32178" y="82951"/>
                  </a:lnTo>
                  <a:lnTo>
                    <a:pt x="0" y="115129"/>
                  </a:lnTo>
                  <a:lnTo>
                    <a:pt x="908" y="213992"/>
                  </a:lnTo>
                  <a:lnTo>
                    <a:pt x="41022" y="225244"/>
                  </a:lnTo>
                  <a:lnTo>
                    <a:pt x="79043" y="235904"/>
                  </a:lnTo>
                  <a:lnTo>
                    <a:pt x="79358" y="190224"/>
                  </a:lnTo>
                  <a:lnTo>
                    <a:pt x="80582" y="0"/>
                  </a:lnTo>
                  <a:cubicBezTo>
                    <a:pt x="63408" y="12476"/>
                    <a:pt x="50418" y="30204"/>
                    <a:pt x="43193" y="5105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9" name="Google Shape;519;p27"/>
            <p:cNvSpPr/>
            <p:nvPr/>
          </p:nvSpPr>
          <p:spPr>
            <a:xfrm>
              <a:off x="4410162" y="3520635"/>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81"/>
                    <a:pt x="18447" y="831"/>
                    <a:pt x="18487" y="1937"/>
                  </a:cubicBezTo>
                  <a:cubicBezTo>
                    <a:pt x="18487" y="3042"/>
                    <a:pt x="17658" y="3911"/>
                    <a:pt x="16552" y="3950"/>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0" name="Google Shape;520;p27"/>
            <p:cNvSpPr/>
            <p:nvPr/>
          </p:nvSpPr>
          <p:spPr>
            <a:xfrm>
              <a:off x="4410162" y="3578260"/>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2"/>
                    <a:pt x="18447" y="831"/>
                    <a:pt x="18487" y="1937"/>
                  </a:cubicBezTo>
                  <a:cubicBezTo>
                    <a:pt x="18487" y="3042"/>
                    <a:pt x="17658" y="3911"/>
                    <a:pt x="16552" y="3951"/>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1" name="Google Shape;521;p27"/>
            <p:cNvSpPr/>
            <p:nvPr/>
          </p:nvSpPr>
          <p:spPr>
            <a:xfrm>
              <a:off x="4410162" y="3635774"/>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2"/>
                    <a:pt x="18447" y="831"/>
                    <a:pt x="18487" y="1937"/>
                  </a:cubicBezTo>
                  <a:cubicBezTo>
                    <a:pt x="18487" y="3042"/>
                    <a:pt x="17658" y="3911"/>
                    <a:pt x="16552" y="3950"/>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2" name="Google Shape;522;p27"/>
            <p:cNvSpPr/>
            <p:nvPr/>
          </p:nvSpPr>
          <p:spPr>
            <a:xfrm>
              <a:off x="4410162" y="3693391"/>
              <a:ext cx="51492" cy="11339"/>
            </a:xfrm>
            <a:custGeom>
              <a:avLst/>
              <a:gdLst/>
              <a:ahLst/>
              <a:cxnLst/>
              <a:rect l="l" t="t" r="r" b="b"/>
              <a:pathLst>
                <a:path w="18487" h="4071" extrusionOk="0">
                  <a:moveTo>
                    <a:pt x="6524" y="4032"/>
                  </a:moveTo>
                  <a:cubicBezTo>
                    <a:pt x="1984" y="4032"/>
                    <a:pt x="1589" y="3913"/>
                    <a:pt x="1352" y="3835"/>
                  </a:cubicBezTo>
                  <a:cubicBezTo>
                    <a:pt x="325" y="3479"/>
                    <a:pt x="-227" y="2374"/>
                    <a:pt x="89" y="1347"/>
                  </a:cubicBezTo>
                  <a:cubicBezTo>
                    <a:pt x="404" y="360"/>
                    <a:pt x="1431" y="-153"/>
                    <a:pt x="2379" y="44"/>
                  </a:cubicBezTo>
                  <a:cubicBezTo>
                    <a:pt x="3405" y="163"/>
                    <a:pt x="10314" y="123"/>
                    <a:pt x="16473" y="5"/>
                  </a:cubicBezTo>
                  <a:cubicBezTo>
                    <a:pt x="17579" y="-74"/>
                    <a:pt x="18447" y="834"/>
                    <a:pt x="18487" y="1939"/>
                  </a:cubicBezTo>
                  <a:cubicBezTo>
                    <a:pt x="18487" y="3045"/>
                    <a:pt x="17658" y="3913"/>
                    <a:pt x="16552" y="3953"/>
                  </a:cubicBezTo>
                  <a:cubicBezTo>
                    <a:pt x="11933" y="4032"/>
                    <a:pt x="8735" y="4071"/>
                    <a:pt x="6524" y="407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3" name="Google Shape;523;p27"/>
            <p:cNvSpPr/>
            <p:nvPr/>
          </p:nvSpPr>
          <p:spPr>
            <a:xfrm>
              <a:off x="4410162" y="3751021"/>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2"/>
                    <a:pt x="18447" y="831"/>
                    <a:pt x="18487" y="1937"/>
                  </a:cubicBezTo>
                  <a:cubicBezTo>
                    <a:pt x="18487" y="3042"/>
                    <a:pt x="17658" y="3911"/>
                    <a:pt x="16552" y="3950"/>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4" name="Google Shape;524;p27"/>
            <p:cNvSpPr/>
            <p:nvPr/>
          </p:nvSpPr>
          <p:spPr>
            <a:xfrm>
              <a:off x="4410162" y="3808499"/>
              <a:ext cx="51492" cy="11367"/>
            </a:xfrm>
            <a:custGeom>
              <a:avLst/>
              <a:gdLst/>
              <a:ahLst/>
              <a:cxnLst/>
              <a:rect l="l" t="t" r="r" b="b"/>
              <a:pathLst>
                <a:path w="18487" h="4081" extrusionOk="0">
                  <a:moveTo>
                    <a:pt x="6524" y="4042"/>
                  </a:moveTo>
                  <a:cubicBezTo>
                    <a:pt x="1984" y="4042"/>
                    <a:pt x="1589" y="3924"/>
                    <a:pt x="1352" y="3845"/>
                  </a:cubicBezTo>
                  <a:cubicBezTo>
                    <a:pt x="325" y="3489"/>
                    <a:pt x="-227" y="2384"/>
                    <a:pt x="89" y="1357"/>
                  </a:cubicBezTo>
                  <a:cubicBezTo>
                    <a:pt x="404" y="370"/>
                    <a:pt x="1392" y="-182"/>
                    <a:pt x="2379" y="55"/>
                  </a:cubicBezTo>
                  <a:cubicBezTo>
                    <a:pt x="3445" y="173"/>
                    <a:pt x="10314" y="134"/>
                    <a:pt x="16473" y="15"/>
                  </a:cubicBezTo>
                  <a:cubicBezTo>
                    <a:pt x="17579" y="15"/>
                    <a:pt x="18447" y="844"/>
                    <a:pt x="18487" y="1950"/>
                  </a:cubicBezTo>
                  <a:cubicBezTo>
                    <a:pt x="18487" y="3055"/>
                    <a:pt x="17658" y="3924"/>
                    <a:pt x="16552" y="3963"/>
                  </a:cubicBezTo>
                  <a:cubicBezTo>
                    <a:pt x="11933" y="4042"/>
                    <a:pt x="8735" y="4082"/>
                    <a:pt x="6524" y="40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5" name="Google Shape;525;p27"/>
            <p:cNvSpPr/>
            <p:nvPr/>
          </p:nvSpPr>
          <p:spPr>
            <a:xfrm>
              <a:off x="4410162" y="3866152"/>
              <a:ext cx="51492" cy="11339"/>
            </a:xfrm>
            <a:custGeom>
              <a:avLst/>
              <a:gdLst/>
              <a:ahLst/>
              <a:cxnLst/>
              <a:rect l="l" t="t" r="r" b="b"/>
              <a:pathLst>
                <a:path w="18487" h="4071" extrusionOk="0">
                  <a:moveTo>
                    <a:pt x="6524" y="4032"/>
                  </a:moveTo>
                  <a:cubicBezTo>
                    <a:pt x="1984" y="4032"/>
                    <a:pt x="1589" y="3913"/>
                    <a:pt x="1352" y="3835"/>
                  </a:cubicBezTo>
                  <a:cubicBezTo>
                    <a:pt x="325" y="3479"/>
                    <a:pt x="-227" y="2374"/>
                    <a:pt x="89" y="1347"/>
                  </a:cubicBezTo>
                  <a:cubicBezTo>
                    <a:pt x="404" y="360"/>
                    <a:pt x="1431" y="-153"/>
                    <a:pt x="2379" y="44"/>
                  </a:cubicBezTo>
                  <a:cubicBezTo>
                    <a:pt x="3405" y="163"/>
                    <a:pt x="10314" y="123"/>
                    <a:pt x="16473" y="5"/>
                  </a:cubicBezTo>
                  <a:cubicBezTo>
                    <a:pt x="17579" y="-74"/>
                    <a:pt x="18447" y="834"/>
                    <a:pt x="18487" y="1939"/>
                  </a:cubicBezTo>
                  <a:cubicBezTo>
                    <a:pt x="18487" y="3045"/>
                    <a:pt x="17658" y="3913"/>
                    <a:pt x="16552" y="3953"/>
                  </a:cubicBezTo>
                  <a:cubicBezTo>
                    <a:pt x="11933" y="4032"/>
                    <a:pt x="8735" y="4071"/>
                    <a:pt x="6524" y="407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6" name="Google Shape;526;p27"/>
            <p:cNvSpPr/>
            <p:nvPr/>
          </p:nvSpPr>
          <p:spPr>
            <a:xfrm>
              <a:off x="4410162" y="3923782"/>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42"/>
                    <a:pt x="18447" y="831"/>
                    <a:pt x="18487" y="1937"/>
                  </a:cubicBezTo>
                  <a:cubicBezTo>
                    <a:pt x="18487" y="3042"/>
                    <a:pt x="17658" y="3911"/>
                    <a:pt x="16552" y="3950"/>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7" name="Google Shape;527;p27"/>
            <p:cNvSpPr/>
            <p:nvPr/>
          </p:nvSpPr>
          <p:spPr>
            <a:xfrm>
              <a:off x="4410162" y="3981405"/>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2"/>
                    <a:pt x="18447" y="831"/>
                    <a:pt x="18487" y="1937"/>
                  </a:cubicBezTo>
                  <a:cubicBezTo>
                    <a:pt x="18487" y="3042"/>
                    <a:pt x="17658" y="3911"/>
                    <a:pt x="16552" y="3951"/>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8" name="Google Shape;528;p27"/>
            <p:cNvSpPr/>
            <p:nvPr/>
          </p:nvSpPr>
          <p:spPr>
            <a:xfrm>
              <a:off x="4410162" y="4038913"/>
              <a:ext cx="51492" cy="11339"/>
            </a:xfrm>
            <a:custGeom>
              <a:avLst/>
              <a:gdLst/>
              <a:ahLst/>
              <a:cxnLst/>
              <a:rect l="l" t="t" r="r" b="b"/>
              <a:pathLst>
                <a:path w="18487" h="4071" extrusionOk="0">
                  <a:moveTo>
                    <a:pt x="6524" y="4032"/>
                  </a:moveTo>
                  <a:cubicBezTo>
                    <a:pt x="1984" y="4032"/>
                    <a:pt x="1589" y="3914"/>
                    <a:pt x="1352" y="3835"/>
                  </a:cubicBezTo>
                  <a:cubicBezTo>
                    <a:pt x="325" y="3479"/>
                    <a:pt x="-227" y="2374"/>
                    <a:pt x="89" y="1347"/>
                  </a:cubicBezTo>
                  <a:cubicBezTo>
                    <a:pt x="404" y="360"/>
                    <a:pt x="1431" y="-153"/>
                    <a:pt x="2379" y="44"/>
                  </a:cubicBezTo>
                  <a:cubicBezTo>
                    <a:pt x="3405" y="163"/>
                    <a:pt x="10314" y="123"/>
                    <a:pt x="16473" y="5"/>
                  </a:cubicBezTo>
                  <a:cubicBezTo>
                    <a:pt x="17579" y="-74"/>
                    <a:pt x="18447" y="834"/>
                    <a:pt x="18487" y="1939"/>
                  </a:cubicBezTo>
                  <a:cubicBezTo>
                    <a:pt x="18487" y="3045"/>
                    <a:pt x="17658" y="3914"/>
                    <a:pt x="16552" y="3953"/>
                  </a:cubicBezTo>
                  <a:cubicBezTo>
                    <a:pt x="11933" y="4032"/>
                    <a:pt x="8735" y="4071"/>
                    <a:pt x="6524" y="407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9" name="Google Shape;529;p27"/>
            <p:cNvSpPr/>
            <p:nvPr/>
          </p:nvSpPr>
          <p:spPr>
            <a:xfrm>
              <a:off x="4391384" y="3449273"/>
              <a:ext cx="15286" cy="668168"/>
            </a:xfrm>
            <a:custGeom>
              <a:avLst/>
              <a:gdLst/>
              <a:ahLst/>
              <a:cxnLst/>
              <a:rect l="l" t="t" r="r" b="b"/>
              <a:pathLst>
                <a:path w="5488" h="239891" extrusionOk="0">
                  <a:moveTo>
                    <a:pt x="1974" y="239892"/>
                  </a:moveTo>
                  <a:lnTo>
                    <a:pt x="1974" y="239892"/>
                  </a:lnTo>
                  <a:cubicBezTo>
                    <a:pt x="869" y="239892"/>
                    <a:pt x="0" y="238984"/>
                    <a:pt x="0" y="237918"/>
                  </a:cubicBezTo>
                  <a:lnTo>
                    <a:pt x="1540" y="1974"/>
                  </a:lnTo>
                  <a:cubicBezTo>
                    <a:pt x="1540" y="908"/>
                    <a:pt x="2448" y="0"/>
                    <a:pt x="3514" y="0"/>
                  </a:cubicBezTo>
                  <a:lnTo>
                    <a:pt x="3514" y="0"/>
                  </a:lnTo>
                  <a:cubicBezTo>
                    <a:pt x="4620" y="0"/>
                    <a:pt x="5488" y="908"/>
                    <a:pt x="5488" y="1974"/>
                  </a:cubicBezTo>
                  <a:lnTo>
                    <a:pt x="3948" y="237918"/>
                  </a:lnTo>
                  <a:cubicBezTo>
                    <a:pt x="3948" y="238984"/>
                    <a:pt x="3040" y="239892"/>
                    <a:pt x="1974" y="23989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0" name="Google Shape;530;p27"/>
            <p:cNvSpPr/>
            <p:nvPr/>
          </p:nvSpPr>
          <p:spPr>
            <a:xfrm>
              <a:off x="4217278" y="3542706"/>
              <a:ext cx="144448" cy="198865"/>
            </a:xfrm>
            <a:custGeom>
              <a:avLst/>
              <a:gdLst/>
              <a:ahLst/>
              <a:cxnLst/>
              <a:rect l="l" t="t" r="r" b="b"/>
              <a:pathLst>
                <a:path w="51861" h="71398" extrusionOk="0">
                  <a:moveTo>
                    <a:pt x="20264" y="71398"/>
                  </a:moveTo>
                  <a:cubicBezTo>
                    <a:pt x="19672" y="71398"/>
                    <a:pt x="19119" y="71161"/>
                    <a:pt x="18724" y="70687"/>
                  </a:cubicBezTo>
                  <a:cubicBezTo>
                    <a:pt x="11973" y="62515"/>
                    <a:pt x="1589" y="49999"/>
                    <a:pt x="562" y="48972"/>
                  </a:cubicBezTo>
                  <a:cubicBezTo>
                    <a:pt x="-187" y="48183"/>
                    <a:pt x="-187" y="46959"/>
                    <a:pt x="562" y="46169"/>
                  </a:cubicBezTo>
                  <a:cubicBezTo>
                    <a:pt x="1352" y="45419"/>
                    <a:pt x="2576" y="45419"/>
                    <a:pt x="3366" y="46169"/>
                  </a:cubicBezTo>
                  <a:cubicBezTo>
                    <a:pt x="4432" y="47235"/>
                    <a:pt x="12328" y="56711"/>
                    <a:pt x="17461" y="62949"/>
                  </a:cubicBezTo>
                  <a:lnTo>
                    <a:pt x="12131" y="20032"/>
                  </a:lnTo>
                  <a:cubicBezTo>
                    <a:pt x="12012" y="19203"/>
                    <a:pt x="12447" y="18413"/>
                    <a:pt x="13157" y="18058"/>
                  </a:cubicBezTo>
                  <a:cubicBezTo>
                    <a:pt x="13868" y="17663"/>
                    <a:pt x="14776" y="17782"/>
                    <a:pt x="15368" y="18334"/>
                  </a:cubicBezTo>
                  <a:lnTo>
                    <a:pt x="32780" y="33811"/>
                  </a:lnTo>
                  <a:lnTo>
                    <a:pt x="23778" y="2502"/>
                  </a:lnTo>
                  <a:cubicBezTo>
                    <a:pt x="23580" y="1871"/>
                    <a:pt x="23778" y="1199"/>
                    <a:pt x="24173" y="686"/>
                  </a:cubicBezTo>
                  <a:cubicBezTo>
                    <a:pt x="24567" y="173"/>
                    <a:pt x="25239" y="-64"/>
                    <a:pt x="25910" y="15"/>
                  </a:cubicBezTo>
                  <a:lnTo>
                    <a:pt x="50112" y="2739"/>
                  </a:lnTo>
                  <a:cubicBezTo>
                    <a:pt x="51178" y="2858"/>
                    <a:pt x="51968" y="3845"/>
                    <a:pt x="51849" y="4911"/>
                  </a:cubicBezTo>
                  <a:cubicBezTo>
                    <a:pt x="51731" y="5977"/>
                    <a:pt x="50783" y="6806"/>
                    <a:pt x="49678" y="6648"/>
                  </a:cubicBezTo>
                  <a:lnTo>
                    <a:pt x="28397" y="4239"/>
                  </a:lnTo>
                  <a:lnTo>
                    <a:pt x="38425" y="39220"/>
                  </a:lnTo>
                  <a:cubicBezTo>
                    <a:pt x="38663" y="40049"/>
                    <a:pt x="38307" y="40958"/>
                    <a:pt x="37596" y="41431"/>
                  </a:cubicBezTo>
                  <a:cubicBezTo>
                    <a:pt x="36846" y="41905"/>
                    <a:pt x="35899" y="41826"/>
                    <a:pt x="35228" y="41234"/>
                  </a:cubicBezTo>
                  <a:lnTo>
                    <a:pt x="16631" y="24731"/>
                  </a:lnTo>
                  <a:lnTo>
                    <a:pt x="22159" y="69187"/>
                  </a:lnTo>
                  <a:cubicBezTo>
                    <a:pt x="22277" y="70056"/>
                    <a:pt x="21804" y="70885"/>
                    <a:pt x="20975" y="71240"/>
                  </a:cubicBezTo>
                  <a:cubicBezTo>
                    <a:pt x="20738" y="71359"/>
                    <a:pt x="20461" y="71398"/>
                    <a:pt x="20185" y="7139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1" name="Google Shape;531;p27"/>
            <p:cNvSpPr/>
            <p:nvPr/>
          </p:nvSpPr>
          <p:spPr>
            <a:xfrm>
              <a:off x="4239298" y="3899375"/>
              <a:ext cx="109526" cy="109526"/>
            </a:xfrm>
            <a:custGeom>
              <a:avLst/>
              <a:gdLst/>
              <a:ahLst/>
              <a:cxnLst/>
              <a:rect l="l" t="t" r="r" b="b"/>
              <a:pathLst>
                <a:path w="39323" h="39323" extrusionOk="0">
                  <a:moveTo>
                    <a:pt x="39324" y="19662"/>
                  </a:moveTo>
                  <a:cubicBezTo>
                    <a:pt x="39324" y="30521"/>
                    <a:pt x="30521" y="39324"/>
                    <a:pt x="19662" y="39324"/>
                  </a:cubicBezTo>
                  <a:cubicBezTo>
                    <a:pt x="8803" y="39324"/>
                    <a:pt x="0" y="30521"/>
                    <a:pt x="0" y="19662"/>
                  </a:cubicBezTo>
                  <a:cubicBezTo>
                    <a:pt x="0" y="8803"/>
                    <a:pt x="8803" y="0"/>
                    <a:pt x="19662" y="0"/>
                  </a:cubicBezTo>
                  <a:cubicBezTo>
                    <a:pt x="30521" y="0"/>
                    <a:pt x="39324" y="8803"/>
                    <a:pt x="39324" y="1966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2" name="Google Shape;532;p27"/>
            <p:cNvSpPr/>
            <p:nvPr/>
          </p:nvSpPr>
          <p:spPr>
            <a:xfrm>
              <a:off x="4233800" y="3893768"/>
              <a:ext cx="120523" cy="120526"/>
            </a:xfrm>
            <a:custGeom>
              <a:avLst/>
              <a:gdLst/>
              <a:ahLst/>
              <a:cxnLst/>
              <a:rect l="l" t="t" r="r" b="b"/>
              <a:pathLst>
                <a:path w="43271" h="43272" extrusionOk="0">
                  <a:moveTo>
                    <a:pt x="21636" y="43272"/>
                  </a:moveTo>
                  <a:cubicBezTo>
                    <a:pt x="9712" y="43272"/>
                    <a:pt x="0" y="33560"/>
                    <a:pt x="0" y="21636"/>
                  </a:cubicBezTo>
                  <a:cubicBezTo>
                    <a:pt x="0" y="9713"/>
                    <a:pt x="9712" y="0"/>
                    <a:pt x="21636" y="0"/>
                  </a:cubicBezTo>
                  <a:cubicBezTo>
                    <a:pt x="33560" y="0"/>
                    <a:pt x="43272" y="9713"/>
                    <a:pt x="43272" y="21636"/>
                  </a:cubicBezTo>
                  <a:cubicBezTo>
                    <a:pt x="43272" y="33560"/>
                    <a:pt x="33560" y="43272"/>
                    <a:pt x="21636" y="43272"/>
                  </a:cubicBezTo>
                  <a:close/>
                  <a:moveTo>
                    <a:pt x="21636" y="3988"/>
                  </a:moveTo>
                  <a:cubicBezTo>
                    <a:pt x="11884" y="3988"/>
                    <a:pt x="3948" y="11923"/>
                    <a:pt x="3948" y="21676"/>
                  </a:cubicBezTo>
                  <a:cubicBezTo>
                    <a:pt x="3948" y="31428"/>
                    <a:pt x="11884" y="39363"/>
                    <a:pt x="21636" y="39363"/>
                  </a:cubicBezTo>
                  <a:cubicBezTo>
                    <a:pt x="31388" y="39363"/>
                    <a:pt x="39324" y="31428"/>
                    <a:pt x="39324" y="21676"/>
                  </a:cubicBezTo>
                  <a:cubicBezTo>
                    <a:pt x="39324" y="11923"/>
                    <a:pt x="31388" y="3988"/>
                    <a:pt x="21636" y="398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3" name="Google Shape;533;p27"/>
            <p:cNvSpPr/>
            <p:nvPr/>
          </p:nvSpPr>
          <p:spPr>
            <a:xfrm>
              <a:off x="2172335" y="1949754"/>
              <a:ext cx="472716" cy="311636"/>
            </a:xfrm>
            <a:custGeom>
              <a:avLst/>
              <a:gdLst/>
              <a:ahLst/>
              <a:cxnLst/>
              <a:rect l="l" t="t" r="r" b="b"/>
              <a:pathLst>
                <a:path w="169718" h="111886" extrusionOk="0">
                  <a:moveTo>
                    <a:pt x="39913" y="111807"/>
                  </a:moveTo>
                  <a:cubicBezTo>
                    <a:pt x="43229" y="109439"/>
                    <a:pt x="45085" y="105490"/>
                    <a:pt x="45914" y="101503"/>
                  </a:cubicBezTo>
                  <a:cubicBezTo>
                    <a:pt x="46743" y="97515"/>
                    <a:pt x="46743" y="93409"/>
                    <a:pt x="47256" y="89342"/>
                  </a:cubicBezTo>
                  <a:cubicBezTo>
                    <a:pt x="47730" y="85315"/>
                    <a:pt x="48678" y="81367"/>
                    <a:pt x="50059" y="77537"/>
                  </a:cubicBezTo>
                  <a:cubicBezTo>
                    <a:pt x="52310" y="71378"/>
                    <a:pt x="56377" y="68930"/>
                    <a:pt x="62496" y="72049"/>
                  </a:cubicBezTo>
                  <a:cubicBezTo>
                    <a:pt x="64787" y="73194"/>
                    <a:pt x="67155" y="74537"/>
                    <a:pt x="69722" y="74221"/>
                  </a:cubicBezTo>
                  <a:cubicBezTo>
                    <a:pt x="74933" y="73549"/>
                    <a:pt x="77657" y="66245"/>
                    <a:pt x="82909" y="66364"/>
                  </a:cubicBezTo>
                  <a:cubicBezTo>
                    <a:pt x="86857" y="66443"/>
                    <a:pt x="88949" y="70746"/>
                    <a:pt x="92819" y="71417"/>
                  </a:cubicBezTo>
                  <a:cubicBezTo>
                    <a:pt x="96095" y="72010"/>
                    <a:pt x="99333" y="70194"/>
                    <a:pt x="101978" y="68180"/>
                  </a:cubicBezTo>
                  <a:cubicBezTo>
                    <a:pt x="104663" y="66166"/>
                    <a:pt x="107269" y="63837"/>
                    <a:pt x="110546" y="63205"/>
                  </a:cubicBezTo>
                  <a:cubicBezTo>
                    <a:pt x="115678" y="62179"/>
                    <a:pt x="119469" y="65811"/>
                    <a:pt x="122904" y="69049"/>
                  </a:cubicBezTo>
                  <a:cubicBezTo>
                    <a:pt x="125904" y="71852"/>
                    <a:pt x="129774" y="74615"/>
                    <a:pt x="133761" y="73589"/>
                  </a:cubicBezTo>
                  <a:cubicBezTo>
                    <a:pt x="137354" y="72681"/>
                    <a:pt x="139565" y="69009"/>
                    <a:pt x="142881" y="67311"/>
                  </a:cubicBezTo>
                  <a:cubicBezTo>
                    <a:pt x="147896" y="64784"/>
                    <a:pt x="153621" y="67232"/>
                    <a:pt x="158872" y="66166"/>
                  </a:cubicBezTo>
                  <a:cubicBezTo>
                    <a:pt x="163570" y="65179"/>
                    <a:pt x="167518" y="61508"/>
                    <a:pt x="168979" y="56967"/>
                  </a:cubicBezTo>
                  <a:cubicBezTo>
                    <a:pt x="170677" y="51795"/>
                    <a:pt x="169334" y="45912"/>
                    <a:pt x="166136" y="41530"/>
                  </a:cubicBezTo>
                  <a:cubicBezTo>
                    <a:pt x="163215" y="37542"/>
                    <a:pt x="158872" y="34778"/>
                    <a:pt x="154252" y="33120"/>
                  </a:cubicBezTo>
                  <a:cubicBezTo>
                    <a:pt x="150620" y="31817"/>
                    <a:pt x="144184" y="32370"/>
                    <a:pt x="141460" y="29685"/>
                  </a:cubicBezTo>
                  <a:cubicBezTo>
                    <a:pt x="138894" y="27119"/>
                    <a:pt x="138025" y="22065"/>
                    <a:pt x="136051" y="18946"/>
                  </a:cubicBezTo>
                  <a:cubicBezTo>
                    <a:pt x="133840" y="15393"/>
                    <a:pt x="131037" y="12195"/>
                    <a:pt x="127839" y="9470"/>
                  </a:cubicBezTo>
                  <a:cubicBezTo>
                    <a:pt x="122074" y="4496"/>
                    <a:pt x="114810" y="745"/>
                    <a:pt x="107111" y="74"/>
                  </a:cubicBezTo>
                  <a:cubicBezTo>
                    <a:pt x="102689" y="-282"/>
                    <a:pt x="98346" y="666"/>
                    <a:pt x="94358" y="2522"/>
                  </a:cubicBezTo>
                  <a:cubicBezTo>
                    <a:pt x="90607" y="4259"/>
                    <a:pt x="87291" y="8089"/>
                    <a:pt x="83303" y="8957"/>
                  </a:cubicBezTo>
                  <a:cubicBezTo>
                    <a:pt x="78960" y="9865"/>
                    <a:pt x="74815" y="6944"/>
                    <a:pt x="71024" y="5364"/>
                  </a:cubicBezTo>
                  <a:cubicBezTo>
                    <a:pt x="66800" y="3588"/>
                    <a:pt x="62536" y="2601"/>
                    <a:pt x="57916" y="3469"/>
                  </a:cubicBezTo>
                  <a:cubicBezTo>
                    <a:pt x="50376" y="4891"/>
                    <a:pt x="43111" y="8523"/>
                    <a:pt x="36478" y="12313"/>
                  </a:cubicBezTo>
                  <a:cubicBezTo>
                    <a:pt x="30911" y="15472"/>
                    <a:pt x="25541" y="19696"/>
                    <a:pt x="23172" y="25855"/>
                  </a:cubicBezTo>
                  <a:cubicBezTo>
                    <a:pt x="19264" y="36002"/>
                    <a:pt x="24475" y="48794"/>
                    <a:pt x="18198" y="57678"/>
                  </a:cubicBezTo>
                  <a:cubicBezTo>
                    <a:pt x="13855" y="63876"/>
                    <a:pt x="5129" y="66127"/>
                    <a:pt x="1457" y="72760"/>
                  </a:cubicBezTo>
                  <a:cubicBezTo>
                    <a:pt x="-1030" y="77261"/>
                    <a:pt x="-161" y="82986"/>
                    <a:pt x="2760" y="87052"/>
                  </a:cubicBezTo>
                  <a:cubicBezTo>
                    <a:pt x="4340" y="89263"/>
                    <a:pt x="6393" y="91040"/>
                    <a:pt x="8485" y="92698"/>
                  </a:cubicBezTo>
                  <a:cubicBezTo>
                    <a:pt x="10538" y="94277"/>
                    <a:pt x="12749" y="95778"/>
                    <a:pt x="15316" y="96133"/>
                  </a:cubicBezTo>
                  <a:cubicBezTo>
                    <a:pt x="19303" y="96686"/>
                    <a:pt x="23172" y="94514"/>
                    <a:pt x="27081" y="94120"/>
                  </a:cubicBezTo>
                  <a:cubicBezTo>
                    <a:pt x="30595" y="93764"/>
                    <a:pt x="33753" y="94751"/>
                    <a:pt x="36004" y="97594"/>
                  </a:cubicBezTo>
                  <a:cubicBezTo>
                    <a:pt x="39913" y="102490"/>
                    <a:pt x="39992" y="105688"/>
                    <a:pt x="39834" y="11188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4" name="Google Shape;534;p27"/>
            <p:cNvSpPr/>
            <p:nvPr/>
          </p:nvSpPr>
          <p:spPr>
            <a:xfrm>
              <a:off x="2250678" y="2245608"/>
              <a:ext cx="33101" cy="66365"/>
            </a:xfrm>
            <a:custGeom>
              <a:avLst/>
              <a:gdLst/>
              <a:ahLst/>
              <a:cxnLst/>
              <a:rect l="l" t="t" r="r" b="b"/>
              <a:pathLst>
                <a:path w="11884" h="23827" extrusionOk="0">
                  <a:moveTo>
                    <a:pt x="9891" y="23788"/>
                  </a:moveTo>
                  <a:cubicBezTo>
                    <a:pt x="9101" y="23788"/>
                    <a:pt x="8351" y="23314"/>
                    <a:pt x="8074" y="22564"/>
                  </a:cubicBezTo>
                  <a:lnTo>
                    <a:pt x="139" y="2705"/>
                  </a:lnTo>
                  <a:cubicBezTo>
                    <a:pt x="-256" y="1678"/>
                    <a:pt x="217" y="533"/>
                    <a:pt x="1244" y="139"/>
                  </a:cubicBezTo>
                  <a:cubicBezTo>
                    <a:pt x="2231" y="-256"/>
                    <a:pt x="3416" y="218"/>
                    <a:pt x="3810" y="1244"/>
                  </a:cubicBezTo>
                  <a:lnTo>
                    <a:pt x="11746" y="21103"/>
                  </a:lnTo>
                  <a:cubicBezTo>
                    <a:pt x="12141" y="22130"/>
                    <a:pt x="11667" y="23275"/>
                    <a:pt x="10641" y="23670"/>
                  </a:cubicBezTo>
                  <a:cubicBezTo>
                    <a:pt x="10404" y="23749"/>
                    <a:pt x="10167" y="23828"/>
                    <a:pt x="9891" y="2382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5" name="Google Shape;535;p27"/>
            <p:cNvSpPr/>
            <p:nvPr/>
          </p:nvSpPr>
          <p:spPr>
            <a:xfrm>
              <a:off x="1482821" y="4117884"/>
              <a:ext cx="3852318" cy="10996"/>
            </a:xfrm>
            <a:custGeom>
              <a:avLst/>
              <a:gdLst/>
              <a:ahLst/>
              <a:cxnLst/>
              <a:rect l="l" t="t" r="r" b="b"/>
              <a:pathLst>
                <a:path w="1383089" h="3948" extrusionOk="0">
                  <a:moveTo>
                    <a:pt x="1381115" y="3948"/>
                  </a:moveTo>
                  <a:lnTo>
                    <a:pt x="1974" y="3948"/>
                  </a:lnTo>
                  <a:cubicBezTo>
                    <a:pt x="869" y="3948"/>
                    <a:pt x="0" y="3080"/>
                    <a:pt x="0" y="1974"/>
                  </a:cubicBezTo>
                  <a:cubicBezTo>
                    <a:pt x="0" y="869"/>
                    <a:pt x="869" y="0"/>
                    <a:pt x="1974" y="0"/>
                  </a:cubicBezTo>
                  <a:lnTo>
                    <a:pt x="1381115" y="0"/>
                  </a:lnTo>
                  <a:cubicBezTo>
                    <a:pt x="1382221" y="0"/>
                    <a:pt x="1383089" y="869"/>
                    <a:pt x="1383089" y="1974"/>
                  </a:cubicBezTo>
                  <a:cubicBezTo>
                    <a:pt x="1383089" y="3080"/>
                    <a:pt x="1382221" y="3948"/>
                    <a:pt x="1381115" y="394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949716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7"/>
          <p:cNvSpPr txBox="1">
            <a:spLocks noGrp="1"/>
          </p:cNvSpPr>
          <p:nvPr>
            <p:ph type="title"/>
          </p:nvPr>
        </p:nvSpPr>
        <p:spPr>
          <a:xfrm>
            <a:off x="181599" y="378573"/>
            <a:ext cx="1058383" cy="736718"/>
          </a:xfrm>
          <a:prstGeom prst="round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b" anchorCtr="0">
            <a:noAutofit/>
          </a:bodyPr>
          <a:lstStyle/>
          <a:p>
            <a:pPr marL="0" lvl="0" indent="0" algn="ctr" rtl="0">
              <a:spcBef>
                <a:spcPts val="0"/>
              </a:spcBef>
              <a:spcAft>
                <a:spcPts val="0"/>
              </a:spcAft>
              <a:buNone/>
            </a:pPr>
            <a:r>
              <a:rPr lang="vi-VN" sz="3200"/>
              <a:t>0</a:t>
            </a:r>
            <a:r>
              <a:rPr lang="en-US" sz="3200"/>
              <a:t>5</a:t>
            </a:r>
            <a:r>
              <a:rPr lang="es" sz="3200"/>
              <a:t>.</a:t>
            </a:r>
            <a:endParaRPr sz="3200" dirty="0"/>
          </a:p>
        </p:txBody>
      </p:sp>
      <p:sp>
        <p:nvSpPr>
          <p:cNvPr id="439" name="Google Shape;439;p27"/>
          <p:cNvSpPr txBox="1">
            <a:spLocks noGrp="1"/>
          </p:cNvSpPr>
          <p:nvPr>
            <p:ph type="title" idx="2"/>
          </p:nvPr>
        </p:nvSpPr>
        <p:spPr>
          <a:xfrm>
            <a:off x="1291566" y="302373"/>
            <a:ext cx="7204186" cy="1460872"/>
          </a:xfrm>
          <a:prstGeom prst="rect">
            <a:avLst/>
          </a:prstGeom>
        </p:spPr>
        <p:txBody>
          <a:bodyPr spcFirstLastPara="1" wrap="square" lIns="91425" tIns="91425" rIns="91425" bIns="91425" anchor="t" anchorCtr="0">
            <a:noAutofit/>
          </a:bodyPr>
          <a:lstStyle/>
          <a:p>
            <a:pPr lvl="0"/>
            <a:r>
              <a:rPr lang="vi-VN" sz="2500" dirty="0"/>
              <a:t>THUẬT TOÁN TRÍCH RÚT ĐẶC TRƯNG SIFT </a:t>
            </a:r>
            <a:r>
              <a:rPr lang="vi-VN" sz="1600" dirty="0"/>
              <a:t>(</a:t>
            </a:r>
            <a:r>
              <a:rPr lang="vi-VN" sz="1600" dirty="0" err="1"/>
              <a:t>scale-invariant</a:t>
            </a:r>
            <a:r>
              <a:rPr lang="vi-VN" sz="1600" dirty="0"/>
              <a:t> </a:t>
            </a:r>
            <a:r>
              <a:rPr lang="vi-VN" sz="1600" dirty="0" err="1"/>
              <a:t>feature</a:t>
            </a:r>
            <a:r>
              <a:rPr lang="vi-VN" sz="1600" dirty="0"/>
              <a:t> </a:t>
            </a:r>
            <a:r>
              <a:rPr lang="vi-VN" sz="1600" dirty="0" err="1"/>
              <a:t>transform</a:t>
            </a:r>
            <a:r>
              <a:rPr lang="vi-VN" sz="1600" dirty="0"/>
              <a:t>)</a:t>
            </a:r>
            <a:endParaRPr lang="en-US" sz="2500" dirty="0">
              <a:latin typeface="Times New Roman" panose="02020603050405020304" pitchFamily="18" charset="0"/>
              <a:cs typeface="Times New Roman" panose="02020603050405020304" pitchFamily="18" charset="0"/>
            </a:endParaRPr>
          </a:p>
        </p:txBody>
      </p:sp>
      <p:sp>
        <p:nvSpPr>
          <p:cNvPr id="100" name="Google Shape;439;p27">
            <a:extLst>
              <a:ext uri="{FF2B5EF4-FFF2-40B4-BE49-F238E27FC236}">
                <a16:creationId xmlns:a16="http://schemas.microsoft.com/office/drawing/2014/main" id="{336B7D65-21D6-44A0-BD97-4F89879191AF}"/>
              </a:ext>
            </a:extLst>
          </p:cNvPr>
          <p:cNvSpPr txBox="1">
            <a:spLocks/>
          </p:cNvSpPr>
          <p:nvPr/>
        </p:nvSpPr>
        <p:spPr>
          <a:xfrm>
            <a:off x="850709" y="1763245"/>
            <a:ext cx="7204186" cy="2156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2pPr>
            <a:lvl3pPr marR="0" lvl="2"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3pPr>
            <a:lvl4pPr marR="0" lvl="3"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4pPr>
            <a:lvl5pPr marR="0" lvl="4"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5pPr>
            <a:lvl6pPr marR="0" lvl="5"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6pPr>
            <a:lvl7pPr marR="0" lvl="6"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7pPr>
            <a:lvl8pPr marR="0" lvl="7"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8pPr>
            <a:lvl9pPr marR="0" lvl="8"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9pPr>
          </a:lstStyle>
          <a:p>
            <a:r>
              <a:rPr lang="vi-VN" sz="1800" dirty="0"/>
              <a:t>SIFT (Scale-invariant </a:t>
            </a:r>
            <a:r>
              <a:rPr lang="vi-VN" sz="1800" dirty="0" err="1"/>
              <a:t>feature</a:t>
            </a:r>
            <a:r>
              <a:rPr lang="vi-VN" sz="1800" dirty="0"/>
              <a:t> </a:t>
            </a:r>
            <a:r>
              <a:rPr lang="vi-VN" sz="1800" dirty="0" err="1"/>
              <a:t>transform</a:t>
            </a:r>
            <a:r>
              <a:rPr lang="vi-VN" sz="1800" dirty="0"/>
              <a:t>) </a:t>
            </a:r>
            <a:r>
              <a:rPr lang="vi-VN" sz="1800" b="0" dirty="0"/>
              <a:t>là </a:t>
            </a:r>
            <a:r>
              <a:rPr lang="vi-VN" sz="1800" b="0" dirty="0" err="1"/>
              <a:t>một</a:t>
            </a:r>
            <a:r>
              <a:rPr lang="vi-VN" sz="1800" b="0" dirty="0"/>
              <a:t> </a:t>
            </a:r>
            <a:r>
              <a:rPr lang="vi-VN" sz="1800" b="0" dirty="0" err="1"/>
              <a:t>thuật</a:t>
            </a:r>
            <a:r>
              <a:rPr lang="vi-VN" sz="1800" b="0" dirty="0"/>
              <a:t> </a:t>
            </a:r>
            <a:r>
              <a:rPr lang="vi-VN" sz="1800" b="0" dirty="0" err="1"/>
              <a:t>toán</a:t>
            </a:r>
            <a:r>
              <a:rPr lang="vi-VN" sz="1800" b="0" dirty="0"/>
              <a:t> </a:t>
            </a:r>
            <a:r>
              <a:rPr lang="vi-VN" sz="1800" b="0" dirty="0" err="1"/>
              <a:t>phát</a:t>
            </a:r>
            <a:r>
              <a:rPr lang="vi-VN" sz="1800" b="0" dirty="0"/>
              <a:t> </a:t>
            </a:r>
            <a:r>
              <a:rPr lang="vi-VN" sz="1800" b="0" dirty="0" err="1"/>
              <a:t>hiện</a:t>
            </a:r>
            <a:r>
              <a:rPr lang="vi-VN" sz="1800" b="0" dirty="0"/>
              <a:t> </a:t>
            </a:r>
            <a:r>
              <a:rPr lang="vi-VN" sz="1800" b="0" dirty="0" err="1"/>
              <a:t>đặc</a:t>
            </a:r>
            <a:r>
              <a:rPr lang="vi-VN" sz="1800" b="0" dirty="0"/>
              <a:t> trưng trong </a:t>
            </a:r>
            <a:r>
              <a:rPr lang="vi-VN" sz="1800" b="0" dirty="0" err="1"/>
              <a:t>thị</a:t>
            </a:r>
            <a:r>
              <a:rPr lang="vi-VN" sz="1800" b="0" dirty="0"/>
              <a:t> </a:t>
            </a:r>
            <a:r>
              <a:rPr lang="vi-VN" sz="1800" b="0" dirty="0" err="1"/>
              <a:t>giác</a:t>
            </a:r>
            <a:r>
              <a:rPr lang="vi-VN" sz="1800" b="0" dirty="0"/>
              <a:t> </a:t>
            </a:r>
            <a:r>
              <a:rPr lang="vi-VN" sz="1800" b="0" dirty="0" err="1"/>
              <a:t>máy</a:t>
            </a:r>
            <a:r>
              <a:rPr lang="vi-VN" sz="1800" b="0" dirty="0"/>
              <a:t> </a:t>
            </a:r>
            <a:r>
              <a:rPr lang="vi-VN" sz="1800" b="0" dirty="0" err="1"/>
              <a:t>tính</a:t>
            </a:r>
            <a:r>
              <a:rPr lang="vi-VN" sz="1800" b="0" dirty="0"/>
              <a:t> </a:t>
            </a:r>
            <a:r>
              <a:rPr lang="vi-VN" sz="1800" b="0" dirty="0" err="1"/>
              <a:t>để</a:t>
            </a:r>
            <a:r>
              <a:rPr lang="vi-VN" sz="1800" b="0" dirty="0"/>
              <a:t> </a:t>
            </a:r>
            <a:r>
              <a:rPr lang="vi-VN" sz="1800" b="0" dirty="0" err="1"/>
              <a:t>phát</a:t>
            </a:r>
            <a:r>
              <a:rPr lang="vi-VN" sz="1800" b="0" dirty="0"/>
              <a:t> </a:t>
            </a:r>
            <a:r>
              <a:rPr lang="vi-VN" sz="1800" b="0" dirty="0" err="1"/>
              <a:t>hiện</a:t>
            </a:r>
            <a:r>
              <a:rPr lang="vi-VN" sz="1800" b="0" dirty="0"/>
              <a:t> </a:t>
            </a:r>
            <a:r>
              <a:rPr lang="vi-VN" sz="1800" b="0" dirty="0" err="1"/>
              <a:t>và</a:t>
            </a:r>
            <a:r>
              <a:rPr lang="vi-VN" sz="1800" b="0" dirty="0"/>
              <a:t> mô </a:t>
            </a:r>
            <a:r>
              <a:rPr lang="vi-VN" sz="1800" b="0" dirty="0" err="1"/>
              <a:t>tả</a:t>
            </a:r>
            <a:r>
              <a:rPr lang="vi-VN" sz="1800" b="0" dirty="0"/>
              <a:t> </a:t>
            </a:r>
            <a:r>
              <a:rPr lang="vi-VN" sz="1800" b="0" dirty="0" err="1"/>
              <a:t>các</a:t>
            </a:r>
            <a:r>
              <a:rPr lang="vi-VN" sz="1800" b="0" dirty="0"/>
              <a:t> </a:t>
            </a:r>
            <a:r>
              <a:rPr lang="vi-VN" sz="1800" b="0" dirty="0" err="1"/>
              <a:t>đặc</a:t>
            </a:r>
            <a:r>
              <a:rPr lang="vi-VN" sz="1800" b="0" dirty="0"/>
              <a:t> trưng </a:t>
            </a:r>
            <a:r>
              <a:rPr lang="vi-VN" sz="1800" b="0" dirty="0" err="1"/>
              <a:t>cục</a:t>
            </a:r>
            <a:r>
              <a:rPr lang="vi-VN" sz="1800" b="0" dirty="0"/>
              <a:t> </a:t>
            </a:r>
            <a:r>
              <a:rPr lang="vi-VN" sz="1800" b="0" dirty="0" err="1"/>
              <a:t>bộ</a:t>
            </a:r>
            <a:r>
              <a:rPr lang="vi-VN" sz="1800" b="0" dirty="0"/>
              <a:t> trong </a:t>
            </a:r>
            <a:r>
              <a:rPr lang="vi-VN" sz="1800" b="0" dirty="0" err="1"/>
              <a:t>hình</a:t>
            </a:r>
            <a:r>
              <a:rPr lang="vi-VN" sz="1800" b="0" dirty="0"/>
              <a:t> </a:t>
            </a:r>
            <a:r>
              <a:rPr lang="vi-VN" sz="1800" b="0" dirty="0" err="1"/>
              <a:t>ảnh</a:t>
            </a:r>
            <a:r>
              <a:rPr lang="vi-VN" sz="1800" b="0" dirty="0"/>
              <a:t>.</a:t>
            </a:r>
          </a:p>
          <a:p>
            <a:endParaRPr lang="vi-VN" sz="1800" b="0" dirty="0"/>
          </a:p>
          <a:p>
            <a:r>
              <a:rPr lang="vi-VN" sz="1800" dirty="0" err="1"/>
              <a:t>Ứng</a:t>
            </a:r>
            <a:r>
              <a:rPr lang="vi-VN" sz="1800" dirty="0"/>
              <a:t> </a:t>
            </a:r>
            <a:r>
              <a:rPr lang="vi-VN" sz="1800" dirty="0" err="1"/>
              <a:t>dụng</a:t>
            </a:r>
            <a:r>
              <a:rPr lang="vi-VN" sz="1800" dirty="0"/>
              <a:t>: </a:t>
            </a:r>
            <a:r>
              <a:rPr lang="vi-VN" sz="1800" b="0" dirty="0"/>
              <a:t>nhận </a:t>
            </a:r>
            <a:r>
              <a:rPr lang="vi-VN" sz="1800" b="0" dirty="0" err="1"/>
              <a:t>dạng</a:t>
            </a:r>
            <a:r>
              <a:rPr lang="vi-VN" sz="1800" b="0" dirty="0"/>
              <a:t> </a:t>
            </a:r>
            <a:r>
              <a:rPr lang="vi-VN" sz="1800" b="0" dirty="0" err="1"/>
              <a:t>đối</a:t>
            </a:r>
            <a:r>
              <a:rPr lang="vi-VN" sz="1800" b="0" dirty="0"/>
              <a:t> </a:t>
            </a:r>
            <a:r>
              <a:rPr lang="vi-VN" sz="1800" b="0" dirty="0" err="1"/>
              <a:t>tượng</a:t>
            </a:r>
            <a:r>
              <a:rPr lang="vi-VN" sz="1800" b="0" dirty="0"/>
              <a:t>, </a:t>
            </a:r>
            <a:r>
              <a:rPr lang="vi-VN" sz="1800" b="0" dirty="0" err="1"/>
              <a:t>lập</a:t>
            </a:r>
            <a:r>
              <a:rPr lang="vi-VN" sz="1800" b="0" dirty="0"/>
              <a:t> </a:t>
            </a:r>
            <a:r>
              <a:rPr lang="vi-VN" sz="1800" b="0" dirty="0" err="1"/>
              <a:t>bản</a:t>
            </a:r>
            <a:r>
              <a:rPr lang="vi-VN" sz="1800" b="0" dirty="0"/>
              <a:t> </a:t>
            </a:r>
            <a:r>
              <a:rPr lang="vi-VN" sz="1800" b="0" dirty="0" err="1"/>
              <a:t>đồ</a:t>
            </a:r>
            <a:r>
              <a:rPr lang="vi-VN" sz="1800" b="0" dirty="0"/>
              <a:t> </a:t>
            </a:r>
            <a:r>
              <a:rPr lang="vi-VN" sz="1800" b="0" dirty="0" err="1"/>
              <a:t>và</a:t>
            </a:r>
            <a:r>
              <a:rPr lang="vi-VN" sz="1800" b="0" dirty="0"/>
              <a:t> </a:t>
            </a:r>
            <a:r>
              <a:rPr lang="vi-VN" sz="1800" b="0" dirty="0" err="1"/>
              <a:t>điều</a:t>
            </a:r>
            <a:r>
              <a:rPr lang="vi-VN" sz="1800" b="0" dirty="0"/>
              <a:t> </a:t>
            </a:r>
            <a:r>
              <a:rPr lang="vi-VN" sz="1800" b="0" dirty="0" err="1"/>
              <a:t>hướng</a:t>
            </a:r>
            <a:r>
              <a:rPr lang="vi-VN" sz="1800" b="0" dirty="0"/>
              <a:t> </a:t>
            </a:r>
            <a:r>
              <a:rPr lang="vi-VN" sz="1800" b="0" dirty="0" err="1"/>
              <a:t>bằng</a:t>
            </a:r>
            <a:r>
              <a:rPr lang="vi-VN" sz="1800" b="0" dirty="0"/>
              <a:t> </a:t>
            </a:r>
            <a:r>
              <a:rPr lang="vi-VN" sz="1800" b="0" dirty="0" err="1"/>
              <a:t>robot</a:t>
            </a:r>
            <a:r>
              <a:rPr lang="vi-VN" sz="1800" b="0" dirty="0"/>
              <a:t>, </a:t>
            </a:r>
            <a:r>
              <a:rPr lang="vi-VN" sz="1800" b="0" dirty="0" err="1"/>
              <a:t>ghép</a:t>
            </a:r>
            <a:r>
              <a:rPr lang="vi-VN" sz="1800" b="0" dirty="0"/>
              <a:t> </a:t>
            </a:r>
            <a:r>
              <a:rPr lang="vi-VN" sz="1800" b="0" dirty="0" err="1"/>
              <a:t>hình</a:t>
            </a:r>
            <a:r>
              <a:rPr lang="vi-VN" sz="1800" b="0" dirty="0"/>
              <a:t> </a:t>
            </a:r>
            <a:r>
              <a:rPr lang="vi-VN" sz="1800" b="0" dirty="0" err="1"/>
              <a:t>ảnh</a:t>
            </a:r>
            <a:r>
              <a:rPr lang="vi-VN" sz="1800" b="0" dirty="0"/>
              <a:t>, mô </a:t>
            </a:r>
            <a:r>
              <a:rPr lang="vi-VN" sz="1800" b="0" dirty="0" err="1"/>
              <a:t>hình</a:t>
            </a:r>
            <a:r>
              <a:rPr lang="vi-VN" sz="1800" b="0" dirty="0"/>
              <a:t> 3D, nhận </a:t>
            </a:r>
            <a:r>
              <a:rPr lang="vi-VN" sz="1800" b="0" dirty="0" err="1"/>
              <a:t>dạng</a:t>
            </a:r>
            <a:r>
              <a:rPr lang="vi-VN" sz="1800" b="0" dirty="0"/>
              <a:t> </a:t>
            </a:r>
            <a:r>
              <a:rPr lang="vi-VN" sz="1800" b="0" dirty="0" err="1"/>
              <a:t>cử</a:t>
            </a:r>
            <a:r>
              <a:rPr lang="vi-VN" sz="1800" b="0" dirty="0"/>
              <a:t> </a:t>
            </a:r>
            <a:r>
              <a:rPr lang="vi-VN" sz="1800" b="0" dirty="0" err="1"/>
              <a:t>chỉ</a:t>
            </a:r>
            <a:r>
              <a:rPr lang="vi-VN" sz="1800" b="0" dirty="0"/>
              <a:t>, theo </a:t>
            </a:r>
            <a:r>
              <a:rPr lang="vi-VN" sz="1800" b="0" dirty="0" err="1"/>
              <a:t>dõi</a:t>
            </a:r>
            <a:r>
              <a:rPr lang="vi-VN" sz="1800" b="0" dirty="0"/>
              <a:t> </a:t>
            </a:r>
            <a:r>
              <a:rPr lang="vi-VN" sz="1800" b="0" dirty="0" err="1"/>
              <a:t>video</a:t>
            </a:r>
            <a:r>
              <a:rPr lang="vi-VN" sz="1800" b="0" dirty="0"/>
              <a:t>, nhận </a:t>
            </a:r>
            <a:r>
              <a:rPr lang="vi-VN" sz="1800" b="0" dirty="0" err="1"/>
              <a:t>dạng</a:t>
            </a:r>
            <a:r>
              <a:rPr lang="vi-VN" sz="1800" b="0" dirty="0"/>
              <a:t> </a:t>
            </a:r>
            <a:r>
              <a:rPr lang="vi-VN" sz="1800" b="0" dirty="0" err="1"/>
              <a:t>cá</a:t>
            </a:r>
            <a:r>
              <a:rPr lang="vi-VN" sz="1800" b="0" dirty="0"/>
              <a:t> </a:t>
            </a:r>
            <a:r>
              <a:rPr lang="vi-VN" sz="1800" b="0" dirty="0" err="1"/>
              <a:t>thể</a:t>
            </a:r>
            <a:r>
              <a:rPr lang="vi-VN" sz="1800" b="0" dirty="0"/>
              <a:t> </a:t>
            </a:r>
            <a:r>
              <a:rPr lang="vi-VN" sz="1800" b="0" dirty="0" err="1"/>
              <a:t>động</a:t>
            </a:r>
            <a:r>
              <a:rPr lang="vi-VN" sz="1800" b="0" dirty="0"/>
              <a:t> </a:t>
            </a:r>
            <a:r>
              <a:rPr lang="vi-VN" sz="1800" b="0" dirty="0" err="1"/>
              <a:t>vật</a:t>
            </a:r>
            <a:r>
              <a:rPr lang="vi-VN" sz="1800" b="0" dirty="0"/>
              <a:t> hoang </a:t>
            </a:r>
            <a:r>
              <a:rPr lang="vi-VN" sz="1800" b="0" dirty="0" err="1"/>
              <a:t>dã</a:t>
            </a:r>
            <a:r>
              <a:rPr lang="vi-VN" sz="1800" b="0" dirty="0"/>
              <a:t> </a:t>
            </a:r>
            <a:r>
              <a:rPr lang="vi-VN" sz="1800" b="0" dirty="0" err="1"/>
              <a:t>và</a:t>
            </a:r>
            <a:r>
              <a:rPr lang="vi-VN" sz="1800" b="0" dirty="0"/>
              <a:t> di </a:t>
            </a:r>
            <a:r>
              <a:rPr lang="vi-VN" sz="1800" b="0" dirty="0" err="1"/>
              <a:t>chuyển</a:t>
            </a:r>
            <a:endParaRPr lang="vi-VN" sz="2400" b="0" dirty="0"/>
          </a:p>
        </p:txBody>
      </p:sp>
    </p:spTree>
    <p:extLst>
      <p:ext uri="{BB962C8B-B14F-4D97-AF65-F5344CB8AC3E}">
        <p14:creationId xmlns:p14="http://schemas.microsoft.com/office/powerpoint/2010/main" val="3016276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9" name="Google Shape;439;p27"/>
          <p:cNvSpPr txBox="1">
            <a:spLocks noGrp="1"/>
          </p:cNvSpPr>
          <p:nvPr>
            <p:ph type="title" idx="2"/>
          </p:nvPr>
        </p:nvSpPr>
        <p:spPr>
          <a:xfrm>
            <a:off x="243360" y="201068"/>
            <a:ext cx="8503597" cy="616350"/>
          </a:xfrm>
          <a:prstGeom prst="roundRect">
            <a:avLst/>
          </a:prstGeom>
          <a:ln>
            <a:prstDash val="lgDash"/>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lvl="0"/>
            <a:r>
              <a:rPr lang="vi-VN" sz="2000" dirty="0"/>
              <a:t>4 BƯỚC THỰC HIỆN THUẬT TOÁN TRÍCH RÚT ĐẶC TRƯNG SIFT</a:t>
            </a:r>
            <a:endParaRPr lang="en-US" sz="2000" dirty="0">
              <a:latin typeface="Times New Roman" panose="02020603050405020304" pitchFamily="18" charset="0"/>
              <a:cs typeface="Times New Roman" panose="02020603050405020304" pitchFamily="18" charset="0"/>
            </a:endParaRPr>
          </a:p>
        </p:txBody>
      </p:sp>
      <p:sp>
        <p:nvSpPr>
          <p:cNvPr id="100" name="Google Shape;439;p27">
            <a:extLst>
              <a:ext uri="{FF2B5EF4-FFF2-40B4-BE49-F238E27FC236}">
                <a16:creationId xmlns:a16="http://schemas.microsoft.com/office/drawing/2014/main" id="{336B7D65-21D6-44A0-BD97-4F89879191AF}"/>
              </a:ext>
            </a:extLst>
          </p:cNvPr>
          <p:cNvSpPr txBox="1">
            <a:spLocks/>
          </p:cNvSpPr>
          <p:nvPr/>
        </p:nvSpPr>
        <p:spPr>
          <a:xfrm>
            <a:off x="748905" y="2119140"/>
            <a:ext cx="3497514" cy="2425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2pPr>
            <a:lvl3pPr marR="0" lvl="2"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3pPr>
            <a:lvl4pPr marR="0" lvl="3"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4pPr>
            <a:lvl5pPr marR="0" lvl="4"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5pPr>
            <a:lvl6pPr marR="0" lvl="5"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6pPr>
            <a:lvl7pPr marR="0" lvl="6"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7pPr>
            <a:lvl8pPr marR="0" lvl="7"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8pPr>
            <a:lvl9pPr marR="0" lvl="8"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9pPr>
          </a:lstStyle>
          <a:p>
            <a:pPr algn="just"/>
            <a:r>
              <a:rPr lang="vi-VN" sz="1200" dirty="0"/>
              <a:t>Tạo không gian </a:t>
            </a:r>
            <a:r>
              <a:rPr lang="vi-VN" sz="1200" dirty="0" err="1"/>
              <a:t>tỷ</a:t>
            </a:r>
            <a:r>
              <a:rPr lang="vi-VN" sz="1200" dirty="0"/>
              <a:t> </a:t>
            </a:r>
            <a:r>
              <a:rPr lang="vi-VN" sz="1200" dirty="0" err="1"/>
              <a:t>lệ</a:t>
            </a:r>
            <a:r>
              <a:rPr lang="vi-VN" sz="1200" dirty="0"/>
              <a:t>: </a:t>
            </a:r>
            <a:r>
              <a:rPr lang="vi-VN" sz="1200" b="0" dirty="0" err="1"/>
              <a:t>Hình</a:t>
            </a:r>
            <a:r>
              <a:rPr lang="vi-VN" sz="1200" b="0" dirty="0"/>
              <a:t> </a:t>
            </a:r>
            <a:r>
              <a:rPr lang="vi-VN" sz="1200" b="0" dirty="0" err="1"/>
              <a:t>ảnh</a:t>
            </a:r>
            <a:r>
              <a:rPr lang="vi-VN" sz="1200" b="0" dirty="0"/>
              <a:t> ban </a:t>
            </a:r>
            <a:r>
              <a:rPr lang="vi-VN" sz="1200" b="0" dirty="0" err="1"/>
              <a:t>đầu</a:t>
            </a:r>
            <a:r>
              <a:rPr lang="vi-VN" sz="1200" b="0" dirty="0"/>
              <a:t> </a:t>
            </a:r>
            <a:r>
              <a:rPr lang="vi-VN" sz="1200" b="0" dirty="0" err="1"/>
              <a:t>được</a:t>
            </a:r>
            <a:r>
              <a:rPr lang="vi-VN" sz="1200" b="0" dirty="0"/>
              <a:t> </a:t>
            </a:r>
            <a:r>
              <a:rPr lang="vi-VN" sz="1200" b="0" dirty="0" err="1"/>
              <a:t>thụt</a:t>
            </a:r>
            <a:r>
              <a:rPr lang="vi-VN" sz="1200" b="0" dirty="0"/>
              <a:t> </a:t>
            </a:r>
            <a:r>
              <a:rPr lang="vi-VN" sz="1200" b="0" dirty="0" err="1"/>
              <a:t>lùi</a:t>
            </a:r>
            <a:r>
              <a:rPr lang="vi-VN" sz="1200" b="0" dirty="0"/>
              <a:t> ở </a:t>
            </a:r>
            <a:r>
              <a:rPr lang="vi-VN" sz="1200" b="0" dirty="0" err="1"/>
              <a:t>các</a:t>
            </a:r>
            <a:r>
              <a:rPr lang="vi-VN" sz="1200" b="0" dirty="0"/>
              <a:t> </a:t>
            </a:r>
            <a:r>
              <a:rPr lang="vi-VN" sz="1200" b="0" dirty="0" err="1"/>
              <a:t>tỷ</a:t>
            </a:r>
            <a:r>
              <a:rPr lang="vi-VN" sz="1200" b="0" dirty="0"/>
              <a:t> </a:t>
            </a:r>
            <a:r>
              <a:rPr lang="vi-VN" sz="1200" b="0" dirty="0" err="1"/>
              <a:t>lệ</a:t>
            </a:r>
            <a:r>
              <a:rPr lang="vi-VN" sz="1200" b="0" dirty="0"/>
              <a:t> </a:t>
            </a:r>
            <a:r>
              <a:rPr lang="vi-VN" sz="1200" b="0" dirty="0" err="1"/>
              <a:t>khác</a:t>
            </a:r>
            <a:r>
              <a:rPr lang="vi-VN" sz="1200" b="0" dirty="0"/>
              <a:t> nhau </a:t>
            </a:r>
            <a:r>
              <a:rPr lang="vi-VN" sz="1200" b="0" dirty="0" err="1"/>
              <a:t>để</a:t>
            </a:r>
            <a:r>
              <a:rPr lang="vi-VN" sz="1200" b="0" dirty="0"/>
              <a:t> </a:t>
            </a:r>
            <a:r>
              <a:rPr lang="vi-VN" sz="1200" b="0" dirty="0" err="1"/>
              <a:t>tạo</a:t>
            </a:r>
            <a:r>
              <a:rPr lang="vi-VN" sz="1200" b="0" dirty="0"/>
              <a:t> ra </a:t>
            </a:r>
            <a:r>
              <a:rPr lang="vi-VN" sz="1200" b="0" dirty="0" err="1"/>
              <a:t>một</a:t>
            </a:r>
            <a:r>
              <a:rPr lang="vi-VN" sz="1200" b="0" dirty="0"/>
              <a:t> </a:t>
            </a:r>
            <a:r>
              <a:rPr lang="vi-VN" sz="1200" b="0" dirty="0" err="1"/>
              <a:t>loạt</a:t>
            </a:r>
            <a:r>
              <a:rPr lang="vi-VN" sz="1200" b="0" dirty="0"/>
              <a:t> </a:t>
            </a:r>
            <a:r>
              <a:rPr lang="vi-VN" sz="1200" b="0" dirty="0" err="1"/>
              <a:t>các</a:t>
            </a:r>
            <a:r>
              <a:rPr lang="vi-VN" sz="1200" b="0" dirty="0"/>
              <a:t> </a:t>
            </a:r>
            <a:r>
              <a:rPr lang="vi-VN" sz="1200" b="0" dirty="0" err="1"/>
              <a:t>hình</a:t>
            </a:r>
            <a:r>
              <a:rPr lang="vi-VN" sz="1200" b="0" dirty="0"/>
              <a:t> </a:t>
            </a:r>
            <a:r>
              <a:rPr lang="vi-VN" sz="1200" b="0" dirty="0" err="1"/>
              <a:t>ảnh</a:t>
            </a:r>
            <a:r>
              <a:rPr lang="vi-VN" sz="1200" b="0" dirty="0"/>
              <a:t> </a:t>
            </a:r>
            <a:r>
              <a:rPr lang="vi-VN" sz="1200" b="0" dirty="0" err="1"/>
              <a:t>với</a:t>
            </a:r>
            <a:r>
              <a:rPr lang="vi-VN" sz="1200" b="0" dirty="0"/>
              <a:t> </a:t>
            </a:r>
            <a:r>
              <a:rPr lang="vi-VN" sz="1200" b="0" dirty="0" err="1"/>
              <a:t>sự</a:t>
            </a:r>
            <a:r>
              <a:rPr lang="vi-VN" sz="1200" b="0" dirty="0"/>
              <a:t> </a:t>
            </a:r>
            <a:r>
              <a:rPr lang="vi-VN" sz="1200" b="0" dirty="0" err="1"/>
              <a:t>khác</a:t>
            </a:r>
            <a:r>
              <a:rPr lang="vi-VN" sz="1200" b="0" dirty="0"/>
              <a:t> </a:t>
            </a:r>
            <a:r>
              <a:rPr lang="vi-VN" sz="1200" b="0" dirty="0" err="1"/>
              <a:t>biệt</a:t>
            </a:r>
            <a:r>
              <a:rPr lang="vi-VN" sz="1200" b="0" dirty="0"/>
              <a:t> </a:t>
            </a:r>
            <a:r>
              <a:rPr lang="vi-VN" sz="1200" b="0" dirty="0" err="1"/>
              <a:t>về</a:t>
            </a:r>
            <a:r>
              <a:rPr lang="vi-VN" sz="1200" b="0" dirty="0"/>
              <a:t> </a:t>
            </a:r>
            <a:r>
              <a:rPr lang="vi-VN" sz="1200" b="0" dirty="0" err="1"/>
              <a:t>tỷ</a:t>
            </a:r>
            <a:r>
              <a:rPr lang="vi-VN" sz="1200" b="0" dirty="0"/>
              <a:t> </a:t>
            </a:r>
            <a:r>
              <a:rPr lang="vi-VN" sz="1200" b="0" dirty="0" err="1"/>
              <a:t>lệ</a:t>
            </a:r>
            <a:r>
              <a:rPr lang="vi-VN" sz="1200" b="0" dirty="0"/>
              <a:t>.</a:t>
            </a:r>
          </a:p>
          <a:p>
            <a:pPr algn="just"/>
            <a:r>
              <a:rPr lang="vi-VN" sz="1200" dirty="0"/>
              <a:t>Tính </a:t>
            </a:r>
            <a:r>
              <a:rPr lang="vi-VN" sz="1200" dirty="0" err="1"/>
              <a:t>toán</a:t>
            </a:r>
            <a:r>
              <a:rPr lang="vi-VN" sz="1200" dirty="0"/>
              <a:t> </a:t>
            </a:r>
            <a:r>
              <a:rPr lang="vi-VN" sz="1200" dirty="0" err="1"/>
              <a:t>hàm</a:t>
            </a:r>
            <a:r>
              <a:rPr lang="vi-VN" sz="1200" dirty="0"/>
              <a:t> </a:t>
            </a:r>
            <a:r>
              <a:rPr lang="vi-VN" sz="1200" dirty="0" err="1"/>
              <a:t>Difference</a:t>
            </a:r>
            <a:r>
              <a:rPr lang="vi-VN" sz="1200" dirty="0"/>
              <a:t> </a:t>
            </a:r>
            <a:r>
              <a:rPr lang="vi-VN" sz="1200" dirty="0" err="1"/>
              <a:t>of</a:t>
            </a:r>
            <a:r>
              <a:rPr lang="vi-VN" sz="1200" dirty="0"/>
              <a:t> </a:t>
            </a:r>
            <a:r>
              <a:rPr lang="vi-VN" sz="1200" dirty="0" err="1"/>
              <a:t>Gaussian</a:t>
            </a:r>
            <a:r>
              <a:rPr lang="vi-VN" sz="1200" dirty="0"/>
              <a:t> (</a:t>
            </a:r>
            <a:r>
              <a:rPr lang="vi-VN" sz="1200" dirty="0" err="1"/>
              <a:t>DoG</a:t>
            </a:r>
            <a:r>
              <a:rPr lang="vi-VN" sz="1200" dirty="0"/>
              <a:t>): </a:t>
            </a:r>
            <a:r>
              <a:rPr lang="vi-VN" sz="1200" b="0" dirty="0"/>
              <a:t>Đây là </a:t>
            </a:r>
            <a:r>
              <a:rPr lang="vi-VN" sz="1200" b="0" dirty="0" err="1"/>
              <a:t>sự</a:t>
            </a:r>
            <a:r>
              <a:rPr lang="vi-VN" sz="1200" b="0" dirty="0"/>
              <a:t> </a:t>
            </a:r>
            <a:r>
              <a:rPr lang="vi-VN" sz="1200" b="0" dirty="0" err="1"/>
              <a:t>khác</a:t>
            </a:r>
            <a:r>
              <a:rPr lang="vi-VN" sz="1200" b="0" dirty="0"/>
              <a:t> </a:t>
            </a:r>
            <a:r>
              <a:rPr lang="vi-VN" sz="1200" b="0" dirty="0" err="1"/>
              <a:t>biệt</a:t>
            </a:r>
            <a:r>
              <a:rPr lang="vi-VN" sz="1200" b="0" dirty="0"/>
              <a:t> </a:t>
            </a:r>
            <a:r>
              <a:rPr lang="vi-VN" sz="1200" b="0" dirty="0" err="1"/>
              <a:t>giữa</a:t>
            </a:r>
            <a:r>
              <a:rPr lang="vi-VN" sz="1200" b="0" dirty="0"/>
              <a:t> </a:t>
            </a:r>
            <a:r>
              <a:rPr lang="vi-VN" sz="1200" b="0" dirty="0" err="1"/>
              <a:t>các</a:t>
            </a:r>
            <a:r>
              <a:rPr lang="vi-VN" sz="1200" b="0" dirty="0"/>
              <a:t> </a:t>
            </a:r>
            <a:r>
              <a:rPr lang="vi-VN" sz="1200" b="0" dirty="0" err="1"/>
              <a:t>hình</a:t>
            </a:r>
            <a:r>
              <a:rPr lang="vi-VN" sz="1200" b="0" dirty="0"/>
              <a:t> </a:t>
            </a:r>
            <a:r>
              <a:rPr lang="vi-VN" sz="1200" b="0" dirty="0" err="1"/>
              <a:t>ảnh</a:t>
            </a:r>
            <a:r>
              <a:rPr lang="vi-VN" sz="1200" b="0" dirty="0"/>
              <a:t> trong không gian </a:t>
            </a:r>
            <a:r>
              <a:rPr lang="vi-VN" sz="1200" b="0" dirty="0" err="1"/>
              <a:t>tỷ</a:t>
            </a:r>
            <a:r>
              <a:rPr lang="vi-VN" sz="1200" b="0" dirty="0"/>
              <a:t> </a:t>
            </a:r>
            <a:r>
              <a:rPr lang="vi-VN" sz="1200" b="0" dirty="0" err="1"/>
              <a:t>lệ</a:t>
            </a:r>
            <a:r>
              <a:rPr lang="vi-VN" sz="1200" b="0" dirty="0"/>
              <a:t>. </a:t>
            </a:r>
            <a:r>
              <a:rPr lang="vi-VN" sz="1200" b="0" dirty="0" err="1"/>
              <a:t>DoG</a:t>
            </a:r>
            <a:r>
              <a:rPr lang="vi-VN" sz="1200" b="0" dirty="0"/>
              <a:t> </a:t>
            </a:r>
            <a:r>
              <a:rPr lang="vi-VN" sz="1200" b="0" dirty="0" err="1"/>
              <a:t>được</a:t>
            </a:r>
            <a:r>
              <a:rPr lang="vi-VN" sz="1200" b="0" dirty="0"/>
              <a:t> </a:t>
            </a:r>
            <a:r>
              <a:rPr lang="vi-VN" sz="1200" b="0" dirty="0" err="1"/>
              <a:t>tính</a:t>
            </a:r>
            <a:r>
              <a:rPr lang="vi-VN" sz="1200" b="0" dirty="0"/>
              <a:t> </a:t>
            </a:r>
            <a:r>
              <a:rPr lang="vi-VN" sz="1200" b="0" dirty="0" err="1"/>
              <a:t>bằng</a:t>
            </a:r>
            <a:r>
              <a:rPr lang="vi-VN" sz="1200" b="0" dirty="0"/>
              <a:t> </a:t>
            </a:r>
            <a:r>
              <a:rPr lang="vi-VN" sz="1200" b="0" dirty="0" err="1"/>
              <a:t>sự</a:t>
            </a:r>
            <a:r>
              <a:rPr lang="vi-VN" sz="1200" b="0" dirty="0"/>
              <a:t> </a:t>
            </a:r>
            <a:r>
              <a:rPr lang="vi-VN" sz="1200" b="0" dirty="0" err="1"/>
              <a:t>khác</a:t>
            </a:r>
            <a:r>
              <a:rPr lang="vi-VN" sz="1200" b="0" dirty="0"/>
              <a:t> </a:t>
            </a:r>
            <a:r>
              <a:rPr lang="vi-VN" sz="1200" b="0" dirty="0" err="1"/>
              <a:t>biệt</a:t>
            </a:r>
            <a:r>
              <a:rPr lang="vi-VN" sz="1200" b="0" dirty="0"/>
              <a:t> </a:t>
            </a:r>
            <a:r>
              <a:rPr lang="vi-VN" sz="1200" b="0" dirty="0" err="1"/>
              <a:t>giữa</a:t>
            </a:r>
            <a:r>
              <a:rPr lang="vi-VN" sz="1200" b="0" dirty="0"/>
              <a:t> </a:t>
            </a:r>
            <a:r>
              <a:rPr lang="vi-VN" sz="1200" b="0" dirty="0" err="1"/>
              <a:t>các</a:t>
            </a:r>
            <a:r>
              <a:rPr lang="vi-VN" sz="1200" b="0" dirty="0"/>
              <a:t> </a:t>
            </a:r>
            <a:r>
              <a:rPr lang="vi-VN" sz="1200" b="0" dirty="0" err="1"/>
              <a:t>hình</a:t>
            </a:r>
            <a:r>
              <a:rPr lang="vi-VN" sz="1200" b="0" dirty="0"/>
              <a:t> </a:t>
            </a:r>
            <a:r>
              <a:rPr lang="vi-VN" sz="1200" b="0" dirty="0" err="1"/>
              <a:t>ảnh</a:t>
            </a:r>
            <a:r>
              <a:rPr lang="vi-VN" sz="1200" b="0" dirty="0"/>
              <a:t> </a:t>
            </a:r>
            <a:r>
              <a:rPr lang="vi-VN" sz="1200" b="0" dirty="0" err="1"/>
              <a:t>liền</a:t>
            </a:r>
            <a:r>
              <a:rPr lang="vi-VN" sz="1200" b="0" dirty="0"/>
              <a:t> </a:t>
            </a:r>
            <a:r>
              <a:rPr lang="vi-VN" sz="1200" b="0" dirty="0" err="1"/>
              <a:t>kề</a:t>
            </a:r>
            <a:r>
              <a:rPr lang="vi-VN" sz="1200" b="0" dirty="0"/>
              <a:t> sau khi </a:t>
            </a:r>
            <a:r>
              <a:rPr lang="vi-VN" sz="1200" b="0" dirty="0" err="1"/>
              <a:t>được</a:t>
            </a:r>
            <a:r>
              <a:rPr lang="vi-VN" sz="1200" b="0" dirty="0"/>
              <a:t> </a:t>
            </a:r>
            <a:r>
              <a:rPr lang="vi-VN" sz="1200" b="0" dirty="0" err="1"/>
              <a:t>làm</a:t>
            </a:r>
            <a:r>
              <a:rPr lang="vi-VN" sz="1200" b="0" dirty="0"/>
              <a:t> </a:t>
            </a:r>
            <a:r>
              <a:rPr lang="vi-VN" sz="1200" b="0" dirty="0" err="1"/>
              <a:t>mờ</a:t>
            </a:r>
            <a:r>
              <a:rPr lang="vi-VN" sz="1200" b="0" dirty="0"/>
              <a:t> </a:t>
            </a:r>
            <a:r>
              <a:rPr lang="vi-VN" sz="1200" b="0" dirty="0" err="1"/>
              <a:t>với</a:t>
            </a:r>
            <a:r>
              <a:rPr lang="vi-VN" sz="1200" b="0" dirty="0"/>
              <a:t> </a:t>
            </a:r>
            <a:r>
              <a:rPr lang="vi-VN" sz="1200" b="0" dirty="0" err="1"/>
              <a:t>các</a:t>
            </a:r>
            <a:r>
              <a:rPr lang="vi-VN" sz="1200" b="0" dirty="0"/>
              <a:t> </a:t>
            </a:r>
            <a:r>
              <a:rPr lang="vi-VN" sz="1200" b="0" dirty="0" err="1"/>
              <a:t>bộ</a:t>
            </a:r>
            <a:r>
              <a:rPr lang="vi-VN" sz="1200" b="0" dirty="0"/>
              <a:t> </a:t>
            </a:r>
            <a:r>
              <a:rPr lang="vi-VN" sz="1200" b="0" dirty="0" err="1"/>
              <a:t>lọc</a:t>
            </a:r>
            <a:r>
              <a:rPr lang="vi-VN" sz="1200" b="0" dirty="0"/>
              <a:t> </a:t>
            </a:r>
            <a:r>
              <a:rPr lang="vi-VN" sz="1200" b="0" dirty="0" err="1"/>
              <a:t>Gaussian</a:t>
            </a:r>
            <a:r>
              <a:rPr lang="vi-VN" sz="1200" b="0" dirty="0"/>
              <a:t> </a:t>
            </a:r>
            <a:r>
              <a:rPr lang="vi-VN" sz="1200" b="0" dirty="0" err="1"/>
              <a:t>có</a:t>
            </a:r>
            <a:r>
              <a:rPr lang="vi-VN" sz="1200" b="0" dirty="0"/>
              <a:t> </a:t>
            </a:r>
            <a:r>
              <a:rPr lang="vi-VN" sz="1200" b="0" dirty="0" err="1"/>
              <a:t>kích</a:t>
            </a:r>
            <a:r>
              <a:rPr lang="vi-VN" sz="1200" b="0" dirty="0"/>
              <a:t> </a:t>
            </a:r>
            <a:r>
              <a:rPr lang="vi-VN" sz="1200" b="0" dirty="0" err="1"/>
              <a:t>thước</a:t>
            </a:r>
            <a:r>
              <a:rPr lang="vi-VN" sz="1200" b="0" dirty="0"/>
              <a:t> </a:t>
            </a:r>
            <a:r>
              <a:rPr lang="vi-VN" sz="1200" b="0" dirty="0" err="1"/>
              <a:t>khác</a:t>
            </a:r>
            <a:r>
              <a:rPr lang="vi-VN" sz="1200" b="0" dirty="0"/>
              <a:t> nhau. </a:t>
            </a:r>
            <a:r>
              <a:rPr lang="vi-VN" sz="1200" b="0" dirty="0" err="1"/>
              <a:t>Các</a:t>
            </a:r>
            <a:r>
              <a:rPr lang="vi-VN" sz="1200" b="0" dirty="0"/>
              <a:t> </a:t>
            </a:r>
            <a:r>
              <a:rPr lang="vi-VN" sz="1200" b="0" dirty="0" err="1"/>
              <a:t>điểm</a:t>
            </a:r>
            <a:r>
              <a:rPr lang="vi-VN" sz="1200" b="0" dirty="0"/>
              <a:t> </a:t>
            </a:r>
            <a:r>
              <a:rPr lang="vi-VN" sz="1200" b="0" dirty="0" err="1"/>
              <a:t>cực</a:t>
            </a:r>
            <a:r>
              <a:rPr lang="vi-VN" sz="1200" b="0" dirty="0"/>
              <a:t> </a:t>
            </a:r>
            <a:r>
              <a:rPr lang="vi-VN" sz="1200" b="0" dirty="0" err="1"/>
              <a:t>trị</a:t>
            </a:r>
            <a:r>
              <a:rPr lang="vi-VN" sz="1200" b="0" dirty="0"/>
              <a:t> trên </a:t>
            </a:r>
            <a:r>
              <a:rPr lang="vi-VN" sz="1200" b="0" dirty="0" err="1"/>
              <a:t>DoG</a:t>
            </a:r>
            <a:r>
              <a:rPr lang="vi-VN" sz="1200" b="0" dirty="0"/>
              <a:t> cho </a:t>
            </a:r>
            <a:r>
              <a:rPr lang="vi-VN" sz="1200" b="0" dirty="0" err="1"/>
              <a:t>biết</a:t>
            </a:r>
            <a:r>
              <a:rPr lang="vi-VN" sz="1200" b="0" dirty="0"/>
              <a:t> </a:t>
            </a:r>
            <a:r>
              <a:rPr lang="vi-VN" sz="1200" b="0" dirty="0" err="1"/>
              <a:t>vị</a:t>
            </a:r>
            <a:r>
              <a:rPr lang="vi-VN" sz="1200" b="0" dirty="0"/>
              <a:t> </a:t>
            </a:r>
            <a:r>
              <a:rPr lang="vi-VN" sz="1200" b="0" dirty="0" err="1"/>
              <a:t>trí</a:t>
            </a:r>
            <a:r>
              <a:rPr lang="vi-VN" sz="1200" b="0" dirty="0"/>
              <a:t> </a:t>
            </a:r>
            <a:r>
              <a:rPr lang="vi-VN" sz="1200" b="0" dirty="0" err="1"/>
              <a:t>và</a:t>
            </a:r>
            <a:r>
              <a:rPr lang="vi-VN" sz="1200" b="0" dirty="0"/>
              <a:t> </a:t>
            </a:r>
            <a:r>
              <a:rPr lang="vi-VN" sz="1200" b="0" dirty="0" err="1"/>
              <a:t>tỷ</a:t>
            </a:r>
            <a:r>
              <a:rPr lang="vi-VN" sz="1200" b="0" dirty="0"/>
              <a:t> </a:t>
            </a:r>
            <a:r>
              <a:rPr lang="vi-VN" sz="1200" b="0" dirty="0" err="1"/>
              <a:t>lệ</a:t>
            </a:r>
            <a:r>
              <a:rPr lang="vi-VN" sz="1200" b="0" dirty="0"/>
              <a:t> </a:t>
            </a:r>
            <a:r>
              <a:rPr lang="vi-VN" sz="1200" b="0" dirty="0" err="1"/>
              <a:t>của</a:t>
            </a:r>
            <a:r>
              <a:rPr lang="vi-VN" sz="1200" b="0" dirty="0"/>
              <a:t> </a:t>
            </a:r>
            <a:r>
              <a:rPr lang="vi-VN" sz="1200" b="0" dirty="0" err="1"/>
              <a:t>các</a:t>
            </a:r>
            <a:r>
              <a:rPr lang="vi-VN" sz="1200" b="0" dirty="0"/>
              <a:t> </a:t>
            </a:r>
            <a:r>
              <a:rPr lang="vi-VN" sz="1200" b="0" dirty="0" err="1"/>
              <a:t>điểm</a:t>
            </a:r>
            <a:r>
              <a:rPr lang="vi-VN" sz="1200" b="0" dirty="0"/>
              <a:t> </a:t>
            </a:r>
            <a:r>
              <a:rPr lang="vi-VN" sz="1200" b="0" dirty="0" err="1"/>
              <a:t>đặc</a:t>
            </a:r>
            <a:r>
              <a:rPr lang="vi-VN" sz="1200" b="0" dirty="0"/>
              <a:t> trưng</a:t>
            </a:r>
            <a:endParaRPr lang="vi-VN" sz="1600" b="0" dirty="0"/>
          </a:p>
        </p:txBody>
      </p:sp>
      <p:sp>
        <p:nvSpPr>
          <p:cNvPr id="7" name="Google Shape;438;p27">
            <a:extLst>
              <a:ext uri="{FF2B5EF4-FFF2-40B4-BE49-F238E27FC236}">
                <a16:creationId xmlns:a16="http://schemas.microsoft.com/office/drawing/2014/main" id="{B4B290F3-C54E-4D1A-B359-08C816663F60}"/>
              </a:ext>
            </a:extLst>
          </p:cNvPr>
          <p:cNvSpPr txBox="1">
            <a:spLocks noGrp="1"/>
          </p:cNvSpPr>
          <p:nvPr>
            <p:ph type="title"/>
          </p:nvPr>
        </p:nvSpPr>
        <p:spPr>
          <a:xfrm>
            <a:off x="859741" y="1135956"/>
            <a:ext cx="3151150" cy="769043"/>
          </a:xfrm>
          <a:prstGeom prst="round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b" anchorCtr="0">
            <a:noAutofit/>
          </a:bodyPr>
          <a:lstStyle/>
          <a:p>
            <a:pPr marL="0" lvl="0" indent="0" algn="ctr" rtl="0">
              <a:spcBef>
                <a:spcPts val="0"/>
              </a:spcBef>
              <a:spcAft>
                <a:spcPts val="0"/>
              </a:spcAft>
              <a:buNone/>
            </a:pPr>
            <a:r>
              <a:rPr lang="vi-VN" sz="1800" dirty="0"/>
              <a:t>B1: Phát </a:t>
            </a:r>
            <a:r>
              <a:rPr lang="vi-VN" sz="1800" dirty="0" err="1"/>
              <a:t>hiện</a:t>
            </a:r>
            <a:r>
              <a:rPr lang="vi-VN" sz="1800" dirty="0"/>
              <a:t> </a:t>
            </a:r>
            <a:r>
              <a:rPr lang="vi-VN" sz="1800" dirty="0" err="1"/>
              <a:t>điểm</a:t>
            </a:r>
            <a:r>
              <a:rPr lang="vi-VN" sz="1800" dirty="0"/>
              <a:t> </a:t>
            </a:r>
            <a:r>
              <a:rPr lang="vi-VN" sz="1800" dirty="0" err="1"/>
              <a:t>cực</a:t>
            </a:r>
            <a:r>
              <a:rPr lang="vi-VN" sz="1800" dirty="0"/>
              <a:t> </a:t>
            </a:r>
            <a:r>
              <a:rPr lang="vi-VN" sz="1800" dirty="0" err="1"/>
              <a:t>trị</a:t>
            </a:r>
            <a:r>
              <a:rPr lang="vi-VN" sz="1800" dirty="0"/>
              <a:t> trên không gian </a:t>
            </a:r>
            <a:r>
              <a:rPr lang="vi-VN" sz="1800" dirty="0" err="1"/>
              <a:t>tỷ</a:t>
            </a:r>
            <a:r>
              <a:rPr lang="vi-VN" sz="1800" dirty="0"/>
              <a:t> </a:t>
            </a:r>
            <a:r>
              <a:rPr lang="vi-VN" sz="1800" dirty="0" err="1"/>
              <a:t>lệ</a:t>
            </a:r>
            <a:endParaRPr sz="1800" dirty="0"/>
          </a:p>
        </p:txBody>
      </p:sp>
      <p:sp>
        <p:nvSpPr>
          <p:cNvPr id="8" name="Google Shape;439;p27">
            <a:extLst>
              <a:ext uri="{FF2B5EF4-FFF2-40B4-BE49-F238E27FC236}">
                <a16:creationId xmlns:a16="http://schemas.microsoft.com/office/drawing/2014/main" id="{3BDC0781-0DFD-4CB4-BAB4-27205E616304}"/>
              </a:ext>
            </a:extLst>
          </p:cNvPr>
          <p:cNvSpPr txBox="1">
            <a:spLocks/>
          </p:cNvSpPr>
          <p:nvPr/>
        </p:nvSpPr>
        <p:spPr>
          <a:xfrm>
            <a:off x="4960687" y="2119140"/>
            <a:ext cx="3497514" cy="2425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2pPr>
            <a:lvl3pPr marR="0" lvl="2"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3pPr>
            <a:lvl4pPr marR="0" lvl="3"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4pPr>
            <a:lvl5pPr marR="0" lvl="4"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5pPr>
            <a:lvl6pPr marR="0" lvl="5"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6pPr>
            <a:lvl7pPr marR="0" lvl="6"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7pPr>
            <a:lvl8pPr marR="0" lvl="7"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8pPr>
            <a:lvl9pPr marR="0" lvl="8"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9pPr>
          </a:lstStyle>
          <a:p>
            <a:pPr algn="just"/>
            <a:r>
              <a:rPr lang="vi-VN" sz="1200" dirty="0"/>
              <a:t>Loại </a:t>
            </a:r>
            <a:r>
              <a:rPr lang="vi-VN" sz="1200" dirty="0" err="1"/>
              <a:t>bỏ</a:t>
            </a:r>
            <a:r>
              <a:rPr lang="vi-VN" sz="1200" dirty="0"/>
              <a:t> </a:t>
            </a:r>
            <a:r>
              <a:rPr lang="vi-VN" sz="1200" dirty="0" err="1"/>
              <a:t>các</a:t>
            </a:r>
            <a:r>
              <a:rPr lang="vi-VN" sz="1200" dirty="0"/>
              <a:t> </a:t>
            </a:r>
            <a:r>
              <a:rPr lang="vi-VN" sz="1200" dirty="0" err="1"/>
              <a:t>điểm</a:t>
            </a:r>
            <a:r>
              <a:rPr lang="vi-VN" sz="1200" dirty="0"/>
              <a:t> không </a:t>
            </a:r>
            <a:r>
              <a:rPr lang="vi-VN" sz="1200" dirty="0" err="1"/>
              <a:t>ổn</a:t>
            </a:r>
            <a:r>
              <a:rPr lang="vi-VN" sz="1200" dirty="0"/>
              <a:t> </a:t>
            </a:r>
            <a:r>
              <a:rPr lang="vi-VN" sz="1200" dirty="0" err="1"/>
              <a:t>định</a:t>
            </a:r>
            <a:r>
              <a:rPr lang="vi-VN" sz="1200" dirty="0"/>
              <a:t>: </a:t>
            </a:r>
            <a:r>
              <a:rPr lang="vi-VN" sz="1200" b="0" dirty="0" err="1"/>
              <a:t>Các</a:t>
            </a:r>
            <a:r>
              <a:rPr lang="vi-VN" sz="1200" b="0" dirty="0"/>
              <a:t> </a:t>
            </a:r>
            <a:r>
              <a:rPr lang="vi-VN" sz="1200" b="0" dirty="0" err="1"/>
              <a:t>điểm</a:t>
            </a:r>
            <a:r>
              <a:rPr lang="vi-VN" sz="1200" b="0" dirty="0"/>
              <a:t> </a:t>
            </a:r>
            <a:r>
              <a:rPr lang="vi-VN" sz="1200" b="0" dirty="0" err="1"/>
              <a:t>cực</a:t>
            </a:r>
            <a:r>
              <a:rPr lang="vi-VN" sz="1200" b="0" dirty="0"/>
              <a:t> </a:t>
            </a:r>
            <a:r>
              <a:rPr lang="vi-VN" sz="1200" b="0" dirty="0" err="1"/>
              <a:t>trị</a:t>
            </a:r>
            <a:r>
              <a:rPr lang="vi-VN" sz="1200" b="0" dirty="0"/>
              <a:t> </a:t>
            </a:r>
            <a:r>
              <a:rPr lang="vi-VN" sz="1200" b="0" dirty="0" err="1"/>
              <a:t>có</a:t>
            </a:r>
            <a:r>
              <a:rPr lang="vi-VN" sz="1200" b="0" dirty="0"/>
              <a:t> </a:t>
            </a:r>
            <a:r>
              <a:rPr lang="vi-VN" sz="1200" b="0" dirty="0" err="1"/>
              <a:t>độ</a:t>
            </a:r>
            <a:r>
              <a:rPr lang="vi-VN" sz="1200" b="0" dirty="0"/>
              <a:t> </a:t>
            </a:r>
            <a:r>
              <a:rPr lang="vi-VN" sz="1200" b="0" dirty="0" err="1"/>
              <a:t>sáng</a:t>
            </a:r>
            <a:r>
              <a:rPr lang="vi-VN" sz="1200" b="0" dirty="0"/>
              <a:t> </a:t>
            </a:r>
            <a:r>
              <a:rPr lang="vi-VN" sz="1200" b="0" dirty="0" err="1"/>
              <a:t>thấp</a:t>
            </a:r>
            <a:r>
              <a:rPr lang="vi-VN" sz="1200" b="0" dirty="0"/>
              <a:t> </a:t>
            </a:r>
            <a:r>
              <a:rPr lang="vi-VN" sz="1200" b="0" dirty="0" err="1"/>
              <a:t>hoặc</a:t>
            </a:r>
            <a:r>
              <a:rPr lang="vi-VN" sz="1200" b="0" dirty="0"/>
              <a:t> </a:t>
            </a:r>
            <a:r>
              <a:rPr lang="vi-VN" sz="1200" b="0" dirty="0" err="1"/>
              <a:t>nằm</a:t>
            </a:r>
            <a:r>
              <a:rPr lang="vi-VN" sz="1200" b="0" dirty="0"/>
              <a:t> trên biên không </a:t>
            </a:r>
            <a:r>
              <a:rPr lang="vi-VN" sz="1200" b="0" dirty="0" err="1"/>
              <a:t>rõ</a:t>
            </a:r>
            <a:r>
              <a:rPr lang="vi-VN" sz="1200" b="0" dirty="0"/>
              <a:t> </a:t>
            </a:r>
            <a:r>
              <a:rPr lang="vi-VN" sz="1200" b="0" dirty="0" err="1"/>
              <a:t>ràng</a:t>
            </a:r>
            <a:r>
              <a:rPr lang="vi-VN" sz="1200" b="0" dirty="0"/>
              <a:t> </a:t>
            </a:r>
            <a:r>
              <a:rPr lang="vi-VN" sz="1200" b="0" dirty="0" err="1"/>
              <a:t>thường</a:t>
            </a:r>
            <a:r>
              <a:rPr lang="vi-VN" sz="1200" b="0" dirty="0"/>
              <a:t> </a:t>
            </a:r>
            <a:r>
              <a:rPr lang="vi-VN" sz="1200" b="0" dirty="0" err="1"/>
              <a:t>bị</a:t>
            </a:r>
            <a:r>
              <a:rPr lang="vi-VN" sz="1200" b="0" dirty="0"/>
              <a:t> </a:t>
            </a:r>
            <a:r>
              <a:rPr lang="vi-VN" sz="1200" b="0" dirty="0" err="1"/>
              <a:t>loại</a:t>
            </a:r>
            <a:r>
              <a:rPr lang="vi-VN" sz="1200" b="0" dirty="0"/>
              <a:t> </a:t>
            </a:r>
            <a:r>
              <a:rPr lang="vi-VN" sz="1200" b="0" dirty="0" err="1"/>
              <a:t>bỏ</a:t>
            </a:r>
            <a:r>
              <a:rPr lang="vi-VN" sz="1200" b="0" dirty="0"/>
              <a:t>.</a:t>
            </a:r>
          </a:p>
          <a:p>
            <a:pPr algn="just"/>
            <a:endParaRPr lang="vi-VN" sz="1200" b="0" dirty="0"/>
          </a:p>
          <a:p>
            <a:pPr algn="just"/>
            <a:r>
              <a:rPr lang="vi-VN" sz="1200" dirty="0" err="1"/>
              <a:t>Kiểm</a:t>
            </a:r>
            <a:r>
              <a:rPr lang="vi-VN" sz="1200" dirty="0"/>
              <a:t> tra </a:t>
            </a:r>
            <a:r>
              <a:rPr lang="vi-VN" sz="1200" dirty="0" err="1"/>
              <a:t>cục</a:t>
            </a:r>
            <a:r>
              <a:rPr lang="vi-VN" sz="1200" dirty="0"/>
              <a:t> </a:t>
            </a:r>
            <a:r>
              <a:rPr lang="vi-VN" sz="1200" dirty="0" err="1"/>
              <a:t>bộ</a:t>
            </a:r>
            <a:r>
              <a:rPr lang="vi-VN" sz="1200" dirty="0"/>
              <a:t>: </a:t>
            </a:r>
            <a:r>
              <a:rPr lang="vi-VN" sz="1200" b="0" dirty="0" err="1"/>
              <a:t>Điểm</a:t>
            </a:r>
            <a:r>
              <a:rPr lang="vi-VN" sz="1200" b="0" dirty="0"/>
              <a:t> </a:t>
            </a:r>
            <a:r>
              <a:rPr lang="vi-VN" sz="1200" b="0" dirty="0" err="1"/>
              <a:t>cực</a:t>
            </a:r>
            <a:r>
              <a:rPr lang="vi-VN" sz="1200" b="0" dirty="0"/>
              <a:t> </a:t>
            </a:r>
            <a:r>
              <a:rPr lang="vi-VN" sz="1200" b="0" dirty="0" err="1"/>
              <a:t>trị</a:t>
            </a:r>
            <a:r>
              <a:rPr lang="vi-VN" sz="1200" b="0" dirty="0"/>
              <a:t> </a:t>
            </a:r>
            <a:r>
              <a:rPr lang="vi-VN" sz="1200" b="0" dirty="0" err="1"/>
              <a:t>được</a:t>
            </a:r>
            <a:r>
              <a:rPr lang="vi-VN" sz="1200" b="0" dirty="0"/>
              <a:t> so </a:t>
            </a:r>
            <a:r>
              <a:rPr lang="vi-VN" sz="1200" b="0" dirty="0" err="1"/>
              <a:t>sánh</a:t>
            </a:r>
            <a:r>
              <a:rPr lang="vi-VN" sz="1200" b="0" dirty="0"/>
              <a:t> </a:t>
            </a:r>
            <a:r>
              <a:rPr lang="vi-VN" sz="1200" b="0" dirty="0" err="1"/>
              <a:t>với</a:t>
            </a:r>
            <a:r>
              <a:rPr lang="vi-VN" sz="1200" b="0" dirty="0"/>
              <a:t> </a:t>
            </a:r>
            <a:r>
              <a:rPr lang="vi-VN" sz="1200" b="0" dirty="0" err="1"/>
              <a:t>các</a:t>
            </a:r>
            <a:r>
              <a:rPr lang="vi-VN" sz="1200" b="0" dirty="0"/>
              <a:t> </a:t>
            </a:r>
            <a:r>
              <a:rPr lang="vi-VN" sz="1200" b="0" dirty="0" err="1"/>
              <a:t>điểm</a:t>
            </a:r>
            <a:r>
              <a:rPr lang="vi-VN" sz="1200" b="0" dirty="0"/>
              <a:t> lân </a:t>
            </a:r>
            <a:r>
              <a:rPr lang="vi-VN" sz="1200" b="0" dirty="0" err="1"/>
              <a:t>cận</a:t>
            </a:r>
            <a:r>
              <a:rPr lang="vi-VN" sz="1200" b="0" dirty="0"/>
              <a:t> trên không gian </a:t>
            </a:r>
            <a:r>
              <a:rPr lang="vi-VN" sz="1200" b="0" dirty="0" err="1"/>
              <a:t>tỷ</a:t>
            </a:r>
            <a:r>
              <a:rPr lang="vi-VN" sz="1200" b="0" dirty="0"/>
              <a:t> </a:t>
            </a:r>
            <a:r>
              <a:rPr lang="vi-VN" sz="1200" b="0" dirty="0" err="1"/>
              <a:t>lệ</a:t>
            </a:r>
            <a:r>
              <a:rPr lang="vi-VN" sz="1200" b="0" dirty="0"/>
              <a:t> </a:t>
            </a:r>
            <a:r>
              <a:rPr lang="vi-VN" sz="1200" b="0" dirty="0" err="1"/>
              <a:t>và</a:t>
            </a:r>
            <a:r>
              <a:rPr lang="vi-VN" sz="1200" b="0" dirty="0"/>
              <a:t> </a:t>
            </a:r>
            <a:r>
              <a:rPr lang="vi-VN" sz="1200" b="0" dirty="0" err="1"/>
              <a:t>được</a:t>
            </a:r>
            <a:r>
              <a:rPr lang="vi-VN" sz="1200" b="0" dirty="0"/>
              <a:t> </a:t>
            </a:r>
            <a:r>
              <a:rPr lang="vi-VN" sz="1200" b="0" dirty="0" err="1"/>
              <a:t>chọn</a:t>
            </a:r>
            <a:r>
              <a:rPr lang="vi-VN" sz="1200" b="0" dirty="0"/>
              <a:t> </a:t>
            </a:r>
            <a:r>
              <a:rPr lang="vi-VN" sz="1200" b="0" dirty="0" err="1"/>
              <a:t>lọc</a:t>
            </a:r>
            <a:r>
              <a:rPr lang="vi-VN" sz="1200" b="0" dirty="0"/>
              <a:t> </a:t>
            </a:r>
            <a:r>
              <a:rPr lang="vi-VN" sz="1200" b="0" dirty="0" err="1"/>
              <a:t>dựa</a:t>
            </a:r>
            <a:r>
              <a:rPr lang="vi-VN" sz="1200" b="0" dirty="0"/>
              <a:t> trên </a:t>
            </a:r>
            <a:r>
              <a:rPr lang="vi-VN" sz="1200" b="0" dirty="0" err="1"/>
              <a:t>các</a:t>
            </a:r>
            <a:r>
              <a:rPr lang="vi-VN" sz="1200" b="0" dirty="0"/>
              <a:t> </a:t>
            </a:r>
            <a:r>
              <a:rPr lang="vi-VN" sz="1200" b="0" dirty="0" err="1"/>
              <a:t>ngưỡng</a:t>
            </a:r>
            <a:r>
              <a:rPr lang="vi-VN" sz="1200" b="0" dirty="0"/>
              <a:t> </a:t>
            </a:r>
            <a:r>
              <a:rPr lang="vi-VN" sz="1200" b="0" dirty="0" err="1"/>
              <a:t>về</a:t>
            </a:r>
            <a:r>
              <a:rPr lang="vi-VN" sz="1200" b="0" dirty="0"/>
              <a:t> </a:t>
            </a:r>
            <a:r>
              <a:rPr lang="vi-VN" sz="1200" b="0" dirty="0" err="1"/>
              <a:t>độ</a:t>
            </a:r>
            <a:r>
              <a:rPr lang="vi-VN" sz="1200" b="0" dirty="0"/>
              <a:t> </a:t>
            </a:r>
            <a:r>
              <a:rPr lang="vi-VN" sz="1200" b="0" dirty="0" err="1"/>
              <a:t>lớn</a:t>
            </a:r>
            <a:r>
              <a:rPr lang="vi-VN" sz="1200" b="0" dirty="0"/>
              <a:t> </a:t>
            </a:r>
            <a:r>
              <a:rPr lang="vi-VN" sz="1200" b="0" dirty="0" err="1"/>
              <a:t>và</a:t>
            </a:r>
            <a:r>
              <a:rPr lang="vi-VN" sz="1200" b="0" dirty="0"/>
              <a:t> </a:t>
            </a:r>
            <a:r>
              <a:rPr lang="vi-VN" sz="1200" b="0" dirty="0" err="1"/>
              <a:t>độ</a:t>
            </a:r>
            <a:r>
              <a:rPr lang="vi-VN" sz="1200" b="0" dirty="0"/>
              <a:t> </a:t>
            </a:r>
            <a:r>
              <a:rPr lang="vi-VN" sz="1200" b="0" dirty="0" err="1"/>
              <a:t>thấp</a:t>
            </a:r>
            <a:r>
              <a:rPr lang="vi-VN" sz="1200" b="0" dirty="0"/>
              <a:t> </a:t>
            </a:r>
            <a:r>
              <a:rPr lang="vi-VN" sz="1200" b="0" dirty="0" err="1"/>
              <a:t>của</a:t>
            </a:r>
            <a:r>
              <a:rPr lang="vi-VN" sz="1200" b="0" dirty="0"/>
              <a:t> </a:t>
            </a:r>
            <a:r>
              <a:rPr lang="vi-VN" sz="1200" b="0" dirty="0" err="1"/>
              <a:t>gradient</a:t>
            </a:r>
            <a:r>
              <a:rPr lang="vi-VN" sz="1200" b="0" dirty="0"/>
              <a:t>.</a:t>
            </a:r>
            <a:endParaRPr lang="vi-VN" sz="1600" b="0" dirty="0"/>
          </a:p>
        </p:txBody>
      </p:sp>
      <p:sp>
        <p:nvSpPr>
          <p:cNvPr id="9" name="Google Shape;438;p27">
            <a:extLst>
              <a:ext uri="{FF2B5EF4-FFF2-40B4-BE49-F238E27FC236}">
                <a16:creationId xmlns:a16="http://schemas.microsoft.com/office/drawing/2014/main" id="{E99C77F9-212D-49CA-825F-3CB2087A4BCA}"/>
              </a:ext>
            </a:extLst>
          </p:cNvPr>
          <p:cNvSpPr txBox="1">
            <a:spLocks/>
          </p:cNvSpPr>
          <p:nvPr/>
        </p:nvSpPr>
        <p:spPr>
          <a:xfrm>
            <a:off x="5071523" y="1135956"/>
            <a:ext cx="3151150" cy="769043"/>
          </a:xfrm>
          <a:prstGeom prst="round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Libre Franklin Black"/>
              <a:buNone/>
              <a:defRPr sz="5500" b="1" i="0" u="none" strike="noStrike" cap="none">
                <a:solidFill>
                  <a:schemeClr val="lt2"/>
                </a:solidFill>
                <a:latin typeface="Montserrat"/>
                <a:ea typeface="Montserrat"/>
                <a:cs typeface="Montserrat"/>
                <a:sym typeface="Montserrat"/>
              </a:defRPr>
            </a:lvl1pPr>
            <a:lvl2pPr marR="0" lvl="1"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vi-VN" sz="1800" dirty="0"/>
              <a:t>B2: Chọn </a:t>
            </a:r>
            <a:r>
              <a:rPr lang="vi-VN" sz="1800" dirty="0" err="1"/>
              <a:t>lọc</a:t>
            </a:r>
            <a:r>
              <a:rPr lang="vi-VN" sz="1800" dirty="0"/>
              <a:t> </a:t>
            </a:r>
            <a:r>
              <a:rPr lang="vi-VN" sz="1800" dirty="0" err="1"/>
              <a:t>các</a:t>
            </a:r>
            <a:r>
              <a:rPr lang="vi-VN" sz="1800" dirty="0"/>
              <a:t> </a:t>
            </a:r>
            <a:r>
              <a:rPr lang="vi-VN" sz="1800" dirty="0" err="1"/>
              <a:t>điểm</a:t>
            </a:r>
            <a:r>
              <a:rPr lang="vi-VN" sz="1800" dirty="0"/>
              <a:t> </a:t>
            </a:r>
            <a:r>
              <a:rPr lang="vi-VN" sz="1800" dirty="0" err="1"/>
              <a:t>đặc</a:t>
            </a:r>
            <a:r>
              <a:rPr lang="vi-VN" sz="1800" dirty="0"/>
              <a:t> trưng</a:t>
            </a:r>
          </a:p>
        </p:txBody>
      </p:sp>
    </p:spTree>
    <p:extLst>
      <p:ext uri="{BB962C8B-B14F-4D97-AF65-F5344CB8AC3E}">
        <p14:creationId xmlns:p14="http://schemas.microsoft.com/office/powerpoint/2010/main" val="2198554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9" name="Google Shape;439;p27"/>
          <p:cNvSpPr txBox="1">
            <a:spLocks noGrp="1"/>
          </p:cNvSpPr>
          <p:nvPr>
            <p:ph type="title" idx="2"/>
          </p:nvPr>
        </p:nvSpPr>
        <p:spPr>
          <a:xfrm>
            <a:off x="243360" y="201068"/>
            <a:ext cx="8503597" cy="616350"/>
          </a:xfrm>
          <a:prstGeom prst="roundRect">
            <a:avLst/>
          </a:prstGeom>
          <a:ln>
            <a:prstDash val="lgDash"/>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lvl="0"/>
            <a:r>
              <a:rPr lang="vi-VN" sz="2000" dirty="0"/>
              <a:t>4 BƯỚC THỰC HIỆN THUẬT TOÁN TRÍCH RÚT ĐẶC TRƯNG SIFT</a:t>
            </a:r>
            <a:endParaRPr lang="en-US" sz="2000" dirty="0">
              <a:latin typeface="Times New Roman" panose="02020603050405020304" pitchFamily="18" charset="0"/>
              <a:cs typeface="Times New Roman" panose="02020603050405020304" pitchFamily="18" charset="0"/>
            </a:endParaRPr>
          </a:p>
        </p:txBody>
      </p:sp>
      <p:sp>
        <p:nvSpPr>
          <p:cNvPr id="100" name="Google Shape;439;p27">
            <a:extLst>
              <a:ext uri="{FF2B5EF4-FFF2-40B4-BE49-F238E27FC236}">
                <a16:creationId xmlns:a16="http://schemas.microsoft.com/office/drawing/2014/main" id="{336B7D65-21D6-44A0-BD97-4F89879191AF}"/>
              </a:ext>
            </a:extLst>
          </p:cNvPr>
          <p:cNvSpPr txBox="1">
            <a:spLocks/>
          </p:cNvSpPr>
          <p:nvPr/>
        </p:nvSpPr>
        <p:spPr>
          <a:xfrm>
            <a:off x="748905" y="2119140"/>
            <a:ext cx="3497514" cy="2425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2pPr>
            <a:lvl3pPr marR="0" lvl="2"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3pPr>
            <a:lvl4pPr marR="0" lvl="3"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4pPr>
            <a:lvl5pPr marR="0" lvl="4"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5pPr>
            <a:lvl6pPr marR="0" lvl="5"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6pPr>
            <a:lvl7pPr marR="0" lvl="6"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7pPr>
            <a:lvl8pPr marR="0" lvl="7"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8pPr>
            <a:lvl9pPr marR="0" lvl="8"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9pPr>
          </a:lstStyle>
          <a:p>
            <a:pPr algn="just"/>
            <a:r>
              <a:rPr lang="vi-VN" sz="1200" dirty="0"/>
              <a:t>Tính </a:t>
            </a:r>
            <a:r>
              <a:rPr lang="vi-VN" sz="1200" dirty="0" err="1"/>
              <a:t>toán</a:t>
            </a:r>
            <a:r>
              <a:rPr lang="vi-VN" sz="1200" dirty="0"/>
              <a:t> </a:t>
            </a:r>
            <a:r>
              <a:rPr lang="vi-VN" sz="1200" dirty="0" err="1"/>
              <a:t>gradient</a:t>
            </a:r>
            <a:r>
              <a:rPr lang="vi-VN" sz="1200" dirty="0"/>
              <a:t>: </a:t>
            </a:r>
            <a:r>
              <a:rPr lang="vi-VN" sz="1200" b="0" dirty="0" err="1"/>
              <a:t>Gradient</a:t>
            </a:r>
            <a:r>
              <a:rPr lang="vi-VN" sz="1200" b="0" dirty="0"/>
              <a:t> </a:t>
            </a:r>
            <a:r>
              <a:rPr lang="vi-VN" sz="1200" b="0" dirty="0" err="1"/>
              <a:t>của</a:t>
            </a:r>
            <a:r>
              <a:rPr lang="vi-VN" sz="1200" b="0" dirty="0"/>
              <a:t> </a:t>
            </a:r>
            <a:r>
              <a:rPr lang="vi-VN" sz="1200" b="0" dirty="0" err="1"/>
              <a:t>hình</a:t>
            </a:r>
            <a:r>
              <a:rPr lang="vi-VN" sz="1200" b="0" dirty="0"/>
              <a:t> </a:t>
            </a:r>
            <a:r>
              <a:rPr lang="vi-VN" sz="1200" b="0" dirty="0" err="1"/>
              <a:t>ảnh</a:t>
            </a:r>
            <a:r>
              <a:rPr lang="vi-VN" sz="1200" b="0" dirty="0"/>
              <a:t> </a:t>
            </a:r>
            <a:r>
              <a:rPr lang="vi-VN" sz="1200" b="0" dirty="0" err="1"/>
              <a:t>tại</a:t>
            </a:r>
            <a:r>
              <a:rPr lang="vi-VN" sz="1200" b="0" dirty="0"/>
              <a:t> </a:t>
            </a:r>
            <a:r>
              <a:rPr lang="vi-VN" sz="1200" b="0" dirty="0" err="1"/>
              <a:t>các</a:t>
            </a:r>
            <a:r>
              <a:rPr lang="vi-VN" sz="1200" b="0" dirty="0"/>
              <a:t> </a:t>
            </a:r>
            <a:r>
              <a:rPr lang="vi-VN" sz="1200" b="0" dirty="0" err="1"/>
              <a:t>điểm</a:t>
            </a:r>
            <a:r>
              <a:rPr lang="vi-VN" sz="1200" b="0" dirty="0"/>
              <a:t> </a:t>
            </a:r>
            <a:r>
              <a:rPr lang="vi-VN" sz="1200" b="0" dirty="0" err="1"/>
              <a:t>đặc</a:t>
            </a:r>
            <a:r>
              <a:rPr lang="vi-VN" sz="1200" b="0" dirty="0"/>
              <a:t> trưng </a:t>
            </a:r>
            <a:r>
              <a:rPr lang="vi-VN" sz="1200" b="0" dirty="0" err="1"/>
              <a:t>được</a:t>
            </a:r>
            <a:r>
              <a:rPr lang="vi-VN" sz="1200" b="0" dirty="0"/>
              <a:t> </a:t>
            </a:r>
            <a:r>
              <a:rPr lang="vi-VN" sz="1200" b="0" dirty="0" err="1"/>
              <a:t>tính</a:t>
            </a:r>
            <a:r>
              <a:rPr lang="vi-VN" sz="1200" b="0" dirty="0"/>
              <a:t> </a:t>
            </a:r>
            <a:r>
              <a:rPr lang="vi-VN" sz="1200" b="0" dirty="0" err="1"/>
              <a:t>bằng</a:t>
            </a:r>
            <a:r>
              <a:rPr lang="vi-VN" sz="1200" b="0" dirty="0"/>
              <a:t> </a:t>
            </a:r>
            <a:r>
              <a:rPr lang="vi-VN" sz="1200" b="0" dirty="0" err="1"/>
              <a:t>cách</a:t>
            </a:r>
            <a:r>
              <a:rPr lang="vi-VN" sz="1200" b="0" dirty="0"/>
              <a:t> </a:t>
            </a:r>
            <a:r>
              <a:rPr lang="vi-VN" sz="1200" b="0" dirty="0" err="1"/>
              <a:t>sử</a:t>
            </a:r>
            <a:r>
              <a:rPr lang="vi-VN" sz="1200" b="0" dirty="0"/>
              <a:t> </a:t>
            </a:r>
            <a:r>
              <a:rPr lang="vi-VN" sz="1200" b="0" dirty="0" err="1"/>
              <a:t>dụng</a:t>
            </a:r>
            <a:r>
              <a:rPr lang="vi-VN" sz="1200" b="0" dirty="0"/>
              <a:t> </a:t>
            </a:r>
            <a:r>
              <a:rPr lang="vi-VN" sz="1200" b="0" dirty="0" err="1"/>
              <a:t>các</a:t>
            </a:r>
            <a:r>
              <a:rPr lang="vi-VN" sz="1200" b="0" dirty="0"/>
              <a:t> </a:t>
            </a:r>
            <a:r>
              <a:rPr lang="vi-VN" sz="1200" b="0" dirty="0" err="1"/>
              <a:t>bộ</a:t>
            </a:r>
            <a:r>
              <a:rPr lang="vi-VN" sz="1200" b="0" dirty="0"/>
              <a:t> </a:t>
            </a:r>
            <a:r>
              <a:rPr lang="vi-VN" sz="1200" b="0" dirty="0" err="1"/>
              <a:t>lọc</a:t>
            </a:r>
            <a:r>
              <a:rPr lang="vi-VN" sz="1200" b="0" dirty="0"/>
              <a:t> </a:t>
            </a:r>
            <a:r>
              <a:rPr lang="vi-VN" sz="1200" b="0" dirty="0" err="1"/>
              <a:t>gradient</a:t>
            </a:r>
            <a:r>
              <a:rPr lang="vi-VN" sz="1200" b="0" dirty="0"/>
              <a:t>, </a:t>
            </a:r>
            <a:r>
              <a:rPr lang="vi-VN" sz="1200" b="0" dirty="0" err="1"/>
              <a:t>chẳng</a:t>
            </a:r>
            <a:r>
              <a:rPr lang="vi-VN" sz="1200" b="0" dirty="0"/>
              <a:t> </a:t>
            </a:r>
            <a:r>
              <a:rPr lang="vi-VN" sz="1200" b="0" dirty="0" err="1"/>
              <a:t>hạn</a:t>
            </a:r>
            <a:r>
              <a:rPr lang="vi-VN" sz="1200" b="0" dirty="0"/>
              <a:t> như </a:t>
            </a:r>
            <a:r>
              <a:rPr lang="vi-VN" sz="1200" b="0" dirty="0" err="1"/>
              <a:t>bộ</a:t>
            </a:r>
            <a:r>
              <a:rPr lang="vi-VN" sz="1200" b="0" dirty="0"/>
              <a:t> </a:t>
            </a:r>
            <a:r>
              <a:rPr lang="vi-VN" sz="1200" b="0" dirty="0" err="1"/>
              <a:t>lọc</a:t>
            </a:r>
            <a:r>
              <a:rPr lang="vi-VN" sz="1200" b="0" dirty="0"/>
              <a:t> </a:t>
            </a:r>
            <a:r>
              <a:rPr lang="vi-VN" sz="1200" b="0" dirty="0" err="1"/>
              <a:t>Sobel</a:t>
            </a:r>
            <a:r>
              <a:rPr lang="vi-VN" sz="1200" b="0" dirty="0"/>
              <a:t>.</a:t>
            </a:r>
          </a:p>
          <a:p>
            <a:pPr algn="just"/>
            <a:endParaRPr lang="vi-VN" sz="1200" b="0" dirty="0"/>
          </a:p>
          <a:p>
            <a:pPr algn="just"/>
            <a:r>
              <a:rPr lang="vi-VN" sz="1200" dirty="0" err="1"/>
              <a:t>Xác</a:t>
            </a:r>
            <a:r>
              <a:rPr lang="vi-VN" sz="1200" dirty="0"/>
              <a:t> </a:t>
            </a:r>
            <a:r>
              <a:rPr lang="vi-VN" sz="1200" dirty="0" err="1"/>
              <a:t>định</a:t>
            </a:r>
            <a:r>
              <a:rPr lang="vi-VN" sz="1200" dirty="0"/>
              <a:t> </a:t>
            </a:r>
            <a:r>
              <a:rPr lang="vi-VN" sz="1200" dirty="0" err="1"/>
              <a:t>hướng</a:t>
            </a:r>
            <a:r>
              <a:rPr lang="vi-VN" sz="1200" dirty="0"/>
              <a:t> </a:t>
            </a:r>
            <a:r>
              <a:rPr lang="vi-VN" sz="1200" dirty="0" err="1"/>
              <a:t>chính</a:t>
            </a:r>
            <a:r>
              <a:rPr lang="vi-VN" sz="1200" dirty="0"/>
              <a:t> </a:t>
            </a:r>
            <a:r>
              <a:rPr lang="vi-VN" sz="1200" dirty="0" err="1"/>
              <a:t>xác</a:t>
            </a:r>
            <a:r>
              <a:rPr lang="vi-VN" sz="1200" dirty="0"/>
              <a:t>: </a:t>
            </a:r>
            <a:r>
              <a:rPr lang="vi-VN" sz="1200" b="0" dirty="0" err="1"/>
              <a:t>Hướng</a:t>
            </a:r>
            <a:r>
              <a:rPr lang="vi-VN" sz="1200" b="0" dirty="0"/>
              <a:t> </a:t>
            </a:r>
            <a:r>
              <a:rPr lang="vi-VN" sz="1200" b="0" dirty="0" err="1"/>
              <a:t>của</a:t>
            </a:r>
            <a:r>
              <a:rPr lang="vi-VN" sz="1200" b="0" dirty="0"/>
              <a:t> </a:t>
            </a:r>
            <a:r>
              <a:rPr lang="vi-VN" sz="1200" b="0" dirty="0" err="1"/>
              <a:t>gradient</a:t>
            </a:r>
            <a:r>
              <a:rPr lang="vi-VN" sz="1200" b="0" dirty="0"/>
              <a:t> </a:t>
            </a:r>
            <a:r>
              <a:rPr lang="vi-VN" sz="1200" b="0" dirty="0" err="1"/>
              <a:t>tại</a:t>
            </a:r>
            <a:r>
              <a:rPr lang="vi-VN" sz="1200" b="0" dirty="0"/>
              <a:t> </a:t>
            </a:r>
            <a:r>
              <a:rPr lang="vi-VN" sz="1200" b="0" dirty="0" err="1"/>
              <a:t>mỗi</a:t>
            </a:r>
            <a:r>
              <a:rPr lang="vi-VN" sz="1200" b="0" dirty="0"/>
              <a:t> </a:t>
            </a:r>
            <a:r>
              <a:rPr lang="vi-VN" sz="1200" b="0" dirty="0" err="1"/>
              <a:t>điểm</a:t>
            </a:r>
            <a:r>
              <a:rPr lang="vi-VN" sz="1200" b="0" dirty="0"/>
              <a:t> </a:t>
            </a:r>
            <a:r>
              <a:rPr lang="vi-VN" sz="1200" b="0" dirty="0" err="1"/>
              <a:t>đặc</a:t>
            </a:r>
            <a:r>
              <a:rPr lang="vi-VN" sz="1200" b="0" dirty="0"/>
              <a:t> trưng </a:t>
            </a:r>
            <a:r>
              <a:rPr lang="vi-VN" sz="1200" b="0" dirty="0" err="1"/>
              <a:t>được</a:t>
            </a:r>
            <a:r>
              <a:rPr lang="vi-VN" sz="1200" b="0" dirty="0"/>
              <a:t> </a:t>
            </a:r>
            <a:r>
              <a:rPr lang="vi-VN" sz="1200" b="0" dirty="0" err="1"/>
              <a:t>xác</a:t>
            </a:r>
            <a:r>
              <a:rPr lang="vi-VN" sz="1200" b="0" dirty="0"/>
              <a:t> </a:t>
            </a:r>
            <a:r>
              <a:rPr lang="vi-VN" sz="1200" b="0" dirty="0" err="1"/>
              <a:t>định</a:t>
            </a:r>
            <a:r>
              <a:rPr lang="vi-VN" sz="1200" b="0" dirty="0"/>
              <a:t> </a:t>
            </a:r>
            <a:r>
              <a:rPr lang="vi-VN" sz="1200" b="0" dirty="0" err="1"/>
              <a:t>bằng</a:t>
            </a:r>
            <a:r>
              <a:rPr lang="vi-VN" sz="1200" b="0" dirty="0"/>
              <a:t> </a:t>
            </a:r>
            <a:r>
              <a:rPr lang="vi-VN" sz="1200" b="0" dirty="0" err="1"/>
              <a:t>cách</a:t>
            </a:r>
            <a:r>
              <a:rPr lang="vi-VN" sz="1200" b="0" dirty="0"/>
              <a:t> </a:t>
            </a:r>
            <a:r>
              <a:rPr lang="vi-VN" sz="1200" b="0" dirty="0" err="1"/>
              <a:t>tìm</a:t>
            </a:r>
            <a:r>
              <a:rPr lang="vi-VN" sz="1200" b="0" dirty="0"/>
              <a:t> </a:t>
            </a:r>
            <a:r>
              <a:rPr lang="vi-VN" sz="1200" b="0" dirty="0" err="1"/>
              <a:t>hướng</a:t>
            </a:r>
            <a:r>
              <a:rPr lang="vi-VN" sz="1200" b="0" dirty="0"/>
              <a:t> </a:t>
            </a:r>
            <a:r>
              <a:rPr lang="vi-VN" sz="1200" b="0" dirty="0" err="1"/>
              <a:t>mà</a:t>
            </a:r>
            <a:r>
              <a:rPr lang="vi-VN" sz="1200" b="0" dirty="0"/>
              <a:t> </a:t>
            </a:r>
            <a:r>
              <a:rPr lang="vi-VN" sz="1200" b="0" dirty="0" err="1"/>
              <a:t>gradient</a:t>
            </a:r>
            <a:r>
              <a:rPr lang="vi-VN" sz="1200" b="0" dirty="0"/>
              <a:t> </a:t>
            </a:r>
            <a:r>
              <a:rPr lang="vi-VN" sz="1200" b="0" dirty="0" err="1"/>
              <a:t>lớn</a:t>
            </a:r>
            <a:r>
              <a:rPr lang="vi-VN" sz="1200" b="0" dirty="0"/>
              <a:t> </a:t>
            </a:r>
            <a:r>
              <a:rPr lang="vi-VN" sz="1200" b="0" dirty="0" err="1"/>
              <a:t>nhất</a:t>
            </a:r>
            <a:r>
              <a:rPr lang="vi-VN" sz="1200" b="0" dirty="0"/>
              <a:t>.</a:t>
            </a:r>
          </a:p>
        </p:txBody>
      </p:sp>
      <p:sp>
        <p:nvSpPr>
          <p:cNvPr id="7" name="Google Shape;438;p27">
            <a:extLst>
              <a:ext uri="{FF2B5EF4-FFF2-40B4-BE49-F238E27FC236}">
                <a16:creationId xmlns:a16="http://schemas.microsoft.com/office/drawing/2014/main" id="{B4B290F3-C54E-4D1A-B359-08C816663F60}"/>
              </a:ext>
            </a:extLst>
          </p:cNvPr>
          <p:cNvSpPr txBox="1">
            <a:spLocks noGrp="1"/>
          </p:cNvSpPr>
          <p:nvPr>
            <p:ph type="title"/>
          </p:nvPr>
        </p:nvSpPr>
        <p:spPr>
          <a:xfrm>
            <a:off x="859741" y="1135956"/>
            <a:ext cx="3151150" cy="769043"/>
          </a:xfrm>
          <a:prstGeom prst="round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b" anchorCtr="0">
            <a:noAutofit/>
          </a:bodyPr>
          <a:lstStyle/>
          <a:p>
            <a:pPr marL="0" lvl="0" indent="0" algn="ctr" rtl="0">
              <a:spcBef>
                <a:spcPts val="0"/>
              </a:spcBef>
              <a:spcAft>
                <a:spcPts val="0"/>
              </a:spcAft>
              <a:buNone/>
            </a:pPr>
            <a:r>
              <a:rPr lang="vi-VN" sz="1800" dirty="0"/>
              <a:t>B3: </a:t>
            </a:r>
            <a:r>
              <a:rPr lang="vi-VN" sz="1800" dirty="0" err="1"/>
              <a:t>Xác</a:t>
            </a:r>
            <a:r>
              <a:rPr lang="vi-VN" sz="1800" dirty="0"/>
              <a:t> </a:t>
            </a:r>
            <a:r>
              <a:rPr lang="vi-VN" sz="1800" dirty="0" err="1"/>
              <a:t>định</a:t>
            </a:r>
            <a:r>
              <a:rPr lang="vi-VN" sz="1800" dirty="0"/>
              <a:t> </a:t>
            </a:r>
            <a:r>
              <a:rPr lang="vi-VN" sz="1800" dirty="0" err="1"/>
              <a:t>vị</a:t>
            </a:r>
            <a:r>
              <a:rPr lang="vi-VN" sz="1800" dirty="0"/>
              <a:t> </a:t>
            </a:r>
            <a:r>
              <a:rPr lang="vi-VN" sz="1800" dirty="0" err="1"/>
              <a:t>trí</a:t>
            </a:r>
            <a:r>
              <a:rPr lang="vi-VN" sz="1800" dirty="0"/>
              <a:t> </a:t>
            </a:r>
            <a:r>
              <a:rPr lang="vi-VN" sz="1800" dirty="0" err="1"/>
              <a:t>chính</a:t>
            </a:r>
            <a:r>
              <a:rPr lang="vi-VN" sz="1800" dirty="0"/>
              <a:t> </a:t>
            </a:r>
            <a:r>
              <a:rPr lang="vi-VN" sz="1800" dirty="0" err="1"/>
              <a:t>xác</a:t>
            </a:r>
            <a:r>
              <a:rPr lang="vi-VN" sz="1800" dirty="0"/>
              <a:t> </a:t>
            </a:r>
            <a:r>
              <a:rPr lang="vi-VN" sz="1800" dirty="0" err="1"/>
              <a:t>và</a:t>
            </a:r>
            <a:r>
              <a:rPr lang="vi-VN" sz="1800" dirty="0"/>
              <a:t> </a:t>
            </a:r>
            <a:r>
              <a:rPr lang="vi-VN" sz="1800" dirty="0" err="1"/>
              <a:t>hướng</a:t>
            </a:r>
            <a:endParaRPr sz="1800" dirty="0"/>
          </a:p>
        </p:txBody>
      </p:sp>
      <p:sp>
        <p:nvSpPr>
          <p:cNvPr id="8" name="Google Shape;439;p27">
            <a:extLst>
              <a:ext uri="{FF2B5EF4-FFF2-40B4-BE49-F238E27FC236}">
                <a16:creationId xmlns:a16="http://schemas.microsoft.com/office/drawing/2014/main" id="{3BDC0781-0DFD-4CB4-BAB4-27205E616304}"/>
              </a:ext>
            </a:extLst>
          </p:cNvPr>
          <p:cNvSpPr txBox="1">
            <a:spLocks/>
          </p:cNvSpPr>
          <p:nvPr/>
        </p:nvSpPr>
        <p:spPr>
          <a:xfrm>
            <a:off x="4960687" y="2119140"/>
            <a:ext cx="3497514" cy="2425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2pPr>
            <a:lvl3pPr marR="0" lvl="2"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3pPr>
            <a:lvl4pPr marR="0" lvl="3"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4pPr>
            <a:lvl5pPr marR="0" lvl="4"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5pPr>
            <a:lvl6pPr marR="0" lvl="5"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6pPr>
            <a:lvl7pPr marR="0" lvl="6"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7pPr>
            <a:lvl8pPr marR="0" lvl="7"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8pPr>
            <a:lvl9pPr marR="0" lvl="8"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9pPr>
          </a:lstStyle>
          <a:p>
            <a:pPr algn="just"/>
            <a:r>
              <a:rPr lang="vi-VN" sz="1200" dirty="0"/>
              <a:t>Lấy ô lân </a:t>
            </a:r>
            <a:r>
              <a:rPr lang="vi-VN" sz="1200" dirty="0" err="1"/>
              <a:t>cận</a:t>
            </a:r>
            <a:r>
              <a:rPr lang="vi-VN" sz="1200" dirty="0"/>
              <a:t>: </a:t>
            </a:r>
            <a:r>
              <a:rPr lang="vi-VN" sz="1200" b="0" dirty="0" err="1"/>
              <a:t>Một</a:t>
            </a:r>
            <a:r>
              <a:rPr lang="vi-VN" sz="1200" b="0" dirty="0"/>
              <a:t> ô lân </a:t>
            </a:r>
            <a:r>
              <a:rPr lang="vi-VN" sz="1200" b="0" dirty="0" err="1"/>
              <a:t>cận</a:t>
            </a:r>
            <a:r>
              <a:rPr lang="vi-VN" sz="1200" b="0" dirty="0"/>
              <a:t> quanh </a:t>
            </a:r>
            <a:r>
              <a:rPr lang="vi-VN" sz="1200" b="0" dirty="0" err="1"/>
              <a:t>mỗi</a:t>
            </a:r>
            <a:r>
              <a:rPr lang="vi-VN" sz="1200" b="0" dirty="0"/>
              <a:t> </a:t>
            </a:r>
            <a:r>
              <a:rPr lang="vi-VN" sz="1200" b="0" dirty="0" err="1"/>
              <a:t>điểm</a:t>
            </a:r>
            <a:r>
              <a:rPr lang="vi-VN" sz="1200" b="0" dirty="0"/>
              <a:t> </a:t>
            </a:r>
            <a:r>
              <a:rPr lang="vi-VN" sz="1200" b="0" dirty="0" err="1"/>
              <a:t>đặc</a:t>
            </a:r>
            <a:r>
              <a:rPr lang="vi-VN" sz="1200" b="0" dirty="0"/>
              <a:t> trưng </a:t>
            </a:r>
            <a:r>
              <a:rPr lang="vi-VN" sz="1200" b="0" dirty="0" err="1"/>
              <a:t>được</a:t>
            </a:r>
            <a:r>
              <a:rPr lang="vi-VN" sz="1200" b="0" dirty="0"/>
              <a:t> </a:t>
            </a:r>
            <a:r>
              <a:rPr lang="vi-VN" sz="1200" b="0" dirty="0" err="1"/>
              <a:t>chọn</a:t>
            </a:r>
            <a:r>
              <a:rPr lang="vi-VN" sz="1200" b="0" dirty="0"/>
              <a:t>.</a:t>
            </a:r>
          </a:p>
          <a:p>
            <a:pPr algn="just"/>
            <a:endParaRPr lang="vi-VN" sz="1200" b="0" dirty="0"/>
          </a:p>
          <a:p>
            <a:pPr algn="just"/>
            <a:r>
              <a:rPr lang="vi-VN" sz="1200" dirty="0"/>
              <a:t>Tính </a:t>
            </a:r>
            <a:r>
              <a:rPr lang="vi-VN" sz="1200" dirty="0" err="1"/>
              <a:t>toán</a:t>
            </a:r>
            <a:r>
              <a:rPr lang="vi-VN" sz="1200" dirty="0"/>
              <a:t> </a:t>
            </a:r>
            <a:r>
              <a:rPr lang="vi-VN" sz="1200" dirty="0" err="1"/>
              <a:t>histogram</a:t>
            </a:r>
            <a:r>
              <a:rPr lang="vi-VN" sz="1200" dirty="0"/>
              <a:t> </a:t>
            </a:r>
            <a:r>
              <a:rPr lang="vi-VN" sz="1200" dirty="0" err="1"/>
              <a:t>gradient</a:t>
            </a:r>
            <a:r>
              <a:rPr lang="vi-VN" sz="1200" dirty="0"/>
              <a:t>: </a:t>
            </a:r>
            <a:r>
              <a:rPr lang="vi-VN" sz="1200" b="0" dirty="0" err="1"/>
              <a:t>Gradient</a:t>
            </a:r>
            <a:r>
              <a:rPr lang="vi-VN" sz="1200" b="0" dirty="0"/>
              <a:t> </a:t>
            </a:r>
            <a:r>
              <a:rPr lang="vi-VN" sz="1200" b="0" dirty="0" err="1"/>
              <a:t>của</a:t>
            </a:r>
            <a:r>
              <a:rPr lang="vi-VN" sz="1200" b="0" dirty="0"/>
              <a:t> </a:t>
            </a:r>
            <a:r>
              <a:rPr lang="vi-VN" sz="1200" b="0" dirty="0" err="1"/>
              <a:t>các</a:t>
            </a:r>
            <a:r>
              <a:rPr lang="vi-VN" sz="1200" b="0" dirty="0"/>
              <a:t> </a:t>
            </a:r>
            <a:r>
              <a:rPr lang="vi-VN" sz="1200" b="0" dirty="0" err="1"/>
              <a:t>điểm</a:t>
            </a:r>
            <a:r>
              <a:rPr lang="vi-VN" sz="1200" b="0" dirty="0"/>
              <a:t> trong ô lân </a:t>
            </a:r>
            <a:r>
              <a:rPr lang="vi-VN" sz="1200" b="0" dirty="0" err="1"/>
              <a:t>cận</a:t>
            </a:r>
            <a:r>
              <a:rPr lang="vi-VN" sz="1200" b="0" dirty="0"/>
              <a:t> </a:t>
            </a:r>
            <a:r>
              <a:rPr lang="vi-VN" sz="1200" b="0" dirty="0" err="1"/>
              <a:t>được</a:t>
            </a:r>
            <a:r>
              <a:rPr lang="vi-VN" sz="1200" b="0" dirty="0"/>
              <a:t> chia </a:t>
            </a:r>
            <a:r>
              <a:rPr lang="vi-VN" sz="1200" b="0" dirty="0" err="1"/>
              <a:t>thành</a:t>
            </a:r>
            <a:r>
              <a:rPr lang="vi-VN" sz="1200" b="0" dirty="0"/>
              <a:t> </a:t>
            </a:r>
            <a:r>
              <a:rPr lang="vi-VN" sz="1200" b="0" dirty="0" err="1"/>
              <a:t>các</a:t>
            </a:r>
            <a:r>
              <a:rPr lang="vi-VN" sz="1200" b="0" dirty="0"/>
              <a:t> bin </a:t>
            </a:r>
            <a:r>
              <a:rPr lang="vi-VN" sz="1200" b="0" dirty="0" err="1"/>
              <a:t>histogram</a:t>
            </a:r>
            <a:r>
              <a:rPr lang="vi-VN" sz="1200" b="0" dirty="0"/>
              <a:t> </a:t>
            </a:r>
            <a:r>
              <a:rPr lang="vi-VN" sz="1200" b="0" dirty="0" err="1"/>
              <a:t>dựa</a:t>
            </a:r>
            <a:r>
              <a:rPr lang="vi-VN" sz="1200" b="0" dirty="0"/>
              <a:t> trên </a:t>
            </a:r>
            <a:r>
              <a:rPr lang="vi-VN" sz="1200" b="0" dirty="0" err="1"/>
              <a:t>hướng</a:t>
            </a:r>
            <a:r>
              <a:rPr lang="vi-VN" sz="1200" b="0" dirty="0"/>
              <a:t> </a:t>
            </a:r>
            <a:r>
              <a:rPr lang="vi-VN" sz="1200" b="0" dirty="0" err="1"/>
              <a:t>của</a:t>
            </a:r>
            <a:r>
              <a:rPr lang="vi-VN" sz="1200" b="0" dirty="0"/>
              <a:t> </a:t>
            </a:r>
            <a:r>
              <a:rPr lang="vi-VN" sz="1200" b="0" dirty="0" err="1"/>
              <a:t>gradient</a:t>
            </a:r>
            <a:r>
              <a:rPr lang="vi-VN" sz="1200" b="0" dirty="0"/>
              <a:t>. </a:t>
            </a:r>
            <a:r>
              <a:rPr lang="vi-VN" sz="1200" b="0" dirty="0" err="1"/>
              <a:t>Các</a:t>
            </a:r>
            <a:r>
              <a:rPr lang="vi-VN" sz="1200" b="0" dirty="0"/>
              <a:t> </a:t>
            </a:r>
            <a:r>
              <a:rPr lang="vi-VN" sz="1200" b="0" dirty="0" err="1"/>
              <a:t>giá</a:t>
            </a:r>
            <a:r>
              <a:rPr lang="vi-VN" sz="1200" b="0" dirty="0"/>
              <a:t> </a:t>
            </a:r>
            <a:r>
              <a:rPr lang="vi-VN" sz="1200" b="0" dirty="0" err="1"/>
              <a:t>trị</a:t>
            </a:r>
            <a:r>
              <a:rPr lang="vi-VN" sz="1200" b="0" dirty="0"/>
              <a:t> trong </a:t>
            </a:r>
            <a:r>
              <a:rPr lang="vi-VN" sz="1200" b="0" dirty="0" err="1"/>
              <a:t>histogram</a:t>
            </a:r>
            <a:r>
              <a:rPr lang="vi-VN" sz="1200" b="0" dirty="0"/>
              <a:t> </a:t>
            </a:r>
            <a:r>
              <a:rPr lang="vi-VN" sz="1200" b="0" dirty="0" err="1"/>
              <a:t>này</a:t>
            </a:r>
            <a:r>
              <a:rPr lang="vi-VN" sz="1200" b="0" dirty="0"/>
              <a:t> </a:t>
            </a:r>
            <a:r>
              <a:rPr lang="vi-VN" sz="1200" b="0" dirty="0" err="1"/>
              <a:t>được</a:t>
            </a:r>
            <a:r>
              <a:rPr lang="vi-VN" sz="1200" b="0" dirty="0"/>
              <a:t> </a:t>
            </a:r>
            <a:r>
              <a:rPr lang="vi-VN" sz="1200" b="0" dirty="0" err="1"/>
              <a:t>sử</a:t>
            </a:r>
            <a:r>
              <a:rPr lang="vi-VN" sz="1200" b="0" dirty="0"/>
              <a:t> </a:t>
            </a:r>
            <a:r>
              <a:rPr lang="vi-VN" sz="1200" b="0" dirty="0" err="1"/>
              <a:t>dụng</a:t>
            </a:r>
            <a:r>
              <a:rPr lang="vi-VN" sz="1200" b="0" dirty="0"/>
              <a:t> </a:t>
            </a:r>
            <a:r>
              <a:rPr lang="vi-VN" sz="1200" b="0" dirty="0" err="1"/>
              <a:t>để</a:t>
            </a:r>
            <a:r>
              <a:rPr lang="vi-VN" sz="1200" b="0" dirty="0"/>
              <a:t> </a:t>
            </a:r>
            <a:r>
              <a:rPr lang="vi-VN" sz="1200" b="0" dirty="0" err="1"/>
              <a:t>tạo</a:t>
            </a:r>
            <a:r>
              <a:rPr lang="vi-VN" sz="1200" b="0" dirty="0"/>
              <a:t> ra </a:t>
            </a:r>
            <a:r>
              <a:rPr lang="vi-VN" sz="1200" b="0" dirty="0" err="1"/>
              <a:t>vectơ</a:t>
            </a:r>
            <a:r>
              <a:rPr lang="vi-VN" sz="1200" b="0" dirty="0"/>
              <a:t> </a:t>
            </a:r>
            <a:r>
              <a:rPr lang="vi-VN" sz="1200" b="0" dirty="0" err="1"/>
              <a:t>đặc</a:t>
            </a:r>
            <a:r>
              <a:rPr lang="vi-VN" sz="1200" b="0" dirty="0"/>
              <a:t> trưng </a:t>
            </a:r>
            <a:r>
              <a:rPr lang="vi-VN" sz="1200" b="0" dirty="0" err="1"/>
              <a:t>cuối</a:t>
            </a:r>
            <a:r>
              <a:rPr lang="vi-VN" sz="1200" b="0" dirty="0"/>
              <a:t> </a:t>
            </a:r>
            <a:r>
              <a:rPr lang="vi-VN" sz="1200" b="0" dirty="0" err="1"/>
              <a:t>cùng</a:t>
            </a:r>
            <a:r>
              <a:rPr lang="vi-VN" sz="1200" b="0" dirty="0"/>
              <a:t>.</a:t>
            </a:r>
          </a:p>
        </p:txBody>
      </p:sp>
      <p:sp>
        <p:nvSpPr>
          <p:cNvPr id="9" name="Google Shape;438;p27">
            <a:extLst>
              <a:ext uri="{FF2B5EF4-FFF2-40B4-BE49-F238E27FC236}">
                <a16:creationId xmlns:a16="http://schemas.microsoft.com/office/drawing/2014/main" id="{E99C77F9-212D-49CA-825F-3CB2087A4BCA}"/>
              </a:ext>
            </a:extLst>
          </p:cNvPr>
          <p:cNvSpPr txBox="1">
            <a:spLocks/>
          </p:cNvSpPr>
          <p:nvPr/>
        </p:nvSpPr>
        <p:spPr>
          <a:xfrm>
            <a:off x="5071523" y="1135956"/>
            <a:ext cx="3151150" cy="769043"/>
          </a:xfrm>
          <a:prstGeom prst="round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Libre Franklin Black"/>
              <a:buNone/>
              <a:defRPr sz="5500" b="1" i="0" u="none" strike="noStrike" cap="none">
                <a:solidFill>
                  <a:schemeClr val="lt2"/>
                </a:solidFill>
                <a:latin typeface="Montserrat"/>
                <a:ea typeface="Montserrat"/>
                <a:cs typeface="Montserrat"/>
                <a:sym typeface="Montserrat"/>
              </a:defRPr>
            </a:lvl1pPr>
            <a:lvl2pPr marR="0" lvl="1"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vi-VN" sz="1800" dirty="0"/>
              <a:t>B4: Tính </a:t>
            </a:r>
            <a:r>
              <a:rPr lang="vi-VN" sz="1800" dirty="0" err="1"/>
              <a:t>toán</a:t>
            </a:r>
            <a:r>
              <a:rPr lang="vi-VN" sz="1800" dirty="0"/>
              <a:t> </a:t>
            </a:r>
            <a:r>
              <a:rPr lang="vi-VN" sz="1800" dirty="0" err="1"/>
              <a:t>vectơ</a:t>
            </a:r>
            <a:r>
              <a:rPr lang="vi-VN" sz="1800" dirty="0"/>
              <a:t> </a:t>
            </a:r>
            <a:r>
              <a:rPr lang="vi-VN" sz="1800" dirty="0" err="1"/>
              <a:t>đặc</a:t>
            </a:r>
            <a:r>
              <a:rPr lang="vi-VN" sz="1800" dirty="0"/>
              <a:t> trưng</a:t>
            </a:r>
          </a:p>
        </p:txBody>
      </p:sp>
    </p:spTree>
    <p:extLst>
      <p:ext uri="{BB962C8B-B14F-4D97-AF65-F5344CB8AC3E}">
        <p14:creationId xmlns:p14="http://schemas.microsoft.com/office/powerpoint/2010/main" val="3920188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100" name="Google Shape;439;p27">
            <a:extLst>
              <a:ext uri="{FF2B5EF4-FFF2-40B4-BE49-F238E27FC236}">
                <a16:creationId xmlns:a16="http://schemas.microsoft.com/office/drawing/2014/main" id="{336B7D65-21D6-44A0-BD97-4F89879191AF}"/>
              </a:ext>
            </a:extLst>
          </p:cNvPr>
          <p:cNvSpPr txBox="1">
            <a:spLocks/>
          </p:cNvSpPr>
          <p:nvPr/>
        </p:nvSpPr>
        <p:spPr>
          <a:xfrm>
            <a:off x="714269" y="1564958"/>
            <a:ext cx="3497514" cy="2425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2pPr>
            <a:lvl3pPr marR="0" lvl="2"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3pPr>
            <a:lvl4pPr marR="0" lvl="3"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4pPr>
            <a:lvl5pPr marR="0" lvl="4"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5pPr>
            <a:lvl6pPr marR="0" lvl="5"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6pPr>
            <a:lvl7pPr marR="0" lvl="6"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7pPr>
            <a:lvl8pPr marR="0" lvl="7"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8pPr>
            <a:lvl9pPr marR="0" lvl="8"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9pPr>
          </a:lstStyle>
          <a:p>
            <a:pPr algn="just"/>
            <a:r>
              <a:rPr lang="vi-VN" sz="1200" dirty="0"/>
              <a:t>Scale-invariant </a:t>
            </a:r>
            <a:r>
              <a:rPr lang="vi-VN" sz="1200" dirty="0" err="1"/>
              <a:t>và</a:t>
            </a:r>
            <a:r>
              <a:rPr lang="vi-VN" sz="1200" dirty="0"/>
              <a:t> </a:t>
            </a:r>
            <a:r>
              <a:rPr lang="vi-VN" sz="1200" dirty="0" err="1"/>
              <a:t>Rotation-invariant</a:t>
            </a:r>
            <a:r>
              <a:rPr lang="vi-VN" sz="1200" dirty="0"/>
              <a:t>: </a:t>
            </a:r>
            <a:r>
              <a:rPr lang="vi-VN" sz="1050" b="0" dirty="0"/>
              <a:t>SIFT </a:t>
            </a:r>
            <a:r>
              <a:rPr lang="vi-VN" sz="1050" b="0" dirty="0" err="1"/>
              <a:t>có</a:t>
            </a:r>
            <a:r>
              <a:rPr lang="vi-VN" sz="1050" b="0" dirty="0"/>
              <a:t> </a:t>
            </a:r>
            <a:r>
              <a:rPr lang="vi-VN" sz="1050" b="0" dirty="0" err="1"/>
              <a:t>thể</a:t>
            </a:r>
            <a:r>
              <a:rPr lang="vi-VN" sz="1050" b="0" dirty="0"/>
              <a:t> </a:t>
            </a:r>
            <a:r>
              <a:rPr lang="vi-VN" sz="1050" b="0" dirty="0" err="1"/>
              <a:t>phát</a:t>
            </a:r>
            <a:r>
              <a:rPr lang="vi-VN" sz="1050" b="0" dirty="0"/>
              <a:t> </a:t>
            </a:r>
            <a:r>
              <a:rPr lang="vi-VN" sz="1050" b="0" dirty="0" err="1"/>
              <a:t>hiện</a:t>
            </a:r>
            <a:r>
              <a:rPr lang="vi-VN" sz="1050" b="0" dirty="0"/>
              <a:t> </a:t>
            </a:r>
            <a:r>
              <a:rPr lang="vi-VN" sz="1050" b="0" dirty="0" err="1"/>
              <a:t>các</a:t>
            </a:r>
            <a:r>
              <a:rPr lang="vi-VN" sz="1050" b="0" dirty="0"/>
              <a:t> </a:t>
            </a:r>
            <a:r>
              <a:rPr lang="vi-VN" sz="1050" b="0" dirty="0" err="1"/>
              <a:t>đặc</a:t>
            </a:r>
            <a:r>
              <a:rPr lang="vi-VN" sz="1050" b="0" dirty="0"/>
              <a:t> trưng ở </a:t>
            </a:r>
            <a:r>
              <a:rPr lang="vi-VN" sz="1050" b="0" dirty="0" err="1"/>
              <a:t>nhiều</a:t>
            </a:r>
            <a:r>
              <a:rPr lang="vi-VN" sz="1050" b="0" dirty="0"/>
              <a:t> </a:t>
            </a:r>
            <a:r>
              <a:rPr lang="vi-VN" sz="1050" b="0" dirty="0" err="1"/>
              <a:t>tỉ</a:t>
            </a:r>
            <a:r>
              <a:rPr lang="vi-VN" sz="1050" b="0" dirty="0"/>
              <a:t> </a:t>
            </a:r>
            <a:r>
              <a:rPr lang="vi-VN" sz="1050" b="0" dirty="0" err="1"/>
              <a:t>lệ</a:t>
            </a:r>
            <a:r>
              <a:rPr lang="vi-VN" sz="1050" b="0" dirty="0"/>
              <a:t> </a:t>
            </a:r>
            <a:r>
              <a:rPr lang="vi-VN" sz="1050" b="0" dirty="0" err="1"/>
              <a:t>và</a:t>
            </a:r>
            <a:r>
              <a:rPr lang="vi-VN" sz="1050" b="0" dirty="0"/>
              <a:t> </a:t>
            </a:r>
            <a:r>
              <a:rPr lang="vi-VN" sz="1050" b="0" dirty="0" err="1"/>
              <a:t>có</a:t>
            </a:r>
            <a:r>
              <a:rPr lang="vi-VN" sz="1050" b="0" dirty="0"/>
              <a:t> </a:t>
            </a:r>
            <a:r>
              <a:rPr lang="vi-VN" sz="1050" b="0" dirty="0" err="1"/>
              <a:t>thể</a:t>
            </a:r>
            <a:r>
              <a:rPr lang="vi-VN" sz="1050" b="0" dirty="0"/>
              <a:t> </a:t>
            </a:r>
            <a:r>
              <a:rPr lang="vi-VN" sz="1050" b="0" dirty="0" err="1"/>
              <a:t>xử</a:t>
            </a:r>
            <a:r>
              <a:rPr lang="vi-VN" sz="1050" b="0" dirty="0"/>
              <a:t> </a:t>
            </a:r>
            <a:r>
              <a:rPr lang="vi-VN" sz="1050" b="0" dirty="0" err="1"/>
              <a:t>lý</a:t>
            </a:r>
            <a:r>
              <a:rPr lang="vi-VN" sz="1050" b="0" dirty="0"/>
              <a:t> </a:t>
            </a:r>
            <a:r>
              <a:rPr lang="vi-VN" sz="1050" b="0" dirty="0" err="1"/>
              <a:t>các</a:t>
            </a:r>
            <a:r>
              <a:rPr lang="vi-VN" sz="1050" b="0" dirty="0"/>
              <a:t> </a:t>
            </a:r>
            <a:r>
              <a:rPr lang="vi-VN" sz="1050" b="0" dirty="0" err="1"/>
              <a:t>biến</a:t>
            </a:r>
            <a:r>
              <a:rPr lang="vi-VN" sz="1050" b="0" dirty="0"/>
              <a:t> </a:t>
            </a:r>
            <a:r>
              <a:rPr lang="vi-VN" sz="1050" b="0" dirty="0" err="1"/>
              <a:t>đổi</a:t>
            </a:r>
            <a:r>
              <a:rPr lang="vi-VN" sz="1050" b="0" dirty="0"/>
              <a:t> xoay </a:t>
            </a:r>
            <a:r>
              <a:rPr lang="vi-VN" sz="1050" b="0" dirty="0" err="1"/>
              <a:t>của</a:t>
            </a:r>
            <a:r>
              <a:rPr lang="vi-VN" sz="1050" b="0" dirty="0"/>
              <a:t> </a:t>
            </a:r>
            <a:r>
              <a:rPr lang="vi-VN" sz="1050" b="0" dirty="0" err="1"/>
              <a:t>ảnh</a:t>
            </a:r>
            <a:r>
              <a:rPr lang="vi-VN" sz="1050" b="0" dirty="0"/>
              <a:t>, </a:t>
            </a:r>
            <a:r>
              <a:rPr lang="vi-VN" sz="1050" b="0" dirty="0" err="1"/>
              <a:t>làm</a:t>
            </a:r>
            <a:r>
              <a:rPr lang="vi-VN" sz="1050" b="0" dirty="0"/>
              <a:t> cho </a:t>
            </a:r>
            <a:r>
              <a:rPr lang="vi-VN" sz="1050" b="0" dirty="0" err="1"/>
              <a:t>nó</a:t>
            </a:r>
            <a:r>
              <a:rPr lang="vi-VN" sz="1050" b="0" dirty="0"/>
              <a:t> </a:t>
            </a:r>
            <a:r>
              <a:rPr lang="vi-VN" sz="1050" b="0" dirty="0" err="1"/>
              <a:t>phù</a:t>
            </a:r>
            <a:r>
              <a:rPr lang="vi-VN" sz="1050" b="0" dirty="0"/>
              <a:t> </a:t>
            </a:r>
            <a:r>
              <a:rPr lang="vi-VN" sz="1050" b="0" dirty="0" err="1"/>
              <a:t>hợp</a:t>
            </a:r>
            <a:r>
              <a:rPr lang="vi-VN" sz="1050" b="0" dirty="0"/>
              <a:t> cho </a:t>
            </a:r>
            <a:r>
              <a:rPr lang="vi-VN" sz="1050" b="0" dirty="0" err="1"/>
              <a:t>các</a:t>
            </a:r>
            <a:r>
              <a:rPr lang="vi-VN" sz="1050" b="0" dirty="0"/>
              <a:t> </a:t>
            </a:r>
            <a:r>
              <a:rPr lang="vi-VN" sz="1050" b="0" dirty="0" err="1"/>
              <a:t>ứng</a:t>
            </a:r>
            <a:r>
              <a:rPr lang="vi-VN" sz="1050" b="0" dirty="0"/>
              <a:t> </a:t>
            </a:r>
            <a:r>
              <a:rPr lang="vi-VN" sz="1050" b="0" dirty="0" err="1"/>
              <a:t>dụng</a:t>
            </a:r>
            <a:r>
              <a:rPr lang="vi-VN" sz="1050" b="0" dirty="0"/>
              <a:t> </a:t>
            </a:r>
            <a:r>
              <a:rPr lang="vi-VN" sz="1050" b="0" dirty="0" err="1"/>
              <a:t>thực</a:t>
            </a:r>
            <a:r>
              <a:rPr lang="vi-VN" sz="1050" b="0" dirty="0"/>
              <a:t> </a:t>
            </a:r>
            <a:r>
              <a:rPr lang="vi-VN" sz="1050" b="0" dirty="0" err="1"/>
              <a:t>tế</a:t>
            </a:r>
            <a:r>
              <a:rPr lang="vi-VN" sz="1050" b="0" dirty="0"/>
              <a:t>.</a:t>
            </a:r>
          </a:p>
          <a:p>
            <a:pPr algn="just"/>
            <a:endParaRPr lang="vi-VN" sz="1050" b="0" dirty="0"/>
          </a:p>
          <a:p>
            <a:pPr algn="just"/>
            <a:r>
              <a:rPr lang="vi-VN" sz="1200" dirty="0" err="1"/>
              <a:t>Độ</a:t>
            </a:r>
            <a:r>
              <a:rPr lang="vi-VN" sz="1200" dirty="0"/>
              <a:t> tin </a:t>
            </a:r>
            <a:r>
              <a:rPr lang="vi-VN" sz="1200" dirty="0" err="1"/>
              <a:t>cậy</a:t>
            </a:r>
            <a:r>
              <a:rPr lang="vi-VN" sz="1200" dirty="0"/>
              <a:t> cao: </a:t>
            </a:r>
            <a:r>
              <a:rPr lang="vi-VN" sz="1050" b="0" dirty="0"/>
              <a:t>SIFT </a:t>
            </a:r>
            <a:r>
              <a:rPr lang="vi-VN" sz="1050" b="0" dirty="0" err="1"/>
              <a:t>sử</a:t>
            </a:r>
            <a:r>
              <a:rPr lang="vi-VN" sz="1050" b="0" dirty="0"/>
              <a:t> </a:t>
            </a:r>
            <a:r>
              <a:rPr lang="vi-VN" sz="1050" b="0" dirty="0" err="1"/>
              <a:t>dụng</a:t>
            </a:r>
            <a:r>
              <a:rPr lang="vi-VN" sz="1050" b="0" dirty="0"/>
              <a:t> </a:t>
            </a:r>
            <a:r>
              <a:rPr lang="vi-VN" sz="1050" b="0" dirty="0" err="1"/>
              <a:t>các</a:t>
            </a:r>
            <a:r>
              <a:rPr lang="vi-VN" sz="1050" b="0" dirty="0"/>
              <a:t> phương </a:t>
            </a:r>
            <a:r>
              <a:rPr lang="vi-VN" sz="1050" b="0" dirty="0" err="1"/>
              <a:t>pháp</a:t>
            </a:r>
            <a:r>
              <a:rPr lang="vi-VN" sz="1050" b="0" dirty="0"/>
              <a:t> </a:t>
            </a:r>
            <a:r>
              <a:rPr lang="vi-VN" sz="1050" b="0" dirty="0" err="1"/>
              <a:t>thống</a:t>
            </a:r>
            <a:r>
              <a:rPr lang="vi-VN" sz="1050" b="0" dirty="0"/>
              <a:t> kê </a:t>
            </a:r>
            <a:r>
              <a:rPr lang="vi-VN" sz="1050" b="0" dirty="0" err="1"/>
              <a:t>để</a:t>
            </a:r>
            <a:r>
              <a:rPr lang="vi-VN" sz="1050" b="0" dirty="0"/>
              <a:t> </a:t>
            </a:r>
            <a:r>
              <a:rPr lang="vi-VN" sz="1050" b="0" dirty="0" err="1"/>
              <a:t>đảm</a:t>
            </a:r>
            <a:r>
              <a:rPr lang="vi-VN" sz="1050" b="0" dirty="0"/>
              <a:t> </a:t>
            </a:r>
            <a:r>
              <a:rPr lang="vi-VN" sz="1050" b="0" dirty="0" err="1"/>
              <a:t>bảo</a:t>
            </a:r>
            <a:r>
              <a:rPr lang="vi-VN" sz="1050" b="0" dirty="0"/>
              <a:t> </a:t>
            </a:r>
            <a:r>
              <a:rPr lang="vi-VN" sz="1050" b="0" dirty="0" err="1"/>
              <a:t>rằng</a:t>
            </a:r>
            <a:r>
              <a:rPr lang="vi-VN" sz="1050" b="0" dirty="0"/>
              <a:t> </a:t>
            </a:r>
            <a:r>
              <a:rPr lang="vi-VN" sz="1050" b="0" dirty="0" err="1"/>
              <a:t>các</a:t>
            </a:r>
            <a:r>
              <a:rPr lang="vi-VN" sz="1050" b="0" dirty="0"/>
              <a:t> </a:t>
            </a:r>
            <a:r>
              <a:rPr lang="vi-VN" sz="1050" b="0" dirty="0" err="1"/>
              <a:t>điểm</a:t>
            </a:r>
            <a:r>
              <a:rPr lang="vi-VN" sz="1050" b="0" dirty="0"/>
              <a:t> </a:t>
            </a:r>
            <a:r>
              <a:rPr lang="vi-VN" sz="1050" b="0" dirty="0" err="1"/>
              <a:t>đặc</a:t>
            </a:r>
            <a:r>
              <a:rPr lang="vi-VN" sz="1050" b="0" dirty="0"/>
              <a:t> trưng </a:t>
            </a:r>
            <a:r>
              <a:rPr lang="vi-VN" sz="1050" b="0" dirty="0" err="1"/>
              <a:t>được</a:t>
            </a:r>
            <a:r>
              <a:rPr lang="vi-VN" sz="1050" b="0" dirty="0"/>
              <a:t> </a:t>
            </a:r>
            <a:r>
              <a:rPr lang="vi-VN" sz="1050" b="0" dirty="0" err="1"/>
              <a:t>chọn</a:t>
            </a:r>
            <a:r>
              <a:rPr lang="vi-VN" sz="1050" b="0" dirty="0"/>
              <a:t> </a:t>
            </a:r>
            <a:r>
              <a:rPr lang="vi-VN" sz="1050" b="0" dirty="0" err="1"/>
              <a:t>có</a:t>
            </a:r>
            <a:r>
              <a:rPr lang="vi-VN" sz="1050" b="0" dirty="0"/>
              <a:t> </a:t>
            </a:r>
            <a:r>
              <a:rPr lang="vi-VN" sz="1050" b="0" dirty="0" err="1"/>
              <a:t>độ</a:t>
            </a:r>
            <a:r>
              <a:rPr lang="vi-VN" sz="1050" b="0" dirty="0"/>
              <a:t> tin </a:t>
            </a:r>
            <a:r>
              <a:rPr lang="vi-VN" sz="1050" b="0" dirty="0" err="1"/>
              <a:t>cậy</a:t>
            </a:r>
            <a:r>
              <a:rPr lang="vi-VN" sz="1050" b="0" dirty="0"/>
              <a:t> cao </a:t>
            </a:r>
            <a:r>
              <a:rPr lang="vi-VN" sz="1050" b="0" dirty="0" err="1"/>
              <a:t>và</a:t>
            </a:r>
            <a:r>
              <a:rPr lang="vi-VN" sz="1050" b="0" dirty="0"/>
              <a:t> </a:t>
            </a:r>
            <a:r>
              <a:rPr lang="vi-VN" sz="1050" b="0" dirty="0" err="1"/>
              <a:t>ổn</a:t>
            </a:r>
            <a:r>
              <a:rPr lang="vi-VN" sz="1050" b="0" dirty="0"/>
              <a:t> </a:t>
            </a:r>
            <a:r>
              <a:rPr lang="vi-VN" sz="1050" b="0" dirty="0" err="1"/>
              <a:t>định</a:t>
            </a:r>
            <a:r>
              <a:rPr lang="vi-VN" sz="1050" b="0" dirty="0"/>
              <a:t>.</a:t>
            </a:r>
          </a:p>
          <a:p>
            <a:pPr algn="just"/>
            <a:endParaRPr lang="vi-VN" sz="1050" b="0" dirty="0"/>
          </a:p>
          <a:p>
            <a:pPr algn="just"/>
            <a:r>
              <a:rPr lang="vi-VN" sz="1200" dirty="0"/>
              <a:t>Phát </a:t>
            </a:r>
            <a:r>
              <a:rPr lang="vi-VN" sz="1200" dirty="0" err="1"/>
              <a:t>hiện</a:t>
            </a:r>
            <a:r>
              <a:rPr lang="vi-VN" sz="1200" dirty="0"/>
              <a:t> </a:t>
            </a:r>
            <a:r>
              <a:rPr lang="vi-VN" sz="1200" dirty="0" err="1"/>
              <a:t>đặc</a:t>
            </a:r>
            <a:r>
              <a:rPr lang="vi-VN" sz="1200" dirty="0"/>
              <a:t> trưng </a:t>
            </a:r>
            <a:r>
              <a:rPr lang="vi-VN" sz="1200" dirty="0" err="1"/>
              <a:t>cục</a:t>
            </a:r>
            <a:r>
              <a:rPr lang="vi-VN" sz="1200" dirty="0"/>
              <a:t> </a:t>
            </a:r>
            <a:r>
              <a:rPr lang="vi-VN" sz="1200" dirty="0" err="1"/>
              <a:t>bộ</a:t>
            </a:r>
            <a:r>
              <a:rPr lang="vi-VN" sz="1200" dirty="0"/>
              <a:t> </a:t>
            </a:r>
            <a:r>
              <a:rPr lang="vi-VN" sz="1200" dirty="0" err="1"/>
              <a:t>tốt</a:t>
            </a:r>
            <a:r>
              <a:rPr lang="vi-VN" sz="1200" dirty="0"/>
              <a:t>: </a:t>
            </a:r>
            <a:r>
              <a:rPr lang="vi-VN" sz="1050" b="0" dirty="0"/>
              <a:t>SIFT cho </a:t>
            </a:r>
            <a:r>
              <a:rPr lang="vi-VN" sz="1050" b="0" dirty="0" err="1"/>
              <a:t>phép</a:t>
            </a:r>
            <a:r>
              <a:rPr lang="vi-VN" sz="1050" b="0" dirty="0"/>
              <a:t> </a:t>
            </a:r>
            <a:r>
              <a:rPr lang="vi-VN" sz="1050" b="0" dirty="0" err="1"/>
              <a:t>phát</a:t>
            </a:r>
            <a:r>
              <a:rPr lang="vi-VN" sz="1050" b="0" dirty="0"/>
              <a:t> </a:t>
            </a:r>
            <a:r>
              <a:rPr lang="vi-VN" sz="1050" b="0" dirty="0" err="1"/>
              <a:t>hiện</a:t>
            </a:r>
            <a:r>
              <a:rPr lang="vi-VN" sz="1050" b="0" dirty="0"/>
              <a:t> </a:t>
            </a:r>
            <a:r>
              <a:rPr lang="vi-VN" sz="1050" b="0" dirty="0" err="1"/>
              <a:t>các</a:t>
            </a:r>
            <a:r>
              <a:rPr lang="vi-VN" sz="1050" b="0" dirty="0"/>
              <a:t> </a:t>
            </a:r>
            <a:r>
              <a:rPr lang="vi-VN" sz="1050" b="0" dirty="0" err="1"/>
              <a:t>điểm</a:t>
            </a:r>
            <a:r>
              <a:rPr lang="vi-VN" sz="1050" b="0" dirty="0"/>
              <a:t> </a:t>
            </a:r>
            <a:r>
              <a:rPr lang="vi-VN" sz="1050" b="0" dirty="0" err="1"/>
              <a:t>đặc</a:t>
            </a:r>
            <a:r>
              <a:rPr lang="vi-VN" sz="1050" b="0" dirty="0"/>
              <a:t> trưng </a:t>
            </a:r>
            <a:r>
              <a:rPr lang="vi-VN" sz="1050" b="0" dirty="0" err="1"/>
              <a:t>cục</a:t>
            </a:r>
            <a:r>
              <a:rPr lang="vi-VN" sz="1050" b="0" dirty="0"/>
              <a:t> </a:t>
            </a:r>
            <a:r>
              <a:rPr lang="vi-VN" sz="1050" b="0" dirty="0" err="1"/>
              <a:t>bộ</a:t>
            </a:r>
            <a:r>
              <a:rPr lang="vi-VN" sz="1050" b="0" dirty="0"/>
              <a:t> </a:t>
            </a:r>
            <a:r>
              <a:rPr lang="vi-VN" sz="1050" b="0" dirty="0" err="1"/>
              <a:t>có</a:t>
            </a:r>
            <a:r>
              <a:rPr lang="vi-VN" sz="1050" b="0" dirty="0"/>
              <a:t> </a:t>
            </a:r>
            <a:r>
              <a:rPr lang="vi-VN" sz="1050" b="0" dirty="0" err="1"/>
              <a:t>thể</a:t>
            </a:r>
            <a:r>
              <a:rPr lang="vi-VN" sz="1050" b="0" dirty="0"/>
              <a:t> mô </a:t>
            </a:r>
            <a:r>
              <a:rPr lang="vi-VN" sz="1050" b="0" dirty="0" err="1"/>
              <a:t>tả</a:t>
            </a:r>
            <a:r>
              <a:rPr lang="vi-VN" sz="1050" b="0" dirty="0"/>
              <a:t> </a:t>
            </a:r>
            <a:r>
              <a:rPr lang="vi-VN" sz="1050" b="0" dirty="0" err="1"/>
              <a:t>các</a:t>
            </a:r>
            <a:r>
              <a:rPr lang="vi-VN" sz="1050" b="0" dirty="0"/>
              <a:t> </a:t>
            </a:r>
            <a:r>
              <a:rPr lang="vi-VN" sz="1050" b="0" dirty="0" err="1"/>
              <a:t>đặc</a:t>
            </a:r>
            <a:r>
              <a:rPr lang="vi-VN" sz="1050" b="0" dirty="0"/>
              <a:t> </a:t>
            </a:r>
            <a:r>
              <a:rPr lang="vi-VN" sz="1050" b="0" dirty="0" err="1"/>
              <a:t>điểm</a:t>
            </a:r>
            <a:r>
              <a:rPr lang="vi-VN" sz="1050" b="0" dirty="0"/>
              <a:t> quan </a:t>
            </a:r>
            <a:r>
              <a:rPr lang="vi-VN" sz="1050" b="0" dirty="0" err="1"/>
              <a:t>trọng</a:t>
            </a:r>
            <a:r>
              <a:rPr lang="vi-VN" sz="1050" b="0" dirty="0"/>
              <a:t> trong </a:t>
            </a:r>
            <a:r>
              <a:rPr lang="vi-VN" sz="1050" b="0" dirty="0" err="1"/>
              <a:t>ảnh</a:t>
            </a:r>
            <a:r>
              <a:rPr lang="vi-VN" sz="1050" b="0" dirty="0"/>
              <a:t>, bao </a:t>
            </a:r>
            <a:r>
              <a:rPr lang="vi-VN" sz="1050" b="0" dirty="0" err="1"/>
              <a:t>gồm</a:t>
            </a:r>
            <a:r>
              <a:rPr lang="vi-VN" sz="1050" b="0" dirty="0"/>
              <a:t> </a:t>
            </a:r>
            <a:r>
              <a:rPr lang="vi-VN" sz="1050" b="0" dirty="0" err="1"/>
              <a:t>cả</a:t>
            </a:r>
            <a:r>
              <a:rPr lang="vi-VN" sz="1050" b="0" dirty="0"/>
              <a:t> </a:t>
            </a:r>
            <a:r>
              <a:rPr lang="vi-VN" sz="1050" b="0" dirty="0" err="1"/>
              <a:t>các</a:t>
            </a:r>
            <a:r>
              <a:rPr lang="vi-VN" sz="1050" b="0" dirty="0"/>
              <a:t> </a:t>
            </a:r>
            <a:r>
              <a:rPr lang="vi-VN" sz="1050" b="0" dirty="0" err="1"/>
              <a:t>biến</a:t>
            </a:r>
            <a:r>
              <a:rPr lang="vi-VN" sz="1050" b="0" dirty="0"/>
              <a:t> </a:t>
            </a:r>
            <a:r>
              <a:rPr lang="vi-VN" sz="1050" b="0" dirty="0" err="1"/>
              <a:t>đổi</a:t>
            </a:r>
            <a:r>
              <a:rPr lang="vi-VN" sz="1050" b="0" dirty="0"/>
              <a:t> </a:t>
            </a:r>
            <a:r>
              <a:rPr lang="vi-VN" sz="1050" b="0" dirty="0" err="1"/>
              <a:t>nhỏ</a:t>
            </a:r>
            <a:r>
              <a:rPr lang="vi-VN" sz="1050" b="0" dirty="0"/>
              <a:t>.</a:t>
            </a:r>
          </a:p>
          <a:p>
            <a:pPr algn="just"/>
            <a:endParaRPr lang="vi-VN" sz="1050" b="0" dirty="0"/>
          </a:p>
          <a:p>
            <a:pPr algn="just"/>
            <a:r>
              <a:rPr lang="vi-VN" sz="1200" dirty="0" err="1"/>
              <a:t>Độ</a:t>
            </a:r>
            <a:r>
              <a:rPr lang="vi-VN" sz="1200" dirty="0"/>
              <a:t> </a:t>
            </a:r>
            <a:r>
              <a:rPr lang="vi-VN" sz="1200" dirty="0" err="1"/>
              <a:t>phổ</a:t>
            </a:r>
            <a:r>
              <a:rPr lang="vi-VN" sz="1200" dirty="0"/>
              <a:t> </a:t>
            </a:r>
            <a:r>
              <a:rPr lang="vi-VN" sz="1200" dirty="0" err="1"/>
              <a:t>biến</a:t>
            </a:r>
            <a:r>
              <a:rPr lang="vi-VN" sz="1200" dirty="0"/>
              <a:t> cao: </a:t>
            </a:r>
            <a:r>
              <a:rPr lang="vi-VN" sz="1050" b="0" dirty="0"/>
              <a:t>SIFT </a:t>
            </a:r>
            <a:r>
              <a:rPr lang="vi-VN" sz="1050" b="0" dirty="0" err="1"/>
              <a:t>đã</a:t>
            </a:r>
            <a:r>
              <a:rPr lang="vi-VN" sz="1050" b="0" dirty="0"/>
              <a:t> </a:t>
            </a:r>
            <a:r>
              <a:rPr lang="vi-VN" sz="1050" b="0" dirty="0" err="1"/>
              <a:t>trở</a:t>
            </a:r>
            <a:r>
              <a:rPr lang="vi-VN" sz="1050" b="0" dirty="0"/>
              <a:t> </a:t>
            </a:r>
            <a:r>
              <a:rPr lang="vi-VN" sz="1050" b="0" dirty="0" err="1"/>
              <a:t>thành</a:t>
            </a:r>
            <a:r>
              <a:rPr lang="vi-VN" sz="1050" b="0" dirty="0"/>
              <a:t> </a:t>
            </a:r>
            <a:r>
              <a:rPr lang="vi-VN" sz="1050" b="0" dirty="0" err="1"/>
              <a:t>một</a:t>
            </a:r>
            <a:r>
              <a:rPr lang="vi-VN" sz="1050" b="0" dirty="0"/>
              <a:t> trong </a:t>
            </a:r>
            <a:r>
              <a:rPr lang="vi-VN" sz="1050" b="0" dirty="0" err="1"/>
              <a:t>những</a:t>
            </a:r>
            <a:r>
              <a:rPr lang="vi-VN" sz="1050" b="0" dirty="0"/>
              <a:t> phương </a:t>
            </a:r>
            <a:r>
              <a:rPr lang="vi-VN" sz="1050" b="0" dirty="0" err="1"/>
              <a:t>pháp</a:t>
            </a:r>
            <a:r>
              <a:rPr lang="vi-VN" sz="1050" b="0" dirty="0"/>
              <a:t> </a:t>
            </a:r>
            <a:r>
              <a:rPr lang="vi-VN" sz="1050" b="0" dirty="0" err="1"/>
              <a:t>rút</a:t>
            </a:r>
            <a:r>
              <a:rPr lang="vi-VN" sz="1050" b="0" dirty="0"/>
              <a:t> </a:t>
            </a:r>
            <a:r>
              <a:rPr lang="vi-VN" sz="1050" b="0" dirty="0" err="1"/>
              <a:t>trích</a:t>
            </a:r>
            <a:r>
              <a:rPr lang="vi-VN" sz="1050" b="0" dirty="0"/>
              <a:t> </a:t>
            </a:r>
            <a:r>
              <a:rPr lang="vi-VN" sz="1050" b="0" dirty="0" err="1"/>
              <a:t>đặc</a:t>
            </a:r>
            <a:r>
              <a:rPr lang="vi-VN" sz="1050" b="0" dirty="0"/>
              <a:t> trưng </a:t>
            </a:r>
            <a:r>
              <a:rPr lang="vi-VN" sz="1050" b="0" dirty="0" err="1"/>
              <a:t>phổ</a:t>
            </a:r>
            <a:r>
              <a:rPr lang="vi-VN" sz="1050" b="0" dirty="0"/>
              <a:t> </a:t>
            </a:r>
            <a:r>
              <a:rPr lang="vi-VN" sz="1050" b="0" dirty="0" err="1"/>
              <a:t>biến</a:t>
            </a:r>
            <a:r>
              <a:rPr lang="vi-VN" sz="1050" b="0" dirty="0"/>
              <a:t> </a:t>
            </a:r>
            <a:r>
              <a:rPr lang="vi-VN" sz="1050" b="0" dirty="0" err="1"/>
              <a:t>nhất</a:t>
            </a:r>
            <a:r>
              <a:rPr lang="vi-VN" sz="1050" b="0" dirty="0"/>
              <a:t> </a:t>
            </a:r>
            <a:r>
              <a:rPr lang="vi-VN" sz="1050" b="0" dirty="0" err="1"/>
              <a:t>và</a:t>
            </a:r>
            <a:r>
              <a:rPr lang="vi-VN" sz="1050" b="0" dirty="0"/>
              <a:t> </a:t>
            </a:r>
            <a:r>
              <a:rPr lang="vi-VN" sz="1050" b="0" dirty="0" err="1"/>
              <a:t>đã</a:t>
            </a:r>
            <a:r>
              <a:rPr lang="vi-VN" sz="1050" b="0" dirty="0"/>
              <a:t> </a:t>
            </a:r>
            <a:r>
              <a:rPr lang="vi-VN" sz="1050" b="0" dirty="0" err="1"/>
              <a:t>được</a:t>
            </a:r>
            <a:r>
              <a:rPr lang="vi-VN" sz="1050" b="0" dirty="0"/>
              <a:t> </a:t>
            </a:r>
            <a:r>
              <a:rPr lang="vi-VN" sz="1050" b="0" dirty="0" err="1"/>
              <a:t>sử</a:t>
            </a:r>
            <a:r>
              <a:rPr lang="vi-VN" sz="1050" b="0" dirty="0"/>
              <a:t> </a:t>
            </a:r>
            <a:r>
              <a:rPr lang="vi-VN" sz="1050" b="0" dirty="0" err="1"/>
              <a:t>dụng</a:t>
            </a:r>
            <a:r>
              <a:rPr lang="vi-VN" sz="1050" b="0" dirty="0"/>
              <a:t> trong </a:t>
            </a:r>
            <a:r>
              <a:rPr lang="vi-VN" sz="1050" b="0" dirty="0" err="1"/>
              <a:t>nhiều</a:t>
            </a:r>
            <a:r>
              <a:rPr lang="vi-VN" sz="1050" b="0" dirty="0"/>
              <a:t> </a:t>
            </a:r>
            <a:r>
              <a:rPr lang="vi-VN" sz="1050" b="0" dirty="0" err="1"/>
              <a:t>ứng</a:t>
            </a:r>
            <a:r>
              <a:rPr lang="vi-VN" sz="1050" b="0" dirty="0"/>
              <a:t> </a:t>
            </a:r>
            <a:r>
              <a:rPr lang="vi-VN" sz="1050" b="0" dirty="0" err="1"/>
              <a:t>dụng</a:t>
            </a:r>
            <a:r>
              <a:rPr lang="vi-VN" sz="1050" b="0" dirty="0"/>
              <a:t> </a:t>
            </a:r>
            <a:r>
              <a:rPr lang="vi-VN" sz="1050" b="0" dirty="0" err="1"/>
              <a:t>thực</a:t>
            </a:r>
            <a:r>
              <a:rPr lang="vi-VN" sz="1050" b="0" dirty="0"/>
              <a:t> </a:t>
            </a:r>
            <a:r>
              <a:rPr lang="vi-VN" sz="1050" b="0" dirty="0" err="1"/>
              <a:t>tế</a:t>
            </a:r>
            <a:r>
              <a:rPr lang="vi-VN" sz="1050" b="0" dirty="0"/>
              <a:t>.</a:t>
            </a:r>
            <a:endParaRPr lang="vi-VN" sz="1200" b="0" dirty="0"/>
          </a:p>
        </p:txBody>
      </p:sp>
      <p:sp>
        <p:nvSpPr>
          <p:cNvPr id="7" name="Google Shape;438;p27">
            <a:extLst>
              <a:ext uri="{FF2B5EF4-FFF2-40B4-BE49-F238E27FC236}">
                <a16:creationId xmlns:a16="http://schemas.microsoft.com/office/drawing/2014/main" id="{B4B290F3-C54E-4D1A-B359-08C816663F60}"/>
              </a:ext>
            </a:extLst>
          </p:cNvPr>
          <p:cNvSpPr txBox="1">
            <a:spLocks noGrp="1"/>
          </p:cNvSpPr>
          <p:nvPr>
            <p:ph type="title"/>
          </p:nvPr>
        </p:nvSpPr>
        <p:spPr>
          <a:xfrm>
            <a:off x="1520916" y="581775"/>
            <a:ext cx="1884219" cy="540444"/>
          </a:xfrm>
          <a:prstGeom prst="round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b" anchorCtr="0">
            <a:noAutofit/>
          </a:bodyPr>
          <a:lstStyle/>
          <a:p>
            <a:pPr marL="0" lvl="0" indent="0" algn="ctr" rtl="0">
              <a:spcBef>
                <a:spcPts val="0"/>
              </a:spcBef>
              <a:spcAft>
                <a:spcPts val="0"/>
              </a:spcAft>
              <a:buNone/>
            </a:pPr>
            <a:r>
              <a:rPr lang="vi-VN" sz="1800" dirty="0"/>
              <a:t>Ưu </a:t>
            </a:r>
            <a:r>
              <a:rPr lang="vi-VN" sz="1800" dirty="0" err="1"/>
              <a:t>điểm</a:t>
            </a:r>
            <a:endParaRPr sz="1800" dirty="0"/>
          </a:p>
        </p:txBody>
      </p:sp>
      <p:sp>
        <p:nvSpPr>
          <p:cNvPr id="8" name="Google Shape;439;p27">
            <a:extLst>
              <a:ext uri="{FF2B5EF4-FFF2-40B4-BE49-F238E27FC236}">
                <a16:creationId xmlns:a16="http://schemas.microsoft.com/office/drawing/2014/main" id="{3BDC0781-0DFD-4CB4-BAB4-27205E616304}"/>
              </a:ext>
            </a:extLst>
          </p:cNvPr>
          <p:cNvSpPr txBox="1">
            <a:spLocks/>
          </p:cNvSpPr>
          <p:nvPr/>
        </p:nvSpPr>
        <p:spPr>
          <a:xfrm>
            <a:off x="4926051" y="1564958"/>
            <a:ext cx="3497514" cy="2425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2pPr>
            <a:lvl3pPr marR="0" lvl="2"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3pPr>
            <a:lvl4pPr marR="0" lvl="3"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4pPr>
            <a:lvl5pPr marR="0" lvl="4"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5pPr>
            <a:lvl6pPr marR="0" lvl="5"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6pPr>
            <a:lvl7pPr marR="0" lvl="6"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7pPr>
            <a:lvl8pPr marR="0" lvl="7"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8pPr>
            <a:lvl9pPr marR="0" lvl="8"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9pPr>
          </a:lstStyle>
          <a:p>
            <a:pPr algn="just"/>
            <a:r>
              <a:rPr lang="vi-VN" sz="1200" dirty="0"/>
              <a:t>Tính </a:t>
            </a:r>
            <a:r>
              <a:rPr lang="vi-VN" sz="1200" dirty="0" err="1"/>
              <a:t>toán</a:t>
            </a:r>
            <a:r>
              <a:rPr lang="vi-VN" sz="1200" dirty="0"/>
              <a:t> </a:t>
            </a:r>
            <a:r>
              <a:rPr lang="vi-VN" sz="1200" dirty="0" err="1"/>
              <a:t>phức</a:t>
            </a:r>
            <a:r>
              <a:rPr lang="vi-VN" sz="1200" dirty="0"/>
              <a:t> </a:t>
            </a:r>
            <a:r>
              <a:rPr lang="vi-VN" sz="1200" dirty="0" err="1"/>
              <a:t>tạp</a:t>
            </a:r>
            <a:r>
              <a:rPr lang="vi-VN" sz="1200" dirty="0"/>
              <a:t>: </a:t>
            </a:r>
            <a:r>
              <a:rPr lang="vi-VN" sz="1050" b="0" dirty="0"/>
              <a:t>Phương </a:t>
            </a:r>
            <a:r>
              <a:rPr lang="vi-VN" sz="1050" b="0" dirty="0" err="1"/>
              <a:t>pháp</a:t>
            </a:r>
            <a:r>
              <a:rPr lang="vi-VN" sz="1050" b="0" dirty="0"/>
              <a:t> SIFT yêu </a:t>
            </a:r>
            <a:r>
              <a:rPr lang="vi-VN" sz="1050" b="0" dirty="0" err="1"/>
              <a:t>cầu</a:t>
            </a:r>
            <a:r>
              <a:rPr lang="vi-VN" sz="1050" b="0" dirty="0"/>
              <a:t> </a:t>
            </a:r>
            <a:r>
              <a:rPr lang="vi-VN" sz="1050" b="0" dirty="0" err="1"/>
              <a:t>tính</a:t>
            </a:r>
            <a:r>
              <a:rPr lang="vi-VN" sz="1050" b="0" dirty="0"/>
              <a:t> </a:t>
            </a:r>
            <a:r>
              <a:rPr lang="vi-VN" sz="1050" b="0" dirty="0" err="1"/>
              <a:t>toán</a:t>
            </a:r>
            <a:r>
              <a:rPr lang="vi-VN" sz="1050" b="0" dirty="0"/>
              <a:t> </a:t>
            </a:r>
            <a:r>
              <a:rPr lang="vi-VN" sz="1050" b="0" dirty="0" err="1"/>
              <a:t>độ</a:t>
            </a:r>
            <a:r>
              <a:rPr lang="vi-VN" sz="1050" b="0" dirty="0"/>
              <a:t> </a:t>
            </a:r>
            <a:r>
              <a:rPr lang="vi-VN" sz="1050" b="0" dirty="0" err="1"/>
              <a:t>phức</a:t>
            </a:r>
            <a:r>
              <a:rPr lang="vi-VN" sz="1050" b="0" dirty="0"/>
              <a:t> </a:t>
            </a:r>
            <a:r>
              <a:rPr lang="vi-VN" sz="1050" b="0" dirty="0" err="1"/>
              <a:t>tạp</a:t>
            </a:r>
            <a:r>
              <a:rPr lang="vi-VN" sz="1050" b="0" dirty="0"/>
              <a:t> cao, </a:t>
            </a:r>
            <a:r>
              <a:rPr lang="vi-VN" sz="1050" b="0" dirty="0" err="1"/>
              <a:t>đặc</a:t>
            </a:r>
            <a:r>
              <a:rPr lang="vi-VN" sz="1050" b="0" dirty="0"/>
              <a:t> </a:t>
            </a:r>
            <a:r>
              <a:rPr lang="vi-VN" sz="1050" b="0" dirty="0" err="1"/>
              <a:t>biệt</a:t>
            </a:r>
            <a:r>
              <a:rPr lang="vi-VN" sz="1050" b="0" dirty="0"/>
              <a:t> là khi </a:t>
            </a:r>
            <a:r>
              <a:rPr lang="vi-VN" sz="1050" b="0" dirty="0" err="1"/>
              <a:t>xử</a:t>
            </a:r>
            <a:r>
              <a:rPr lang="vi-VN" sz="1050" b="0" dirty="0"/>
              <a:t> </a:t>
            </a:r>
            <a:r>
              <a:rPr lang="vi-VN" sz="1050" b="0" dirty="0" err="1"/>
              <a:t>lý</a:t>
            </a:r>
            <a:r>
              <a:rPr lang="vi-VN" sz="1050" b="0" dirty="0"/>
              <a:t> </a:t>
            </a:r>
            <a:r>
              <a:rPr lang="vi-VN" sz="1050" b="0" dirty="0" err="1"/>
              <a:t>ảnh</a:t>
            </a:r>
            <a:r>
              <a:rPr lang="vi-VN" sz="1050" b="0" dirty="0"/>
              <a:t> </a:t>
            </a:r>
            <a:r>
              <a:rPr lang="vi-VN" sz="1050" b="0" dirty="0" err="1"/>
              <a:t>lớn</a:t>
            </a:r>
            <a:r>
              <a:rPr lang="vi-VN" sz="1050" b="0" dirty="0"/>
              <a:t> </a:t>
            </a:r>
            <a:r>
              <a:rPr lang="vi-VN" sz="1050" b="0" dirty="0" err="1"/>
              <a:t>hoặc</a:t>
            </a:r>
            <a:r>
              <a:rPr lang="vi-VN" sz="1050" b="0" dirty="0"/>
              <a:t> </a:t>
            </a:r>
            <a:r>
              <a:rPr lang="vi-VN" sz="1050" b="0" dirty="0" err="1"/>
              <a:t>nhiều</a:t>
            </a:r>
            <a:r>
              <a:rPr lang="vi-VN" sz="1050" b="0" dirty="0"/>
              <a:t> </a:t>
            </a:r>
            <a:r>
              <a:rPr lang="vi-VN" sz="1050" b="0" dirty="0" err="1"/>
              <a:t>ảnh</a:t>
            </a:r>
            <a:r>
              <a:rPr lang="vi-VN" sz="1050" b="0" dirty="0"/>
              <a:t>.</a:t>
            </a:r>
          </a:p>
          <a:p>
            <a:pPr algn="just"/>
            <a:endParaRPr lang="vi-VN" sz="1050" b="0" dirty="0"/>
          </a:p>
          <a:p>
            <a:pPr algn="just"/>
            <a:r>
              <a:rPr lang="vi-VN" sz="1200" dirty="0" err="1"/>
              <a:t>Bản</a:t>
            </a:r>
            <a:r>
              <a:rPr lang="vi-VN" sz="1200" dirty="0"/>
              <a:t> </a:t>
            </a:r>
            <a:r>
              <a:rPr lang="vi-VN" sz="1200" dirty="0" err="1"/>
              <a:t>quyền</a:t>
            </a:r>
            <a:r>
              <a:rPr lang="vi-VN" sz="1200" dirty="0"/>
              <a:t>: </a:t>
            </a:r>
            <a:r>
              <a:rPr lang="vi-VN" sz="1050" b="0" dirty="0" err="1"/>
              <a:t>Có</a:t>
            </a:r>
            <a:r>
              <a:rPr lang="vi-VN" sz="1050" b="0" dirty="0"/>
              <a:t> </a:t>
            </a:r>
            <a:r>
              <a:rPr lang="vi-VN" sz="1050" b="0" dirty="0" err="1"/>
              <a:t>một</a:t>
            </a:r>
            <a:r>
              <a:rPr lang="vi-VN" sz="1050" b="0" dirty="0"/>
              <a:t> </a:t>
            </a:r>
            <a:r>
              <a:rPr lang="vi-VN" sz="1050" b="0" dirty="0" err="1"/>
              <a:t>số</a:t>
            </a:r>
            <a:r>
              <a:rPr lang="vi-VN" sz="1050" b="0" dirty="0"/>
              <a:t> </a:t>
            </a:r>
            <a:r>
              <a:rPr lang="vi-VN" sz="1050" b="0" dirty="0" err="1"/>
              <a:t>vấn</a:t>
            </a:r>
            <a:r>
              <a:rPr lang="vi-VN" sz="1050" b="0" dirty="0"/>
              <a:t> </a:t>
            </a:r>
            <a:r>
              <a:rPr lang="vi-VN" sz="1050" b="0" dirty="0" err="1"/>
              <a:t>đề</a:t>
            </a:r>
            <a:r>
              <a:rPr lang="vi-VN" sz="1050" b="0" dirty="0"/>
              <a:t> liên quan </a:t>
            </a:r>
            <a:r>
              <a:rPr lang="vi-VN" sz="1050" b="0" dirty="0" err="1"/>
              <a:t>đến</a:t>
            </a:r>
            <a:r>
              <a:rPr lang="vi-VN" sz="1050" b="0" dirty="0"/>
              <a:t> </a:t>
            </a:r>
            <a:r>
              <a:rPr lang="vi-VN" sz="1050" b="0" dirty="0" err="1"/>
              <a:t>bản</a:t>
            </a:r>
            <a:r>
              <a:rPr lang="vi-VN" sz="1050" b="0" dirty="0"/>
              <a:t> </a:t>
            </a:r>
            <a:r>
              <a:rPr lang="vi-VN" sz="1050" b="0" dirty="0" err="1"/>
              <a:t>quyền</a:t>
            </a:r>
            <a:r>
              <a:rPr lang="vi-VN" sz="1050" b="0" dirty="0"/>
              <a:t> </a:t>
            </a:r>
            <a:r>
              <a:rPr lang="vi-VN" sz="1050" b="0" dirty="0" err="1"/>
              <a:t>về</a:t>
            </a:r>
            <a:r>
              <a:rPr lang="vi-VN" sz="1050" b="0" dirty="0"/>
              <a:t> </a:t>
            </a:r>
            <a:r>
              <a:rPr lang="vi-VN" sz="1050" b="0" dirty="0" err="1"/>
              <a:t>thuật</a:t>
            </a:r>
            <a:r>
              <a:rPr lang="vi-VN" sz="1050" b="0" dirty="0"/>
              <a:t> </a:t>
            </a:r>
            <a:r>
              <a:rPr lang="vi-VN" sz="1050" b="0" dirty="0" err="1"/>
              <a:t>toán</a:t>
            </a:r>
            <a:r>
              <a:rPr lang="vi-VN" sz="1050" b="0" dirty="0"/>
              <a:t> SIFT, </a:t>
            </a:r>
            <a:r>
              <a:rPr lang="vi-VN" sz="1050" b="0" dirty="0" err="1"/>
              <a:t>đặc</a:t>
            </a:r>
            <a:r>
              <a:rPr lang="vi-VN" sz="1050" b="0" dirty="0"/>
              <a:t> </a:t>
            </a:r>
            <a:r>
              <a:rPr lang="vi-VN" sz="1050" b="0" dirty="0" err="1"/>
              <a:t>biệt</a:t>
            </a:r>
            <a:r>
              <a:rPr lang="vi-VN" sz="1050" b="0" dirty="0"/>
              <a:t> là khi </a:t>
            </a:r>
            <a:r>
              <a:rPr lang="vi-VN" sz="1050" b="0" dirty="0" err="1"/>
              <a:t>được</a:t>
            </a:r>
            <a:r>
              <a:rPr lang="vi-VN" sz="1050" b="0" dirty="0"/>
              <a:t> </a:t>
            </a:r>
            <a:r>
              <a:rPr lang="vi-VN" sz="1050" b="0" dirty="0" err="1"/>
              <a:t>sử</a:t>
            </a:r>
            <a:r>
              <a:rPr lang="vi-VN" sz="1050" b="0" dirty="0"/>
              <a:t> </a:t>
            </a:r>
            <a:r>
              <a:rPr lang="vi-VN" sz="1050" b="0" dirty="0" err="1"/>
              <a:t>dụng</a:t>
            </a:r>
            <a:r>
              <a:rPr lang="vi-VN" sz="1050" b="0" dirty="0"/>
              <a:t> trong </a:t>
            </a:r>
            <a:r>
              <a:rPr lang="vi-VN" sz="1050" b="0" dirty="0" err="1"/>
              <a:t>ứng</a:t>
            </a:r>
            <a:r>
              <a:rPr lang="vi-VN" sz="1050" b="0" dirty="0"/>
              <a:t> </a:t>
            </a:r>
            <a:r>
              <a:rPr lang="vi-VN" sz="1050" b="0" dirty="0" err="1"/>
              <a:t>dụng</a:t>
            </a:r>
            <a:r>
              <a:rPr lang="vi-VN" sz="1050" b="0" dirty="0"/>
              <a:t> thương </a:t>
            </a:r>
            <a:r>
              <a:rPr lang="vi-VN" sz="1050" b="0" dirty="0" err="1"/>
              <a:t>mại</a:t>
            </a:r>
            <a:r>
              <a:rPr lang="vi-VN" sz="1050" b="0" dirty="0"/>
              <a:t>.</a:t>
            </a:r>
          </a:p>
          <a:p>
            <a:pPr algn="just"/>
            <a:endParaRPr lang="vi-VN" sz="1050" b="0" dirty="0"/>
          </a:p>
          <a:p>
            <a:pPr algn="just"/>
            <a:r>
              <a:rPr lang="vi-VN" sz="1200" dirty="0" err="1"/>
              <a:t>Khả</a:t>
            </a:r>
            <a:r>
              <a:rPr lang="vi-VN" sz="1200" dirty="0"/>
              <a:t> năng </a:t>
            </a:r>
            <a:r>
              <a:rPr lang="vi-VN" sz="1200" dirty="0" err="1"/>
              <a:t>tự</a:t>
            </a:r>
            <a:r>
              <a:rPr lang="vi-VN" sz="1200" dirty="0"/>
              <a:t> </a:t>
            </a:r>
            <a:r>
              <a:rPr lang="vi-VN" sz="1200" dirty="0" err="1"/>
              <a:t>động</a:t>
            </a:r>
            <a:r>
              <a:rPr lang="vi-VN" sz="1200" dirty="0"/>
              <a:t> đăng </a:t>
            </a:r>
            <a:r>
              <a:rPr lang="vi-VN" sz="1200" dirty="0" err="1"/>
              <a:t>ký</a:t>
            </a:r>
            <a:r>
              <a:rPr lang="vi-VN" sz="1200" dirty="0"/>
              <a:t> </a:t>
            </a:r>
            <a:r>
              <a:rPr lang="vi-VN" sz="1200" dirty="0" err="1"/>
              <a:t>hạn</a:t>
            </a:r>
            <a:r>
              <a:rPr lang="vi-VN" sz="1200" dirty="0"/>
              <a:t> </a:t>
            </a:r>
            <a:r>
              <a:rPr lang="vi-VN" sz="1200" dirty="0" err="1"/>
              <a:t>chế</a:t>
            </a:r>
            <a:r>
              <a:rPr lang="vi-VN" sz="1050" b="0" dirty="0"/>
              <a:t>: SIFT không </a:t>
            </a:r>
            <a:r>
              <a:rPr lang="vi-VN" sz="1050" b="0" dirty="0" err="1"/>
              <a:t>hoàn</a:t>
            </a:r>
            <a:r>
              <a:rPr lang="vi-VN" sz="1050" b="0" dirty="0"/>
              <a:t> </a:t>
            </a:r>
            <a:r>
              <a:rPr lang="vi-VN" sz="1050" b="0" dirty="0" err="1"/>
              <a:t>toàn</a:t>
            </a:r>
            <a:r>
              <a:rPr lang="vi-VN" sz="1050" b="0" dirty="0"/>
              <a:t> </a:t>
            </a:r>
            <a:r>
              <a:rPr lang="vi-VN" sz="1050" b="0" dirty="0" err="1"/>
              <a:t>tự</a:t>
            </a:r>
            <a:r>
              <a:rPr lang="vi-VN" sz="1050" b="0" dirty="0"/>
              <a:t> </a:t>
            </a:r>
            <a:r>
              <a:rPr lang="vi-VN" sz="1050" b="0" dirty="0" err="1"/>
              <a:t>động</a:t>
            </a:r>
            <a:r>
              <a:rPr lang="vi-VN" sz="1050" b="0" dirty="0"/>
              <a:t> đăng </a:t>
            </a:r>
            <a:r>
              <a:rPr lang="vi-VN" sz="1050" b="0" dirty="0" err="1"/>
              <a:t>ký</a:t>
            </a:r>
            <a:r>
              <a:rPr lang="vi-VN" sz="1050" b="0" dirty="0"/>
              <a:t> do đôi khi </a:t>
            </a:r>
            <a:r>
              <a:rPr lang="vi-VN" sz="1050" b="0" dirty="0" err="1"/>
              <a:t>cần</a:t>
            </a:r>
            <a:r>
              <a:rPr lang="vi-VN" sz="1050" b="0" dirty="0"/>
              <a:t> </a:t>
            </a:r>
            <a:r>
              <a:rPr lang="vi-VN" sz="1050" b="0" dirty="0" err="1"/>
              <a:t>phải</a:t>
            </a:r>
            <a:r>
              <a:rPr lang="vi-VN" sz="1050" b="0" dirty="0"/>
              <a:t> </a:t>
            </a:r>
            <a:r>
              <a:rPr lang="vi-VN" sz="1050" b="0" dirty="0" err="1"/>
              <a:t>điều</a:t>
            </a:r>
            <a:r>
              <a:rPr lang="vi-VN" sz="1050" b="0" dirty="0"/>
              <a:t> </a:t>
            </a:r>
            <a:r>
              <a:rPr lang="vi-VN" sz="1050" b="0" dirty="0" err="1"/>
              <a:t>chỉnh</a:t>
            </a:r>
            <a:r>
              <a:rPr lang="vi-VN" sz="1050" b="0" dirty="0"/>
              <a:t> </a:t>
            </a:r>
            <a:r>
              <a:rPr lang="vi-VN" sz="1050" b="0" dirty="0" err="1"/>
              <a:t>các</a:t>
            </a:r>
            <a:r>
              <a:rPr lang="vi-VN" sz="1050" b="0" dirty="0"/>
              <a:t> tham </a:t>
            </a:r>
            <a:r>
              <a:rPr lang="vi-VN" sz="1050" b="0" dirty="0" err="1"/>
              <a:t>số</a:t>
            </a:r>
            <a:r>
              <a:rPr lang="vi-VN" sz="1050" b="0" dirty="0"/>
              <a:t> </a:t>
            </a:r>
            <a:r>
              <a:rPr lang="vi-VN" sz="1050" b="0" dirty="0" err="1"/>
              <a:t>cụ</a:t>
            </a:r>
            <a:r>
              <a:rPr lang="vi-VN" sz="1050" b="0" dirty="0"/>
              <a:t> </a:t>
            </a:r>
            <a:r>
              <a:rPr lang="vi-VN" sz="1050" b="0" dirty="0" err="1"/>
              <a:t>thể</a:t>
            </a:r>
            <a:r>
              <a:rPr lang="vi-VN" sz="1050" b="0" dirty="0"/>
              <a:t> cho </a:t>
            </a:r>
            <a:r>
              <a:rPr lang="vi-VN" sz="1050" b="0" dirty="0" err="1"/>
              <a:t>từng</a:t>
            </a:r>
            <a:r>
              <a:rPr lang="vi-VN" sz="1050" b="0" dirty="0"/>
              <a:t> </a:t>
            </a:r>
            <a:r>
              <a:rPr lang="vi-VN" sz="1050" b="0" dirty="0" err="1"/>
              <a:t>tác</a:t>
            </a:r>
            <a:r>
              <a:rPr lang="vi-VN" sz="1050" b="0" dirty="0"/>
              <a:t> </a:t>
            </a:r>
            <a:r>
              <a:rPr lang="vi-VN" sz="1050" b="0" dirty="0" err="1"/>
              <a:t>vụ</a:t>
            </a:r>
            <a:r>
              <a:rPr lang="vi-VN" sz="1050" b="0" dirty="0"/>
              <a:t> </a:t>
            </a:r>
            <a:r>
              <a:rPr lang="vi-VN" sz="1050" b="0" dirty="0" err="1"/>
              <a:t>cụ</a:t>
            </a:r>
            <a:r>
              <a:rPr lang="vi-VN" sz="1050" b="0" dirty="0"/>
              <a:t> </a:t>
            </a:r>
            <a:r>
              <a:rPr lang="vi-VN" sz="1050" b="0" dirty="0" err="1"/>
              <a:t>thể</a:t>
            </a:r>
            <a:r>
              <a:rPr lang="vi-VN" sz="1050" b="0" dirty="0"/>
              <a:t>.</a:t>
            </a:r>
          </a:p>
          <a:p>
            <a:pPr algn="just"/>
            <a:endParaRPr lang="vi-VN" sz="1050" b="0" dirty="0"/>
          </a:p>
          <a:p>
            <a:pPr algn="just"/>
            <a:r>
              <a:rPr lang="vi-VN" sz="1200" dirty="0" err="1"/>
              <a:t>Độ</a:t>
            </a:r>
            <a:r>
              <a:rPr lang="vi-VN" sz="1200" dirty="0"/>
              <a:t> </a:t>
            </a:r>
            <a:r>
              <a:rPr lang="vi-VN" sz="1200" dirty="0" err="1"/>
              <a:t>nhạy</a:t>
            </a:r>
            <a:r>
              <a:rPr lang="vi-VN" sz="1200" dirty="0"/>
              <a:t> </a:t>
            </a:r>
            <a:r>
              <a:rPr lang="vi-VN" sz="1200" dirty="0" err="1"/>
              <a:t>cảm</a:t>
            </a:r>
            <a:r>
              <a:rPr lang="vi-VN" sz="1200" dirty="0"/>
              <a:t> </a:t>
            </a:r>
            <a:r>
              <a:rPr lang="vi-VN" sz="1200" dirty="0" err="1"/>
              <a:t>với</a:t>
            </a:r>
            <a:r>
              <a:rPr lang="vi-VN" sz="1200" dirty="0"/>
              <a:t> </a:t>
            </a:r>
            <a:r>
              <a:rPr lang="vi-VN" sz="1200" dirty="0" err="1"/>
              <a:t>nhiễu</a:t>
            </a:r>
            <a:r>
              <a:rPr lang="vi-VN" sz="1200" dirty="0"/>
              <a:t>: </a:t>
            </a:r>
            <a:r>
              <a:rPr lang="vi-VN" sz="1050" b="0" dirty="0"/>
              <a:t>SIFT </a:t>
            </a:r>
            <a:r>
              <a:rPr lang="vi-VN" sz="1050" b="0" dirty="0" err="1"/>
              <a:t>có</a:t>
            </a:r>
            <a:r>
              <a:rPr lang="vi-VN" sz="1050" b="0" dirty="0"/>
              <a:t> </a:t>
            </a:r>
            <a:r>
              <a:rPr lang="vi-VN" sz="1050" b="0" dirty="0" err="1"/>
              <a:t>thể</a:t>
            </a:r>
            <a:r>
              <a:rPr lang="vi-VN" sz="1050" b="0" dirty="0"/>
              <a:t> không </a:t>
            </a:r>
            <a:r>
              <a:rPr lang="vi-VN" sz="1050" b="0" dirty="0" err="1"/>
              <a:t>hiệu</a:t>
            </a:r>
            <a:r>
              <a:rPr lang="vi-VN" sz="1050" b="0" dirty="0"/>
              <a:t> </a:t>
            </a:r>
            <a:r>
              <a:rPr lang="vi-VN" sz="1050" b="0" dirty="0" err="1"/>
              <a:t>quả</a:t>
            </a:r>
            <a:r>
              <a:rPr lang="vi-VN" sz="1050" b="0" dirty="0"/>
              <a:t> khi </a:t>
            </a:r>
            <a:r>
              <a:rPr lang="vi-VN" sz="1050" b="0" dirty="0" err="1"/>
              <a:t>xử</a:t>
            </a:r>
            <a:r>
              <a:rPr lang="vi-VN" sz="1050" b="0" dirty="0"/>
              <a:t> </a:t>
            </a:r>
            <a:r>
              <a:rPr lang="vi-VN" sz="1050" b="0" dirty="0" err="1"/>
              <a:t>lý</a:t>
            </a:r>
            <a:r>
              <a:rPr lang="vi-VN" sz="1050" b="0" dirty="0"/>
              <a:t> </a:t>
            </a:r>
            <a:r>
              <a:rPr lang="vi-VN" sz="1050" b="0" dirty="0" err="1"/>
              <a:t>ảnh</a:t>
            </a:r>
            <a:r>
              <a:rPr lang="vi-VN" sz="1050" b="0" dirty="0"/>
              <a:t> </a:t>
            </a:r>
            <a:r>
              <a:rPr lang="vi-VN" sz="1050" b="0" dirty="0" err="1"/>
              <a:t>có</a:t>
            </a:r>
            <a:r>
              <a:rPr lang="vi-VN" sz="1050" b="0" dirty="0"/>
              <a:t> </a:t>
            </a:r>
            <a:r>
              <a:rPr lang="vi-VN" sz="1050" b="0" dirty="0" err="1"/>
              <a:t>nhiễu</a:t>
            </a:r>
            <a:r>
              <a:rPr lang="vi-VN" sz="1050" b="0" dirty="0"/>
              <a:t> </a:t>
            </a:r>
            <a:r>
              <a:rPr lang="vi-VN" sz="1050" b="0" dirty="0" err="1"/>
              <a:t>mạnh</a:t>
            </a:r>
            <a:r>
              <a:rPr lang="vi-VN" sz="1050" b="0" dirty="0"/>
              <a:t> </a:t>
            </a:r>
            <a:r>
              <a:rPr lang="vi-VN" sz="1050" b="0" dirty="0" err="1"/>
              <a:t>hoặc</a:t>
            </a:r>
            <a:r>
              <a:rPr lang="vi-VN" sz="1050" b="0" dirty="0"/>
              <a:t> </a:t>
            </a:r>
            <a:r>
              <a:rPr lang="vi-VN" sz="1050" b="0" dirty="0" err="1"/>
              <a:t>có</a:t>
            </a:r>
            <a:r>
              <a:rPr lang="vi-VN" sz="1050" b="0" dirty="0"/>
              <a:t> </a:t>
            </a:r>
            <a:r>
              <a:rPr lang="vi-VN" sz="1050" b="0" dirty="0" err="1"/>
              <a:t>điều</a:t>
            </a:r>
            <a:r>
              <a:rPr lang="vi-VN" sz="1050" b="0" dirty="0"/>
              <a:t> </a:t>
            </a:r>
            <a:r>
              <a:rPr lang="vi-VN" sz="1050" b="0" dirty="0" err="1"/>
              <a:t>kiện</a:t>
            </a:r>
            <a:r>
              <a:rPr lang="vi-VN" sz="1050" b="0" dirty="0"/>
              <a:t> </a:t>
            </a:r>
            <a:r>
              <a:rPr lang="vi-VN" sz="1050" b="0" dirty="0" err="1"/>
              <a:t>ánh</a:t>
            </a:r>
            <a:r>
              <a:rPr lang="vi-VN" sz="1050" b="0" dirty="0"/>
              <a:t> </a:t>
            </a:r>
            <a:r>
              <a:rPr lang="vi-VN" sz="1050" b="0" dirty="0" err="1"/>
              <a:t>sáng</a:t>
            </a:r>
            <a:r>
              <a:rPr lang="vi-VN" sz="1050" b="0" dirty="0"/>
              <a:t> </a:t>
            </a:r>
            <a:r>
              <a:rPr lang="vi-VN" sz="1050" b="0" dirty="0" err="1"/>
              <a:t>kém</a:t>
            </a:r>
            <a:r>
              <a:rPr lang="vi-VN" sz="1050" b="0" dirty="0"/>
              <a:t>.</a:t>
            </a:r>
            <a:endParaRPr lang="vi-VN" sz="1200" b="0" dirty="0"/>
          </a:p>
        </p:txBody>
      </p:sp>
      <p:sp>
        <p:nvSpPr>
          <p:cNvPr id="9" name="Google Shape;438;p27">
            <a:extLst>
              <a:ext uri="{FF2B5EF4-FFF2-40B4-BE49-F238E27FC236}">
                <a16:creationId xmlns:a16="http://schemas.microsoft.com/office/drawing/2014/main" id="{E99C77F9-212D-49CA-825F-3CB2087A4BCA}"/>
              </a:ext>
            </a:extLst>
          </p:cNvPr>
          <p:cNvSpPr txBox="1">
            <a:spLocks/>
          </p:cNvSpPr>
          <p:nvPr/>
        </p:nvSpPr>
        <p:spPr>
          <a:xfrm>
            <a:off x="5698062" y="581775"/>
            <a:ext cx="1953492" cy="540444"/>
          </a:xfrm>
          <a:prstGeom prst="round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Libre Franklin Black"/>
              <a:buNone/>
              <a:defRPr sz="5500" b="1" i="0" u="none" strike="noStrike" cap="none">
                <a:solidFill>
                  <a:schemeClr val="lt2"/>
                </a:solidFill>
                <a:latin typeface="Montserrat"/>
                <a:ea typeface="Montserrat"/>
                <a:cs typeface="Montserrat"/>
                <a:sym typeface="Montserrat"/>
              </a:defRPr>
            </a:lvl1pPr>
            <a:lvl2pPr marR="0" lvl="1"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2pPr>
            <a:lvl3pPr marR="0" lvl="2"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3pPr>
            <a:lvl4pPr marR="0" lvl="3"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4pPr>
            <a:lvl5pPr marR="0" lvl="4"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5pPr>
            <a:lvl6pPr marR="0" lvl="5"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6pPr>
            <a:lvl7pPr marR="0" lvl="6"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7pPr>
            <a:lvl8pPr marR="0" lvl="7"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8pPr>
            <a:lvl9pPr marR="0" lvl="8" algn="ctr" rtl="0">
              <a:lnSpc>
                <a:spcPct val="115000"/>
              </a:lnSpc>
              <a:spcBef>
                <a:spcPts val="0"/>
              </a:spcBef>
              <a:spcAft>
                <a:spcPts val="0"/>
              </a:spcAft>
              <a:buClr>
                <a:schemeClr val="dk1"/>
              </a:buClr>
              <a:buSzPts val="6000"/>
              <a:buFont typeface="Montserrat"/>
              <a:buNone/>
              <a:defRPr sz="6000" b="1" i="0" u="none" strike="noStrike" cap="none">
                <a:solidFill>
                  <a:schemeClr val="dk1"/>
                </a:solidFill>
                <a:latin typeface="Montserrat"/>
                <a:ea typeface="Montserrat"/>
                <a:cs typeface="Montserrat"/>
                <a:sym typeface="Montserrat"/>
              </a:defRPr>
            </a:lvl9pPr>
          </a:lstStyle>
          <a:p>
            <a:r>
              <a:rPr lang="vi-VN" sz="1800" err="1"/>
              <a:t>Nhược</a:t>
            </a:r>
            <a:r>
              <a:rPr lang="vi-VN" sz="1800" dirty="0"/>
              <a:t> </a:t>
            </a:r>
            <a:r>
              <a:rPr lang="vi-VN" sz="1800" dirty="0" err="1"/>
              <a:t>điểm</a:t>
            </a:r>
            <a:endParaRPr lang="vi-VN" sz="1800" dirty="0"/>
          </a:p>
        </p:txBody>
      </p:sp>
    </p:spTree>
    <p:extLst>
      <p:ext uri="{BB962C8B-B14F-4D97-AF65-F5344CB8AC3E}">
        <p14:creationId xmlns:p14="http://schemas.microsoft.com/office/powerpoint/2010/main" val="868770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100" name="Google Shape;439;p27">
            <a:extLst>
              <a:ext uri="{FF2B5EF4-FFF2-40B4-BE49-F238E27FC236}">
                <a16:creationId xmlns:a16="http://schemas.microsoft.com/office/drawing/2014/main" id="{336B7D65-21D6-44A0-BD97-4F89879191AF}"/>
              </a:ext>
            </a:extLst>
          </p:cNvPr>
          <p:cNvSpPr txBox="1">
            <a:spLocks/>
          </p:cNvSpPr>
          <p:nvPr/>
        </p:nvSpPr>
        <p:spPr>
          <a:xfrm>
            <a:off x="714269" y="1564958"/>
            <a:ext cx="7598458" cy="2736878"/>
          </a:xfrm>
          <a:prstGeom prst="roundRect">
            <a:avLst>
              <a:gd name="adj" fmla="val 4771"/>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2pPr>
            <a:lvl3pPr marR="0" lvl="2"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3pPr>
            <a:lvl4pPr marR="0" lvl="3"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4pPr>
            <a:lvl5pPr marR="0" lvl="4"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5pPr>
            <a:lvl6pPr marR="0" lvl="5"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6pPr>
            <a:lvl7pPr marR="0" lvl="6"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7pPr>
            <a:lvl8pPr marR="0" lvl="7"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8pPr>
            <a:lvl9pPr marR="0" lvl="8"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9pPr>
          </a:lstStyle>
          <a:p>
            <a:pPr algn="just"/>
            <a:r>
              <a:rPr lang="vi-VN" sz="1200" dirty="0" err="1"/>
              <a:t>Tìm</a:t>
            </a:r>
            <a:r>
              <a:rPr lang="vi-VN" sz="1200" dirty="0"/>
              <a:t> </a:t>
            </a:r>
            <a:r>
              <a:rPr lang="vi-VN" sz="1200" dirty="0" err="1"/>
              <a:t>kiếm</a:t>
            </a:r>
            <a:r>
              <a:rPr lang="vi-VN" sz="1200" dirty="0"/>
              <a:t> </a:t>
            </a:r>
            <a:r>
              <a:rPr lang="vi-VN" sz="1200" dirty="0" err="1"/>
              <a:t>ảnh</a:t>
            </a:r>
            <a:r>
              <a:rPr lang="vi-VN" sz="1200" dirty="0"/>
              <a:t> </a:t>
            </a:r>
            <a:r>
              <a:rPr lang="vi-VN" sz="1200" dirty="0" err="1"/>
              <a:t>trực</a:t>
            </a:r>
            <a:r>
              <a:rPr lang="vi-VN" sz="1200" dirty="0"/>
              <a:t> </a:t>
            </a:r>
            <a:r>
              <a:rPr lang="vi-VN" sz="1200" dirty="0" err="1"/>
              <a:t>tuyến</a:t>
            </a:r>
            <a:r>
              <a:rPr lang="vi-VN" sz="1200" dirty="0"/>
              <a:t>: </a:t>
            </a:r>
            <a:r>
              <a:rPr lang="vi-VN" sz="1100" b="0" dirty="0" err="1"/>
              <a:t>Các</a:t>
            </a:r>
            <a:r>
              <a:rPr lang="vi-VN" sz="1100" b="0" dirty="0"/>
              <a:t> </a:t>
            </a:r>
            <a:r>
              <a:rPr lang="vi-VN" sz="1100" b="0" dirty="0" err="1"/>
              <a:t>dịch</a:t>
            </a:r>
            <a:r>
              <a:rPr lang="vi-VN" sz="1100" b="0" dirty="0"/>
              <a:t> </a:t>
            </a:r>
            <a:r>
              <a:rPr lang="vi-VN" sz="1100" b="0" dirty="0" err="1"/>
              <a:t>vụ</a:t>
            </a:r>
            <a:r>
              <a:rPr lang="vi-VN" sz="1100" b="0" dirty="0"/>
              <a:t> </a:t>
            </a:r>
            <a:r>
              <a:rPr lang="vi-VN" sz="1100" b="0" dirty="0" err="1"/>
              <a:t>tìm</a:t>
            </a:r>
            <a:r>
              <a:rPr lang="vi-VN" sz="1100" b="0" dirty="0"/>
              <a:t> </a:t>
            </a:r>
            <a:r>
              <a:rPr lang="vi-VN" sz="1100" b="0" dirty="0" err="1"/>
              <a:t>kiếm</a:t>
            </a:r>
            <a:r>
              <a:rPr lang="vi-VN" sz="1100" b="0" dirty="0"/>
              <a:t> </a:t>
            </a:r>
            <a:r>
              <a:rPr lang="vi-VN" sz="1100" b="0" dirty="0" err="1"/>
              <a:t>ảnh</a:t>
            </a:r>
            <a:r>
              <a:rPr lang="vi-VN" sz="1100" b="0" dirty="0"/>
              <a:t> </a:t>
            </a:r>
            <a:r>
              <a:rPr lang="vi-VN" sz="1100" b="0" dirty="0" err="1"/>
              <a:t>trực</a:t>
            </a:r>
            <a:r>
              <a:rPr lang="vi-VN" sz="1100" b="0" dirty="0"/>
              <a:t> </a:t>
            </a:r>
            <a:r>
              <a:rPr lang="vi-VN" sz="1100" b="0" dirty="0" err="1"/>
              <a:t>tuyến</a:t>
            </a:r>
            <a:r>
              <a:rPr lang="vi-VN" sz="1100" b="0" dirty="0"/>
              <a:t> như </a:t>
            </a:r>
            <a:r>
              <a:rPr lang="vi-VN" sz="1100" b="0" dirty="0" err="1"/>
              <a:t>Google</a:t>
            </a:r>
            <a:r>
              <a:rPr lang="vi-VN" sz="1100" b="0" dirty="0"/>
              <a:t> </a:t>
            </a:r>
            <a:r>
              <a:rPr lang="vi-VN" sz="1100" b="0" dirty="0" err="1"/>
              <a:t>Images</a:t>
            </a:r>
            <a:r>
              <a:rPr lang="vi-VN" sz="1100" b="0" dirty="0"/>
              <a:t> </a:t>
            </a:r>
            <a:r>
              <a:rPr lang="vi-VN" sz="1100" b="0" dirty="0" err="1"/>
              <a:t>sử</a:t>
            </a:r>
            <a:r>
              <a:rPr lang="vi-VN" sz="1100" b="0" dirty="0"/>
              <a:t> </a:t>
            </a:r>
            <a:r>
              <a:rPr lang="vi-VN" sz="1100" b="0" dirty="0" err="1"/>
              <a:t>dụng</a:t>
            </a:r>
            <a:r>
              <a:rPr lang="vi-VN" sz="1100" b="0" dirty="0"/>
              <a:t> </a:t>
            </a:r>
            <a:r>
              <a:rPr lang="vi-VN" sz="1100" b="0" dirty="0" err="1"/>
              <a:t>các</a:t>
            </a:r>
            <a:r>
              <a:rPr lang="vi-VN" sz="1100" b="0" dirty="0"/>
              <a:t> </a:t>
            </a:r>
            <a:r>
              <a:rPr lang="vi-VN" sz="1100" b="0" dirty="0" err="1"/>
              <a:t>thuật</a:t>
            </a:r>
            <a:r>
              <a:rPr lang="vi-VN" sz="1100" b="0" dirty="0"/>
              <a:t> </a:t>
            </a:r>
            <a:r>
              <a:rPr lang="vi-VN" sz="1100" b="0" dirty="0" err="1"/>
              <a:t>toán</a:t>
            </a:r>
            <a:r>
              <a:rPr lang="vi-VN" sz="1100" b="0" dirty="0"/>
              <a:t> </a:t>
            </a:r>
            <a:r>
              <a:rPr lang="vi-VN" sz="1100" b="0" dirty="0" err="1"/>
              <a:t>rút</a:t>
            </a:r>
            <a:r>
              <a:rPr lang="vi-VN" sz="1100" b="0" dirty="0"/>
              <a:t> </a:t>
            </a:r>
            <a:r>
              <a:rPr lang="vi-VN" sz="1100" b="0" dirty="0" err="1"/>
              <a:t>trích</a:t>
            </a:r>
            <a:r>
              <a:rPr lang="vi-VN" sz="1100" b="0" dirty="0"/>
              <a:t> </a:t>
            </a:r>
            <a:r>
              <a:rPr lang="vi-VN" sz="1100" b="0" dirty="0" err="1"/>
              <a:t>đặc</a:t>
            </a:r>
            <a:r>
              <a:rPr lang="vi-VN" sz="1100" b="0" dirty="0"/>
              <a:t> trưng như SIFT </a:t>
            </a:r>
            <a:r>
              <a:rPr lang="vi-VN" sz="1100" b="0" dirty="0" err="1"/>
              <a:t>để</a:t>
            </a:r>
            <a:r>
              <a:rPr lang="vi-VN" sz="1100" b="0" dirty="0"/>
              <a:t> </a:t>
            </a:r>
            <a:r>
              <a:rPr lang="vi-VN" sz="1100" b="0" dirty="0" err="1"/>
              <a:t>tạo</a:t>
            </a:r>
            <a:r>
              <a:rPr lang="vi-VN" sz="1100" b="0" dirty="0"/>
              <a:t> ra </a:t>
            </a:r>
            <a:r>
              <a:rPr lang="vi-VN" sz="1100" b="0" dirty="0" err="1"/>
              <a:t>các</a:t>
            </a:r>
            <a:r>
              <a:rPr lang="vi-VN" sz="1100" b="0" dirty="0"/>
              <a:t> </a:t>
            </a:r>
            <a:r>
              <a:rPr lang="vi-VN" sz="1100" b="0" dirty="0" err="1"/>
              <a:t>vectơ</a:t>
            </a:r>
            <a:r>
              <a:rPr lang="vi-VN" sz="1100" b="0" dirty="0"/>
              <a:t> </a:t>
            </a:r>
            <a:r>
              <a:rPr lang="vi-VN" sz="1100" b="0" dirty="0" err="1"/>
              <a:t>đặc</a:t>
            </a:r>
            <a:r>
              <a:rPr lang="vi-VN" sz="1100" b="0" dirty="0"/>
              <a:t> trưng cho </a:t>
            </a:r>
            <a:r>
              <a:rPr lang="vi-VN" sz="1100" b="0" dirty="0" err="1"/>
              <a:t>ảnh</a:t>
            </a:r>
            <a:r>
              <a:rPr lang="vi-VN" sz="1100" b="0" dirty="0"/>
              <a:t>.</a:t>
            </a:r>
          </a:p>
          <a:p>
            <a:pPr algn="just"/>
            <a:endParaRPr lang="vi-VN" sz="1100" b="0" dirty="0"/>
          </a:p>
          <a:p>
            <a:pPr algn="just"/>
            <a:r>
              <a:rPr lang="vi-VN" sz="1200" dirty="0" err="1"/>
              <a:t>Ứng</a:t>
            </a:r>
            <a:r>
              <a:rPr lang="vi-VN" sz="1200" dirty="0"/>
              <a:t> </a:t>
            </a:r>
            <a:r>
              <a:rPr lang="vi-VN" sz="1200" dirty="0" err="1"/>
              <a:t>dụng</a:t>
            </a:r>
            <a:r>
              <a:rPr lang="vi-VN" sz="1200" dirty="0"/>
              <a:t> di </a:t>
            </a:r>
            <a:r>
              <a:rPr lang="vi-VN" sz="1200" dirty="0" err="1"/>
              <a:t>động</a:t>
            </a:r>
            <a:r>
              <a:rPr lang="vi-VN" sz="1200" dirty="0"/>
              <a:t> </a:t>
            </a:r>
            <a:r>
              <a:rPr lang="vi-VN" sz="1200" dirty="0" err="1"/>
              <a:t>về</a:t>
            </a:r>
            <a:r>
              <a:rPr lang="vi-VN" sz="1200" dirty="0"/>
              <a:t> nhận </a:t>
            </a:r>
            <a:r>
              <a:rPr lang="vi-VN" sz="1200" dirty="0" err="1"/>
              <a:t>dạng</a:t>
            </a:r>
            <a:r>
              <a:rPr lang="vi-VN" sz="1200" dirty="0"/>
              <a:t> </a:t>
            </a:r>
            <a:r>
              <a:rPr lang="vi-VN" sz="1200" dirty="0" err="1"/>
              <a:t>sản</a:t>
            </a:r>
            <a:r>
              <a:rPr lang="vi-VN" sz="1200" dirty="0"/>
              <a:t> </a:t>
            </a:r>
            <a:r>
              <a:rPr lang="vi-VN" sz="1200" dirty="0" err="1"/>
              <a:t>phẩm</a:t>
            </a:r>
            <a:r>
              <a:rPr lang="vi-VN" sz="1200" dirty="0"/>
              <a:t>: </a:t>
            </a:r>
            <a:r>
              <a:rPr lang="vi-VN" sz="1100" b="0" dirty="0" err="1"/>
              <a:t>Các</a:t>
            </a:r>
            <a:r>
              <a:rPr lang="vi-VN" sz="1100" b="0" dirty="0"/>
              <a:t> </a:t>
            </a:r>
            <a:r>
              <a:rPr lang="vi-VN" sz="1100" b="0" dirty="0" err="1"/>
              <a:t>ứng</a:t>
            </a:r>
            <a:r>
              <a:rPr lang="vi-VN" sz="1100" b="0" dirty="0"/>
              <a:t> </a:t>
            </a:r>
            <a:r>
              <a:rPr lang="vi-VN" sz="1100" b="0" dirty="0" err="1"/>
              <a:t>dụng</a:t>
            </a:r>
            <a:r>
              <a:rPr lang="vi-VN" sz="1100" b="0" dirty="0"/>
              <a:t> di </a:t>
            </a:r>
            <a:r>
              <a:rPr lang="vi-VN" sz="1100" b="0" dirty="0" err="1"/>
              <a:t>động</a:t>
            </a:r>
            <a:r>
              <a:rPr lang="vi-VN" sz="1100" b="0" dirty="0"/>
              <a:t> cho </a:t>
            </a:r>
            <a:r>
              <a:rPr lang="vi-VN" sz="1100" b="0" dirty="0" err="1"/>
              <a:t>phép</a:t>
            </a:r>
            <a:r>
              <a:rPr lang="vi-VN" sz="1100" b="0" dirty="0"/>
              <a:t> </a:t>
            </a:r>
            <a:r>
              <a:rPr lang="vi-VN" sz="1100" b="0" dirty="0" err="1"/>
              <a:t>người</a:t>
            </a:r>
            <a:r>
              <a:rPr lang="vi-VN" sz="1100" b="0" dirty="0"/>
              <a:t> </a:t>
            </a:r>
            <a:r>
              <a:rPr lang="vi-VN" sz="1100" b="0" dirty="0" err="1"/>
              <a:t>dùng</a:t>
            </a:r>
            <a:r>
              <a:rPr lang="vi-VN" sz="1100" b="0" dirty="0"/>
              <a:t> </a:t>
            </a:r>
            <a:r>
              <a:rPr lang="vi-VN" sz="1100" b="0" dirty="0" err="1"/>
              <a:t>chụp</a:t>
            </a:r>
            <a:r>
              <a:rPr lang="vi-VN" sz="1100" b="0" dirty="0"/>
              <a:t> </a:t>
            </a:r>
            <a:r>
              <a:rPr lang="vi-VN" sz="1100" b="0" dirty="0" err="1"/>
              <a:t>ảnh</a:t>
            </a:r>
            <a:r>
              <a:rPr lang="vi-VN" sz="1100" b="0" dirty="0"/>
              <a:t> </a:t>
            </a:r>
            <a:r>
              <a:rPr lang="vi-VN" sz="1100" b="0" dirty="0" err="1"/>
              <a:t>của</a:t>
            </a:r>
            <a:r>
              <a:rPr lang="vi-VN" sz="1100" b="0" dirty="0"/>
              <a:t> </a:t>
            </a:r>
            <a:r>
              <a:rPr lang="vi-VN" sz="1100" b="0" dirty="0" err="1"/>
              <a:t>một</a:t>
            </a:r>
            <a:r>
              <a:rPr lang="vi-VN" sz="1100" b="0" dirty="0"/>
              <a:t> </a:t>
            </a:r>
            <a:r>
              <a:rPr lang="vi-VN" sz="1100" b="0" dirty="0" err="1"/>
              <a:t>sản</a:t>
            </a:r>
            <a:r>
              <a:rPr lang="vi-VN" sz="1100" b="0" dirty="0"/>
              <a:t> </a:t>
            </a:r>
            <a:r>
              <a:rPr lang="vi-VN" sz="1100" b="0" dirty="0" err="1"/>
              <a:t>phẩm</a:t>
            </a:r>
            <a:r>
              <a:rPr lang="vi-VN" sz="1100" b="0" dirty="0"/>
              <a:t> </a:t>
            </a:r>
            <a:r>
              <a:rPr lang="vi-VN" sz="1100" b="0" dirty="0" err="1"/>
              <a:t>và</a:t>
            </a:r>
            <a:r>
              <a:rPr lang="vi-VN" sz="1100" b="0" dirty="0"/>
              <a:t> sau </a:t>
            </a:r>
            <a:r>
              <a:rPr lang="vi-VN" sz="1100" b="0" dirty="0" err="1"/>
              <a:t>đó</a:t>
            </a:r>
            <a:r>
              <a:rPr lang="vi-VN" sz="1100" b="0" dirty="0"/>
              <a:t> </a:t>
            </a:r>
            <a:r>
              <a:rPr lang="vi-VN" sz="1100" b="0" dirty="0" err="1"/>
              <a:t>tìm</a:t>
            </a:r>
            <a:r>
              <a:rPr lang="vi-VN" sz="1100" b="0" dirty="0"/>
              <a:t> </a:t>
            </a:r>
            <a:r>
              <a:rPr lang="vi-VN" sz="1100" b="0" dirty="0" err="1"/>
              <a:t>kiếm</a:t>
            </a:r>
            <a:r>
              <a:rPr lang="vi-VN" sz="1100" b="0" dirty="0"/>
              <a:t> </a:t>
            </a:r>
            <a:r>
              <a:rPr lang="vi-VN" sz="1100" b="0" dirty="0" err="1"/>
              <a:t>trực</a:t>
            </a:r>
            <a:r>
              <a:rPr lang="vi-VN" sz="1100" b="0" dirty="0"/>
              <a:t> </a:t>
            </a:r>
            <a:r>
              <a:rPr lang="vi-VN" sz="1100" b="0" dirty="0" err="1"/>
              <a:t>tuyến</a:t>
            </a:r>
            <a:r>
              <a:rPr lang="vi-VN" sz="1100" b="0" dirty="0"/>
              <a:t> </a:t>
            </a:r>
            <a:r>
              <a:rPr lang="vi-VN" sz="1100" b="0" dirty="0" err="1"/>
              <a:t>để</a:t>
            </a:r>
            <a:r>
              <a:rPr lang="vi-VN" sz="1100" b="0" dirty="0"/>
              <a:t> </a:t>
            </a:r>
            <a:r>
              <a:rPr lang="vi-VN" sz="1100" b="0" dirty="0" err="1"/>
              <a:t>tìm</a:t>
            </a:r>
            <a:r>
              <a:rPr lang="vi-VN" sz="1100" b="0" dirty="0"/>
              <a:t> </a:t>
            </a:r>
            <a:r>
              <a:rPr lang="vi-VN" sz="1100" b="0" dirty="0" err="1"/>
              <a:t>các</a:t>
            </a:r>
            <a:r>
              <a:rPr lang="vi-VN" sz="1100" b="0" dirty="0"/>
              <a:t> </a:t>
            </a:r>
            <a:r>
              <a:rPr lang="vi-VN" sz="1100" b="0" dirty="0" err="1"/>
              <a:t>cửa</a:t>
            </a:r>
            <a:r>
              <a:rPr lang="vi-VN" sz="1100" b="0" dirty="0"/>
              <a:t> </a:t>
            </a:r>
            <a:r>
              <a:rPr lang="vi-VN" sz="1100" b="0" dirty="0" err="1"/>
              <a:t>hàng</a:t>
            </a:r>
            <a:r>
              <a:rPr lang="vi-VN" sz="1100" b="0" dirty="0"/>
              <a:t> </a:t>
            </a:r>
            <a:r>
              <a:rPr lang="vi-VN" sz="1100" b="0" dirty="0" err="1"/>
              <a:t>bán</a:t>
            </a:r>
            <a:r>
              <a:rPr lang="vi-VN" sz="1100" b="0" dirty="0"/>
              <a:t> </a:t>
            </a:r>
            <a:r>
              <a:rPr lang="vi-VN" sz="1100" b="0" dirty="0" err="1"/>
              <a:t>sản</a:t>
            </a:r>
            <a:r>
              <a:rPr lang="vi-VN" sz="1100" b="0" dirty="0"/>
              <a:t> </a:t>
            </a:r>
            <a:r>
              <a:rPr lang="vi-VN" sz="1100" b="0" dirty="0" err="1"/>
              <a:t>phẩm</a:t>
            </a:r>
            <a:r>
              <a:rPr lang="vi-VN" sz="1100" b="0" dirty="0"/>
              <a:t> </a:t>
            </a:r>
            <a:r>
              <a:rPr lang="vi-VN" sz="1100" b="0" dirty="0" err="1"/>
              <a:t>đó</a:t>
            </a:r>
            <a:r>
              <a:rPr lang="vi-VN" sz="1100" b="0" dirty="0"/>
              <a:t>. </a:t>
            </a:r>
          </a:p>
          <a:p>
            <a:pPr algn="just"/>
            <a:endParaRPr lang="vi-VN" sz="1100" b="0" dirty="0"/>
          </a:p>
          <a:p>
            <a:pPr algn="just"/>
            <a:r>
              <a:rPr lang="vi-VN" sz="1200" dirty="0"/>
              <a:t>Phát </a:t>
            </a:r>
            <a:r>
              <a:rPr lang="vi-VN" sz="1200" dirty="0" err="1"/>
              <a:t>hiện</a:t>
            </a:r>
            <a:r>
              <a:rPr lang="vi-VN" sz="1200" dirty="0"/>
              <a:t> </a:t>
            </a:r>
            <a:r>
              <a:rPr lang="vi-VN" sz="1200" dirty="0" err="1"/>
              <a:t>vật</a:t>
            </a:r>
            <a:r>
              <a:rPr lang="vi-VN" sz="1200" dirty="0"/>
              <a:t> </a:t>
            </a:r>
            <a:r>
              <a:rPr lang="vi-VN" sz="1200" dirty="0" err="1"/>
              <a:t>thể</a:t>
            </a:r>
            <a:r>
              <a:rPr lang="vi-VN" sz="1200" dirty="0"/>
              <a:t> trong </a:t>
            </a:r>
            <a:r>
              <a:rPr lang="vi-VN" sz="1200" dirty="0" err="1"/>
              <a:t>ảnh</a:t>
            </a:r>
            <a:r>
              <a:rPr lang="vi-VN" sz="1200" dirty="0"/>
              <a:t> trong </a:t>
            </a:r>
            <a:r>
              <a:rPr lang="vi-VN" sz="1200" dirty="0" err="1"/>
              <a:t>các</a:t>
            </a:r>
            <a:r>
              <a:rPr lang="vi-VN" sz="1200" dirty="0"/>
              <a:t> </a:t>
            </a:r>
            <a:r>
              <a:rPr lang="vi-VN" sz="1200" dirty="0" err="1"/>
              <a:t>ứng</a:t>
            </a:r>
            <a:r>
              <a:rPr lang="vi-VN" sz="1200" dirty="0"/>
              <a:t> </a:t>
            </a:r>
            <a:r>
              <a:rPr lang="vi-VN" sz="1200" dirty="0" err="1"/>
              <a:t>dụng</a:t>
            </a:r>
            <a:r>
              <a:rPr lang="vi-VN" sz="1200" dirty="0"/>
              <a:t> </a:t>
            </a:r>
            <a:r>
              <a:rPr lang="vi-VN" sz="1200" dirty="0" err="1"/>
              <a:t>xã</a:t>
            </a:r>
            <a:r>
              <a:rPr lang="vi-VN" sz="1200" dirty="0"/>
              <a:t> </a:t>
            </a:r>
            <a:r>
              <a:rPr lang="vi-VN" sz="1200" dirty="0" err="1"/>
              <a:t>hội</a:t>
            </a:r>
            <a:r>
              <a:rPr lang="vi-VN" sz="1200" dirty="0"/>
              <a:t>: </a:t>
            </a:r>
            <a:r>
              <a:rPr lang="vi-VN" sz="1100" b="0" dirty="0" err="1"/>
              <a:t>Các</a:t>
            </a:r>
            <a:r>
              <a:rPr lang="vi-VN" sz="1100" b="0" dirty="0"/>
              <a:t> </a:t>
            </a:r>
            <a:r>
              <a:rPr lang="vi-VN" sz="1100" b="0" dirty="0" err="1"/>
              <a:t>ứng</a:t>
            </a:r>
            <a:r>
              <a:rPr lang="vi-VN" sz="1100" b="0" dirty="0"/>
              <a:t> </a:t>
            </a:r>
            <a:r>
              <a:rPr lang="vi-VN" sz="1100" b="0" dirty="0" err="1"/>
              <a:t>dụng</a:t>
            </a:r>
            <a:r>
              <a:rPr lang="vi-VN" sz="1100" b="0" dirty="0"/>
              <a:t> </a:t>
            </a:r>
            <a:r>
              <a:rPr lang="vi-VN" sz="1100" b="0" dirty="0" err="1"/>
              <a:t>xã</a:t>
            </a:r>
            <a:r>
              <a:rPr lang="vi-VN" sz="1100" b="0" dirty="0"/>
              <a:t> </a:t>
            </a:r>
            <a:r>
              <a:rPr lang="vi-VN" sz="1100" b="0" dirty="0" err="1"/>
              <a:t>hội</a:t>
            </a:r>
            <a:r>
              <a:rPr lang="vi-VN" sz="1100" b="0" dirty="0"/>
              <a:t> như </a:t>
            </a:r>
            <a:r>
              <a:rPr lang="vi-VN" sz="1100" b="0" dirty="0" err="1"/>
              <a:t>Facebook</a:t>
            </a:r>
            <a:r>
              <a:rPr lang="vi-VN" sz="1100" b="0" dirty="0"/>
              <a:t>, </a:t>
            </a:r>
            <a:r>
              <a:rPr lang="vi-VN" sz="1100" b="0" dirty="0" err="1"/>
              <a:t>Instagram</a:t>
            </a:r>
            <a:r>
              <a:rPr lang="vi-VN" sz="1100" b="0" dirty="0"/>
              <a:t> </a:t>
            </a:r>
            <a:r>
              <a:rPr lang="vi-VN" sz="1100" b="0" dirty="0" err="1"/>
              <a:t>sử</a:t>
            </a:r>
            <a:r>
              <a:rPr lang="vi-VN" sz="1100" b="0" dirty="0"/>
              <a:t> </a:t>
            </a:r>
            <a:r>
              <a:rPr lang="vi-VN" sz="1100" b="0" dirty="0" err="1"/>
              <a:t>dụng</a:t>
            </a:r>
            <a:r>
              <a:rPr lang="vi-VN" sz="1100" b="0" dirty="0"/>
              <a:t> </a:t>
            </a:r>
            <a:r>
              <a:rPr lang="vi-VN" sz="1100" b="0" dirty="0" err="1"/>
              <a:t>thuật</a:t>
            </a:r>
            <a:r>
              <a:rPr lang="vi-VN" sz="1100" b="0" dirty="0"/>
              <a:t> </a:t>
            </a:r>
            <a:r>
              <a:rPr lang="vi-VN" sz="1100" b="0" dirty="0" err="1"/>
              <a:t>toán</a:t>
            </a:r>
            <a:r>
              <a:rPr lang="vi-VN" sz="1100" b="0" dirty="0"/>
              <a:t> SIFT </a:t>
            </a:r>
            <a:r>
              <a:rPr lang="vi-VN" sz="1100" b="0" dirty="0" err="1"/>
              <a:t>để</a:t>
            </a:r>
            <a:r>
              <a:rPr lang="vi-VN" sz="1100" b="0" dirty="0"/>
              <a:t> </a:t>
            </a:r>
            <a:r>
              <a:rPr lang="vi-VN" sz="1100" b="0" dirty="0" err="1"/>
              <a:t>tự</a:t>
            </a:r>
            <a:r>
              <a:rPr lang="vi-VN" sz="1100" b="0" dirty="0"/>
              <a:t> </a:t>
            </a:r>
            <a:r>
              <a:rPr lang="vi-VN" sz="1100" b="0" dirty="0" err="1"/>
              <a:t>động</a:t>
            </a:r>
            <a:r>
              <a:rPr lang="vi-VN" sz="1100" b="0" dirty="0"/>
              <a:t> nhận </a:t>
            </a:r>
            <a:r>
              <a:rPr lang="vi-VN" sz="1100" b="0" dirty="0" err="1"/>
              <a:t>dạng</a:t>
            </a:r>
            <a:r>
              <a:rPr lang="vi-VN" sz="1100" b="0" dirty="0"/>
              <a:t> </a:t>
            </a:r>
            <a:r>
              <a:rPr lang="vi-VN" sz="1100" b="0" dirty="0" err="1"/>
              <a:t>các</a:t>
            </a:r>
            <a:r>
              <a:rPr lang="vi-VN" sz="1100" b="0" dirty="0"/>
              <a:t> </a:t>
            </a:r>
            <a:r>
              <a:rPr lang="vi-VN" sz="1100" b="0" dirty="0" err="1"/>
              <a:t>vật</a:t>
            </a:r>
            <a:r>
              <a:rPr lang="vi-VN" sz="1100" b="0" dirty="0"/>
              <a:t> </a:t>
            </a:r>
            <a:r>
              <a:rPr lang="vi-VN" sz="1100" b="0" dirty="0" err="1"/>
              <a:t>thể</a:t>
            </a:r>
            <a:r>
              <a:rPr lang="vi-VN" sz="1100" b="0" dirty="0"/>
              <a:t> trong </a:t>
            </a:r>
            <a:r>
              <a:rPr lang="vi-VN" sz="1100" b="0" dirty="0" err="1"/>
              <a:t>ảnh</a:t>
            </a:r>
            <a:r>
              <a:rPr lang="vi-VN" sz="1100" b="0" dirty="0"/>
              <a:t> </a:t>
            </a:r>
            <a:r>
              <a:rPr lang="vi-VN" sz="1100" b="0" dirty="0" err="1"/>
              <a:t>và</a:t>
            </a:r>
            <a:r>
              <a:rPr lang="vi-VN" sz="1100" b="0" dirty="0"/>
              <a:t> </a:t>
            </a:r>
            <a:r>
              <a:rPr lang="vi-VN" sz="1100" b="0" dirty="0" err="1"/>
              <a:t>gắn</a:t>
            </a:r>
            <a:r>
              <a:rPr lang="vi-VN" sz="1100" b="0" dirty="0"/>
              <a:t> </a:t>
            </a:r>
            <a:r>
              <a:rPr lang="vi-VN" sz="1100" b="0" dirty="0" err="1"/>
              <a:t>thẻ</a:t>
            </a:r>
            <a:r>
              <a:rPr lang="vi-VN" sz="1100" b="0" dirty="0"/>
              <a:t> cho </a:t>
            </a:r>
            <a:r>
              <a:rPr lang="vi-VN" sz="1100" b="0" dirty="0" err="1"/>
              <a:t>chúng</a:t>
            </a:r>
            <a:r>
              <a:rPr lang="vi-VN" sz="1100" b="0" dirty="0"/>
              <a:t>.</a:t>
            </a:r>
          </a:p>
          <a:p>
            <a:pPr algn="just"/>
            <a:endParaRPr lang="vi-VN" sz="1200" b="0" dirty="0"/>
          </a:p>
          <a:p>
            <a:pPr algn="just"/>
            <a:r>
              <a:rPr lang="vi-VN" sz="1200" dirty="0" err="1"/>
              <a:t>Ứng</a:t>
            </a:r>
            <a:r>
              <a:rPr lang="vi-VN" sz="1200" dirty="0"/>
              <a:t> </a:t>
            </a:r>
            <a:r>
              <a:rPr lang="vi-VN" sz="1200" dirty="0" err="1"/>
              <a:t>dụng</a:t>
            </a:r>
            <a:r>
              <a:rPr lang="vi-VN" sz="1200" dirty="0"/>
              <a:t> nhận </a:t>
            </a:r>
            <a:r>
              <a:rPr lang="vi-VN" sz="1200" dirty="0" err="1"/>
              <a:t>dạng</a:t>
            </a:r>
            <a:r>
              <a:rPr lang="vi-VN" sz="1200" dirty="0"/>
              <a:t> khuôn </a:t>
            </a:r>
            <a:r>
              <a:rPr lang="vi-VN" sz="1200" dirty="0" err="1"/>
              <a:t>mặt</a:t>
            </a:r>
            <a:r>
              <a:rPr lang="vi-VN" sz="1200" dirty="0"/>
              <a:t> </a:t>
            </a:r>
            <a:r>
              <a:rPr lang="vi-VN" sz="1200" dirty="0" err="1"/>
              <a:t>và</a:t>
            </a:r>
            <a:r>
              <a:rPr lang="vi-VN" sz="1200" dirty="0"/>
              <a:t> </a:t>
            </a:r>
            <a:r>
              <a:rPr lang="vi-VN" sz="1200" dirty="0" err="1"/>
              <a:t>chụp</a:t>
            </a:r>
            <a:r>
              <a:rPr lang="vi-VN" sz="1200" dirty="0"/>
              <a:t> </a:t>
            </a:r>
            <a:r>
              <a:rPr lang="vi-VN" sz="1200" dirty="0" err="1"/>
              <a:t>ảnh</a:t>
            </a:r>
            <a:r>
              <a:rPr lang="vi-VN" sz="1200" dirty="0"/>
              <a:t> </a:t>
            </a:r>
            <a:r>
              <a:rPr lang="vi-VN" sz="1200" dirty="0" err="1"/>
              <a:t>selfie</a:t>
            </a:r>
            <a:r>
              <a:rPr lang="vi-VN" sz="1200" dirty="0"/>
              <a:t>: </a:t>
            </a:r>
            <a:r>
              <a:rPr lang="vi-VN" sz="1100" b="0" dirty="0" err="1"/>
              <a:t>Các</a:t>
            </a:r>
            <a:r>
              <a:rPr lang="vi-VN" sz="1100" b="0" dirty="0"/>
              <a:t> </a:t>
            </a:r>
            <a:r>
              <a:rPr lang="vi-VN" sz="1100" b="0" dirty="0" err="1"/>
              <a:t>ứng</a:t>
            </a:r>
            <a:r>
              <a:rPr lang="vi-VN" sz="1100" b="0" dirty="0"/>
              <a:t> </a:t>
            </a:r>
            <a:r>
              <a:rPr lang="vi-VN" sz="1100" b="0" dirty="0" err="1"/>
              <a:t>dụng</a:t>
            </a:r>
            <a:r>
              <a:rPr lang="vi-VN" sz="1100" b="0" dirty="0"/>
              <a:t> nhận </a:t>
            </a:r>
            <a:r>
              <a:rPr lang="vi-VN" sz="1100" b="0" dirty="0" err="1"/>
              <a:t>dạng</a:t>
            </a:r>
            <a:r>
              <a:rPr lang="vi-VN" sz="1100" b="0" dirty="0"/>
              <a:t> khuôn </a:t>
            </a:r>
            <a:r>
              <a:rPr lang="vi-VN" sz="1100" b="0" dirty="0" err="1"/>
              <a:t>mặt</a:t>
            </a:r>
            <a:r>
              <a:rPr lang="vi-VN" sz="1100" b="0" dirty="0"/>
              <a:t> trên </a:t>
            </a:r>
            <a:r>
              <a:rPr lang="vi-VN" sz="1100" b="0" dirty="0" err="1"/>
              <a:t>điện</a:t>
            </a:r>
            <a:r>
              <a:rPr lang="vi-VN" sz="1100" b="0" dirty="0"/>
              <a:t> </a:t>
            </a:r>
            <a:r>
              <a:rPr lang="vi-VN" sz="1100" b="0" dirty="0" err="1"/>
              <a:t>thoại</a:t>
            </a:r>
            <a:r>
              <a:rPr lang="vi-VN" sz="1100" b="0" dirty="0"/>
              <a:t> di </a:t>
            </a:r>
            <a:r>
              <a:rPr lang="vi-VN" sz="1100" b="0" dirty="0" err="1"/>
              <a:t>động</a:t>
            </a:r>
            <a:r>
              <a:rPr lang="vi-VN" sz="1100" b="0" dirty="0"/>
              <a:t>.</a:t>
            </a:r>
          </a:p>
          <a:p>
            <a:pPr algn="just"/>
            <a:endParaRPr lang="vi-VN" sz="1200" b="0" dirty="0"/>
          </a:p>
          <a:p>
            <a:pPr algn="just"/>
            <a:r>
              <a:rPr lang="vi-VN" sz="1200" dirty="0" err="1"/>
              <a:t>Ứng</a:t>
            </a:r>
            <a:r>
              <a:rPr lang="vi-VN" sz="1200" dirty="0"/>
              <a:t> </a:t>
            </a:r>
            <a:r>
              <a:rPr lang="vi-VN" sz="1200" dirty="0" err="1"/>
              <a:t>dụng</a:t>
            </a:r>
            <a:r>
              <a:rPr lang="vi-VN" sz="1200" dirty="0"/>
              <a:t> nhận </a:t>
            </a:r>
            <a:r>
              <a:rPr lang="vi-VN" sz="1200" dirty="0" err="1"/>
              <a:t>dạng</a:t>
            </a:r>
            <a:r>
              <a:rPr lang="vi-VN" sz="1200" dirty="0"/>
              <a:t> </a:t>
            </a:r>
            <a:r>
              <a:rPr lang="vi-VN" sz="1200" dirty="0" err="1"/>
              <a:t>vật</a:t>
            </a:r>
            <a:r>
              <a:rPr lang="vi-VN" sz="1200" dirty="0"/>
              <a:t> </a:t>
            </a:r>
            <a:r>
              <a:rPr lang="vi-VN" sz="1200" dirty="0" err="1"/>
              <a:t>thể</a:t>
            </a:r>
            <a:r>
              <a:rPr lang="vi-VN" sz="1200" dirty="0"/>
              <a:t> trong </a:t>
            </a:r>
            <a:r>
              <a:rPr lang="vi-VN" sz="1200" dirty="0" err="1"/>
              <a:t>thực</a:t>
            </a:r>
            <a:r>
              <a:rPr lang="vi-VN" sz="1200" dirty="0"/>
              <a:t> </a:t>
            </a:r>
            <a:r>
              <a:rPr lang="vi-VN" sz="1200" dirty="0" err="1"/>
              <a:t>tế</a:t>
            </a:r>
            <a:r>
              <a:rPr lang="vi-VN" sz="1200" dirty="0"/>
              <a:t> </a:t>
            </a:r>
            <a:r>
              <a:rPr lang="vi-VN" sz="1200" dirty="0" err="1"/>
              <a:t>ảo</a:t>
            </a:r>
            <a:r>
              <a:rPr lang="vi-VN" sz="1200" dirty="0"/>
              <a:t> (AR): </a:t>
            </a:r>
            <a:r>
              <a:rPr lang="vi-VN" sz="1100" b="0" dirty="0" err="1"/>
              <a:t>Các</a:t>
            </a:r>
            <a:r>
              <a:rPr lang="vi-VN" sz="1100" b="0" dirty="0"/>
              <a:t> </a:t>
            </a:r>
            <a:r>
              <a:rPr lang="vi-VN" sz="1100" b="0" dirty="0" err="1"/>
              <a:t>ứng</a:t>
            </a:r>
            <a:r>
              <a:rPr lang="vi-VN" sz="1100" b="0" dirty="0"/>
              <a:t> </a:t>
            </a:r>
            <a:r>
              <a:rPr lang="vi-VN" sz="1100" b="0" dirty="0" err="1"/>
              <a:t>dụng</a:t>
            </a:r>
            <a:r>
              <a:rPr lang="vi-VN" sz="1100" b="0" dirty="0"/>
              <a:t> </a:t>
            </a:r>
            <a:r>
              <a:rPr lang="vi-VN" sz="1100" b="0" dirty="0" err="1"/>
              <a:t>thực</a:t>
            </a:r>
            <a:r>
              <a:rPr lang="vi-VN" sz="1100" b="0" dirty="0"/>
              <a:t> </a:t>
            </a:r>
            <a:r>
              <a:rPr lang="vi-VN" sz="1100" b="0" dirty="0" err="1"/>
              <a:t>tế</a:t>
            </a:r>
            <a:r>
              <a:rPr lang="vi-VN" sz="1100" b="0" dirty="0"/>
              <a:t> </a:t>
            </a:r>
            <a:r>
              <a:rPr lang="vi-VN" sz="1100" b="0" dirty="0" err="1"/>
              <a:t>ảo</a:t>
            </a:r>
            <a:r>
              <a:rPr lang="vi-VN" sz="1100" b="0" dirty="0"/>
              <a:t> </a:t>
            </a:r>
            <a:r>
              <a:rPr lang="vi-VN" sz="1100" b="0" dirty="0" err="1"/>
              <a:t>sử</a:t>
            </a:r>
            <a:r>
              <a:rPr lang="vi-VN" sz="1100" b="0" dirty="0"/>
              <a:t> </a:t>
            </a:r>
            <a:r>
              <a:rPr lang="vi-VN" sz="1100" b="0" dirty="0" err="1"/>
              <a:t>dụng</a:t>
            </a:r>
            <a:r>
              <a:rPr lang="vi-VN" sz="1100" b="0" dirty="0"/>
              <a:t> SIFT </a:t>
            </a:r>
            <a:r>
              <a:rPr lang="vi-VN" sz="1100" b="0" dirty="0" err="1"/>
              <a:t>để</a:t>
            </a:r>
            <a:r>
              <a:rPr lang="vi-VN" sz="1100" b="0" dirty="0"/>
              <a:t> nhận </a:t>
            </a:r>
            <a:r>
              <a:rPr lang="vi-VN" sz="1100" b="0" dirty="0" err="1"/>
              <a:t>dạng</a:t>
            </a:r>
            <a:r>
              <a:rPr lang="vi-VN" sz="1100" b="0" dirty="0"/>
              <a:t> </a:t>
            </a:r>
            <a:r>
              <a:rPr lang="vi-VN" sz="1100" b="0" dirty="0" err="1"/>
              <a:t>và</a:t>
            </a:r>
            <a:r>
              <a:rPr lang="vi-VN" sz="1100" b="0" dirty="0"/>
              <a:t> theo </a:t>
            </a:r>
            <a:r>
              <a:rPr lang="vi-VN" sz="1100" b="0" dirty="0" err="1"/>
              <a:t>dõi</a:t>
            </a:r>
            <a:r>
              <a:rPr lang="vi-VN" sz="1100" b="0" dirty="0"/>
              <a:t> </a:t>
            </a:r>
            <a:r>
              <a:rPr lang="vi-VN" sz="1100" b="0" dirty="0" err="1"/>
              <a:t>vật</a:t>
            </a:r>
            <a:r>
              <a:rPr lang="vi-VN" sz="1100" b="0" dirty="0"/>
              <a:t> </a:t>
            </a:r>
            <a:r>
              <a:rPr lang="vi-VN" sz="1100" b="0" dirty="0" err="1"/>
              <a:t>thể</a:t>
            </a:r>
            <a:r>
              <a:rPr lang="vi-VN" sz="1100" b="0" dirty="0"/>
              <a:t> trong </a:t>
            </a:r>
            <a:r>
              <a:rPr lang="vi-VN" sz="1100" b="0" dirty="0" err="1"/>
              <a:t>thế</a:t>
            </a:r>
            <a:r>
              <a:rPr lang="vi-VN" sz="1100" b="0" dirty="0"/>
              <a:t> </a:t>
            </a:r>
            <a:r>
              <a:rPr lang="vi-VN" sz="1100" b="0" dirty="0" err="1"/>
              <a:t>giới</a:t>
            </a:r>
            <a:r>
              <a:rPr lang="vi-VN" sz="1100" b="0" dirty="0"/>
              <a:t> </a:t>
            </a:r>
            <a:r>
              <a:rPr lang="vi-VN" sz="1100" b="0" dirty="0" err="1"/>
              <a:t>thực</a:t>
            </a:r>
            <a:r>
              <a:rPr lang="vi-VN" sz="1100" b="0" dirty="0"/>
              <a:t> </a:t>
            </a:r>
            <a:r>
              <a:rPr lang="vi-VN" sz="1100" b="0" dirty="0" err="1"/>
              <a:t>và</a:t>
            </a:r>
            <a:r>
              <a:rPr lang="vi-VN" sz="1100" b="0" dirty="0"/>
              <a:t> </a:t>
            </a:r>
            <a:r>
              <a:rPr lang="vi-VN" sz="1100" b="0" dirty="0" err="1"/>
              <a:t>áp</a:t>
            </a:r>
            <a:r>
              <a:rPr lang="vi-VN" sz="1100" b="0" dirty="0"/>
              <a:t> </a:t>
            </a:r>
            <a:r>
              <a:rPr lang="vi-VN" sz="1100" b="0" dirty="0" err="1"/>
              <a:t>dụng</a:t>
            </a:r>
            <a:r>
              <a:rPr lang="vi-VN" sz="1100" b="0" dirty="0"/>
              <a:t> </a:t>
            </a:r>
            <a:r>
              <a:rPr lang="vi-VN" sz="1100" b="0" dirty="0" err="1"/>
              <a:t>các</a:t>
            </a:r>
            <a:r>
              <a:rPr lang="vi-VN" sz="1100" b="0" dirty="0"/>
              <a:t> </a:t>
            </a:r>
            <a:r>
              <a:rPr lang="vi-VN" sz="1100" b="0" dirty="0" err="1"/>
              <a:t>hiệu</a:t>
            </a:r>
            <a:r>
              <a:rPr lang="vi-VN" sz="1100" b="0" dirty="0"/>
              <a:t> </a:t>
            </a:r>
            <a:r>
              <a:rPr lang="vi-VN" sz="1100" b="0" dirty="0" err="1"/>
              <a:t>ứng</a:t>
            </a:r>
            <a:r>
              <a:rPr lang="vi-VN" sz="1100" b="0" dirty="0"/>
              <a:t> </a:t>
            </a:r>
            <a:r>
              <a:rPr lang="vi-VN" sz="1100" b="0" dirty="0" err="1"/>
              <a:t>hoặc</a:t>
            </a:r>
            <a:r>
              <a:rPr lang="vi-VN" sz="1100" b="0" dirty="0"/>
              <a:t> </a:t>
            </a:r>
            <a:r>
              <a:rPr lang="vi-VN" sz="1100" b="0" dirty="0" err="1"/>
              <a:t>đối</a:t>
            </a:r>
            <a:r>
              <a:rPr lang="vi-VN" sz="1100" b="0" dirty="0"/>
              <a:t> </a:t>
            </a:r>
            <a:r>
              <a:rPr lang="vi-VN" sz="1100" b="0" dirty="0" err="1"/>
              <a:t>tượng</a:t>
            </a:r>
            <a:r>
              <a:rPr lang="vi-VN" sz="1100" b="0" dirty="0"/>
              <a:t> </a:t>
            </a:r>
            <a:r>
              <a:rPr lang="vi-VN" sz="1100" b="0" dirty="0" err="1"/>
              <a:t>ảo</a:t>
            </a:r>
            <a:r>
              <a:rPr lang="vi-VN" sz="1100" b="0" dirty="0"/>
              <a:t> lên </a:t>
            </a:r>
            <a:r>
              <a:rPr lang="vi-VN" sz="1100" b="0" dirty="0" err="1"/>
              <a:t>chúng</a:t>
            </a:r>
            <a:r>
              <a:rPr lang="vi-VN" sz="1100" b="0" dirty="0"/>
              <a:t>.</a:t>
            </a:r>
            <a:endParaRPr lang="vi-VN" sz="1200" b="0" dirty="0"/>
          </a:p>
        </p:txBody>
      </p:sp>
      <p:sp>
        <p:nvSpPr>
          <p:cNvPr id="7" name="Google Shape;438;p27">
            <a:extLst>
              <a:ext uri="{FF2B5EF4-FFF2-40B4-BE49-F238E27FC236}">
                <a16:creationId xmlns:a16="http://schemas.microsoft.com/office/drawing/2014/main" id="{B4B290F3-C54E-4D1A-B359-08C816663F60}"/>
              </a:ext>
            </a:extLst>
          </p:cNvPr>
          <p:cNvSpPr txBox="1">
            <a:spLocks noGrp="1"/>
          </p:cNvSpPr>
          <p:nvPr>
            <p:ph type="title"/>
          </p:nvPr>
        </p:nvSpPr>
        <p:spPr>
          <a:xfrm>
            <a:off x="2885209" y="664903"/>
            <a:ext cx="3373582" cy="491952"/>
          </a:xfrm>
          <a:prstGeom prst="roundRect">
            <a:avLst/>
          </a:prstGeom>
          <a:ln>
            <a:prstDash val="lgDash"/>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b" anchorCtr="0">
            <a:noAutofit/>
          </a:bodyPr>
          <a:lstStyle/>
          <a:p>
            <a:pPr marL="0" lvl="0" indent="0" algn="ctr" rtl="0">
              <a:spcBef>
                <a:spcPts val="0"/>
              </a:spcBef>
              <a:spcAft>
                <a:spcPts val="0"/>
              </a:spcAft>
              <a:buNone/>
            </a:pPr>
            <a:r>
              <a:rPr lang="vi-VN" sz="1800" err="1"/>
              <a:t>Ứng</a:t>
            </a:r>
            <a:r>
              <a:rPr lang="vi-VN" sz="1800" dirty="0"/>
              <a:t> </a:t>
            </a:r>
            <a:r>
              <a:rPr lang="vi-VN" sz="1800" dirty="0" err="1"/>
              <a:t>dụng</a:t>
            </a:r>
            <a:endParaRPr sz="1800" dirty="0"/>
          </a:p>
        </p:txBody>
      </p:sp>
    </p:spTree>
    <p:extLst>
      <p:ext uri="{BB962C8B-B14F-4D97-AF65-F5344CB8AC3E}">
        <p14:creationId xmlns:p14="http://schemas.microsoft.com/office/powerpoint/2010/main" val="1394152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41"/>
          <p:cNvSpPr txBox="1">
            <a:spLocks noGrp="1"/>
          </p:cNvSpPr>
          <p:nvPr>
            <p:ph type="title"/>
          </p:nvPr>
        </p:nvSpPr>
        <p:spPr>
          <a:xfrm>
            <a:off x="2346848" y="1013398"/>
            <a:ext cx="4468373" cy="21375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5400" dirty="0" err="1"/>
              <a:t>Thank</a:t>
            </a:r>
            <a:r>
              <a:rPr lang="vi-VN" sz="5400" dirty="0"/>
              <a:t> </a:t>
            </a:r>
            <a:r>
              <a:rPr lang="vi-VN" sz="5400" dirty="0" err="1"/>
              <a:t>you</a:t>
            </a:r>
            <a:r>
              <a:rPr lang="vi-VN" sz="5400" dirty="0"/>
              <a:t>!</a:t>
            </a:r>
            <a:endParaRPr sz="5400" b="1" dirty="0">
              <a:latin typeface="Montserrat"/>
              <a:ea typeface="Montserrat"/>
              <a:cs typeface="Montserrat"/>
              <a:sym typeface="Montserrat"/>
            </a:endParaRPr>
          </a:p>
        </p:txBody>
      </p:sp>
      <p:grpSp>
        <p:nvGrpSpPr>
          <p:cNvPr id="1202" name="Google Shape;1202;p41"/>
          <p:cNvGrpSpPr/>
          <p:nvPr/>
        </p:nvGrpSpPr>
        <p:grpSpPr>
          <a:xfrm>
            <a:off x="5248946" y="2925938"/>
            <a:ext cx="1198301" cy="1190504"/>
            <a:chOff x="4928323" y="1854028"/>
            <a:chExt cx="606796" cy="602848"/>
          </a:xfrm>
        </p:grpSpPr>
        <p:sp>
          <p:nvSpPr>
            <p:cNvPr id="1203" name="Google Shape;1203;p41"/>
            <p:cNvSpPr/>
            <p:nvPr/>
          </p:nvSpPr>
          <p:spPr>
            <a:xfrm>
              <a:off x="4941313" y="1884982"/>
              <a:ext cx="586108" cy="571894"/>
            </a:xfrm>
            <a:custGeom>
              <a:avLst/>
              <a:gdLst/>
              <a:ahLst/>
              <a:cxnLst/>
              <a:rect l="l" t="t" r="r" b="b"/>
              <a:pathLst>
                <a:path w="586108" h="571894" extrusionOk="0">
                  <a:moveTo>
                    <a:pt x="389054" y="0"/>
                  </a:moveTo>
                  <a:lnTo>
                    <a:pt x="0" y="294100"/>
                  </a:lnTo>
                  <a:lnTo>
                    <a:pt x="197409" y="571895"/>
                  </a:lnTo>
                  <a:lnTo>
                    <a:pt x="586108" y="268279"/>
                  </a:lnTo>
                  <a:lnTo>
                    <a:pt x="389054"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4" name="Google Shape;1204;p41"/>
            <p:cNvSpPr/>
            <p:nvPr/>
          </p:nvSpPr>
          <p:spPr>
            <a:xfrm>
              <a:off x="5330367" y="1854028"/>
              <a:ext cx="204752" cy="299233"/>
            </a:xfrm>
            <a:custGeom>
              <a:avLst/>
              <a:gdLst/>
              <a:ahLst/>
              <a:cxnLst/>
              <a:rect l="l" t="t" r="r" b="b"/>
              <a:pathLst>
                <a:path w="204752" h="299233" extrusionOk="0">
                  <a:moveTo>
                    <a:pt x="237" y="0"/>
                  </a:moveTo>
                  <a:lnTo>
                    <a:pt x="204753" y="264647"/>
                  </a:lnTo>
                  <a:lnTo>
                    <a:pt x="197054" y="299233"/>
                  </a:lnTo>
                  <a:lnTo>
                    <a:pt x="0" y="30954"/>
                  </a:lnTo>
                  <a:lnTo>
                    <a:pt x="237"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5" name="Google Shape;1205;p41"/>
            <p:cNvSpPr/>
            <p:nvPr/>
          </p:nvSpPr>
          <p:spPr>
            <a:xfrm>
              <a:off x="5333555" y="1864639"/>
              <a:ext cx="193876" cy="263472"/>
            </a:xfrm>
            <a:custGeom>
              <a:avLst/>
              <a:gdLst/>
              <a:ahLst/>
              <a:cxnLst/>
              <a:rect l="l" t="t" r="r" b="b"/>
              <a:pathLst>
                <a:path w="193876" h="263472" extrusionOk="0">
                  <a:moveTo>
                    <a:pt x="192406" y="263473"/>
                  </a:moveTo>
                  <a:cubicBezTo>
                    <a:pt x="191932" y="263473"/>
                    <a:pt x="191498" y="263276"/>
                    <a:pt x="191221" y="262881"/>
                  </a:cubicBezTo>
                  <a:lnTo>
                    <a:pt x="287" y="2340"/>
                  </a:lnTo>
                  <a:cubicBezTo>
                    <a:pt x="-187" y="1669"/>
                    <a:pt x="-69" y="761"/>
                    <a:pt x="603" y="287"/>
                  </a:cubicBezTo>
                  <a:cubicBezTo>
                    <a:pt x="1274" y="-187"/>
                    <a:pt x="2182" y="-68"/>
                    <a:pt x="2656" y="603"/>
                  </a:cubicBezTo>
                  <a:lnTo>
                    <a:pt x="193590" y="261143"/>
                  </a:lnTo>
                  <a:cubicBezTo>
                    <a:pt x="194064" y="261815"/>
                    <a:pt x="193945" y="262723"/>
                    <a:pt x="193274" y="263197"/>
                  </a:cubicBezTo>
                  <a:cubicBezTo>
                    <a:pt x="192998" y="263394"/>
                    <a:pt x="192721" y="263473"/>
                    <a:pt x="192406" y="263473"/>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6" name="Google Shape;1206;p41"/>
            <p:cNvSpPr/>
            <p:nvPr/>
          </p:nvSpPr>
          <p:spPr>
            <a:xfrm>
              <a:off x="5333634" y="1878576"/>
              <a:ext cx="189494" cy="258656"/>
            </a:xfrm>
            <a:custGeom>
              <a:avLst/>
              <a:gdLst/>
              <a:ahLst/>
              <a:cxnLst/>
              <a:rect l="l" t="t" r="r" b="b"/>
              <a:pathLst>
                <a:path w="189494" h="258656" extrusionOk="0">
                  <a:moveTo>
                    <a:pt x="188023" y="258656"/>
                  </a:moveTo>
                  <a:cubicBezTo>
                    <a:pt x="187549" y="258656"/>
                    <a:pt x="187115" y="258459"/>
                    <a:pt x="186839" y="258064"/>
                  </a:cubicBezTo>
                  <a:lnTo>
                    <a:pt x="287" y="2340"/>
                  </a:lnTo>
                  <a:cubicBezTo>
                    <a:pt x="-187" y="1669"/>
                    <a:pt x="-68" y="761"/>
                    <a:pt x="603" y="287"/>
                  </a:cubicBezTo>
                  <a:cubicBezTo>
                    <a:pt x="1274" y="-187"/>
                    <a:pt x="2182" y="-68"/>
                    <a:pt x="2656" y="603"/>
                  </a:cubicBezTo>
                  <a:lnTo>
                    <a:pt x="189208" y="256327"/>
                  </a:lnTo>
                  <a:cubicBezTo>
                    <a:pt x="189681" y="256998"/>
                    <a:pt x="189563" y="257906"/>
                    <a:pt x="188892" y="258380"/>
                  </a:cubicBezTo>
                  <a:cubicBezTo>
                    <a:pt x="188615" y="258577"/>
                    <a:pt x="188339" y="258656"/>
                    <a:pt x="188023" y="258656"/>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7" name="Google Shape;1207;p41"/>
            <p:cNvSpPr/>
            <p:nvPr/>
          </p:nvSpPr>
          <p:spPr>
            <a:xfrm>
              <a:off x="4928323" y="1854028"/>
              <a:ext cx="402280" cy="325054"/>
            </a:xfrm>
            <a:custGeom>
              <a:avLst/>
              <a:gdLst/>
              <a:ahLst/>
              <a:cxnLst/>
              <a:rect l="l" t="t" r="r" b="b"/>
              <a:pathLst>
                <a:path w="402280" h="325054" extrusionOk="0">
                  <a:moveTo>
                    <a:pt x="402044" y="30954"/>
                  </a:moveTo>
                  <a:lnTo>
                    <a:pt x="12989" y="325054"/>
                  </a:lnTo>
                  <a:lnTo>
                    <a:pt x="0" y="304603"/>
                  </a:lnTo>
                  <a:lnTo>
                    <a:pt x="402281" y="0"/>
                  </a:lnTo>
                  <a:lnTo>
                    <a:pt x="402044" y="30954"/>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8" name="Google Shape;1208;p41"/>
            <p:cNvSpPr/>
            <p:nvPr/>
          </p:nvSpPr>
          <p:spPr>
            <a:xfrm>
              <a:off x="4981191" y="1931862"/>
              <a:ext cx="505337" cy="480400"/>
            </a:xfrm>
            <a:custGeom>
              <a:avLst/>
              <a:gdLst/>
              <a:ahLst/>
              <a:cxnLst/>
              <a:rect l="l" t="t" r="r" b="b"/>
              <a:pathLst>
                <a:path w="505337" h="480400" extrusionOk="0">
                  <a:moveTo>
                    <a:pt x="160335" y="480361"/>
                  </a:moveTo>
                  <a:cubicBezTo>
                    <a:pt x="160335" y="480361"/>
                    <a:pt x="160177" y="480361"/>
                    <a:pt x="160098" y="480361"/>
                  </a:cubicBezTo>
                  <a:cubicBezTo>
                    <a:pt x="159703" y="480282"/>
                    <a:pt x="159348" y="480084"/>
                    <a:pt x="159111" y="479769"/>
                  </a:cubicBezTo>
                  <a:lnTo>
                    <a:pt x="275" y="255867"/>
                  </a:lnTo>
                  <a:cubicBezTo>
                    <a:pt x="-198" y="255196"/>
                    <a:pt x="-40" y="254327"/>
                    <a:pt x="591" y="253814"/>
                  </a:cubicBezTo>
                  <a:lnTo>
                    <a:pt x="337924" y="301"/>
                  </a:lnTo>
                  <a:cubicBezTo>
                    <a:pt x="338240" y="64"/>
                    <a:pt x="338635" y="-55"/>
                    <a:pt x="339030" y="24"/>
                  </a:cubicBezTo>
                  <a:cubicBezTo>
                    <a:pt x="339425" y="64"/>
                    <a:pt x="339780" y="301"/>
                    <a:pt x="340017" y="617"/>
                  </a:cubicBezTo>
                  <a:lnTo>
                    <a:pt x="505051" y="221360"/>
                  </a:lnTo>
                  <a:cubicBezTo>
                    <a:pt x="505288" y="221676"/>
                    <a:pt x="505367" y="222070"/>
                    <a:pt x="505327" y="222465"/>
                  </a:cubicBezTo>
                  <a:cubicBezTo>
                    <a:pt x="505288" y="222860"/>
                    <a:pt x="505051" y="223215"/>
                    <a:pt x="504735" y="223452"/>
                  </a:cubicBezTo>
                  <a:lnTo>
                    <a:pt x="161203" y="480124"/>
                  </a:lnTo>
                  <a:cubicBezTo>
                    <a:pt x="160927" y="480321"/>
                    <a:pt x="160651" y="480400"/>
                    <a:pt x="160335" y="480400"/>
                  </a:cubicBezTo>
                  <a:close/>
                  <a:moveTo>
                    <a:pt x="3552" y="255314"/>
                  </a:moveTo>
                  <a:lnTo>
                    <a:pt x="160690" y="476807"/>
                  </a:lnTo>
                  <a:lnTo>
                    <a:pt x="501813" y="221912"/>
                  </a:lnTo>
                  <a:lnTo>
                    <a:pt x="338556" y="3578"/>
                  </a:lnTo>
                  <a:lnTo>
                    <a:pt x="3592" y="255314"/>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9" name="Google Shape;1209;p41"/>
            <p:cNvSpPr/>
            <p:nvPr/>
          </p:nvSpPr>
          <p:spPr>
            <a:xfrm rot="-2322274">
              <a:off x="5065034" y="2088852"/>
              <a:ext cx="341666" cy="168900"/>
            </a:xfrm>
            <a:custGeom>
              <a:avLst/>
              <a:gdLst/>
              <a:ahLst/>
              <a:cxnLst/>
              <a:rect l="l" t="t" r="r" b="b"/>
              <a:pathLst>
                <a:path w="341833" h="168982" extrusionOk="0">
                  <a:moveTo>
                    <a:pt x="341834" y="84491"/>
                  </a:moveTo>
                  <a:cubicBezTo>
                    <a:pt x="341834" y="131154"/>
                    <a:pt x="265312" y="168982"/>
                    <a:pt x="170917" y="168982"/>
                  </a:cubicBezTo>
                  <a:cubicBezTo>
                    <a:pt x="76522" y="168982"/>
                    <a:pt x="0" y="131154"/>
                    <a:pt x="0" y="84491"/>
                  </a:cubicBezTo>
                  <a:cubicBezTo>
                    <a:pt x="0" y="37828"/>
                    <a:pt x="76522" y="0"/>
                    <a:pt x="170917" y="0"/>
                  </a:cubicBezTo>
                  <a:cubicBezTo>
                    <a:pt x="265312" y="0"/>
                    <a:pt x="341834" y="37828"/>
                    <a:pt x="341834" y="84491"/>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0" name="Google Shape;1210;p41"/>
            <p:cNvSpPr/>
            <p:nvPr/>
          </p:nvSpPr>
          <p:spPr>
            <a:xfrm>
              <a:off x="4949159" y="1883511"/>
              <a:ext cx="365780" cy="271685"/>
            </a:xfrm>
            <a:custGeom>
              <a:avLst/>
              <a:gdLst/>
              <a:ahLst/>
              <a:cxnLst/>
              <a:rect l="l" t="t" r="r" b="b"/>
              <a:pathLst>
                <a:path w="365780" h="271685" extrusionOk="0">
                  <a:moveTo>
                    <a:pt x="1471" y="271685"/>
                  </a:moveTo>
                  <a:cubicBezTo>
                    <a:pt x="1037" y="271685"/>
                    <a:pt x="563" y="271488"/>
                    <a:pt x="287" y="271093"/>
                  </a:cubicBezTo>
                  <a:cubicBezTo>
                    <a:pt x="-187" y="270422"/>
                    <a:pt x="-68" y="269514"/>
                    <a:pt x="603" y="269000"/>
                  </a:cubicBezTo>
                  <a:lnTo>
                    <a:pt x="363441" y="287"/>
                  </a:lnTo>
                  <a:cubicBezTo>
                    <a:pt x="364112" y="-187"/>
                    <a:pt x="365020" y="-68"/>
                    <a:pt x="365494" y="603"/>
                  </a:cubicBezTo>
                  <a:cubicBezTo>
                    <a:pt x="365968" y="1274"/>
                    <a:pt x="365849" y="2182"/>
                    <a:pt x="365178" y="2695"/>
                  </a:cubicBezTo>
                  <a:lnTo>
                    <a:pt x="2340" y="271409"/>
                  </a:lnTo>
                  <a:cubicBezTo>
                    <a:pt x="2064" y="271606"/>
                    <a:pt x="1748" y="271685"/>
                    <a:pt x="1471" y="27168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1" name="Google Shape;1211;p41"/>
            <p:cNvSpPr/>
            <p:nvPr/>
          </p:nvSpPr>
          <p:spPr>
            <a:xfrm>
              <a:off x="4998996" y="2315571"/>
              <a:ext cx="63091" cy="58591"/>
            </a:xfrm>
            <a:custGeom>
              <a:avLst/>
              <a:gdLst/>
              <a:ahLst/>
              <a:cxnLst/>
              <a:rect l="l" t="t" r="r" b="b"/>
              <a:pathLst>
                <a:path w="63091" h="58591" extrusionOk="0">
                  <a:moveTo>
                    <a:pt x="40113" y="0"/>
                  </a:moveTo>
                  <a:lnTo>
                    <a:pt x="0" y="24400"/>
                  </a:lnTo>
                  <a:lnTo>
                    <a:pt x="30440" y="33362"/>
                  </a:lnTo>
                  <a:lnTo>
                    <a:pt x="25939" y="58591"/>
                  </a:lnTo>
                  <a:lnTo>
                    <a:pt x="63092" y="32375"/>
                  </a:lnTo>
                  <a:lnTo>
                    <a:pt x="40113" y="0"/>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2" name="Google Shape;1212;p41"/>
            <p:cNvSpPr/>
            <p:nvPr/>
          </p:nvSpPr>
          <p:spPr>
            <a:xfrm>
              <a:off x="5031524" y="2344388"/>
              <a:ext cx="24173" cy="19825"/>
            </a:xfrm>
            <a:custGeom>
              <a:avLst/>
              <a:gdLst/>
              <a:ahLst/>
              <a:cxnLst/>
              <a:rect l="l" t="t" r="r" b="b"/>
              <a:pathLst>
                <a:path w="24173" h="19825" extrusionOk="0">
                  <a:moveTo>
                    <a:pt x="1466" y="19825"/>
                  </a:moveTo>
                  <a:cubicBezTo>
                    <a:pt x="1032" y="19825"/>
                    <a:pt x="597" y="19628"/>
                    <a:pt x="321" y="19272"/>
                  </a:cubicBezTo>
                  <a:cubicBezTo>
                    <a:pt x="-192" y="18641"/>
                    <a:pt x="-74" y="17693"/>
                    <a:pt x="558" y="17180"/>
                  </a:cubicBezTo>
                  <a:lnTo>
                    <a:pt x="21760" y="321"/>
                  </a:lnTo>
                  <a:cubicBezTo>
                    <a:pt x="22392" y="-192"/>
                    <a:pt x="23339" y="-74"/>
                    <a:pt x="23852" y="558"/>
                  </a:cubicBezTo>
                  <a:cubicBezTo>
                    <a:pt x="24366" y="1190"/>
                    <a:pt x="24247" y="2137"/>
                    <a:pt x="23615" y="2651"/>
                  </a:cubicBezTo>
                  <a:lnTo>
                    <a:pt x="2414" y="19509"/>
                  </a:lnTo>
                  <a:cubicBezTo>
                    <a:pt x="2137" y="19707"/>
                    <a:pt x="1821" y="19825"/>
                    <a:pt x="1506" y="19825"/>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213" name="Google Shape;1213;p41"/>
          <p:cNvGrpSpPr/>
          <p:nvPr/>
        </p:nvGrpSpPr>
        <p:grpSpPr>
          <a:xfrm>
            <a:off x="1068519" y="2904131"/>
            <a:ext cx="962790" cy="1234118"/>
            <a:chOff x="4888266" y="3057793"/>
            <a:chExt cx="487538" cy="624933"/>
          </a:xfrm>
        </p:grpSpPr>
        <p:sp>
          <p:nvSpPr>
            <p:cNvPr id="1214" name="Google Shape;1214;p41"/>
            <p:cNvSpPr/>
            <p:nvPr/>
          </p:nvSpPr>
          <p:spPr>
            <a:xfrm>
              <a:off x="4925046" y="3095259"/>
              <a:ext cx="425614" cy="568223"/>
            </a:xfrm>
            <a:custGeom>
              <a:avLst/>
              <a:gdLst/>
              <a:ahLst/>
              <a:cxnLst/>
              <a:rect l="l" t="t" r="r" b="b"/>
              <a:pathLst>
                <a:path w="425614" h="568223" extrusionOk="0">
                  <a:moveTo>
                    <a:pt x="0" y="63290"/>
                  </a:moveTo>
                  <a:lnTo>
                    <a:pt x="328252" y="568223"/>
                  </a:lnTo>
                  <a:cubicBezTo>
                    <a:pt x="346335" y="544810"/>
                    <a:pt x="400228" y="508408"/>
                    <a:pt x="425614" y="504934"/>
                  </a:cubicBezTo>
                  <a:lnTo>
                    <a:pt x="97362" y="0"/>
                  </a:lnTo>
                  <a:cubicBezTo>
                    <a:pt x="73120" y="395"/>
                    <a:pt x="10186" y="41298"/>
                    <a:pt x="0" y="6329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5" name="Google Shape;1215;p41"/>
            <p:cNvSpPr/>
            <p:nvPr/>
          </p:nvSpPr>
          <p:spPr>
            <a:xfrm>
              <a:off x="4994340" y="3122939"/>
              <a:ext cx="322600" cy="494112"/>
            </a:xfrm>
            <a:custGeom>
              <a:avLst/>
              <a:gdLst/>
              <a:ahLst/>
              <a:cxnLst/>
              <a:rect l="l" t="t" r="r" b="b"/>
              <a:pathLst>
                <a:path w="322600" h="494112" extrusionOk="0">
                  <a:moveTo>
                    <a:pt x="320629" y="494113"/>
                  </a:moveTo>
                  <a:cubicBezTo>
                    <a:pt x="319998" y="494113"/>
                    <a:pt x="319366" y="493797"/>
                    <a:pt x="318971" y="493205"/>
                  </a:cubicBezTo>
                  <a:lnTo>
                    <a:pt x="313" y="3037"/>
                  </a:lnTo>
                  <a:cubicBezTo>
                    <a:pt x="-279" y="2129"/>
                    <a:pt x="-3" y="905"/>
                    <a:pt x="905" y="313"/>
                  </a:cubicBezTo>
                  <a:cubicBezTo>
                    <a:pt x="1813" y="-279"/>
                    <a:pt x="3037" y="-3"/>
                    <a:pt x="3629" y="905"/>
                  </a:cubicBezTo>
                  <a:lnTo>
                    <a:pt x="322287" y="491073"/>
                  </a:lnTo>
                  <a:cubicBezTo>
                    <a:pt x="322880" y="491981"/>
                    <a:pt x="322603" y="493205"/>
                    <a:pt x="321695" y="493797"/>
                  </a:cubicBezTo>
                  <a:cubicBezTo>
                    <a:pt x="321379" y="493994"/>
                    <a:pt x="320985" y="494113"/>
                    <a:pt x="320629" y="49411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6" name="Google Shape;1216;p41"/>
            <p:cNvSpPr/>
            <p:nvPr/>
          </p:nvSpPr>
          <p:spPr>
            <a:xfrm>
              <a:off x="4978037" y="3134392"/>
              <a:ext cx="320975" cy="492174"/>
            </a:xfrm>
            <a:custGeom>
              <a:avLst/>
              <a:gdLst/>
              <a:ahLst/>
              <a:cxnLst/>
              <a:rect l="l" t="t" r="r" b="b"/>
              <a:pathLst>
                <a:path w="320975" h="492174" extrusionOk="0">
                  <a:moveTo>
                    <a:pt x="319481" y="492175"/>
                  </a:moveTo>
                  <a:cubicBezTo>
                    <a:pt x="319007" y="492175"/>
                    <a:pt x="318534" y="491938"/>
                    <a:pt x="318257" y="491504"/>
                  </a:cubicBezTo>
                  <a:lnTo>
                    <a:pt x="231" y="2284"/>
                  </a:lnTo>
                  <a:cubicBezTo>
                    <a:pt x="-204" y="1613"/>
                    <a:pt x="-6" y="665"/>
                    <a:pt x="665" y="231"/>
                  </a:cubicBezTo>
                  <a:cubicBezTo>
                    <a:pt x="1376" y="-203"/>
                    <a:pt x="2284" y="-6"/>
                    <a:pt x="2718" y="665"/>
                  </a:cubicBezTo>
                  <a:lnTo>
                    <a:pt x="320745" y="489885"/>
                  </a:lnTo>
                  <a:cubicBezTo>
                    <a:pt x="321179" y="490556"/>
                    <a:pt x="320982" y="491504"/>
                    <a:pt x="320310" y="491938"/>
                  </a:cubicBezTo>
                  <a:cubicBezTo>
                    <a:pt x="320073" y="492096"/>
                    <a:pt x="319797" y="492175"/>
                    <a:pt x="319521" y="49217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7" name="Google Shape;1217;p41"/>
            <p:cNvSpPr/>
            <p:nvPr/>
          </p:nvSpPr>
          <p:spPr>
            <a:xfrm>
              <a:off x="4960701" y="3144812"/>
              <a:ext cx="322600" cy="494112"/>
            </a:xfrm>
            <a:custGeom>
              <a:avLst/>
              <a:gdLst/>
              <a:ahLst/>
              <a:cxnLst/>
              <a:rect l="l" t="t" r="r" b="b"/>
              <a:pathLst>
                <a:path w="322600" h="494112" extrusionOk="0">
                  <a:moveTo>
                    <a:pt x="320629" y="494113"/>
                  </a:moveTo>
                  <a:cubicBezTo>
                    <a:pt x="319998" y="494113"/>
                    <a:pt x="319366" y="493797"/>
                    <a:pt x="318971" y="493205"/>
                  </a:cubicBezTo>
                  <a:lnTo>
                    <a:pt x="313" y="3037"/>
                  </a:lnTo>
                  <a:cubicBezTo>
                    <a:pt x="-279" y="2129"/>
                    <a:pt x="-3" y="905"/>
                    <a:pt x="905" y="313"/>
                  </a:cubicBezTo>
                  <a:cubicBezTo>
                    <a:pt x="1813" y="-279"/>
                    <a:pt x="3037" y="-3"/>
                    <a:pt x="3629" y="905"/>
                  </a:cubicBezTo>
                  <a:lnTo>
                    <a:pt x="322288" y="491073"/>
                  </a:lnTo>
                  <a:cubicBezTo>
                    <a:pt x="322880" y="491981"/>
                    <a:pt x="322603" y="493205"/>
                    <a:pt x="321695" y="493797"/>
                  </a:cubicBezTo>
                  <a:cubicBezTo>
                    <a:pt x="321379" y="493994"/>
                    <a:pt x="320985" y="494113"/>
                    <a:pt x="320629" y="49411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8" name="Google Shape;1218;p41"/>
            <p:cNvSpPr/>
            <p:nvPr/>
          </p:nvSpPr>
          <p:spPr>
            <a:xfrm>
              <a:off x="4943882" y="3155788"/>
              <a:ext cx="323626" cy="495691"/>
            </a:xfrm>
            <a:custGeom>
              <a:avLst/>
              <a:gdLst/>
              <a:ahLst/>
              <a:cxnLst/>
              <a:rect l="l" t="t" r="r" b="b"/>
              <a:pathLst>
                <a:path w="323626" h="495691" extrusionOk="0">
                  <a:moveTo>
                    <a:pt x="321656" y="495692"/>
                  </a:moveTo>
                  <a:cubicBezTo>
                    <a:pt x="321024" y="495692"/>
                    <a:pt x="320393" y="495376"/>
                    <a:pt x="319998" y="494784"/>
                  </a:cubicBezTo>
                  <a:lnTo>
                    <a:pt x="313" y="3037"/>
                  </a:lnTo>
                  <a:cubicBezTo>
                    <a:pt x="-279" y="2129"/>
                    <a:pt x="-3" y="905"/>
                    <a:pt x="905" y="313"/>
                  </a:cubicBezTo>
                  <a:cubicBezTo>
                    <a:pt x="1813" y="-279"/>
                    <a:pt x="3037" y="-3"/>
                    <a:pt x="3629" y="905"/>
                  </a:cubicBezTo>
                  <a:lnTo>
                    <a:pt x="323314" y="492652"/>
                  </a:lnTo>
                  <a:cubicBezTo>
                    <a:pt x="323906" y="493560"/>
                    <a:pt x="323630" y="494784"/>
                    <a:pt x="322722" y="495376"/>
                  </a:cubicBezTo>
                  <a:cubicBezTo>
                    <a:pt x="322406" y="495574"/>
                    <a:pt x="322011" y="495692"/>
                    <a:pt x="321656" y="49569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9" name="Google Shape;1219;p41"/>
            <p:cNvSpPr/>
            <p:nvPr/>
          </p:nvSpPr>
          <p:spPr>
            <a:xfrm>
              <a:off x="5011199" y="3112032"/>
              <a:ext cx="323627" cy="495701"/>
            </a:xfrm>
            <a:custGeom>
              <a:avLst/>
              <a:gdLst/>
              <a:ahLst/>
              <a:cxnLst/>
              <a:rect l="l" t="t" r="r" b="b"/>
              <a:pathLst>
                <a:path w="323627" h="495701" extrusionOk="0">
                  <a:moveTo>
                    <a:pt x="321656" y="495702"/>
                  </a:moveTo>
                  <a:cubicBezTo>
                    <a:pt x="321024" y="495702"/>
                    <a:pt x="320393" y="495386"/>
                    <a:pt x="319998" y="494794"/>
                  </a:cubicBezTo>
                  <a:lnTo>
                    <a:pt x="313" y="3047"/>
                  </a:lnTo>
                  <a:cubicBezTo>
                    <a:pt x="-279" y="2139"/>
                    <a:pt x="-3" y="915"/>
                    <a:pt x="905" y="323"/>
                  </a:cubicBezTo>
                  <a:cubicBezTo>
                    <a:pt x="1813" y="-269"/>
                    <a:pt x="3037" y="-32"/>
                    <a:pt x="3629" y="915"/>
                  </a:cubicBezTo>
                  <a:lnTo>
                    <a:pt x="323314" y="492662"/>
                  </a:lnTo>
                  <a:cubicBezTo>
                    <a:pt x="323906" y="493570"/>
                    <a:pt x="323630" y="494794"/>
                    <a:pt x="322722" y="495386"/>
                  </a:cubicBezTo>
                  <a:cubicBezTo>
                    <a:pt x="322406" y="495583"/>
                    <a:pt x="322011" y="495702"/>
                    <a:pt x="321656" y="4957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0" name="Google Shape;1220;p41"/>
            <p:cNvSpPr/>
            <p:nvPr/>
          </p:nvSpPr>
          <p:spPr>
            <a:xfrm>
              <a:off x="4888266" y="3057793"/>
              <a:ext cx="487538" cy="624933"/>
            </a:xfrm>
            <a:custGeom>
              <a:avLst/>
              <a:gdLst/>
              <a:ahLst/>
              <a:cxnLst/>
              <a:rect l="l" t="t" r="r" b="b"/>
              <a:pathLst>
                <a:path w="487538" h="624933" extrusionOk="0">
                  <a:moveTo>
                    <a:pt x="146422" y="4262"/>
                  </a:moveTo>
                  <a:lnTo>
                    <a:pt x="486440" y="527317"/>
                  </a:lnTo>
                  <a:cubicBezTo>
                    <a:pt x="489125" y="531424"/>
                    <a:pt x="486716" y="537741"/>
                    <a:pt x="481110" y="541373"/>
                  </a:cubicBezTo>
                  <a:lnTo>
                    <a:pt x="481110" y="541373"/>
                  </a:lnTo>
                  <a:cubicBezTo>
                    <a:pt x="473569" y="546269"/>
                    <a:pt x="464527" y="545756"/>
                    <a:pt x="460934" y="540268"/>
                  </a:cubicBezTo>
                  <a:lnTo>
                    <a:pt x="134104" y="37505"/>
                  </a:lnTo>
                  <a:cubicBezTo>
                    <a:pt x="109862" y="37900"/>
                    <a:pt x="46928" y="78803"/>
                    <a:pt x="36741" y="100795"/>
                  </a:cubicBezTo>
                  <a:lnTo>
                    <a:pt x="363572" y="603557"/>
                  </a:lnTo>
                  <a:cubicBezTo>
                    <a:pt x="367165" y="609084"/>
                    <a:pt x="363967" y="617534"/>
                    <a:pt x="356426" y="622429"/>
                  </a:cubicBezTo>
                  <a:lnTo>
                    <a:pt x="356426" y="622429"/>
                  </a:lnTo>
                  <a:cubicBezTo>
                    <a:pt x="350820" y="626062"/>
                    <a:pt x="344068" y="625706"/>
                    <a:pt x="341423" y="621600"/>
                  </a:cubicBezTo>
                  <a:lnTo>
                    <a:pt x="1405" y="98544"/>
                  </a:lnTo>
                  <a:cubicBezTo>
                    <a:pt x="-2030" y="93254"/>
                    <a:pt x="1050" y="85160"/>
                    <a:pt x="8275" y="80462"/>
                  </a:cubicBezTo>
                  <a:lnTo>
                    <a:pt x="127115" y="3235"/>
                  </a:lnTo>
                  <a:cubicBezTo>
                    <a:pt x="134341" y="-1463"/>
                    <a:pt x="142987" y="-990"/>
                    <a:pt x="146462" y="4301"/>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1" name="Google Shape;1221;p41"/>
            <p:cNvSpPr/>
            <p:nvPr/>
          </p:nvSpPr>
          <p:spPr>
            <a:xfrm>
              <a:off x="4902150" y="3073626"/>
              <a:ext cx="113820" cy="75368"/>
            </a:xfrm>
            <a:custGeom>
              <a:avLst/>
              <a:gdLst/>
              <a:ahLst/>
              <a:cxnLst/>
              <a:rect l="l" t="t" r="r" b="b"/>
              <a:pathLst>
                <a:path w="113820" h="75368" extrusionOk="0">
                  <a:moveTo>
                    <a:pt x="1971" y="75368"/>
                  </a:moveTo>
                  <a:cubicBezTo>
                    <a:pt x="1340" y="75368"/>
                    <a:pt x="708" y="75052"/>
                    <a:pt x="313" y="74460"/>
                  </a:cubicBezTo>
                  <a:cubicBezTo>
                    <a:pt x="-279" y="73552"/>
                    <a:pt x="-3" y="72328"/>
                    <a:pt x="905" y="71736"/>
                  </a:cubicBezTo>
                  <a:lnTo>
                    <a:pt x="110783" y="313"/>
                  </a:lnTo>
                  <a:cubicBezTo>
                    <a:pt x="111691" y="-279"/>
                    <a:pt x="112915" y="-3"/>
                    <a:pt x="113507" y="905"/>
                  </a:cubicBezTo>
                  <a:cubicBezTo>
                    <a:pt x="114100" y="1813"/>
                    <a:pt x="113823" y="3037"/>
                    <a:pt x="112915" y="3629"/>
                  </a:cubicBezTo>
                  <a:lnTo>
                    <a:pt x="3037" y="75052"/>
                  </a:lnTo>
                  <a:cubicBezTo>
                    <a:pt x="2721" y="75250"/>
                    <a:pt x="2327" y="75368"/>
                    <a:pt x="1971" y="7536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2" name="Google Shape;1222;p41"/>
            <p:cNvSpPr/>
            <p:nvPr/>
          </p:nvSpPr>
          <p:spPr>
            <a:xfrm>
              <a:off x="4958882" y="3226971"/>
              <a:ext cx="137041" cy="117379"/>
            </a:xfrm>
            <a:custGeom>
              <a:avLst/>
              <a:gdLst/>
              <a:ahLst/>
              <a:cxnLst/>
              <a:rect l="l" t="t" r="r" b="b"/>
              <a:pathLst>
                <a:path w="137041" h="117379" extrusionOk="0">
                  <a:moveTo>
                    <a:pt x="0" y="68383"/>
                  </a:moveTo>
                  <a:lnTo>
                    <a:pt x="40469" y="76950"/>
                  </a:lnTo>
                  <a:lnTo>
                    <a:pt x="31862" y="117380"/>
                  </a:lnTo>
                  <a:lnTo>
                    <a:pt x="137042" y="48997"/>
                  </a:lnTo>
                  <a:lnTo>
                    <a:pt x="105180" y="0"/>
                  </a:lnTo>
                  <a:lnTo>
                    <a:pt x="0" y="68383"/>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3" name="Google Shape;1223;p41"/>
            <p:cNvSpPr/>
            <p:nvPr/>
          </p:nvSpPr>
          <p:spPr>
            <a:xfrm>
              <a:off x="4977679" y="3236045"/>
              <a:ext cx="84090" cy="56031"/>
            </a:xfrm>
            <a:custGeom>
              <a:avLst/>
              <a:gdLst/>
              <a:ahLst/>
              <a:cxnLst/>
              <a:rect l="l" t="t" r="r" b="b"/>
              <a:pathLst>
                <a:path w="84090" h="56031" extrusionOk="0">
                  <a:moveTo>
                    <a:pt x="1971" y="56032"/>
                  </a:moveTo>
                  <a:cubicBezTo>
                    <a:pt x="1340" y="56032"/>
                    <a:pt x="708" y="55716"/>
                    <a:pt x="313" y="55124"/>
                  </a:cubicBezTo>
                  <a:cubicBezTo>
                    <a:pt x="-279" y="54216"/>
                    <a:pt x="-3" y="52992"/>
                    <a:pt x="905" y="52400"/>
                  </a:cubicBezTo>
                  <a:lnTo>
                    <a:pt x="81053" y="323"/>
                  </a:lnTo>
                  <a:cubicBezTo>
                    <a:pt x="81961" y="-269"/>
                    <a:pt x="83185" y="-32"/>
                    <a:pt x="83777" y="915"/>
                  </a:cubicBezTo>
                  <a:cubicBezTo>
                    <a:pt x="84370" y="1823"/>
                    <a:pt x="84093" y="3047"/>
                    <a:pt x="83185" y="3639"/>
                  </a:cubicBezTo>
                  <a:lnTo>
                    <a:pt x="3037" y="55716"/>
                  </a:lnTo>
                  <a:cubicBezTo>
                    <a:pt x="2721" y="55913"/>
                    <a:pt x="2327" y="56032"/>
                    <a:pt x="1971" y="5603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224" name="Google Shape;1224;p41"/>
          <p:cNvGrpSpPr/>
          <p:nvPr/>
        </p:nvGrpSpPr>
        <p:grpSpPr>
          <a:xfrm>
            <a:off x="2321153" y="2916366"/>
            <a:ext cx="847286" cy="1209648"/>
            <a:chOff x="7822778" y="1798447"/>
            <a:chExt cx="429049" cy="612542"/>
          </a:xfrm>
        </p:grpSpPr>
        <p:sp>
          <p:nvSpPr>
            <p:cNvPr id="1225" name="Google Shape;1225;p41"/>
            <p:cNvSpPr/>
            <p:nvPr/>
          </p:nvSpPr>
          <p:spPr>
            <a:xfrm>
              <a:off x="7822778" y="1798447"/>
              <a:ext cx="429049" cy="612542"/>
            </a:xfrm>
            <a:custGeom>
              <a:avLst/>
              <a:gdLst/>
              <a:ahLst/>
              <a:cxnLst/>
              <a:rect l="l" t="t" r="r" b="b"/>
              <a:pathLst>
                <a:path w="429049" h="612542" extrusionOk="0">
                  <a:moveTo>
                    <a:pt x="104390" y="611486"/>
                  </a:moveTo>
                  <a:lnTo>
                    <a:pt x="429050" y="63083"/>
                  </a:lnTo>
                  <a:cubicBezTo>
                    <a:pt x="421903" y="33076"/>
                    <a:pt x="354429" y="-7037"/>
                    <a:pt x="324659" y="1057"/>
                  </a:cubicBezTo>
                  <a:lnTo>
                    <a:pt x="0" y="549460"/>
                  </a:lnTo>
                  <a:cubicBezTo>
                    <a:pt x="7146" y="579466"/>
                    <a:pt x="74621" y="619580"/>
                    <a:pt x="104390" y="611486"/>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6" name="Google Shape;1226;p41"/>
            <p:cNvSpPr/>
            <p:nvPr/>
          </p:nvSpPr>
          <p:spPr>
            <a:xfrm>
              <a:off x="8113996" y="1843447"/>
              <a:ext cx="112010" cy="74699"/>
            </a:xfrm>
            <a:custGeom>
              <a:avLst/>
              <a:gdLst/>
              <a:ahLst/>
              <a:cxnLst/>
              <a:rect l="l" t="t" r="r" b="b"/>
              <a:pathLst>
                <a:path w="112010" h="74699" extrusionOk="0">
                  <a:moveTo>
                    <a:pt x="7304" y="0"/>
                  </a:moveTo>
                  <a:lnTo>
                    <a:pt x="112010" y="62105"/>
                  </a:lnTo>
                  <a:lnTo>
                    <a:pt x="104114" y="74700"/>
                  </a:lnTo>
                  <a:lnTo>
                    <a:pt x="0" y="12713"/>
                  </a:lnTo>
                  <a:lnTo>
                    <a:pt x="7304"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7" name="Google Shape;1227;p41"/>
            <p:cNvSpPr/>
            <p:nvPr/>
          </p:nvSpPr>
          <p:spPr>
            <a:xfrm>
              <a:off x="7852469" y="2285210"/>
              <a:ext cx="111615" cy="74857"/>
            </a:xfrm>
            <a:custGeom>
              <a:avLst/>
              <a:gdLst/>
              <a:ahLst/>
              <a:cxnLst/>
              <a:rect l="l" t="t" r="r" b="b"/>
              <a:pathLst>
                <a:path w="111615" h="74857" extrusionOk="0">
                  <a:moveTo>
                    <a:pt x="0" y="12713"/>
                  </a:moveTo>
                  <a:lnTo>
                    <a:pt x="104508" y="74858"/>
                  </a:lnTo>
                  <a:lnTo>
                    <a:pt x="111615" y="62618"/>
                  </a:lnTo>
                  <a:lnTo>
                    <a:pt x="7067" y="0"/>
                  </a:lnTo>
                  <a:lnTo>
                    <a:pt x="0" y="12713"/>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8" name="Google Shape;1228;p41"/>
            <p:cNvSpPr/>
            <p:nvPr/>
          </p:nvSpPr>
          <p:spPr>
            <a:xfrm>
              <a:off x="7858370" y="2284005"/>
              <a:ext cx="107352" cy="64968"/>
            </a:xfrm>
            <a:custGeom>
              <a:avLst/>
              <a:gdLst/>
              <a:ahLst/>
              <a:cxnLst/>
              <a:rect l="l" t="t" r="r" b="b"/>
              <a:pathLst>
                <a:path w="107352" h="64968" extrusionOk="0">
                  <a:moveTo>
                    <a:pt x="105871" y="64968"/>
                  </a:moveTo>
                  <a:cubicBezTo>
                    <a:pt x="105635" y="64968"/>
                    <a:pt x="105358" y="64889"/>
                    <a:pt x="105121" y="64771"/>
                  </a:cubicBezTo>
                  <a:lnTo>
                    <a:pt x="731" y="2745"/>
                  </a:lnTo>
                  <a:cubicBezTo>
                    <a:pt x="21" y="2311"/>
                    <a:pt x="-217" y="1402"/>
                    <a:pt x="218" y="731"/>
                  </a:cubicBezTo>
                  <a:cubicBezTo>
                    <a:pt x="613" y="21"/>
                    <a:pt x="1521" y="-216"/>
                    <a:pt x="2231" y="218"/>
                  </a:cubicBezTo>
                  <a:lnTo>
                    <a:pt x="106622" y="62244"/>
                  </a:lnTo>
                  <a:cubicBezTo>
                    <a:pt x="107333" y="62678"/>
                    <a:pt x="107569" y="63586"/>
                    <a:pt x="107135" y="64258"/>
                  </a:cubicBezTo>
                  <a:cubicBezTo>
                    <a:pt x="106858" y="64731"/>
                    <a:pt x="106385" y="64968"/>
                    <a:pt x="105871" y="6496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9" name="Google Shape;1229;p41"/>
            <p:cNvSpPr/>
            <p:nvPr/>
          </p:nvSpPr>
          <p:spPr>
            <a:xfrm>
              <a:off x="7850948" y="2296481"/>
              <a:ext cx="107352" cy="64968"/>
            </a:xfrm>
            <a:custGeom>
              <a:avLst/>
              <a:gdLst/>
              <a:ahLst/>
              <a:cxnLst/>
              <a:rect l="l" t="t" r="r" b="b"/>
              <a:pathLst>
                <a:path w="107352" h="64968" extrusionOk="0">
                  <a:moveTo>
                    <a:pt x="105872" y="64968"/>
                  </a:moveTo>
                  <a:cubicBezTo>
                    <a:pt x="105635" y="64968"/>
                    <a:pt x="105358" y="64889"/>
                    <a:pt x="105121" y="64771"/>
                  </a:cubicBezTo>
                  <a:lnTo>
                    <a:pt x="731" y="2745"/>
                  </a:lnTo>
                  <a:cubicBezTo>
                    <a:pt x="21" y="2311"/>
                    <a:pt x="-217" y="1403"/>
                    <a:pt x="218" y="731"/>
                  </a:cubicBezTo>
                  <a:cubicBezTo>
                    <a:pt x="613" y="20"/>
                    <a:pt x="1560" y="-216"/>
                    <a:pt x="2232" y="218"/>
                  </a:cubicBezTo>
                  <a:lnTo>
                    <a:pt x="106622" y="62244"/>
                  </a:lnTo>
                  <a:cubicBezTo>
                    <a:pt x="107333" y="62678"/>
                    <a:pt x="107569" y="63586"/>
                    <a:pt x="107135" y="64258"/>
                  </a:cubicBezTo>
                  <a:cubicBezTo>
                    <a:pt x="106859" y="64731"/>
                    <a:pt x="106385" y="64968"/>
                    <a:pt x="105872" y="6496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0" name="Google Shape;1230;p41"/>
            <p:cNvSpPr/>
            <p:nvPr/>
          </p:nvSpPr>
          <p:spPr>
            <a:xfrm>
              <a:off x="7909987" y="1900690"/>
              <a:ext cx="255183" cy="402767"/>
            </a:xfrm>
            <a:custGeom>
              <a:avLst/>
              <a:gdLst/>
              <a:ahLst/>
              <a:cxnLst/>
              <a:rect l="l" t="t" r="r" b="b"/>
              <a:pathLst>
                <a:path w="255183" h="402767" extrusionOk="0">
                  <a:moveTo>
                    <a:pt x="40831" y="392022"/>
                  </a:moveTo>
                  <a:lnTo>
                    <a:pt x="252098" y="33171"/>
                  </a:lnTo>
                  <a:cubicBezTo>
                    <a:pt x="258297" y="22748"/>
                    <a:pt x="254862" y="9285"/>
                    <a:pt x="244438" y="3086"/>
                  </a:cubicBezTo>
                  <a:lnTo>
                    <a:pt x="244438" y="3086"/>
                  </a:lnTo>
                  <a:cubicBezTo>
                    <a:pt x="234015" y="-3113"/>
                    <a:pt x="220552" y="322"/>
                    <a:pt x="214353" y="10745"/>
                  </a:cubicBezTo>
                  <a:lnTo>
                    <a:pt x="3086" y="369596"/>
                  </a:lnTo>
                  <a:cubicBezTo>
                    <a:pt x="-3113" y="380019"/>
                    <a:pt x="322" y="393483"/>
                    <a:pt x="10745" y="399681"/>
                  </a:cubicBezTo>
                  <a:lnTo>
                    <a:pt x="10745" y="399681"/>
                  </a:lnTo>
                  <a:cubicBezTo>
                    <a:pt x="21169" y="405880"/>
                    <a:pt x="34632" y="402445"/>
                    <a:pt x="40831" y="39202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1" name="Google Shape;1231;p41"/>
            <p:cNvSpPr/>
            <p:nvPr/>
          </p:nvSpPr>
          <p:spPr>
            <a:xfrm>
              <a:off x="7908512" y="1899214"/>
              <a:ext cx="258134" cy="405736"/>
            </a:xfrm>
            <a:custGeom>
              <a:avLst/>
              <a:gdLst/>
              <a:ahLst/>
              <a:cxnLst/>
              <a:rect l="l" t="t" r="r" b="b"/>
              <a:pathLst>
                <a:path w="258134" h="405736" extrusionOk="0">
                  <a:moveTo>
                    <a:pt x="23394" y="405697"/>
                  </a:moveTo>
                  <a:cubicBezTo>
                    <a:pt x="19248" y="405697"/>
                    <a:pt x="15142" y="404592"/>
                    <a:pt x="11470" y="402420"/>
                  </a:cubicBezTo>
                  <a:cubicBezTo>
                    <a:pt x="6101" y="399222"/>
                    <a:pt x="2271" y="394129"/>
                    <a:pt x="731" y="388049"/>
                  </a:cubicBezTo>
                  <a:cubicBezTo>
                    <a:pt x="-808" y="381968"/>
                    <a:pt x="100" y="375691"/>
                    <a:pt x="3298" y="370321"/>
                  </a:cubicBezTo>
                  <a:lnTo>
                    <a:pt x="214565" y="11471"/>
                  </a:lnTo>
                  <a:cubicBezTo>
                    <a:pt x="217763" y="6101"/>
                    <a:pt x="222856" y="2271"/>
                    <a:pt x="228937" y="731"/>
                  </a:cubicBezTo>
                  <a:cubicBezTo>
                    <a:pt x="235017" y="-808"/>
                    <a:pt x="241294" y="100"/>
                    <a:pt x="246664" y="3298"/>
                  </a:cubicBezTo>
                  <a:cubicBezTo>
                    <a:pt x="252034" y="6496"/>
                    <a:pt x="255863" y="11589"/>
                    <a:pt x="257403" y="17669"/>
                  </a:cubicBezTo>
                  <a:cubicBezTo>
                    <a:pt x="258943" y="23749"/>
                    <a:pt x="258035" y="30027"/>
                    <a:pt x="254837" y="35397"/>
                  </a:cubicBezTo>
                  <a:lnTo>
                    <a:pt x="43569" y="394247"/>
                  </a:lnTo>
                  <a:cubicBezTo>
                    <a:pt x="43569" y="394247"/>
                    <a:pt x="43569" y="394247"/>
                    <a:pt x="43569" y="394247"/>
                  </a:cubicBezTo>
                  <a:cubicBezTo>
                    <a:pt x="40371" y="399617"/>
                    <a:pt x="35278" y="403446"/>
                    <a:pt x="29198" y="404986"/>
                  </a:cubicBezTo>
                  <a:cubicBezTo>
                    <a:pt x="27263" y="405460"/>
                    <a:pt x="25329" y="405736"/>
                    <a:pt x="23394" y="405736"/>
                  </a:cubicBezTo>
                  <a:close/>
                  <a:moveTo>
                    <a:pt x="234701" y="2942"/>
                  </a:moveTo>
                  <a:cubicBezTo>
                    <a:pt x="233003" y="2942"/>
                    <a:pt x="231306" y="3140"/>
                    <a:pt x="229608" y="3574"/>
                  </a:cubicBezTo>
                  <a:cubicBezTo>
                    <a:pt x="224317" y="4917"/>
                    <a:pt x="219856" y="8233"/>
                    <a:pt x="217053" y="12931"/>
                  </a:cubicBezTo>
                  <a:lnTo>
                    <a:pt x="5785" y="371782"/>
                  </a:lnTo>
                  <a:cubicBezTo>
                    <a:pt x="2982" y="376480"/>
                    <a:pt x="2192" y="381968"/>
                    <a:pt x="3535" y="387298"/>
                  </a:cubicBezTo>
                  <a:cubicBezTo>
                    <a:pt x="4877" y="392589"/>
                    <a:pt x="8194" y="397050"/>
                    <a:pt x="12892" y="399854"/>
                  </a:cubicBezTo>
                  <a:cubicBezTo>
                    <a:pt x="17590" y="402657"/>
                    <a:pt x="23078" y="403446"/>
                    <a:pt x="28408" y="402104"/>
                  </a:cubicBezTo>
                  <a:cubicBezTo>
                    <a:pt x="33699" y="400762"/>
                    <a:pt x="38160" y="397445"/>
                    <a:pt x="40963" y="392747"/>
                  </a:cubicBezTo>
                  <a:lnTo>
                    <a:pt x="252231" y="33896"/>
                  </a:lnTo>
                  <a:cubicBezTo>
                    <a:pt x="257995" y="24184"/>
                    <a:pt x="254797" y="11628"/>
                    <a:pt x="245085" y="5864"/>
                  </a:cubicBezTo>
                  <a:cubicBezTo>
                    <a:pt x="241887" y="3969"/>
                    <a:pt x="238294" y="2982"/>
                    <a:pt x="234662" y="2982"/>
                  </a:cubicBezTo>
                  <a:close/>
                  <a:moveTo>
                    <a:pt x="42266" y="393458"/>
                  </a:moveTo>
                  <a:lnTo>
                    <a:pt x="42266" y="393458"/>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2" name="Google Shape;1232;p41"/>
            <p:cNvSpPr/>
            <p:nvPr/>
          </p:nvSpPr>
          <p:spPr>
            <a:xfrm>
              <a:off x="8119819" y="1842005"/>
              <a:ext cx="107352" cy="64968"/>
            </a:xfrm>
            <a:custGeom>
              <a:avLst/>
              <a:gdLst/>
              <a:ahLst/>
              <a:cxnLst/>
              <a:rect l="l" t="t" r="r" b="b"/>
              <a:pathLst>
                <a:path w="107352" h="64968" extrusionOk="0">
                  <a:moveTo>
                    <a:pt x="105872" y="64968"/>
                  </a:moveTo>
                  <a:cubicBezTo>
                    <a:pt x="105634" y="64968"/>
                    <a:pt x="105358" y="64889"/>
                    <a:pt x="105121" y="64771"/>
                  </a:cubicBezTo>
                  <a:lnTo>
                    <a:pt x="731" y="2745"/>
                  </a:lnTo>
                  <a:cubicBezTo>
                    <a:pt x="20" y="2311"/>
                    <a:pt x="-216" y="1402"/>
                    <a:pt x="218" y="731"/>
                  </a:cubicBezTo>
                  <a:cubicBezTo>
                    <a:pt x="652" y="21"/>
                    <a:pt x="1521" y="-216"/>
                    <a:pt x="2232" y="218"/>
                  </a:cubicBezTo>
                  <a:lnTo>
                    <a:pt x="106621" y="62244"/>
                  </a:lnTo>
                  <a:cubicBezTo>
                    <a:pt x="107332" y="62678"/>
                    <a:pt x="107569" y="63586"/>
                    <a:pt x="107135" y="64258"/>
                  </a:cubicBezTo>
                  <a:cubicBezTo>
                    <a:pt x="106859" y="64731"/>
                    <a:pt x="106385" y="64968"/>
                    <a:pt x="105872" y="6496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3" name="Google Shape;1233;p41"/>
            <p:cNvSpPr/>
            <p:nvPr/>
          </p:nvSpPr>
          <p:spPr>
            <a:xfrm>
              <a:off x="8112397" y="1854482"/>
              <a:ext cx="107352" cy="64968"/>
            </a:xfrm>
            <a:custGeom>
              <a:avLst/>
              <a:gdLst/>
              <a:ahLst/>
              <a:cxnLst/>
              <a:rect l="l" t="t" r="r" b="b"/>
              <a:pathLst>
                <a:path w="107352" h="64968" extrusionOk="0">
                  <a:moveTo>
                    <a:pt x="105872" y="64968"/>
                  </a:moveTo>
                  <a:cubicBezTo>
                    <a:pt x="105634" y="64968"/>
                    <a:pt x="105358" y="64889"/>
                    <a:pt x="105121" y="64771"/>
                  </a:cubicBezTo>
                  <a:lnTo>
                    <a:pt x="731" y="2745"/>
                  </a:lnTo>
                  <a:cubicBezTo>
                    <a:pt x="20" y="2311"/>
                    <a:pt x="-216" y="1402"/>
                    <a:pt x="218" y="731"/>
                  </a:cubicBezTo>
                  <a:cubicBezTo>
                    <a:pt x="613" y="21"/>
                    <a:pt x="1560" y="-216"/>
                    <a:pt x="2232" y="218"/>
                  </a:cubicBezTo>
                  <a:lnTo>
                    <a:pt x="106621" y="62244"/>
                  </a:lnTo>
                  <a:cubicBezTo>
                    <a:pt x="107332" y="62678"/>
                    <a:pt x="107569" y="63586"/>
                    <a:pt x="107135" y="64258"/>
                  </a:cubicBezTo>
                  <a:cubicBezTo>
                    <a:pt x="106859" y="64731"/>
                    <a:pt x="106385" y="64968"/>
                    <a:pt x="105872" y="6496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4" name="Google Shape;1234;p41"/>
            <p:cNvSpPr/>
            <p:nvPr/>
          </p:nvSpPr>
          <p:spPr>
            <a:xfrm>
              <a:off x="7965563" y="1935104"/>
              <a:ext cx="219402" cy="373677"/>
            </a:xfrm>
            <a:custGeom>
              <a:avLst/>
              <a:gdLst/>
              <a:ahLst/>
              <a:cxnLst/>
              <a:rect l="l" t="t" r="r" b="b"/>
              <a:pathLst>
                <a:path w="219402" h="373677" extrusionOk="0">
                  <a:moveTo>
                    <a:pt x="1482" y="373638"/>
                  </a:moveTo>
                  <a:cubicBezTo>
                    <a:pt x="1244" y="373638"/>
                    <a:pt x="968" y="373558"/>
                    <a:pt x="731" y="373440"/>
                  </a:cubicBezTo>
                  <a:cubicBezTo>
                    <a:pt x="21" y="373045"/>
                    <a:pt x="-216" y="372137"/>
                    <a:pt x="218" y="371427"/>
                  </a:cubicBezTo>
                  <a:lnTo>
                    <a:pt x="216658" y="731"/>
                  </a:lnTo>
                  <a:cubicBezTo>
                    <a:pt x="217052" y="21"/>
                    <a:pt x="217960" y="-216"/>
                    <a:pt x="218671" y="218"/>
                  </a:cubicBezTo>
                  <a:cubicBezTo>
                    <a:pt x="219382" y="613"/>
                    <a:pt x="219619" y="1521"/>
                    <a:pt x="219185" y="2232"/>
                  </a:cubicBezTo>
                  <a:lnTo>
                    <a:pt x="2745" y="372927"/>
                  </a:lnTo>
                  <a:cubicBezTo>
                    <a:pt x="2469" y="373401"/>
                    <a:pt x="1955" y="373677"/>
                    <a:pt x="1482" y="37367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235" name="Google Shape;1235;p41"/>
          <p:cNvGrpSpPr/>
          <p:nvPr/>
        </p:nvGrpSpPr>
        <p:grpSpPr>
          <a:xfrm>
            <a:off x="3458282" y="2853816"/>
            <a:ext cx="1500820" cy="1334748"/>
            <a:chOff x="6245754" y="1658435"/>
            <a:chExt cx="759986" cy="675890"/>
          </a:xfrm>
        </p:grpSpPr>
        <p:sp>
          <p:nvSpPr>
            <p:cNvPr id="1236" name="Google Shape;1236;p41"/>
            <p:cNvSpPr/>
            <p:nvPr/>
          </p:nvSpPr>
          <p:spPr>
            <a:xfrm>
              <a:off x="6245754" y="1658435"/>
              <a:ext cx="442710" cy="544889"/>
            </a:xfrm>
            <a:custGeom>
              <a:avLst/>
              <a:gdLst/>
              <a:ahLst/>
              <a:cxnLst/>
              <a:rect l="l" t="t" r="r" b="b"/>
              <a:pathLst>
                <a:path w="442710" h="544889" extrusionOk="0">
                  <a:moveTo>
                    <a:pt x="173167" y="0"/>
                  </a:moveTo>
                  <a:lnTo>
                    <a:pt x="0" y="433313"/>
                  </a:lnTo>
                  <a:lnTo>
                    <a:pt x="294416" y="544889"/>
                  </a:lnTo>
                  <a:lnTo>
                    <a:pt x="442710" y="192079"/>
                  </a:lnTo>
                  <a:lnTo>
                    <a:pt x="173167" y="0"/>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7" name="Google Shape;1237;p41"/>
            <p:cNvSpPr/>
            <p:nvPr/>
          </p:nvSpPr>
          <p:spPr>
            <a:xfrm>
              <a:off x="6540170" y="1850515"/>
              <a:ext cx="465570" cy="483810"/>
            </a:xfrm>
            <a:custGeom>
              <a:avLst/>
              <a:gdLst/>
              <a:ahLst/>
              <a:cxnLst/>
              <a:rect l="l" t="t" r="r" b="b"/>
              <a:pathLst>
                <a:path w="465570" h="483810" extrusionOk="0">
                  <a:moveTo>
                    <a:pt x="465570" y="34941"/>
                  </a:moveTo>
                  <a:lnTo>
                    <a:pt x="283677" y="483811"/>
                  </a:lnTo>
                  <a:lnTo>
                    <a:pt x="0" y="352810"/>
                  </a:lnTo>
                  <a:lnTo>
                    <a:pt x="148294" y="0"/>
                  </a:lnTo>
                  <a:lnTo>
                    <a:pt x="465570" y="34941"/>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8" name="Google Shape;1238;p41"/>
            <p:cNvSpPr/>
            <p:nvPr/>
          </p:nvSpPr>
          <p:spPr>
            <a:xfrm>
              <a:off x="6272720" y="1668582"/>
              <a:ext cx="415743" cy="534742"/>
            </a:xfrm>
            <a:custGeom>
              <a:avLst/>
              <a:gdLst/>
              <a:ahLst/>
              <a:cxnLst/>
              <a:rect l="l" t="t" r="r" b="b"/>
              <a:pathLst>
                <a:path w="415743" h="534742" extrusionOk="0">
                  <a:moveTo>
                    <a:pt x="415744" y="181933"/>
                  </a:moveTo>
                  <a:lnTo>
                    <a:pt x="181617" y="0"/>
                  </a:lnTo>
                  <a:lnTo>
                    <a:pt x="0" y="422140"/>
                  </a:lnTo>
                  <a:lnTo>
                    <a:pt x="267450" y="534742"/>
                  </a:lnTo>
                  <a:lnTo>
                    <a:pt x="415744" y="181933"/>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9" name="Google Shape;1239;p41"/>
            <p:cNvSpPr/>
            <p:nvPr/>
          </p:nvSpPr>
          <p:spPr>
            <a:xfrm>
              <a:off x="6540170" y="1850515"/>
              <a:ext cx="442078" cy="462845"/>
            </a:xfrm>
            <a:custGeom>
              <a:avLst/>
              <a:gdLst/>
              <a:ahLst/>
              <a:cxnLst/>
              <a:rect l="l" t="t" r="r" b="b"/>
              <a:pathLst>
                <a:path w="442078" h="462845" extrusionOk="0">
                  <a:moveTo>
                    <a:pt x="148294" y="0"/>
                  </a:moveTo>
                  <a:lnTo>
                    <a:pt x="442078" y="39995"/>
                  </a:lnTo>
                  <a:lnTo>
                    <a:pt x="265831" y="462846"/>
                  </a:lnTo>
                  <a:lnTo>
                    <a:pt x="0" y="352810"/>
                  </a:lnTo>
                  <a:lnTo>
                    <a:pt x="148294"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0" name="Google Shape;1240;p41"/>
            <p:cNvSpPr/>
            <p:nvPr/>
          </p:nvSpPr>
          <p:spPr>
            <a:xfrm>
              <a:off x="6540131" y="1833139"/>
              <a:ext cx="419889" cy="460046"/>
            </a:xfrm>
            <a:custGeom>
              <a:avLst/>
              <a:gdLst/>
              <a:ahLst/>
              <a:cxnLst/>
              <a:rect l="l" t="t" r="r" b="b"/>
              <a:pathLst>
                <a:path w="419889" h="460046" extrusionOk="0">
                  <a:moveTo>
                    <a:pt x="148333" y="17376"/>
                  </a:moveTo>
                  <a:cubicBezTo>
                    <a:pt x="151334" y="17178"/>
                    <a:pt x="321264" y="-26094"/>
                    <a:pt x="419890" y="24680"/>
                  </a:cubicBezTo>
                  <a:lnTo>
                    <a:pt x="241866" y="460046"/>
                  </a:lnTo>
                  <a:lnTo>
                    <a:pt x="0" y="370146"/>
                  </a:lnTo>
                  <a:lnTo>
                    <a:pt x="148333" y="17336"/>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1" name="Google Shape;1241;p41"/>
            <p:cNvSpPr/>
            <p:nvPr/>
          </p:nvSpPr>
          <p:spPr>
            <a:xfrm>
              <a:off x="6671448" y="1867057"/>
              <a:ext cx="254737" cy="121169"/>
            </a:xfrm>
            <a:custGeom>
              <a:avLst/>
              <a:gdLst/>
              <a:ahLst/>
              <a:cxnLst/>
              <a:rect l="l" t="t" r="r" b="b"/>
              <a:pathLst>
                <a:path w="254737" h="121169" extrusionOk="0">
                  <a:moveTo>
                    <a:pt x="37152" y="0"/>
                  </a:moveTo>
                  <a:lnTo>
                    <a:pt x="0" y="88400"/>
                  </a:lnTo>
                  <a:lnTo>
                    <a:pt x="211939" y="121170"/>
                  </a:lnTo>
                  <a:lnTo>
                    <a:pt x="254737" y="12358"/>
                  </a:lnTo>
                  <a:cubicBezTo>
                    <a:pt x="229627" y="1974"/>
                    <a:pt x="37152" y="0"/>
                    <a:pt x="37152"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2" name="Google Shape;1242;p41"/>
            <p:cNvSpPr/>
            <p:nvPr/>
          </p:nvSpPr>
          <p:spPr>
            <a:xfrm>
              <a:off x="6782036" y="1857819"/>
              <a:ext cx="198870" cy="441288"/>
            </a:xfrm>
            <a:custGeom>
              <a:avLst/>
              <a:gdLst/>
              <a:ahLst/>
              <a:cxnLst/>
              <a:rect l="l" t="t" r="r" b="b"/>
              <a:pathLst>
                <a:path w="198870" h="441288" extrusionOk="0">
                  <a:moveTo>
                    <a:pt x="178024" y="0"/>
                  </a:moveTo>
                  <a:lnTo>
                    <a:pt x="198870" y="18517"/>
                  </a:lnTo>
                  <a:lnTo>
                    <a:pt x="18714" y="441289"/>
                  </a:lnTo>
                  <a:lnTo>
                    <a:pt x="0" y="435406"/>
                  </a:lnTo>
                  <a:lnTo>
                    <a:pt x="178024"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3" name="Google Shape;1243;p41"/>
            <p:cNvSpPr/>
            <p:nvPr/>
          </p:nvSpPr>
          <p:spPr>
            <a:xfrm>
              <a:off x="6789168" y="1862447"/>
              <a:ext cx="178999" cy="433699"/>
            </a:xfrm>
            <a:custGeom>
              <a:avLst/>
              <a:gdLst/>
              <a:ahLst/>
              <a:cxnLst/>
              <a:rect l="l" t="t" r="r" b="b"/>
              <a:pathLst>
                <a:path w="178999" h="433699" extrusionOk="0">
                  <a:moveTo>
                    <a:pt x="1475" y="433699"/>
                  </a:moveTo>
                  <a:cubicBezTo>
                    <a:pt x="1475" y="433699"/>
                    <a:pt x="1080" y="433699"/>
                    <a:pt x="922" y="433581"/>
                  </a:cubicBezTo>
                  <a:cubicBezTo>
                    <a:pt x="172" y="433265"/>
                    <a:pt x="-183" y="432396"/>
                    <a:pt x="93" y="431646"/>
                  </a:cubicBezTo>
                  <a:lnTo>
                    <a:pt x="176143" y="939"/>
                  </a:lnTo>
                  <a:cubicBezTo>
                    <a:pt x="176459" y="188"/>
                    <a:pt x="177327" y="-206"/>
                    <a:pt x="178078" y="110"/>
                  </a:cubicBezTo>
                  <a:cubicBezTo>
                    <a:pt x="178828" y="425"/>
                    <a:pt x="179183" y="1294"/>
                    <a:pt x="178907" y="2044"/>
                  </a:cubicBezTo>
                  <a:lnTo>
                    <a:pt x="2857" y="432752"/>
                  </a:lnTo>
                  <a:cubicBezTo>
                    <a:pt x="2620" y="433344"/>
                    <a:pt x="2067" y="433660"/>
                    <a:pt x="1475" y="43366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4" name="Google Shape;1244;p41"/>
            <p:cNvSpPr/>
            <p:nvPr/>
          </p:nvSpPr>
          <p:spPr>
            <a:xfrm>
              <a:off x="6796450" y="1871127"/>
              <a:ext cx="179991" cy="424032"/>
            </a:xfrm>
            <a:custGeom>
              <a:avLst/>
              <a:gdLst/>
              <a:ahLst/>
              <a:cxnLst/>
              <a:rect l="l" t="t" r="r" b="b"/>
              <a:pathLst>
                <a:path w="179991" h="424032" extrusionOk="0">
                  <a:moveTo>
                    <a:pt x="1497" y="424032"/>
                  </a:moveTo>
                  <a:cubicBezTo>
                    <a:pt x="1497" y="424032"/>
                    <a:pt x="1102" y="424032"/>
                    <a:pt x="905" y="423914"/>
                  </a:cubicBezTo>
                  <a:cubicBezTo>
                    <a:pt x="155" y="423598"/>
                    <a:pt x="-201" y="422729"/>
                    <a:pt x="115" y="421979"/>
                  </a:cubicBezTo>
                  <a:lnTo>
                    <a:pt x="177152" y="905"/>
                  </a:lnTo>
                  <a:cubicBezTo>
                    <a:pt x="177468" y="155"/>
                    <a:pt x="178336" y="-201"/>
                    <a:pt x="179087" y="115"/>
                  </a:cubicBezTo>
                  <a:cubicBezTo>
                    <a:pt x="179837" y="431"/>
                    <a:pt x="180192" y="1300"/>
                    <a:pt x="179876" y="2050"/>
                  </a:cubicBezTo>
                  <a:lnTo>
                    <a:pt x="2840" y="423124"/>
                  </a:lnTo>
                  <a:cubicBezTo>
                    <a:pt x="2603" y="423677"/>
                    <a:pt x="2050" y="424032"/>
                    <a:pt x="1458" y="42403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5" name="Google Shape;1245;p41"/>
            <p:cNvSpPr/>
            <p:nvPr/>
          </p:nvSpPr>
          <p:spPr>
            <a:xfrm>
              <a:off x="6278761" y="1667200"/>
              <a:ext cx="409742" cy="536163"/>
            </a:xfrm>
            <a:custGeom>
              <a:avLst/>
              <a:gdLst/>
              <a:ahLst/>
              <a:cxnLst/>
              <a:rect l="l" t="t" r="r" b="b"/>
              <a:pathLst>
                <a:path w="409742" h="536163" extrusionOk="0">
                  <a:moveTo>
                    <a:pt x="409703" y="183314"/>
                  </a:moveTo>
                  <a:cubicBezTo>
                    <a:pt x="409703" y="183314"/>
                    <a:pt x="300931" y="51603"/>
                    <a:pt x="172259" y="0"/>
                  </a:cubicBezTo>
                  <a:lnTo>
                    <a:pt x="0" y="418232"/>
                  </a:lnTo>
                  <a:lnTo>
                    <a:pt x="261410" y="536164"/>
                  </a:lnTo>
                  <a:lnTo>
                    <a:pt x="409743" y="183354"/>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6" name="Google Shape;1246;p41"/>
            <p:cNvSpPr/>
            <p:nvPr/>
          </p:nvSpPr>
          <p:spPr>
            <a:xfrm>
              <a:off x="6339129" y="1947324"/>
              <a:ext cx="230337" cy="212293"/>
            </a:xfrm>
            <a:custGeom>
              <a:avLst/>
              <a:gdLst/>
              <a:ahLst/>
              <a:cxnLst/>
              <a:rect l="l" t="t" r="r" b="b"/>
              <a:pathLst>
                <a:path w="230337" h="212293" extrusionOk="0">
                  <a:moveTo>
                    <a:pt x="48681" y="0"/>
                  </a:moveTo>
                  <a:lnTo>
                    <a:pt x="0" y="115800"/>
                  </a:lnTo>
                  <a:lnTo>
                    <a:pt x="184025" y="212294"/>
                  </a:lnTo>
                  <a:lnTo>
                    <a:pt x="230337" y="102100"/>
                  </a:lnTo>
                  <a:cubicBezTo>
                    <a:pt x="230337" y="102100"/>
                    <a:pt x="87215" y="13345"/>
                    <a:pt x="48681"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7" name="Google Shape;1247;p41"/>
            <p:cNvSpPr/>
            <p:nvPr/>
          </p:nvSpPr>
          <p:spPr>
            <a:xfrm>
              <a:off x="6407985" y="1747033"/>
              <a:ext cx="145648" cy="162783"/>
            </a:xfrm>
            <a:custGeom>
              <a:avLst/>
              <a:gdLst/>
              <a:ahLst/>
              <a:cxnLst/>
              <a:rect l="l" t="t" r="r" b="b"/>
              <a:pathLst>
                <a:path w="145648" h="162783" extrusionOk="0">
                  <a:moveTo>
                    <a:pt x="48681" y="0"/>
                  </a:moveTo>
                  <a:lnTo>
                    <a:pt x="0" y="115800"/>
                  </a:lnTo>
                  <a:lnTo>
                    <a:pt x="99336" y="162784"/>
                  </a:lnTo>
                  <a:lnTo>
                    <a:pt x="145648" y="52590"/>
                  </a:lnTo>
                  <a:cubicBezTo>
                    <a:pt x="145648" y="52590"/>
                    <a:pt x="87176" y="13345"/>
                    <a:pt x="48642"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8" name="Google Shape;1248;p41"/>
            <p:cNvSpPr/>
            <p:nvPr/>
          </p:nvSpPr>
          <p:spPr>
            <a:xfrm>
              <a:off x="6269009" y="1667042"/>
              <a:ext cx="182011" cy="418349"/>
            </a:xfrm>
            <a:custGeom>
              <a:avLst/>
              <a:gdLst/>
              <a:ahLst/>
              <a:cxnLst/>
              <a:rect l="l" t="t" r="r" b="b"/>
              <a:pathLst>
                <a:path w="182011" h="418349" extrusionOk="0">
                  <a:moveTo>
                    <a:pt x="182011" y="158"/>
                  </a:moveTo>
                  <a:lnTo>
                    <a:pt x="172101" y="0"/>
                  </a:lnTo>
                  <a:lnTo>
                    <a:pt x="0" y="411677"/>
                  </a:lnTo>
                  <a:lnTo>
                    <a:pt x="9752" y="418350"/>
                  </a:lnTo>
                  <a:lnTo>
                    <a:pt x="182011" y="158"/>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9" name="Google Shape;1249;p41"/>
            <p:cNvSpPr/>
            <p:nvPr/>
          </p:nvSpPr>
          <p:spPr>
            <a:xfrm>
              <a:off x="6281449" y="1668940"/>
              <a:ext cx="175214" cy="421189"/>
            </a:xfrm>
            <a:custGeom>
              <a:avLst/>
              <a:gdLst/>
              <a:ahLst/>
              <a:cxnLst/>
              <a:rect l="l" t="t" r="r" b="b"/>
              <a:pathLst>
                <a:path w="175214" h="421189" extrusionOk="0">
                  <a:moveTo>
                    <a:pt x="1458" y="421190"/>
                  </a:moveTo>
                  <a:cubicBezTo>
                    <a:pt x="1458" y="421190"/>
                    <a:pt x="1063" y="421190"/>
                    <a:pt x="905" y="421071"/>
                  </a:cubicBezTo>
                  <a:cubicBezTo>
                    <a:pt x="155" y="420755"/>
                    <a:pt x="-201" y="419887"/>
                    <a:pt x="115" y="419136"/>
                  </a:cubicBezTo>
                  <a:lnTo>
                    <a:pt x="172375" y="905"/>
                  </a:lnTo>
                  <a:cubicBezTo>
                    <a:pt x="172691" y="155"/>
                    <a:pt x="173559" y="-200"/>
                    <a:pt x="174309" y="115"/>
                  </a:cubicBezTo>
                  <a:cubicBezTo>
                    <a:pt x="175060" y="431"/>
                    <a:pt x="175415" y="1300"/>
                    <a:pt x="175099" y="2050"/>
                  </a:cubicBezTo>
                  <a:lnTo>
                    <a:pt x="2840" y="420281"/>
                  </a:lnTo>
                  <a:cubicBezTo>
                    <a:pt x="2603" y="420834"/>
                    <a:pt x="2050" y="421190"/>
                    <a:pt x="1458" y="42119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0" name="Google Shape;1250;p41"/>
            <p:cNvSpPr/>
            <p:nvPr/>
          </p:nvSpPr>
          <p:spPr>
            <a:xfrm>
              <a:off x="6272921" y="1667361"/>
              <a:ext cx="173911" cy="414635"/>
            </a:xfrm>
            <a:custGeom>
              <a:avLst/>
              <a:gdLst/>
              <a:ahLst/>
              <a:cxnLst/>
              <a:rect l="l" t="t" r="r" b="b"/>
              <a:pathLst>
                <a:path w="173911" h="414635" extrusionOk="0">
                  <a:moveTo>
                    <a:pt x="1458" y="414636"/>
                  </a:moveTo>
                  <a:cubicBezTo>
                    <a:pt x="1458" y="414636"/>
                    <a:pt x="1063" y="414636"/>
                    <a:pt x="905" y="414517"/>
                  </a:cubicBezTo>
                  <a:cubicBezTo>
                    <a:pt x="155" y="414201"/>
                    <a:pt x="-200" y="413333"/>
                    <a:pt x="115" y="412582"/>
                  </a:cubicBezTo>
                  <a:lnTo>
                    <a:pt x="171072" y="905"/>
                  </a:lnTo>
                  <a:cubicBezTo>
                    <a:pt x="171388" y="155"/>
                    <a:pt x="172256" y="-200"/>
                    <a:pt x="173006" y="115"/>
                  </a:cubicBezTo>
                  <a:cubicBezTo>
                    <a:pt x="173757" y="431"/>
                    <a:pt x="174112" y="1300"/>
                    <a:pt x="173796" y="2050"/>
                  </a:cubicBezTo>
                  <a:lnTo>
                    <a:pt x="2840" y="413727"/>
                  </a:lnTo>
                  <a:cubicBezTo>
                    <a:pt x="2603" y="414280"/>
                    <a:pt x="2050" y="414636"/>
                    <a:pt x="1458" y="4146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1" name="Google Shape;1251;p41"/>
            <p:cNvSpPr/>
            <p:nvPr/>
          </p:nvSpPr>
          <p:spPr>
            <a:xfrm>
              <a:off x="6538215" y="1848559"/>
              <a:ext cx="152243" cy="356739"/>
            </a:xfrm>
            <a:custGeom>
              <a:avLst/>
              <a:gdLst/>
              <a:ahLst/>
              <a:cxnLst/>
              <a:rect l="l" t="t" r="r" b="b"/>
              <a:pathLst>
                <a:path w="152243" h="356739" extrusionOk="0">
                  <a:moveTo>
                    <a:pt x="1955" y="356739"/>
                  </a:moveTo>
                  <a:cubicBezTo>
                    <a:pt x="1718" y="356739"/>
                    <a:pt x="1442" y="356700"/>
                    <a:pt x="1205" y="356581"/>
                  </a:cubicBezTo>
                  <a:cubicBezTo>
                    <a:pt x="218" y="356147"/>
                    <a:pt x="-256" y="355002"/>
                    <a:pt x="139" y="354015"/>
                  </a:cubicBezTo>
                  <a:lnTo>
                    <a:pt x="148472" y="1205"/>
                  </a:lnTo>
                  <a:cubicBezTo>
                    <a:pt x="148907" y="218"/>
                    <a:pt x="150052" y="-256"/>
                    <a:pt x="151039" y="139"/>
                  </a:cubicBezTo>
                  <a:cubicBezTo>
                    <a:pt x="152026" y="573"/>
                    <a:pt x="152500" y="1718"/>
                    <a:pt x="152105" y="2705"/>
                  </a:cubicBezTo>
                  <a:lnTo>
                    <a:pt x="3772" y="355515"/>
                  </a:lnTo>
                  <a:cubicBezTo>
                    <a:pt x="3456" y="356266"/>
                    <a:pt x="2705" y="356739"/>
                    <a:pt x="1955" y="35673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2" name="Google Shape;1252;p41"/>
            <p:cNvSpPr/>
            <p:nvPr/>
          </p:nvSpPr>
          <p:spPr>
            <a:xfrm>
              <a:off x="6564880" y="1816040"/>
              <a:ext cx="90386" cy="68231"/>
            </a:xfrm>
            <a:custGeom>
              <a:avLst/>
              <a:gdLst/>
              <a:ahLst/>
              <a:cxnLst/>
              <a:rect l="l" t="t" r="r" b="b"/>
              <a:pathLst>
                <a:path w="90386" h="68231" extrusionOk="0">
                  <a:moveTo>
                    <a:pt x="88406" y="68231"/>
                  </a:moveTo>
                  <a:cubicBezTo>
                    <a:pt x="88011" y="68231"/>
                    <a:pt x="87577" y="68113"/>
                    <a:pt x="87222" y="67836"/>
                  </a:cubicBezTo>
                  <a:lnTo>
                    <a:pt x="796" y="3560"/>
                  </a:lnTo>
                  <a:cubicBezTo>
                    <a:pt x="-73" y="2889"/>
                    <a:pt x="-270" y="1665"/>
                    <a:pt x="401" y="796"/>
                  </a:cubicBezTo>
                  <a:cubicBezTo>
                    <a:pt x="1073" y="-73"/>
                    <a:pt x="2296" y="-270"/>
                    <a:pt x="3165" y="401"/>
                  </a:cubicBezTo>
                  <a:lnTo>
                    <a:pt x="89591" y="64678"/>
                  </a:lnTo>
                  <a:cubicBezTo>
                    <a:pt x="90459" y="65349"/>
                    <a:pt x="90657" y="66573"/>
                    <a:pt x="89986" y="67441"/>
                  </a:cubicBezTo>
                  <a:cubicBezTo>
                    <a:pt x="89591" y="67955"/>
                    <a:pt x="88998" y="68231"/>
                    <a:pt x="88406" y="6823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3" name="Google Shape;1253;p41"/>
            <p:cNvSpPr/>
            <p:nvPr/>
          </p:nvSpPr>
          <p:spPr>
            <a:xfrm>
              <a:off x="6553627" y="1846599"/>
              <a:ext cx="90386" cy="68230"/>
            </a:xfrm>
            <a:custGeom>
              <a:avLst/>
              <a:gdLst/>
              <a:ahLst/>
              <a:cxnLst/>
              <a:rect l="l" t="t" r="r" b="b"/>
              <a:pathLst>
                <a:path w="90386" h="68230" extrusionOk="0">
                  <a:moveTo>
                    <a:pt x="88406" y="68231"/>
                  </a:moveTo>
                  <a:cubicBezTo>
                    <a:pt x="88011" y="68231"/>
                    <a:pt x="87577" y="68113"/>
                    <a:pt x="87222" y="67836"/>
                  </a:cubicBezTo>
                  <a:lnTo>
                    <a:pt x="796" y="3560"/>
                  </a:lnTo>
                  <a:cubicBezTo>
                    <a:pt x="-73" y="2889"/>
                    <a:pt x="-270" y="1665"/>
                    <a:pt x="401" y="796"/>
                  </a:cubicBezTo>
                  <a:cubicBezTo>
                    <a:pt x="1072" y="-73"/>
                    <a:pt x="2296" y="-270"/>
                    <a:pt x="3165" y="401"/>
                  </a:cubicBezTo>
                  <a:lnTo>
                    <a:pt x="89591" y="64678"/>
                  </a:lnTo>
                  <a:cubicBezTo>
                    <a:pt x="90459" y="65349"/>
                    <a:pt x="90657" y="66573"/>
                    <a:pt x="89986" y="67441"/>
                  </a:cubicBezTo>
                  <a:cubicBezTo>
                    <a:pt x="89591" y="67955"/>
                    <a:pt x="88998" y="68231"/>
                    <a:pt x="88406" y="6823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4" name="Google Shape;1254;p41"/>
            <p:cNvSpPr/>
            <p:nvPr/>
          </p:nvSpPr>
          <p:spPr>
            <a:xfrm>
              <a:off x="6542375" y="1877158"/>
              <a:ext cx="90386" cy="68231"/>
            </a:xfrm>
            <a:custGeom>
              <a:avLst/>
              <a:gdLst/>
              <a:ahLst/>
              <a:cxnLst/>
              <a:rect l="l" t="t" r="r" b="b"/>
              <a:pathLst>
                <a:path w="90386" h="68231" extrusionOk="0">
                  <a:moveTo>
                    <a:pt x="88406" y="68231"/>
                  </a:moveTo>
                  <a:cubicBezTo>
                    <a:pt x="88011" y="68231"/>
                    <a:pt x="87577" y="68113"/>
                    <a:pt x="87222" y="67836"/>
                  </a:cubicBezTo>
                  <a:lnTo>
                    <a:pt x="796" y="3560"/>
                  </a:lnTo>
                  <a:cubicBezTo>
                    <a:pt x="-73" y="2889"/>
                    <a:pt x="-270" y="1665"/>
                    <a:pt x="401" y="796"/>
                  </a:cubicBezTo>
                  <a:cubicBezTo>
                    <a:pt x="1073" y="-73"/>
                    <a:pt x="2296" y="-270"/>
                    <a:pt x="3165" y="401"/>
                  </a:cubicBezTo>
                  <a:lnTo>
                    <a:pt x="89591" y="64678"/>
                  </a:lnTo>
                  <a:cubicBezTo>
                    <a:pt x="90459" y="65349"/>
                    <a:pt x="90657" y="66573"/>
                    <a:pt x="89986" y="67441"/>
                  </a:cubicBezTo>
                  <a:cubicBezTo>
                    <a:pt x="89591" y="67955"/>
                    <a:pt x="88998" y="68231"/>
                    <a:pt x="88406" y="6823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5" name="Google Shape;1255;p41"/>
            <p:cNvSpPr/>
            <p:nvPr/>
          </p:nvSpPr>
          <p:spPr>
            <a:xfrm>
              <a:off x="6527172" y="1912277"/>
              <a:ext cx="94379" cy="63671"/>
            </a:xfrm>
            <a:custGeom>
              <a:avLst/>
              <a:gdLst/>
              <a:ahLst/>
              <a:cxnLst/>
              <a:rect l="l" t="t" r="r" b="b"/>
              <a:pathLst>
                <a:path w="94379" h="63671" extrusionOk="0">
                  <a:moveTo>
                    <a:pt x="92396" y="63671"/>
                  </a:moveTo>
                  <a:cubicBezTo>
                    <a:pt x="92041" y="63671"/>
                    <a:pt x="91646" y="63553"/>
                    <a:pt x="91331" y="63355"/>
                  </a:cubicBezTo>
                  <a:lnTo>
                    <a:pt x="878" y="3619"/>
                  </a:lnTo>
                  <a:cubicBezTo>
                    <a:pt x="-30" y="3027"/>
                    <a:pt x="-267" y="1803"/>
                    <a:pt x="325" y="895"/>
                  </a:cubicBezTo>
                  <a:cubicBezTo>
                    <a:pt x="917" y="-13"/>
                    <a:pt x="2141" y="-289"/>
                    <a:pt x="3049" y="342"/>
                  </a:cubicBezTo>
                  <a:lnTo>
                    <a:pt x="93502" y="60078"/>
                  </a:lnTo>
                  <a:cubicBezTo>
                    <a:pt x="94410" y="60671"/>
                    <a:pt x="94647" y="61894"/>
                    <a:pt x="94055" y="62803"/>
                  </a:cubicBezTo>
                  <a:cubicBezTo>
                    <a:pt x="93660" y="63395"/>
                    <a:pt x="93028" y="63671"/>
                    <a:pt x="92396" y="6367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6" name="Google Shape;1256;p41"/>
            <p:cNvSpPr/>
            <p:nvPr/>
          </p:nvSpPr>
          <p:spPr>
            <a:xfrm>
              <a:off x="6407347" y="1883932"/>
              <a:ext cx="202949" cy="122614"/>
            </a:xfrm>
            <a:custGeom>
              <a:avLst/>
              <a:gdLst/>
              <a:ahLst/>
              <a:cxnLst/>
              <a:rect l="l" t="t" r="r" b="b"/>
              <a:pathLst>
                <a:path w="202949" h="122614" extrusionOk="0">
                  <a:moveTo>
                    <a:pt x="200969" y="122615"/>
                  </a:moveTo>
                  <a:cubicBezTo>
                    <a:pt x="200613" y="122615"/>
                    <a:pt x="200258" y="122536"/>
                    <a:pt x="199942" y="122338"/>
                  </a:cubicBezTo>
                  <a:lnTo>
                    <a:pt x="954" y="3696"/>
                  </a:lnTo>
                  <a:cubicBezTo>
                    <a:pt x="6" y="3143"/>
                    <a:pt x="-270" y="1919"/>
                    <a:pt x="283" y="971"/>
                  </a:cubicBezTo>
                  <a:cubicBezTo>
                    <a:pt x="835" y="24"/>
                    <a:pt x="2059" y="-292"/>
                    <a:pt x="3007" y="300"/>
                  </a:cubicBezTo>
                  <a:lnTo>
                    <a:pt x="201996" y="118943"/>
                  </a:lnTo>
                  <a:cubicBezTo>
                    <a:pt x="202943" y="119496"/>
                    <a:pt x="203219" y="120720"/>
                    <a:pt x="202667" y="121667"/>
                  </a:cubicBezTo>
                  <a:cubicBezTo>
                    <a:pt x="202311" y="122299"/>
                    <a:pt x="201640" y="122615"/>
                    <a:pt x="200969" y="12261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7" name="Google Shape;1257;p41"/>
            <p:cNvSpPr/>
            <p:nvPr/>
          </p:nvSpPr>
          <p:spPr>
            <a:xfrm>
              <a:off x="6394437" y="1917571"/>
              <a:ext cx="202949" cy="122614"/>
            </a:xfrm>
            <a:custGeom>
              <a:avLst/>
              <a:gdLst/>
              <a:ahLst/>
              <a:cxnLst/>
              <a:rect l="l" t="t" r="r" b="b"/>
              <a:pathLst>
                <a:path w="202949" h="122614" extrusionOk="0">
                  <a:moveTo>
                    <a:pt x="200969" y="122615"/>
                  </a:moveTo>
                  <a:cubicBezTo>
                    <a:pt x="200614" y="122615"/>
                    <a:pt x="200258" y="122536"/>
                    <a:pt x="199942" y="122338"/>
                  </a:cubicBezTo>
                  <a:lnTo>
                    <a:pt x="954" y="3695"/>
                  </a:lnTo>
                  <a:cubicBezTo>
                    <a:pt x="6" y="3143"/>
                    <a:pt x="-270" y="1919"/>
                    <a:pt x="282" y="971"/>
                  </a:cubicBezTo>
                  <a:cubicBezTo>
                    <a:pt x="835" y="24"/>
                    <a:pt x="2059" y="-292"/>
                    <a:pt x="3007" y="300"/>
                  </a:cubicBezTo>
                  <a:lnTo>
                    <a:pt x="201995" y="118943"/>
                  </a:lnTo>
                  <a:cubicBezTo>
                    <a:pt x="202943" y="119496"/>
                    <a:pt x="203219" y="120720"/>
                    <a:pt x="202666" y="121667"/>
                  </a:cubicBezTo>
                  <a:cubicBezTo>
                    <a:pt x="202311" y="122299"/>
                    <a:pt x="201640" y="122615"/>
                    <a:pt x="200969" y="12261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8" name="Google Shape;1258;p41"/>
            <p:cNvSpPr/>
            <p:nvPr/>
          </p:nvSpPr>
          <p:spPr>
            <a:xfrm>
              <a:off x="6663676" y="1978561"/>
              <a:ext cx="201265" cy="39949"/>
            </a:xfrm>
            <a:custGeom>
              <a:avLst/>
              <a:gdLst/>
              <a:ahLst/>
              <a:cxnLst/>
              <a:rect l="l" t="t" r="r" b="b"/>
              <a:pathLst>
                <a:path w="201265" h="39949" extrusionOk="0">
                  <a:moveTo>
                    <a:pt x="199298" y="39910"/>
                  </a:moveTo>
                  <a:cubicBezTo>
                    <a:pt x="199298" y="39910"/>
                    <a:pt x="199061" y="39910"/>
                    <a:pt x="198943" y="39910"/>
                  </a:cubicBezTo>
                  <a:lnTo>
                    <a:pt x="1612" y="3902"/>
                  </a:lnTo>
                  <a:cubicBezTo>
                    <a:pt x="546" y="3705"/>
                    <a:pt x="-164" y="2678"/>
                    <a:pt x="33" y="1612"/>
                  </a:cubicBezTo>
                  <a:cubicBezTo>
                    <a:pt x="231" y="546"/>
                    <a:pt x="1257" y="-165"/>
                    <a:pt x="2323" y="33"/>
                  </a:cubicBezTo>
                  <a:lnTo>
                    <a:pt x="199653" y="36040"/>
                  </a:lnTo>
                  <a:cubicBezTo>
                    <a:pt x="200719" y="36238"/>
                    <a:pt x="201430" y="37264"/>
                    <a:pt x="201233" y="38330"/>
                  </a:cubicBezTo>
                  <a:cubicBezTo>
                    <a:pt x="201075" y="39278"/>
                    <a:pt x="200246" y="39949"/>
                    <a:pt x="199298" y="3994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9" name="Google Shape;1259;p41"/>
            <p:cNvSpPr/>
            <p:nvPr/>
          </p:nvSpPr>
          <p:spPr>
            <a:xfrm>
              <a:off x="6655767" y="2005920"/>
              <a:ext cx="196474" cy="43069"/>
            </a:xfrm>
            <a:custGeom>
              <a:avLst/>
              <a:gdLst/>
              <a:ahLst/>
              <a:cxnLst/>
              <a:rect l="l" t="t" r="r" b="b"/>
              <a:pathLst>
                <a:path w="196474" h="43069" extrusionOk="0">
                  <a:moveTo>
                    <a:pt x="194494" y="43030"/>
                  </a:moveTo>
                  <a:cubicBezTo>
                    <a:pt x="194494" y="43030"/>
                    <a:pt x="194217" y="43030"/>
                    <a:pt x="194099" y="43030"/>
                  </a:cubicBezTo>
                  <a:lnTo>
                    <a:pt x="1585" y="3904"/>
                  </a:lnTo>
                  <a:cubicBezTo>
                    <a:pt x="519" y="3667"/>
                    <a:pt x="-191" y="2640"/>
                    <a:pt x="46" y="1574"/>
                  </a:cubicBezTo>
                  <a:cubicBezTo>
                    <a:pt x="243" y="508"/>
                    <a:pt x="1309" y="-163"/>
                    <a:pt x="2375" y="34"/>
                  </a:cubicBezTo>
                  <a:lnTo>
                    <a:pt x="194889" y="39161"/>
                  </a:lnTo>
                  <a:cubicBezTo>
                    <a:pt x="195955" y="39398"/>
                    <a:pt x="196665" y="40424"/>
                    <a:pt x="196429" y="41490"/>
                  </a:cubicBezTo>
                  <a:cubicBezTo>
                    <a:pt x="196231" y="42438"/>
                    <a:pt x="195402" y="43069"/>
                    <a:pt x="194494" y="43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0" name="Google Shape;1260;p41"/>
            <p:cNvSpPr/>
            <p:nvPr/>
          </p:nvSpPr>
          <p:spPr>
            <a:xfrm>
              <a:off x="6644949" y="2034731"/>
              <a:ext cx="196474" cy="43080"/>
            </a:xfrm>
            <a:custGeom>
              <a:avLst/>
              <a:gdLst/>
              <a:ahLst/>
              <a:cxnLst/>
              <a:rect l="l" t="t" r="r" b="b"/>
              <a:pathLst>
                <a:path w="196474" h="43080" extrusionOk="0">
                  <a:moveTo>
                    <a:pt x="194494" y="43041"/>
                  </a:moveTo>
                  <a:cubicBezTo>
                    <a:pt x="194494" y="43041"/>
                    <a:pt x="194217" y="43041"/>
                    <a:pt x="194099" y="43041"/>
                  </a:cubicBezTo>
                  <a:lnTo>
                    <a:pt x="1585" y="3915"/>
                  </a:lnTo>
                  <a:cubicBezTo>
                    <a:pt x="519" y="3678"/>
                    <a:pt x="-191" y="2652"/>
                    <a:pt x="46" y="1585"/>
                  </a:cubicBezTo>
                  <a:cubicBezTo>
                    <a:pt x="243" y="519"/>
                    <a:pt x="1309" y="-191"/>
                    <a:pt x="2375" y="46"/>
                  </a:cubicBezTo>
                  <a:lnTo>
                    <a:pt x="194889" y="39172"/>
                  </a:lnTo>
                  <a:cubicBezTo>
                    <a:pt x="195955" y="39409"/>
                    <a:pt x="196665" y="40436"/>
                    <a:pt x="196429" y="41502"/>
                  </a:cubicBezTo>
                  <a:cubicBezTo>
                    <a:pt x="196231" y="42449"/>
                    <a:pt x="195402" y="43081"/>
                    <a:pt x="194494" y="4308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1" name="Google Shape;1261;p41"/>
            <p:cNvSpPr/>
            <p:nvPr/>
          </p:nvSpPr>
          <p:spPr>
            <a:xfrm>
              <a:off x="6615350" y="2097174"/>
              <a:ext cx="201265" cy="39939"/>
            </a:xfrm>
            <a:custGeom>
              <a:avLst/>
              <a:gdLst/>
              <a:ahLst/>
              <a:cxnLst/>
              <a:rect l="l" t="t" r="r" b="b"/>
              <a:pathLst>
                <a:path w="201265" h="39939" extrusionOk="0">
                  <a:moveTo>
                    <a:pt x="199298" y="39900"/>
                  </a:moveTo>
                  <a:cubicBezTo>
                    <a:pt x="199298" y="39900"/>
                    <a:pt x="199061" y="39900"/>
                    <a:pt x="198943" y="39900"/>
                  </a:cubicBezTo>
                  <a:lnTo>
                    <a:pt x="1612" y="3892"/>
                  </a:lnTo>
                  <a:cubicBezTo>
                    <a:pt x="546" y="3695"/>
                    <a:pt x="-164" y="2668"/>
                    <a:pt x="33" y="1602"/>
                  </a:cubicBezTo>
                  <a:cubicBezTo>
                    <a:pt x="230" y="536"/>
                    <a:pt x="1257" y="-135"/>
                    <a:pt x="2323" y="23"/>
                  </a:cubicBezTo>
                  <a:lnTo>
                    <a:pt x="199653" y="36030"/>
                  </a:lnTo>
                  <a:cubicBezTo>
                    <a:pt x="200719" y="36228"/>
                    <a:pt x="201430" y="37254"/>
                    <a:pt x="201233" y="38320"/>
                  </a:cubicBezTo>
                  <a:cubicBezTo>
                    <a:pt x="201075" y="39268"/>
                    <a:pt x="200246" y="39939"/>
                    <a:pt x="199298" y="3993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2" name="Google Shape;1262;p41"/>
            <p:cNvSpPr/>
            <p:nvPr/>
          </p:nvSpPr>
          <p:spPr>
            <a:xfrm>
              <a:off x="6607481" y="2124473"/>
              <a:ext cx="196474" cy="43080"/>
            </a:xfrm>
            <a:custGeom>
              <a:avLst/>
              <a:gdLst/>
              <a:ahLst/>
              <a:cxnLst/>
              <a:rect l="l" t="t" r="r" b="b"/>
              <a:pathLst>
                <a:path w="196474" h="43080" extrusionOk="0">
                  <a:moveTo>
                    <a:pt x="194494" y="43041"/>
                  </a:moveTo>
                  <a:cubicBezTo>
                    <a:pt x="194494" y="43041"/>
                    <a:pt x="194217" y="43041"/>
                    <a:pt x="194099" y="43041"/>
                  </a:cubicBezTo>
                  <a:lnTo>
                    <a:pt x="1585" y="3915"/>
                  </a:lnTo>
                  <a:cubicBezTo>
                    <a:pt x="519" y="3678"/>
                    <a:pt x="-191" y="2652"/>
                    <a:pt x="46" y="1585"/>
                  </a:cubicBezTo>
                  <a:cubicBezTo>
                    <a:pt x="243" y="519"/>
                    <a:pt x="1309" y="-191"/>
                    <a:pt x="2375" y="46"/>
                  </a:cubicBezTo>
                  <a:lnTo>
                    <a:pt x="194889" y="39172"/>
                  </a:lnTo>
                  <a:cubicBezTo>
                    <a:pt x="195955" y="39409"/>
                    <a:pt x="196665" y="40436"/>
                    <a:pt x="196428" y="41502"/>
                  </a:cubicBezTo>
                  <a:cubicBezTo>
                    <a:pt x="196231" y="42449"/>
                    <a:pt x="195402" y="43081"/>
                    <a:pt x="194494" y="4308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3" name="Google Shape;1263;p41"/>
            <p:cNvSpPr/>
            <p:nvPr/>
          </p:nvSpPr>
          <p:spPr>
            <a:xfrm>
              <a:off x="6596663" y="2153345"/>
              <a:ext cx="196474" cy="43069"/>
            </a:xfrm>
            <a:custGeom>
              <a:avLst/>
              <a:gdLst/>
              <a:ahLst/>
              <a:cxnLst/>
              <a:rect l="l" t="t" r="r" b="b"/>
              <a:pathLst>
                <a:path w="196474" h="43069" extrusionOk="0">
                  <a:moveTo>
                    <a:pt x="194494" y="43030"/>
                  </a:moveTo>
                  <a:cubicBezTo>
                    <a:pt x="194494" y="43030"/>
                    <a:pt x="194217" y="43030"/>
                    <a:pt x="194099" y="43030"/>
                  </a:cubicBezTo>
                  <a:lnTo>
                    <a:pt x="1585" y="3904"/>
                  </a:lnTo>
                  <a:cubicBezTo>
                    <a:pt x="519" y="3667"/>
                    <a:pt x="-191" y="2640"/>
                    <a:pt x="46" y="1574"/>
                  </a:cubicBezTo>
                  <a:cubicBezTo>
                    <a:pt x="243" y="508"/>
                    <a:pt x="1309" y="-163"/>
                    <a:pt x="2375" y="34"/>
                  </a:cubicBezTo>
                  <a:lnTo>
                    <a:pt x="194889" y="39161"/>
                  </a:lnTo>
                  <a:cubicBezTo>
                    <a:pt x="195955" y="39398"/>
                    <a:pt x="196665" y="40424"/>
                    <a:pt x="196428" y="41490"/>
                  </a:cubicBezTo>
                  <a:cubicBezTo>
                    <a:pt x="196231" y="42438"/>
                    <a:pt x="195402" y="43070"/>
                    <a:pt x="194494" y="4307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4" name="Google Shape;1264;p41"/>
            <p:cNvSpPr/>
            <p:nvPr/>
          </p:nvSpPr>
          <p:spPr>
            <a:xfrm>
              <a:off x="6632552" y="2063643"/>
              <a:ext cx="196474" cy="43069"/>
            </a:xfrm>
            <a:custGeom>
              <a:avLst/>
              <a:gdLst/>
              <a:ahLst/>
              <a:cxnLst/>
              <a:rect l="l" t="t" r="r" b="b"/>
              <a:pathLst>
                <a:path w="196474" h="43069" extrusionOk="0">
                  <a:moveTo>
                    <a:pt x="194494" y="43030"/>
                  </a:moveTo>
                  <a:cubicBezTo>
                    <a:pt x="194494" y="43030"/>
                    <a:pt x="194218" y="43030"/>
                    <a:pt x="194099" y="43030"/>
                  </a:cubicBezTo>
                  <a:lnTo>
                    <a:pt x="1585" y="3904"/>
                  </a:lnTo>
                  <a:cubicBezTo>
                    <a:pt x="520" y="3667"/>
                    <a:pt x="-191" y="2640"/>
                    <a:pt x="46" y="1574"/>
                  </a:cubicBezTo>
                  <a:cubicBezTo>
                    <a:pt x="243" y="508"/>
                    <a:pt x="1309" y="-163"/>
                    <a:pt x="2375" y="34"/>
                  </a:cubicBezTo>
                  <a:lnTo>
                    <a:pt x="194889" y="39161"/>
                  </a:lnTo>
                  <a:cubicBezTo>
                    <a:pt x="195955" y="39398"/>
                    <a:pt x="196666" y="40424"/>
                    <a:pt x="196429" y="41490"/>
                  </a:cubicBezTo>
                  <a:cubicBezTo>
                    <a:pt x="196231" y="42438"/>
                    <a:pt x="195402" y="43070"/>
                    <a:pt x="194494" y="4307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265" name="Google Shape;1265;p41"/>
          <p:cNvGrpSpPr/>
          <p:nvPr/>
        </p:nvGrpSpPr>
        <p:grpSpPr>
          <a:xfrm>
            <a:off x="6737090" y="3103424"/>
            <a:ext cx="1338391" cy="835532"/>
            <a:chOff x="4714839" y="2396048"/>
            <a:chExt cx="963842" cy="601665"/>
          </a:xfrm>
        </p:grpSpPr>
        <p:grpSp>
          <p:nvGrpSpPr>
            <p:cNvPr id="1266" name="Google Shape;1266;p41"/>
            <p:cNvGrpSpPr/>
            <p:nvPr/>
          </p:nvGrpSpPr>
          <p:grpSpPr>
            <a:xfrm>
              <a:off x="4714839" y="2396048"/>
              <a:ext cx="963842" cy="601665"/>
              <a:chOff x="4714839" y="3081848"/>
              <a:chExt cx="963842" cy="601665"/>
            </a:xfrm>
          </p:grpSpPr>
          <p:sp>
            <p:nvSpPr>
              <p:cNvPr id="1267" name="Google Shape;1267;p41"/>
              <p:cNvSpPr/>
              <p:nvPr/>
            </p:nvSpPr>
            <p:spPr>
              <a:xfrm>
                <a:off x="4714839" y="3486200"/>
                <a:ext cx="962675" cy="193144"/>
              </a:xfrm>
              <a:custGeom>
                <a:avLst/>
                <a:gdLst/>
                <a:ahLst/>
                <a:cxnLst/>
                <a:rect l="l" t="t" r="r" b="b"/>
                <a:pathLst>
                  <a:path w="336894" h="67592" extrusionOk="0">
                    <a:moveTo>
                      <a:pt x="336618" y="118"/>
                    </a:moveTo>
                    <a:lnTo>
                      <a:pt x="6629" y="0"/>
                    </a:lnTo>
                    <a:cubicBezTo>
                      <a:pt x="-2333" y="11923"/>
                      <a:pt x="-2175" y="55551"/>
                      <a:pt x="6905" y="67474"/>
                    </a:cubicBezTo>
                    <a:lnTo>
                      <a:pt x="336895" y="67593"/>
                    </a:lnTo>
                    <a:lnTo>
                      <a:pt x="336618" y="118"/>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8" name="Google Shape;1268;p41"/>
              <p:cNvSpPr/>
              <p:nvPr/>
            </p:nvSpPr>
            <p:spPr>
              <a:xfrm>
                <a:off x="4919216" y="3482022"/>
                <a:ext cx="9250" cy="201268"/>
              </a:xfrm>
              <a:custGeom>
                <a:avLst/>
                <a:gdLst/>
                <a:ahLst/>
                <a:cxnLst/>
                <a:rect l="l" t="t" r="r" b="b"/>
                <a:pathLst>
                  <a:path w="3237" h="70435" extrusionOk="0">
                    <a:moveTo>
                      <a:pt x="1777" y="70436"/>
                    </a:moveTo>
                    <a:cubicBezTo>
                      <a:pt x="948" y="70436"/>
                      <a:pt x="316" y="69764"/>
                      <a:pt x="276" y="68975"/>
                    </a:cubicBezTo>
                    <a:lnTo>
                      <a:pt x="0" y="1500"/>
                    </a:lnTo>
                    <a:cubicBezTo>
                      <a:pt x="0" y="671"/>
                      <a:pt x="671" y="0"/>
                      <a:pt x="1461" y="0"/>
                    </a:cubicBezTo>
                    <a:lnTo>
                      <a:pt x="1461" y="0"/>
                    </a:lnTo>
                    <a:cubicBezTo>
                      <a:pt x="2290" y="0"/>
                      <a:pt x="2922" y="671"/>
                      <a:pt x="2961" y="1461"/>
                    </a:cubicBezTo>
                    <a:lnTo>
                      <a:pt x="3238" y="68935"/>
                    </a:lnTo>
                    <a:cubicBezTo>
                      <a:pt x="3238" y="69764"/>
                      <a:pt x="2566" y="70436"/>
                      <a:pt x="1777" y="70436"/>
                    </a:cubicBezTo>
                    <a:lnTo>
                      <a:pt x="1777" y="7043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9" name="Google Shape;1269;p41"/>
              <p:cNvSpPr/>
              <p:nvPr/>
            </p:nvSpPr>
            <p:spPr>
              <a:xfrm>
                <a:off x="4902269" y="3482022"/>
                <a:ext cx="9250" cy="201268"/>
              </a:xfrm>
              <a:custGeom>
                <a:avLst/>
                <a:gdLst/>
                <a:ahLst/>
                <a:cxnLst/>
                <a:rect l="l" t="t" r="r" b="b"/>
                <a:pathLst>
                  <a:path w="3237" h="70435" extrusionOk="0">
                    <a:moveTo>
                      <a:pt x="1777" y="70436"/>
                    </a:moveTo>
                    <a:cubicBezTo>
                      <a:pt x="948" y="70436"/>
                      <a:pt x="316" y="69764"/>
                      <a:pt x="276" y="68975"/>
                    </a:cubicBezTo>
                    <a:lnTo>
                      <a:pt x="0" y="1500"/>
                    </a:lnTo>
                    <a:cubicBezTo>
                      <a:pt x="0" y="671"/>
                      <a:pt x="671" y="0"/>
                      <a:pt x="1461" y="0"/>
                    </a:cubicBezTo>
                    <a:lnTo>
                      <a:pt x="1461" y="0"/>
                    </a:lnTo>
                    <a:cubicBezTo>
                      <a:pt x="2290" y="0"/>
                      <a:pt x="2922" y="671"/>
                      <a:pt x="2961" y="1461"/>
                    </a:cubicBezTo>
                    <a:lnTo>
                      <a:pt x="3238" y="68935"/>
                    </a:lnTo>
                    <a:cubicBezTo>
                      <a:pt x="3238" y="69764"/>
                      <a:pt x="2566" y="70436"/>
                      <a:pt x="1777" y="70436"/>
                    </a:cubicBezTo>
                    <a:lnTo>
                      <a:pt x="1777" y="7043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0" name="Google Shape;1270;p41"/>
              <p:cNvSpPr/>
              <p:nvPr/>
            </p:nvSpPr>
            <p:spPr>
              <a:xfrm>
                <a:off x="4814255" y="3481908"/>
                <a:ext cx="9250" cy="201268"/>
              </a:xfrm>
              <a:custGeom>
                <a:avLst/>
                <a:gdLst/>
                <a:ahLst/>
                <a:cxnLst/>
                <a:rect l="l" t="t" r="r" b="b"/>
                <a:pathLst>
                  <a:path w="3237" h="70435" extrusionOk="0">
                    <a:moveTo>
                      <a:pt x="1777" y="70436"/>
                    </a:moveTo>
                    <a:cubicBezTo>
                      <a:pt x="948" y="70436"/>
                      <a:pt x="316" y="69764"/>
                      <a:pt x="276" y="68975"/>
                    </a:cubicBezTo>
                    <a:lnTo>
                      <a:pt x="0" y="1500"/>
                    </a:lnTo>
                    <a:cubicBezTo>
                      <a:pt x="0" y="671"/>
                      <a:pt x="671" y="0"/>
                      <a:pt x="1461" y="0"/>
                    </a:cubicBezTo>
                    <a:lnTo>
                      <a:pt x="1461" y="0"/>
                    </a:lnTo>
                    <a:cubicBezTo>
                      <a:pt x="2290" y="0"/>
                      <a:pt x="2922" y="671"/>
                      <a:pt x="2961" y="1461"/>
                    </a:cubicBezTo>
                    <a:lnTo>
                      <a:pt x="3238" y="68935"/>
                    </a:lnTo>
                    <a:cubicBezTo>
                      <a:pt x="3238" y="69764"/>
                      <a:pt x="2566" y="70436"/>
                      <a:pt x="1777" y="70436"/>
                    </a:cubicBezTo>
                    <a:lnTo>
                      <a:pt x="1777" y="7043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1" name="Google Shape;1271;p41"/>
              <p:cNvSpPr/>
              <p:nvPr/>
            </p:nvSpPr>
            <p:spPr>
              <a:xfrm>
                <a:off x="4797305" y="3481908"/>
                <a:ext cx="9250" cy="201268"/>
              </a:xfrm>
              <a:custGeom>
                <a:avLst/>
                <a:gdLst/>
                <a:ahLst/>
                <a:cxnLst/>
                <a:rect l="l" t="t" r="r" b="b"/>
                <a:pathLst>
                  <a:path w="3237" h="70435" extrusionOk="0">
                    <a:moveTo>
                      <a:pt x="1777" y="70436"/>
                    </a:moveTo>
                    <a:cubicBezTo>
                      <a:pt x="948" y="70436"/>
                      <a:pt x="316" y="69764"/>
                      <a:pt x="276" y="68975"/>
                    </a:cubicBezTo>
                    <a:lnTo>
                      <a:pt x="0" y="1500"/>
                    </a:lnTo>
                    <a:cubicBezTo>
                      <a:pt x="0" y="671"/>
                      <a:pt x="671" y="0"/>
                      <a:pt x="1461" y="0"/>
                    </a:cubicBezTo>
                    <a:lnTo>
                      <a:pt x="1461" y="0"/>
                    </a:lnTo>
                    <a:cubicBezTo>
                      <a:pt x="2290" y="0"/>
                      <a:pt x="2922" y="671"/>
                      <a:pt x="2961" y="1461"/>
                    </a:cubicBezTo>
                    <a:lnTo>
                      <a:pt x="3238" y="68935"/>
                    </a:lnTo>
                    <a:cubicBezTo>
                      <a:pt x="3238" y="69764"/>
                      <a:pt x="2566" y="70436"/>
                      <a:pt x="1777" y="70436"/>
                    </a:cubicBezTo>
                    <a:lnTo>
                      <a:pt x="1777" y="7043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2" name="Google Shape;1272;p41"/>
              <p:cNvSpPr/>
              <p:nvPr/>
            </p:nvSpPr>
            <p:spPr>
              <a:xfrm>
                <a:off x="5614191" y="3482245"/>
                <a:ext cx="9250" cy="201268"/>
              </a:xfrm>
              <a:custGeom>
                <a:avLst/>
                <a:gdLst/>
                <a:ahLst/>
                <a:cxnLst/>
                <a:rect l="l" t="t" r="r" b="b"/>
                <a:pathLst>
                  <a:path w="3237" h="70435" extrusionOk="0">
                    <a:moveTo>
                      <a:pt x="1777" y="70436"/>
                    </a:moveTo>
                    <a:cubicBezTo>
                      <a:pt x="948" y="70436"/>
                      <a:pt x="316" y="69765"/>
                      <a:pt x="276" y="68975"/>
                    </a:cubicBezTo>
                    <a:lnTo>
                      <a:pt x="0" y="1500"/>
                    </a:lnTo>
                    <a:cubicBezTo>
                      <a:pt x="0" y="671"/>
                      <a:pt x="671" y="0"/>
                      <a:pt x="1461" y="0"/>
                    </a:cubicBezTo>
                    <a:lnTo>
                      <a:pt x="1461" y="0"/>
                    </a:lnTo>
                    <a:cubicBezTo>
                      <a:pt x="2290" y="0"/>
                      <a:pt x="2922" y="671"/>
                      <a:pt x="2961" y="1461"/>
                    </a:cubicBezTo>
                    <a:lnTo>
                      <a:pt x="3237" y="68936"/>
                    </a:lnTo>
                    <a:cubicBezTo>
                      <a:pt x="3237" y="69765"/>
                      <a:pt x="2566" y="70436"/>
                      <a:pt x="1777" y="70436"/>
                    </a:cubicBezTo>
                    <a:lnTo>
                      <a:pt x="1777" y="7043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3" name="Google Shape;1273;p41"/>
              <p:cNvSpPr/>
              <p:nvPr/>
            </p:nvSpPr>
            <p:spPr>
              <a:xfrm>
                <a:off x="5597243" y="3482245"/>
                <a:ext cx="9250" cy="201268"/>
              </a:xfrm>
              <a:custGeom>
                <a:avLst/>
                <a:gdLst/>
                <a:ahLst/>
                <a:cxnLst/>
                <a:rect l="l" t="t" r="r" b="b"/>
                <a:pathLst>
                  <a:path w="3237" h="70435" extrusionOk="0">
                    <a:moveTo>
                      <a:pt x="1777" y="70436"/>
                    </a:moveTo>
                    <a:cubicBezTo>
                      <a:pt x="948" y="70436"/>
                      <a:pt x="316" y="69765"/>
                      <a:pt x="276" y="68975"/>
                    </a:cubicBezTo>
                    <a:lnTo>
                      <a:pt x="0" y="1500"/>
                    </a:lnTo>
                    <a:cubicBezTo>
                      <a:pt x="0" y="671"/>
                      <a:pt x="671" y="0"/>
                      <a:pt x="1461" y="0"/>
                    </a:cubicBezTo>
                    <a:lnTo>
                      <a:pt x="1461" y="0"/>
                    </a:lnTo>
                    <a:cubicBezTo>
                      <a:pt x="2290" y="0"/>
                      <a:pt x="2922" y="671"/>
                      <a:pt x="2961" y="1461"/>
                    </a:cubicBezTo>
                    <a:lnTo>
                      <a:pt x="3237" y="68936"/>
                    </a:lnTo>
                    <a:cubicBezTo>
                      <a:pt x="3237" y="69765"/>
                      <a:pt x="2566" y="70436"/>
                      <a:pt x="1777" y="70436"/>
                    </a:cubicBezTo>
                    <a:lnTo>
                      <a:pt x="1777" y="7043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4" name="Google Shape;1274;p41"/>
              <p:cNvSpPr/>
              <p:nvPr/>
            </p:nvSpPr>
            <p:spPr>
              <a:xfrm>
                <a:off x="5509114" y="3482245"/>
                <a:ext cx="9250" cy="201268"/>
              </a:xfrm>
              <a:custGeom>
                <a:avLst/>
                <a:gdLst/>
                <a:ahLst/>
                <a:cxnLst/>
                <a:rect l="l" t="t" r="r" b="b"/>
                <a:pathLst>
                  <a:path w="3237" h="70435" extrusionOk="0">
                    <a:moveTo>
                      <a:pt x="1777" y="70436"/>
                    </a:moveTo>
                    <a:cubicBezTo>
                      <a:pt x="948" y="70436"/>
                      <a:pt x="316" y="69765"/>
                      <a:pt x="276" y="68975"/>
                    </a:cubicBezTo>
                    <a:lnTo>
                      <a:pt x="0" y="1500"/>
                    </a:lnTo>
                    <a:cubicBezTo>
                      <a:pt x="0" y="671"/>
                      <a:pt x="671" y="0"/>
                      <a:pt x="1461" y="0"/>
                    </a:cubicBezTo>
                    <a:lnTo>
                      <a:pt x="1461" y="0"/>
                    </a:lnTo>
                    <a:cubicBezTo>
                      <a:pt x="2290" y="0"/>
                      <a:pt x="2922" y="671"/>
                      <a:pt x="2961" y="1461"/>
                    </a:cubicBezTo>
                    <a:lnTo>
                      <a:pt x="3237" y="68936"/>
                    </a:lnTo>
                    <a:cubicBezTo>
                      <a:pt x="3237" y="69765"/>
                      <a:pt x="2566" y="70436"/>
                      <a:pt x="1777" y="70436"/>
                    </a:cubicBezTo>
                    <a:lnTo>
                      <a:pt x="1777" y="7043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5" name="Google Shape;1275;p41"/>
              <p:cNvSpPr/>
              <p:nvPr/>
            </p:nvSpPr>
            <p:spPr>
              <a:xfrm>
                <a:off x="5492279" y="3482245"/>
                <a:ext cx="9250" cy="201268"/>
              </a:xfrm>
              <a:custGeom>
                <a:avLst/>
                <a:gdLst/>
                <a:ahLst/>
                <a:cxnLst/>
                <a:rect l="l" t="t" r="r" b="b"/>
                <a:pathLst>
                  <a:path w="3237" h="70435" extrusionOk="0">
                    <a:moveTo>
                      <a:pt x="1777" y="70436"/>
                    </a:moveTo>
                    <a:cubicBezTo>
                      <a:pt x="948" y="70436"/>
                      <a:pt x="316" y="69765"/>
                      <a:pt x="276" y="68975"/>
                    </a:cubicBezTo>
                    <a:lnTo>
                      <a:pt x="0" y="1500"/>
                    </a:lnTo>
                    <a:cubicBezTo>
                      <a:pt x="0" y="671"/>
                      <a:pt x="671" y="0"/>
                      <a:pt x="1461" y="0"/>
                    </a:cubicBezTo>
                    <a:lnTo>
                      <a:pt x="1461" y="0"/>
                    </a:lnTo>
                    <a:cubicBezTo>
                      <a:pt x="2290" y="0"/>
                      <a:pt x="2922" y="671"/>
                      <a:pt x="2961" y="1461"/>
                    </a:cubicBezTo>
                    <a:lnTo>
                      <a:pt x="3238" y="68936"/>
                    </a:lnTo>
                    <a:cubicBezTo>
                      <a:pt x="3238" y="69765"/>
                      <a:pt x="2566" y="70436"/>
                      <a:pt x="1777" y="70436"/>
                    </a:cubicBezTo>
                    <a:lnTo>
                      <a:pt x="1777" y="7043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6" name="Google Shape;1276;p41"/>
              <p:cNvSpPr/>
              <p:nvPr/>
            </p:nvSpPr>
            <p:spPr>
              <a:xfrm>
                <a:off x="4962150" y="3541354"/>
                <a:ext cx="469553" cy="81307"/>
              </a:xfrm>
              <a:custGeom>
                <a:avLst/>
                <a:gdLst/>
                <a:ahLst/>
                <a:cxnLst/>
                <a:rect l="l" t="t" r="r" b="b"/>
                <a:pathLst>
                  <a:path w="164323" h="28454" extrusionOk="0">
                    <a:moveTo>
                      <a:pt x="82280" y="73"/>
                    </a:moveTo>
                    <a:cubicBezTo>
                      <a:pt x="127645" y="863"/>
                      <a:pt x="164403" y="7812"/>
                      <a:pt x="164324" y="15629"/>
                    </a:cubicBezTo>
                    <a:cubicBezTo>
                      <a:pt x="164245" y="23446"/>
                      <a:pt x="127408" y="29171"/>
                      <a:pt x="82043" y="28381"/>
                    </a:cubicBezTo>
                    <a:cubicBezTo>
                      <a:pt x="36679" y="27592"/>
                      <a:pt x="-79" y="20643"/>
                      <a:pt x="0" y="12826"/>
                    </a:cubicBezTo>
                    <a:cubicBezTo>
                      <a:pt x="79" y="5008"/>
                      <a:pt x="36916" y="-717"/>
                      <a:pt x="82280" y="73"/>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7" name="Google Shape;1277;p41"/>
              <p:cNvSpPr/>
              <p:nvPr/>
            </p:nvSpPr>
            <p:spPr>
              <a:xfrm>
                <a:off x="4957858" y="3537170"/>
                <a:ext cx="478014" cy="89791"/>
              </a:xfrm>
              <a:custGeom>
                <a:avLst/>
                <a:gdLst/>
                <a:ahLst/>
                <a:cxnLst/>
                <a:rect l="l" t="t" r="r" b="b"/>
                <a:pathLst>
                  <a:path w="167284" h="31423" extrusionOk="0">
                    <a:moveTo>
                      <a:pt x="92032" y="31423"/>
                    </a:moveTo>
                    <a:cubicBezTo>
                      <a:pt x="89229" y="31423"/>
                      <a:pt x="86386" y="31423"/>
                      <a:pt x="83504" y="31344"/>
                    </a:cubicBezTo>
                    <a:cubicBezTo>
                      <a:pt x="41930" y="30634"/>
                      <a:pt x="-79" y="24554"/>
                      <a:pt x="0" y="14288"/>
                    </a:cubicBezTo>
                    <a:cubicBezTo>
                      <a:pt x="0" y="13064"/>
                      <a:pt x="553" y="11919"/>
                      <a:pt x="1658" y="10854"/>
                    </a:cubicBezTo>
                    <a:cubicBezTo>
                      <a:pt x="8884" y="3786"/>
                      <a:pt x="42680" y="-636"/>
                      <a:pt x="83781" y="75"/>
                    </a:cubicBezTo>
                    <a:cubicBezTo>
                      <a:pt x="125355" y="785"/>
                      <a:pt x="167364" y="6866"/>
                      <a:pt x="167285" y="17131"/>
                    </a:cubicBezTo>
                    <a:cubicBezTo>
                      <a:pt x="167285" y="18355"/>
                      <a:pt x="166732" y="19500"/>
                      <a:pt x="165627" y="20566"/>
                    </a:cubicBezTo>
                    <a:cubicBezTo>
                      <a:pt x="158915" y="27120"/>
                      <a:pt x="129224" y="31423"/>
                      <a:pt x="92032" y="31423"/>
                    </a:cubicBezTo>
                    <a:close/>
                    <a:moveTo>
                      <a:pt x="75253" y="2957"/>
                    </a:moveTo>
                    <a:cubicBezTo>
                      <a:pt x="35415" y="2957"/>
                      <a:pt x="8923" y="7931"/>
                      <a:pt x="3751" y="12946"/>
                    </a:cubicBezTo>
                    <a:cubicBezTo>
                      <a:pt x="3238" y="13419"/>
                      <a:pt x="3001" y="13893"/>
                      <a:pt x="3001" y="14288"/>
                    </a:cubicBezTo>
                    <a:cubicBezTo>
                      <a:pt x="2961" y="19579"/>
                      <a:pt x="33599" y="27515"/>
                      <a:pt x="83583" y="28344"/>
                    </a:cubicBezTo>
                    <a:cubicBezTo>
                      <a:pt x="128119" y="29094"/>
                      <a:pt x="158046" y="23803"/>
                      <a:pt x="163573" y="18434"/>
                    </a:cubicBezTo>
                    <a:cubicBezTo>
                      <a:pt x="164087" y="17920"/>
                      <a:pt x="164324" y="17486"/>
                      <a:pt x="164324" y="17092"/>
                    </a:cubicBezTo>
                    <a:cubicBezTo>
                      <a:pt x="164363" y="11801"/>
                      <a:pt x="133725" y="3865"/>
                      <a:pt x="83741" y="3036"/>
                    </a:cubicBezTo>
                    <a:cubicBezTo>
                      <a:pt x="80859" y="2996"/>
                      <a:pt x="78016" y="2957"/>
                      <a:pt x="75213" y="295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8" name="Google Shape;1278;p41"/>
              <p:cNvSpPr/>
              <p:nvPr/>
            </p:nvSpPr>
            <p:spPr>
              <a:xfrm>
                <a:off x="4750642" y="3305197"/>
                <a:ext cx="904925" cy="145084"/>
              </a:xfrm>
              <a:custGeom>
                <a:avLst/>
                <a:gdLst/>
                <a:ahLst/>
                <a:cxnLst/>
                <a:rect l="l" t="t" r="r" b="b"/>
                <a:pathLst>
                  <a:path w="316684" h="50773" extrusionOk="0">
                    <a:moveTo>
                      <a:pt x="313249" y="0"/>
                    </a:moveTo>
                    <a:lnTo>
                      <a:pt x="0" y="0"/>
                    </a:lnTo>
                    <a:cubicBezTo>
                      <a:pt x="3474" y="12200"/>
                      <a:pt x="3869" y="40666"/>
                      <a:pt x="0" y="50774"/>
                    </a:cubicBezTo>
                    <a:lnTo>
                      <a:pt x="313249" y="50774"/>
                    </a:lnTo>
                    <a:cubicBezTo>
                      <a:pt x="317829" y="41811"/>
                      <a:pt x="317829" y="8962"/>
                      <a:pt x="313249"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9" name="Google Shape;1279;p41"/>
              <p:cNvSpPr/>
              <p:nvPr/>
            </p:nvSpPr>
            <p:spPr>
              <a:xfrm>
                <a:off x="4753128" y="3373554"/>
                <a:ext cx="884616" cy="8572"/>
              </a:xfrm>
              <a:custGeom>
                <a:avLst/>
                <a:gdLst/>
                <a:ahLst/>
                <a:cxnLst/>
                <a:rect l="l" t="t" r="r" b="b"/>
                <a:pathLst>
                  <a:path w="309577" h="3000" extrusionOk="0">
                    <a:moveTo>
                      <a:pt x="308077" y="3001"/>
                    </a:moveTo>
                    <a:lnTo>
                      <a:pt x="1500" y="3001"/>
                    </a:lnTo>
                    <a:cubicBezTo>
                      <a:pt x="671" y="3001"/>
                      <a:pt x="0" y="2330"/>
                      <a:pt x="0" y="1500"/>
                    </a:cubicBezTo>
                    <a:cubicBezTo>
                      <a:pt x="0" y="671"/>
                      <a:pt x="671" y="0"/>
                      <a:pt x="1500" y="0"/>
                    </a:cubicBezTo>
                    <a:lnTo>
                      <a:pt x="308077" y="0"/>
                    </a:lnTo>
                    <a:cubicBezTo>
                      <a:pt x="308906" y="0"/>
                      <a:pt x="309577" y="671"/>
                      <a:pt x="309577" y="1500"/>
                    </a:cubicBezTo>
                    <a:cubicBezTo>
                      <a:pt x="309577" y="2330"/>
                      <a:pt x="308906" y="3001"/>
                      <a:pt x="308077" y="30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0" name="Google Shape;1280;p41"/>
              <p:cNvSpPr/>
              <p:nvPr/>
            </p:nvSpPr>
            <p:spPr>
              <a:xfrm>
                <a:off x="4750078" y="3323274"/>
                <a:ext cx="887662" cy="8572"/>
              </a:xfrm>
              <a:custGeom>
                <a:avLst/>
                <a:gdLst/>
                <a:ahLst/>
                <a:cxnLst/>
                <a:rect l="l" t="t" r="r" b="b"/>
                <a:pathLst>
                  <a:path w="310643" h="3000" extrusionOk="0">
                    <a:moveTo>
                      <a:pt x="309143" y="3001"/>
                    </a:moveTo>
                    <a:lnTo>
                      <a:pt x="1500" y="3001"/>
                    </a:lnTo>
                    <a:cubicBezTo>
                      <a:pt x="671" y="3001"/>
                      <a:pt x="0" y="2329"/>
                      <a:pt x="0" y="1500"/>
                    </a:cubicBezTo>
                    <a:cubicBezTo>
                      <a:pt x="0" y="671"/>
                      <a:pt x="671" y="0"/>
                      <a:pt x="1500" y="0"/>
                    </a:cubicBezTo>
                    <a:lnTo>
                      <a:pt x="309143" y="0"/>
                    </a:lnTo>
                    <a:cubicBezTo>
                      <a:pt x="309972" y="0"/>
                      <a:pt x="310643" y="671"/>
                      <a:pt x="310643" y="1500"/>
                    </a:cubicBezTo>
                    <a:cubicBezTo>
                      <a:pt x="310643" y="2329"/>
                      <a:pt x="309972" y="3001"/>
                      <a:pt x="309143" y="30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1" name="Google Shape;1281;p41"/>
              <p:cNvSpPr/>
              <p:nvPr/>
            </p:nvSpPr>
            <p:spPr>
              <a:xfrm>
                <a:off x="4750078" y="3423832"/>
                <a:ext cx="887662" cy="8572"/>
              </a:xfrm>
              <a:custGeom>
                <a:avLst/>
                <a:gdLst/>
                <a:ahLst/>
                <a:cxnLst/>
                <a:rect l="l" t="t" r="r" b="b"/>
                <a:pathLst>
                  <a:path w="310643" h="3000" extrusionOk="0">
                    <a:moveTo>
                      <a:pt x="309143" y="3001"/>
                    </a:moveTo>
                    <a:lnTo>
                      <a:pt x="1500" y="3001"/>
                    </a:lnTo>
                    <a:cubicBezTo>
                      <a:pt x="671" y="3001"/>
                      <a:pt x="0" y="2329"/>
                      <a:pt x="0" y="1500"/>
                    </a:cubicBezTo>
                    <a:cubicBezTo>
                      <a:pt x="0" y="671"/>
                      <a:pt x="671" y="0"/>
                      <a:pt x="1500" y="0"/>
                    </a:cubicBezTo>
                    <a:lnTo>
                      <a:pt x="309143" y="0"/>
                    </a:lnTo>
                    <a:cubicBezTo>
                      <a:pt x="309972" y="0"/>
                      <a:pt x="310643" y="671"/>
                      <a:pt x="310643" y="1500"/>
                    </a:cubicBezTo>
                    <a:cubicBezTo>
                      <a:pt x="310643" y="2329"/>
                      <a:pt x="309972" y="3001"/>
                      <a:pt x="309143" y="30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2" name="Google Shape;1282;p41"/>
              <p:cNvSpPr/>
              <p:nvPr/>
            </p:nvSpPr>
            <p:spPr>
              <a:xfrm>
                <a:off x="4750078" y="3345759"/>
                <a:ext cx="887662" cy="8572"/>
              </a:xfrm>
              <a:custGeom>
                <a:avLst/>
                <a:gdLst/>
                <a:ahLst/>
                <a:cxnLst/>
                <a:rect l="l" t="t" r="r" b="b"/>
                <a:pathLst>
                  <a:path w="310643" h="3000" extrusionOk="0">
                    <a:moveTo>
                      <a:pt x="309143" y="3001"/>
                    </a:moveTo>
                    <a:lnTo>
                      <a:pt x="1500" y="3001"/>
                    </a:lnTo>
                    <a:cubicBezTo>
                      <a:pt x="671" y="3001"/>
                      <a:pt x="0" y="2329"/>
                      <a:pt x="0" y="1500"/>
                    </a:cubicBezTo>
                    <a:cubicBezTo>
                      <a:pt x="0" y="671"/>
                      <a:pt x="671" y="0"/>
                      <a:pt x="1500" y="0"/>
                    </a:cubicBezTo>
                    <a:lnTo>
                      <a:pt x="309143" y="0"/>
                    </a:lnTo>
                    <a:cubicBezTo>
                      <a:pt x="309972" y="0"/>
                      <a:pt x="310643" y="671"/>
                      <a:pt x="310643" y="1500"/>
                    </a:cubicBezTo>
                    <a:cubicBezTo>
                      <a:pt x="310643" y="2329"/>
                      <a:pt x="309972" y="3001"/>
                      <a:pt x="309143" y="30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3" name="Google Shape;1283;p41"/>
              <p:cNvSpPr/>
              <p:nvPr/>
            </p:nvSpPr>
            <p:spPr>
              <a:xfrm>
                <a:off x="4750078" y="3398523"/>
                <a:ext cx="887662" cy="8572"/>
              </a:xfrm>
              <a:custGeom>
                <a:avLst/>
                <a:gdLst/>
                <a:ahLst/>
                <a:cxnLst/>
                <a:rect l="l" t="t" r="r" b="b"/>
                <a:pathLst>
                  <a:path w="310643" h="3000" extrusionOk="0">
                    <a:moveTo>
                      <a:pt x="309143" y="3001"/>
                    </a:moveTo>
                    <a:lnTo>
                      <a:pt x="1500" y="3001"/>
                    </a:lnTo>
                    <a:cubicBezTo>
                      <a:pt x="671" y="3001"/>
                      <a:pt x="0" y="2329"/>
                      <a:pt x="0" y="1500"/>
                    </a:cubicBezTo>
                    <a:cubicBezTo>
                      <a:pt x="0" y="671"/>
                      <a:pt x="671" y="0"/>
                      <a:pt x="1500" y="0"/>
                    </a:cubicBezTo>
                    <a:lnTo>
                      <a:pt x="309143" y="0"/>
                    </a:lnTo>
                    <a:cubicBezTo>
                      <a:pt x="309972" y="0"/>
                      <a:pt x="310643" y="671"/>
                      <a:pt x="310643" y="1500"/>
                    </a:cubicBezTo>
                    <a:cubicBezTo>
                      <a:pt x="310643" y="2329"/>
                      <a:pt x="309972" y="3001"/>
                      <a:pt x="309143" y="30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4" name="Google Shape;1284;p41"/>
              <p:cNvSpPr/>
              <p:nvPr/>
            </p:nvSpPr>
            <p:spPr>
              <a:xfrm>
                <a:off x="4741152" y="3269834"/>
                <a:ext cx="937529" cy="216161"/>
              </a:xfrm>
              <a:custGeom>
                <a:avLst/>
                <a:gdLst/>
                <a:ahLst/>
                <a:cxnLst/>
                <a:rect l="l" t="t" r="r" b="b"/>
                <a:pathLst>
                  <a:path w="328094" h="75647" extrusionOk="0">
                    <a:moveTo>
                      <a:pt x="324028" y="75608"/>
                    </a:moveTo>
                    <a:lnTo>
                      <a:pt x="3159" y="75608"/>
                    </a:lnTo>
                    <a:cubicBezTo>
                      <a:pt x="1421" y="75608"/>
                      <a:pt x="0" y="73239"/>
                      <a:pt x="0" y="70317"/>
                    </a:cubicBezTo>
                    <a:lnTo>
                      <a:pt x="0" y="70317"/>
                    </a:lnTo>
                    <a:cubicBezTo>
                      <a:pt x="0" y="66369"/>
                      <a:pt x="1895" y="63211"/>
                      <a:pt x="4225" y="63211"/>
                    </a:cubicBezTo>
                    <a:lnTo>
                      <a:pt x="316526" y="63211"/>
                    </a:lnTo>
                    <a:cubicBezTo>
                      <a:pt x="321106" y="54248"/>
                      <a:pt x="321106" y="21399"/>
                      <a:pt x="316526" y="12437"/>
                    </a:cubicBezTo>
                    <a:lnTo>
                      <a:pt x="4225" y="12437"/>
                    </a:lnTo>
                    <a:cubicBezTo>
                      <a:pt x="1895" y="12437"/>
                      <a:pt x="0" y="9239"/>
                      <a:pt x="0" y="5290"/>
                    </a:cubicBezTo>
                    <a:lnTo>
                      <a:pt x="0" y="5290"/>
                    </a:lnTo>
                    <a:cubicBezTo>
                      <a:pt x="0" y="2369"/>
                      <a:pt x="1421" y="0"/>
                      <a:pt x="3159" y="0"/>
                    </a:cubicBezTo>
                    <a:lnTo>
                      <a:pt x="324028" y="0"/>
                    </a:lnTo>
                    <a:cubicBezTo>
                      <a:pt x="326278" y="0"/>
                      <a:pt x="328094" y="3040"/>
                      <a:pt x="328094" y="6830"/>
                    </a:cubicBezTo>
                    <a:lnTo>
                      <a:pt x="328094" y="68817"/>
                    </a:lnTo>
                    <a:cubicBezTo>
                      <a:pt x="328094" y="72607"/>
                      <a:pt x="326278" y="75647"/>
                      <a:pt x="324028" y="756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5" name="Google Shape;1285;p41"/>
              <p:cNvSpPr/>
              <p:nvPr/>
            </p:nvSpPr>
            <p:spPr>
              <a:xfrm>
                <a:off x="4741161" y="3083179"/>
                <a:ext cx="930862" cy="188521"/>
              </a:xfrm>
              <a:custGeom>
                <a:avLst/>
                <a:gdLst/>
                <a:ahLst/>
                <a:cxnLst/>
                <a:rect l="l" t="t" r="r" b="b"/>
                <a:pathLst>
                  <a:path w="325761" h="65974" extrusionOk="0">
                    <a:moveTo>
                      <a:pt x="325762" y="0"/>
                    </a:moveTo>
                    <a:lnTo>
                      <a:pt x="6354" y="789"/>
                    </a:lnTo>
                    <a:cubicBezTo>
                      <a:pt x="-2293" y="12318"/>
                      <a:pt x="-2056" y="54485"/>
                      <a:pt x="6709" y="65974"/>
                    </a:cubicBezTo>
                    <a:lnTo>
                      <a:pt x="325564" y="65185"/>
                    </a:lnTo>
                    <a:lnTo>
                      <a:pt x="325722" y="0"/>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6" name="Google Shape;1286;p41"/>
              <p:cNvSpPr/>
              <p:nvPr/>
            </p:nvSpPr>
            <p:spPr>
              <a:xfrm>
                <a:off x="5496800" y="3082074"/>
                <a:ext cx="18277" cy="187078"/>
              </a:xfrm>
              <a:custGeom>
                <a:avLst/>
                <a:gdLst/>
                <a:ahLst/>
                <a:cxnLst/>
                <a:rect l="l" t="t" r="r" b="b"/>
                <a:pathLst>
                  <a:path w="6396" h="65469" extrusionOk="0">
                    <a:moveTo>
                      <a:pt x="395" y="65452"/>
                    </a:moveTo>
                    <a:cubicBezTo>
                      <a:pt x="790" y="65492"/>
                      <a:pt x="6396" y="65452"/>
                      <a:pt x="6396" y="65452"/>
                    </a:cubicBezTo>
                    <a:lnTo>
                      <a:pt x="5725" y="228"/>
                    </a:lnTo>
                    <a:cubicBezTo>
                      <a:pt x="5725" y="228"/>
                      <a:pt x="0" y="-285"/>
                      <a:pt x="0" y="228"/>
                    </a:cubicBezTo>
                    <a:cubicBezTo>
                      <a:pt x="0" y="781"/>
                      <a:pt x="355" y="65413"/>
                      <a:pt x="355" y="65413"/>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7" name="Google Shape;1287;p41"/>
              <p:cNvSpPr/>
              <p:nvPr/>
            </p:nvSpPr>
            <p:spPr>
              <a:xfrm>
                <a:off x="5598374" y="3081848"/>
                <a:ext cx="18277" cy="187078"/>
              </a:xfrm>
              <a:custGeom>
                <a:avLst/>
                <a:gdLst/>
                <a:ahLst/>
                <a:cxnLst/>
                <a:rect l="l" t="t" r="r" b="b"/>
                <a:pathLst>
                  <a:path w="6396" h="65469" extrusionOk="0">
                    <a:moveTo>
                      <a:pt x="395" y="65452"/>
                    </a:moveTo>
                    <a:cubicBezTo>
                      <a:pt x="790" y="65492"/>
                      <a:pt x="6396" y="65452"/>
                      <a:pt x="6396" y="65452"/>
                    </a:cubicBezTo>
                    <a:lnTo>
                      <a:pt x="5725" y="228"/>
                    </a:lnTo>
                    <a:cubicBezTo>
                      <a:pt x="5725" y="228"/>
                      <a:pt x="0" y="-285"/>
                      <a:pt x="0" y="228"/>
                    </a:cubicBezTo>
                    <a:cubicBezTo>
                      <a:pt x="0" y="741"/>
                      <a:pt x="355" y="65413"/>
                      <a:pt x="355" y="65413"/>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8" name="Google Shape;1288;p41"/>
              <p:cNvSpPr/>
              <p:nvPr/>
            </p:nvSpPr>
            <p:spPr>
              <a:xfrm>
                <a:off x="4824763" y="3084450"/>
                <a:ext cx="18277" cy="187078"/>
              </a:xfrm>
              <a:custGeom>
                <a:avLst/>
                <a:gdLst/>
                <a:ahLst/>
                <a:cxnLst/>
                <a:rect l="l" t="t" r="r" b="b"/>
                <a:pathLst>
                  <a:path w="6396" h="65469" extrusionOk="0">
                    <a:moveTo>
                      <a:pt x="395" y="65452"/>
                    </a:moveTo>
                    <a:cubicBezTo>
                      <a:pt x="790" y="65491"/>
                      <a:pt x="6396" y="65452"/>
                      <a:pt x="6396" y="65452"/>
                    </a:cubicBezTo>
                    <a:lnTo>
                      <a:pt x="5725" y="228"/>
                    </a:lnTo>
                    <a:cubicBezTo>
                      <a:pt x="5725" y="228"/>
                      <a:pt x="0" y="-285"/>
                      <a:pt x="0" y="228"/>
                    </a:cubicBezTo>
                    <a:cubicBezTo>
                      <a:pt x="0" y="780"/>
                      <a:pt x="355" y="65413"/>
                      <a:pt x="355" y="65413"/>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9" name="Google Shape;1289;p41"/>
              <p:cNvSpPr/>
              <p:nvPr/>
            </p:nvSpPr>
            <p:spPr>
              <a:xfrm>
                <a:off x="4926336" y="3084335"/>
                <a:ext cx="18277" cy="187078"/>
              </a:xfrm>
              <a:custGeom>
                <a:avLst/>
                <a:gdLst/>
                <a:ahLst/>
                <a:cxnLst/>
                <a:rect l="l" t="t" r="r" b="b"/>
                <a:pathLst>
                  <a:path w="6396" h="65469" extrusionOk="0">
                    <a:moveTo>
                      <a:pt x="395" y="65452"/>
                    </a:moveTo>
                    <a:cubicBezTo>
                      <a:pt x="790" y="65491"/>
                      <a:pt x="6396" y="65452"/>
                      <a:pt x="6396" y="65452"/>
                    </a:cubicBezTo>
                    <a:lnTo>
                      <a:pt x="5725" y="228"/>
                    </a:lnTo>
                    <a:cubicBezTo>
                      <a:pt x="5725" y="228"/>
                      <a:pt x="0" y="-285"/>
                      <a:pt x="0" y="228"/>
                    </a:cubicBezTo>
                    <a:cubicBezTo>
                      <a:pt x="0" y="781"/>
                      <a:pt x="355" y="65413"/>
                      <a:pt x="355" y="65413"/>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0" name="Google Shape;1290;p41"/>
              <p:cNvSpPr/>
              <p:nvPr/>
            </p:nvSpPr>
            <p:spPr>
              <a:xfrm>
                <a:off x="5496348" y="3083519"/>
                <a:ext cx="1014" cy="186378"/>
              </a:xfrm>
              <a:custGeom>
                <a:avLst/>
                <a:gdLst/>
                <a:ahLst/>
                <a:cxnLst/>
                <a:rect l="l" t="t" r="r" b="b"/>
                <a:pathLst>
                  <a:path w="355" h="65224" extrusionOk="0">
                    <a:moveTo>
                      <a:pt x="0" y="0"/>
                    </a:moveTo>
                    <a:lnTo>
                      <a:pt x="355" y="65224"/>
                    </a:lnTo>
                  </a:path>
                </a:pathLst>
              </a:cu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1" name="Google Shape;1291;p41"/>
              <p:cNvSpPr/>
              <p:nvPr/>
            </p:nvSpPr>
            <p:spPr>
              <a:xfrm>
                <a:off x="4982489" y="3109392"/>
                <a:ext cx="480383" cy="136171"/>
              </a:xfrm>
              <a:custGeom>
                <a:avLst/>
                <a:gdLst/>
                <a:ahLst/>
                <a:cxnLst/>
                <a:rect l="l" t="t" r="r" b="b"/>
                <a:pathLst>
                  <a:path w="168113" h="47654" extrusionOk="0">
                    <a:moveTo>
                      <a:pt x="158638" y="47655"/>
                    </a:moveTo>
                    <a:lnTo>
                      <a:pt x="9476" y="47655"/>
                    </a:lnTo>
                    <a:cubicBezTo>
                      <a:pt x="7857" y="47655"/>
                      <a:pt x="6514" y="46313"/>
                      <a:pt x="6514" y="44694"/>
                    </a:cubicBezTo>
                    <a:cubicBezTo>
                      <a:pt x="6514" y="42720"/>
                      <a:pt x="4896" y="41140"/>
                      <a:pt x="2961" y="41140"/>
                    </a:cubicBezTo>
                    <a:cubicBezTo>
                      <a:pt x="1342" y="41140"/>
                      <a:pt x="0" y="39798"/>
                      <a:pt x="0" y="38179"/>
                    </a:cubicBezTo>
                    <a:lnTo>
                      <a:pt x="0" y="9476"/>
                    </a:lnTo>
                    <a:cubicBezTo>
                      <a:pt x="0" y="7857"/>
                      <a:pt x="1342" y="6515"/>
                      <a:pt x="2961" y="6515"/>
                    </a:cubicBezTo>
                    <a:cubicBezTo>
                      <a:pt x="4935" y="6515"/>
                      <a:pt x="6514" y="4896"/>
                      <a:pt x="6514" y="2961"/>
                    </a:cubicBezTo>
                    <a:cubicBezTo>
                      <a:pt x="6514" y="1343"/>
                      <a:pt x="7857" y="0"/>
                      <a:pt x="9476" y="0"/>
                    </a:cubicBezTo>
                    <a:lnTo>
                      <a:pt x="158638" y="0"/>
                    </a:lnTo>
                    <a:cubicBezTo>
                      <a:pt x="160257" y="0"/>
                      <a:pt x="161599" y="1343"/>
                      <a:pt x="161599" y="2961"/>
                    </a:cubicBezTo>
                    <a:cubicBezTo>
                      <a:pt x="161599" y="4935"/>
                      <a:pt x="163218" y="6515"/>
                      <a:pt x="165153" y="6515"/>
                    </a:cubicBezTo>
                    <a:cubicBezTo>
                      <a:pt x="166771" y="6515"/>
                      <a:pt x="168114" y="7857"/>
                      <a:pt x="168114" y="9476"/>
                    </a:cubicBezTo>
                    <a:lnTo>
                      <a:pt x="168114" y="38179"/>
                    </a:lnTo>
                    <a:cubicBezTo>
                      <a:pt x="168114" y="39798"/>
                      <a:pt x="166771" y="41140"/>
                      <a:pt x="165153" y="41140"/>
                    </a:cubicBezTo>
                    <a:cubicBezTo>
                      <a:pt x="163179" y="41140"/>
                      <a:pt x="161599" y="42759"/>
                      <a:pt x="161599" y="44694"/>
                    </a:cubicBezTo>
                    <a:cubicBezTo>
                      <a:pt x="161599" y="46313"/>
                      <a:pt x="160257" y="47655"/>
                      <a:pt x="158638" y="47655"/>
                    </a:cubicBezTo>
                    <a:close/>
                    <a:moveTo>
                      <a:pt x="11963" y="41733"/>
                    </a:moveTo>
                    <a:lnTo>
                      <a:pt x="156151" y="41733"/>
                    </a:lnTo>
                    <a:cubicBezTo>
                      <a:pt x="157098" y="38890"/>
                      <a:pt x="159349" y="36600"/>
                      <a:pt x="162192" y="35692"/>
                    </a:cubicBezTo>
                    <a:lnTo>
                      <a:pt x="162192" y="11963"/>
                    </a:lnTo>
                    <a:cubicBezTo>
                      <a:pt x="159349" y="11016"/>
                      <a:pt x="157059" y="8765"/>
                      <a:pt x="156151" y="5922"/>
                    </a:cubicBezTo>
                    <a:lnTo>
                      <a:pt x="11963" y="5922"/>
                    </a:lnTo>
                    <a:cubicBezTo>
                      <a:pt x="11015" y="8765"/>
                      <a:pt x="8765" y="11055"/>
                      <a:pt x="5922" y="11963"/>
                    </a:cubicBezTo>
                    <a:lnTo>
                      <a:pt x="5922" y="35692"/>
                    </a:lnTo>
                    <a:cubicBezTo>
                      <a:pt x="8765" y="36639"/>
                      <a:pt x="11055" y="38890"/>
                      <a:pt x="11963" y="41733"/>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292" name="Google Shape;1292;p41"/>
            <p:cNvSpPr/>
            <p:nvPr/>
          </p:nvSpPr>
          <p:spPr>
            <a:xfrm>
              <a:off x="5662662" y="2600981"/>
              <a:ext cx="8572" cy="172387"/>
            </a:xfrm>
            <a:custGeom>
              <a:avLst/>
              <a:gdLst/>
              <a:ahLst/>
              <a:cxnLst/>
              <a:rect l="l" t="t" r="r" b="b"/>
              <a:pathLst>
                <a:path w="3000" h="60328" extrusionOk="0">
                  <a:moveTo>
                    <a:pt x="1500" y="60328"/>
                  </a:moveTo>
                  <a:cubicBezTo>
                    <a:pt x="671" y="60328"/>
                    <a:pt x="0" y="59657"/>
                    <a:pt x="0" y="58828"/>
                  </a:cubicBezTo>
                  <a:lnTo>
                    <a:pt x="0" y="1500"/>
                  </a:lnTo>
                  <a:cubicBezTo>
                    <a:pt x="0" y="671"/>
                    <a:pt x="671" y="0"/>
                    <a:pt x="1500" y="0"/>
                  </a:cubicBezTo>
                  <a:cubicBezTo>
                    <a:pt x="2329" y="0"/>
                    <a:pt x="3001" y="671"/>
                    <a:pt x="3001" y="1500"/>
                  </a:cubicBezTo>
                  <a:lnTo>
                    <a:pt x="3001" y="58828"/>
                  </a:lnTo>
                  <a:cubicBezTo>
                    <a:pt x="3001" y="59657"/>
                    <a:pt x="2329" y="60328"/>
                    <a:pt x="1500" y="6032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3" name="Google Shape;1293;p41"/>
            <p:cNvSpPr/>
            <p:nvPr/>
          </p:nvSpPr>
          <p:spPr>
            <a:xfrm>
              <a:off x="5662662" y="2811701"/>
              <a:ext cx="8572" cy="172384"/>
            </a:xfrm>
            <a:custGeom>
              <a:avLst/>
              <a:gdLst/>
              <a:ahLst/>
              <a:cxnLst/>
              <a:rect l="l" t="t" r="r" b="b"/>
              <a:pathLst>
                <a:path w="3000" h="60327" extrusionOk="0">
                  <a:moveTo>
                    <a:pt x="1500" y="60328"/>
                  </a:moveTo>
                  <a:cubicBezTo>
                    <a:pt x="671" y="60328"/>
                    <a:pt x="0" y="59657"/>
                    <a:pt x="0" y="58828"/>
                  </a:cubicBezTo>
                  <a:lnTo>
                    <a:pt x="0" y="1500"/>
                  </a:lnTo>
                  <a:cubicBezTo>
                    <a:pt x="0" y="671"/>
                    <a:pt x="671" y="0"/>
                    <a:pt x="1500" y="0"/>
                  </a:cubicBezTo>
                  <a:cubicBezTo>
                    <a:pt x="2329" y="0"/>
                    <a:pt x="3001" y="671"/>
                    <a:pt x="3001" y="1500"/>
                  </a:cubicBezTo>
                  <a:lnTo>
                    <a:pt x="3001" y="58828"/>
                  </a:lnTo>
                  <a:cubicBezTo>
                    <a:pt x="3001" y="59657"/>
                    <a:pt x="2329" y="60328"/>
                    <a:pt x="1500" y="6032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4" name="Google Shape;1294;p41"/>
            <p:cNvSpPr/>
            <p:nvPr/>
          </p:nvSpPr>
          <p:spPr>
            <a:xfrm>
              <a:off x="5659726" y="2406307"/>
              <a:ext cx="8572" cy="166858"/>
            </a:xfrm>
            <a:custGeom>
              <a:avLst/>
              <a:gdLst/>
              <a:ahLst/>
              <a:cxnLst/>
              <a:rect l="l" t="t" r="r" b="b"/>
              <a:pathLst>
                <a:path w="3000" h="58393" extrusionOk="0">
                  <a:moveTo>
                    <a:pt x="1500" y="58393"/>
                  </a:moveTo>
                  <a:cubicBezTo>
                    <a:pt x="671" y="58393"/>
                    <a:pt x="0" y="57722"/>
                    <a:pt x="0" y="56893"/>
                  </a:cubicBezTo>
                  <a:lnTo>
                    <a:pt x="0" y="1500"/>
                  </a:lnTo>
                  <a:cubicBezTo>
                    <a:pt x="0" y="671"/>
                    <a:pt x="671" y="0"/>
                    <a:pt x="1500" y="0"/>
                  </a:cubicBezTo>
                  <a:cubicBezTo>
                    <a:pt x="2329" y="0"/>
                    <a:pt x="3001" y="671"/>
                    <a:pt x="3001" y="1500"/>
                  </a:cubicBezTo>
                  <a:lnTo>
                    <a:pt x="3001" y="56893"/>
                  </a:lnTo>
                  <a:cubicBezTo>
                    <a:pt x="3001" y="57722"/>
                    <a:pt x="2329" y="58393"/>
                    <a:pt x="1500" y="5839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6"/>
          <p:cNvSpPr txBox="1">
            <a:spLocks noGrp="1"/>
          </p:cNvSpPr>
          <p:nvPr>
            <p:ph type="title" idx="5"/>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latin typeface="+mj-lt"/>
              </a:rPr>
              <a:t>Nội</a:t>
            </a:r>
            <a:r>
              <a:rPr lang="vi-VN" dirty="0">
                <a:latin typeface="+mj-lt"/>
              </a:rPr>
              <a:t> dung</a:t>
            </a:r>
            <a:endParaRPr b="1" dirty="0">
              <a:latin typeface="+mj-lt"/>
              <a:ea typeface="Montserrat"/>
              <a:cs typeface="Montserrat"/>
              <a:sym typeface="Montserrat"/>
            </a:endParaRPr>
          </a:p>
        </p:txBody>
      </p:sp>
      <p:sp>
        <p:nvSpPr>
          <p:cNvPr id="428" name="Google Shape;428;p26"/>
          <p:cNvSpPr txBox="1">
            <a:spLocks noGrp="1"/>
          </p:cNvSpPr>
          <p:nvPr>
            <p:ph type="title" idx="2"/>
          </p:nvPr>
        </p:nvSpPr>
        <p:spPr>
          <a:xfrm>
            <a:off x="5419668" y="1276482"/>
            <a:ext cx="1033800" cy="74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latin typeface="+mj-lt"/>
              </a:rPr>
              <a:t>02.</a:t>
            </a:r>
            <a:endParaRPr dirty="0">
              <a:latin typeface="+mj-lt"/>
            </a:endParaRPr>
          </a:p>
        </p:txBody>
      </p:sp>
      <p:sp>
        <p:nvSpPr>
          <p:cNvPr id="429" name="Google Shape;429;p26"/>
          <p:cNvSpPr txBox="1">
            <a:spLocks noGrp="1"/>
          </p:cNvSpPr>
          <p:nvPr>
            <p:ph type="title"/>
          </p:nvPr>
        </p:nvSpPr>
        <p:spPr>
          <a:xfrm>
            <a:off x="4659584" y="2018956"/>
            <a:ext cx="2439459" cy="576001"/>
          </a:xfrm>
          <a:prstGeom prst="rect">
            <a:avLst/>
          </a:prstGeom>
        </p:spPr>
        <p:txBody>
          <a:bodyPr spcFirstLastPara="1" wrap="square" lIns="91425" tIns="91425" rIns="91425" bIns="91425" anchor="t" anchorCtr="0">
            <a:noAutofit/>
          </a:bodyPr>
          <a:lstStyle/>
          <a:p>
            <a:r>
              <a:rPr lang="en-US" sz="2000">
                <a:latin typeface="+mj-lt"/>
              </a:rPr>
              <a:t>Bộ lọc Sharpening</a:t>
            </a:r>
            <a:br>
              <a:rPr lang="en-US" sz="2000">
                <a:latin typeface="+mj-lt"/>
                <a:cs typeface="Times New Roman" panose="02020603050405020304" pitchFamily="18" charset="0"/>
              </a:rPr>
            </a:br>
            <a:endParaRPr dirty="0">
              <a:latin typeface="+mj-lt"/>
            </a:endParaRPr>
          </a:p>
        </p:txBody>
      </p:sp>
      <p:sp>
        <p:nvSpPr>
          <p:cNvPr id="430" name="Google Shape;430;p26"/>
          <p:cNvSpPr txBox="1">
            <a:spLocks noGrp="1"/>
          </p:cNvSpPr>
          <p:nvPr>
            <p:ph type="title" idx="4"/>
          </p:nvPr>
        </p:nvSpPr>
        <p:spPr>
          <a:xfrm>
            <a:off x="1433766" y="2646633"/>
            <a:ext cx="1033800" cy="74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latin typeface="+mj-lt"/>
              </a:rPr>
              <a:t>03.</a:t>
            </a:r>
            <a:endParaRPr dirty="0">
              <a:latin typeface="+mj-lt"/>
            </a:endParaRPr>
          </a:p>
        </p:txBody>
      </p:sp>
      <p:sp>
        <p:nvSpPr>
          <p:cNvPr id="431" name="Google Shape;431;p26"/>
          <p:cNvSpPr txBox="1">
            <a:spLocks noGrp="1"/>
          </p:cNvSpPr>
          <p:nvPr>
            <p:ph type="title" idx="3"/>
          </p:nvPr>
        </p:nvSpPr>
        <p:spPr>
          <a:xfrm>
            <a:off x="787791" y="3389107"/>
            <a:ext cx="2325000" cy="1432500"/>
          </a:xfrm>
          <a:prstGeom prst="rect">
            <a:avLst/>
          </a:prstGeom>
        </p:spPr>
        <p:txBody>
          <a:bodyPr spcFirstLastPara="1" wrap="square" lIns="91425" tIns="91425" rIns="91425" bIns="91425" anchor="t" anchorCtr="0">
            <a:noAutofit/>
          </a:bodyPr>
          <a:lstStyle/>
          <a:p>
            <a:r>
              <a:rPr lang="en-US" sz="2000">
                <a:latin typeface="+mj-lt"/>
              </a:rPr>
              <a:t>Bộ lọc </a:t>
            </a:r>
            <a:r>
              <a:rPr lang="en-US">
                <a:latin typeface="+mj-lt"/>
              </a:rPr>
              <a:t>Laplacian Filter</a:t>
            </a:r>
            <a:br>
              <a:rPr lang="en-US" sz="2000">
                <a:latin typeface="+mj-lt"/>
                <a:cs typeface="Times New Roman" panose="02020603050405020304" pitchFamily="18" charset="0"/>
              </a:rPr>
            </a:br>
            <a:endParaRPr lang="en-US" dirty="0">
              <a:latin typeface="+mj-lt"/>
            </a:endParaRPr>
          </a:p>
        </p:txBody>
      </p:sp>
      <p:sp>
        <p:nvSpPr>
          <p:cNvPr id="432" name="Google Shape;432;p26"/>
          <p:cNvSpPr txBox="1">
            <a:spLocks noGrp="1"/>
          </p:cNvSpPr>
          <p:nvPr>
            <p:ph type="title" idx="7"/>
          </p:nvPr>
        </p:nvSpPr>
        <p:spPr>
          <a:xfrm>
            <a:off x="6807374" y="2690892"/>
            <a:ext cx="1033800" cy="74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latin typeface="+mj-lt"/>
              </a:rPr>
              <a:t>05.</a:t>
            </a:r>
            <a:endParaRPr dirty="0">
              <a:latin typeface="+mj-lt"/>
              <a:hlinkMouseOver r:id="rId3" action="ppaction://hlinksldjump"/>
            </a:endParaRPr>
          </a:p>
        </p:txBody>
      </p:sp>
      <p:sp>
        <p:nvSpPr>
          <p:cNvPr id="433" name="Google Shape;433;p26"/>
          <p:cNvSpPr txBox="1">
            <a:spLocks noGrp="1"/>
          </p:cNvSpPr>
          <p:nvPr>
            <p:ph type="title" idx="6"/>
          </p:nvPr>
        </p:nvSpPr>
        <p:spPr>
          <a:xfrm>
            <a:off x="6161773" y="3433366"/>
            <a:ext cx="2570025" cy="143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mj-lt"/>
              </a:rPr>
              <a:t>Rút trích đặc trưng ảnh</a:t>
            </a:r>
            <a:endParaRPr lang="vi-VN" dirty="0">
              <a:latin typeface="+mj-lt"/>
            </a:endParaRPr>
          </a:p>
        </p:txBody>
      </p:sp>
      <p:sp>
        <p:nvSpPr>
          <p:cNvPr id="2" name="Google Shape;428;p26">
            <a:extLst>
              <a:ext uri="{FF2B5EF4-FFF2-40B4-BE49-F238E27FC236}">
                <a16:creationId xmlns:a16="http://schemas.microsoft.com/office/drawing/2014/main" id="{39435353-6AEC-DF72-D226-3F32CB3146B8}"/>
              </a:ext>
            </a:extLst>
          </p:cNvPr>
          <p:cNvSpPr txBox="1">
            <a:spLocks/>
          </p:cNvSpPr>
          <p:nvPr/>
        </p:nvSpPr>
        <p:spPr>
          <a:xfrm>
            <a:off x="2690534" y="1276482"/>
            <a:ext cx="1033800" cy="742500"/>
          </a:xfrm>
          <a:prstGeom prst="rect">
            <a:avLst/>
          </a:prstGeom>
          <a:solidFill>
            <a:schemeClr val="dk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Montserrat"/>
              <a:buNone/>
              <a:defRPr sz="3000" b="1" i="0" u="none" strike="noStrike" cap="none">
                <a:solidFill>
                  <a:schemeClr val="lt2"/>
                </a:solidFill>
                <a:latin typeface="Montserrat"/>
                <a:ea typeface="Montserrat"/>
                <a:cs typeface="Montserrat"/>
                <a:sym typeface="Montserrat"/>
              </a:defRPr>
            </a:lvl1pPr>
            <a:lvl2pPr marR="0" lvl="1"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s">
                <a:latin typeface="+mj-lt"/>
              </a:rPr>
              <a:t>01.</a:t>
            </a:r>
            <a:endParaRPr lang="es" dirty="0">
              <a:latin typeface="+mj-lt"/>
            </a:endParaRPr>
          </a:p>
        </p:txBody>
      </p:sp>
      <p:sp>
        <p:nvSpPr>
          <p:cNvPr id="3" name="Google Shape;429;p26">
            <a:extLst>
              <a:ext uri="{FF2B5EF4-FFF2-40B4-BE49-F238E27FC236}">
                <a16:creationId xmlns:a16="http://schemas.microsoft.com/office/drawing/2014/main" id="{5591D028-3D11-74C3-93B2-3D0CDB1967A3}"/>
              </a:ext>
            </a:extLst>
          </p:cNvPr>
          <p:cNvSpPr txBox="1">
            <a:spLocks/>
          </p:cNvSpPr>
          <p:nvPr/>
        </p:nvSpPr>
        <p:spPr>
          <a:xfrm>
            <a:off x="961871" y="2018982"/>
            <a:ext cx="4235913" cy="5246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1800"/>
              <a:buFont typeface="Montserrat"/>
              <a:buNone/>
              <a:defRPr sz="2000" b="1" i="0" u="none" strike="noStrike" cap="none">
                <a:solidFill>
                  <a:schemeClr val="dk1"/>
                </a:solidFill>
                <a:latin typeface="Montserrat"/>
                <a:ea typeface="Montserrat"/>
                <a:cs typeface="Montserrat"/>
                <a:sym typeface="Montserrat"/>
              </a:defRPr>
            </a:lvl1pPr>
            <a:lvl2pPr marR="0" lvl="1"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2pPr>
            <a:lvl3pPr marR="0" lvl="2"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3pPr>
            <a:lvl4pPr marR="0" lvl="3"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4pPr>
            <a:lvl5pPr marR="0" lvl="4"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5pPr>
            <a:lvl6pPr marR="0" lvl="5"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6pPr>
            <a:lvl7pPr marR="0" lvl="6"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7pPr>
            <a:lvl8pPr marR="0" lvl="7"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8pPr>
            <a:lvl9pPr marR="0" lvl="8"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9pPr>
          </a:lstStyle>
          <a:p>
            <a:pPr lvl="0"/>
            <a:r>
              <a:rPr lang="en-US" sz="2000">
                <a:latin typeface="+mj-lt"/>
                <a:cs typeface="Times New Roman" panose="02020603050405020304" pitchFamily="18" charset="0"/>
              </a:rPr>
              <a:t>Bộ Lọc Smooth</a:t>
            </a:r>
            <a:endParaRPr lang="en-US" sz="2000" dirty="0">
              <a:latin typeface="+mj-lt"/>
              <a:cs typeface="Times New Roman" panose="02020603050405020304" pitchFamily="18" charset="0"/>
            </a:endParaRPr>
          </a:p>
        </p:txBody>
      </p:sp>
      <p:sp>
        <p:nvSpPr>
          <p:cNvPr id="4" name="Google Shape;432;p26">
            <a:extLst>
              <a:ext uri="{FF2B5EF4-FFF2-40B4-BE49-F238E27FC236}">
                <a16:creationId xmlns:a16="http://schemas.microsoft.com/office/drawing/2014/main" id="{639CD3BF-0C9C-D397-3209-7A0C35645C51}"/>
              </a:ext>
            </a:extLst>
          </p:cNvPr>
          <p:cNvSpPr txBox="1">
            <a:spLocks/>
          </p:cNvSpPr>
          <p:nvPr/>
        </p:nvSpPr>
        <p:spPr>
          <a:xfrm>
            <a:off x="4055100" y="2690892"/>
            <a:ext cx="1033800" cy="742500"/>
          </a:xfrm>
          <a:prstGeom prst="rect">
            <a:avLst/>
          </a:prstGeom>
          <a:solidFill>
            <a:schemeClr val="dk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Montserrat"/>
              <a:buNone/>
              <a:defRPr sz="3000" b="1" i="0" u="none" strike="noStrike" cap="none">
                <a:solidFill>
                  <a:schemeClr val="lt2"/>
                </a:solidFill>
                <a:latin typeface="Montserrat"/>
                <a:ea typeface="Montserrat"/>
                <a:cs typeface="Montserrat"/>
                <a:sym typeface="Montserrat"/>
              </a:defRPr>
            </a:lvl1pPr>
            <a:lvl2pPr marR="0" lvl="1"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15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s">
                <a:latin typeface="+mj-lt"/>
              </a:rPr>
              <a:t>04.</a:t>
            </a:r>
            <a:endParaRPr lang="es" dirty="0">
              <a:latin typeface="+mj-lt"/>
              <a:hlinkMouseOver r:id="rId3" action="ppaction://hlinksldjump"/>
            </a:endParaRPr>
          </a:p>
        </p:txBody>
      </p:sp>
      <p:sp>
        <p:nvSpPr>
          <p:cNvPr id="5" name="Google Shape;433;p26">
            <a:extLst>
              <a:ext uri="{FF2B5EF4-FFF2-40B4-BE49-F238E27FC236}">
                <a16:creationId xmlns:a16="http://schemas.microsoft.com/office/drawing/2014/main" id="{D8E78B64-FB98-E516-54F4-0D3411A3CAB9}"/>
              </a:ext>
            </a:extLst>
          </p:cNvPr>
          <p:cNvSpPr txBox="1">
            <a:spLocks/>
          </p:cNvSpPr>
          <p:nvPr/>
        </p:nvSpPr>
        <p:spPr>
          <a:xfrm>
            <a:off x="3409499" y="3433366"/>
            <a:ext cx="2570025" cy="143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1800"/>
              <a:buFont typeface="Montserrat"/>
              <a:buNone/>
              <a:defRPr sz="2000" b="1" i="0" u="none" strike="noStrike" cap="none">
                <a:solidFill>
                  <a:schemeClr val="dk1"/>
                </a:solidFill>
                <a:latin typeface="Montserrat"/>
                <a:ea typeface="Montserrat"/>
                <a:cs typeface="Montserrat"/>
                <a:sym typeface="Montserrat"/>
              </a:defRPr>
            </a:lvl1pPr>
            <a:lvl2pPr marR="0" lvl="1"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2pPr>
            <a:lvl3pPr marR="0" lvl="2"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3pPr>
            <a:lvl4pPr marR="0" lvl="3"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4pPr>
            <a:lvl5pPr marR="0" lvl="4"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5pPr>
            <a:lvl6pPr marR="0" lvl="5"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6pPr>
            <a:lvl7pPr marR="0" lvl="6"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7pPr>
            <a:lvl8pPr marR="0" lvl="7"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8pPr>
            <a:lvl9pPr marR="0" lvl="8" algn="l" rtl="0">
              <a:lnSpc>
                <a:spcPct val="115000"/>
              </a:lnSpc>
              <a:spcBef>
                <a:spcPts val="0"/>
              </a:spcBef>
              <a:spcAft>
                <a:spcPts val="0"/>
              </a:spcAft>
              <a:buClr>
                <a:schemeClr val="dk1"/>
              </a:buClr>
              <a:buSzPts val="2800"/>
              <a:buFont typeface="Montserrat"/>
              <a:buNone/>
              <a:defRPr sz="2800" b="1" i="0" u="none" strike="noStrike" cap="none">
                <a:solidFill>
                  <a:schemeClr val="dk1"/>
                </a:solidFill>
                <a:latin typeface="DM Sans"/>
                <a:ea typeface="DM Sans"/>
                <a:cs typeface="DM Sans"/>
                <a:sym typeface="DM Sans"/>
              </a:defRPr>
            </a:lvl9pPr>
          </a:lstStyle>
          <a:p>
            <a:r>
              <a:rPr lang="en-US">
                <a:latin typeface="+mj-lt"/>
              </a:rPr>
              <a:t>Lọc thông thấp và lọc thông cao</a:t>
            </a:r>
            <a:endParaRPr lang="vi-VN"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7"/>
          <p:cNvSpPr txBox="1">
            <a:spLocks noGrp="1"/>
          </p:cNvSpPr>
          <p:nvPr>
            <p:ph type="title"/>
          </p:nvPr>
        </p:nvSpPr>
        <p:spPr>
          <a:xfrm>
            <a:off x="4769998" y="1153525"/>
            <a:ext cx="1587602" cy="9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01.</a:t>
            </a:r>
            <a:endParaRPr/>
          </a:p>
        </p:txBody>
      </p:sp>
      <p:sp>
        <p:nvSpPr>
          <p:cNvPr id="439" name="Google Shape;439;p27"/>
          <p:cNvSpPr txBox="1">
            <a:spLocks noGrp="1"/>
          </p:cNvSpPr>
          <p:nvPr>
            <p:ph type="title" idx="2"/>
          </p:nvPr>
        </p:nvSpPr>
        <p:spPr>
          <a:xfrm>
            <a:off x="4706751" y="2219658"/>
            <a:ext cx="4136100" cy="1421100"/>
          </a:xfrm>
          <a:prstGeom prst="rect">
            <a:avLst/>
          </a:prstGeom>
        </p:spPr>
        <p:txBody>
          <a:bodyPr spcFirstLastPara="1" wrap="square" lIns="91425" tIns="91425" rIns="91425" bIns="91425" anchor="t" anchorCtr="0">
            <a:noAutofit/>
          </a:bodyPr>
          <a:lstStyle/>
          <a:p>
            <a:pPr lvl="0"/>
            <a:r>
              <a:rPr lang="en-US" sz="2000">
                <a:latin typeface="Times New Roman" panose="02020603050405020304" pitchFamily="18" charset="0"/>
                <a:cs typeface="Times New Roman" panose="02020603050405020304" pitchFamily="18" charset="0"/>
              </a:rPr>
              <a:t>Bộ Lọc Smooth/Low Pass Filter</a:t>
            </a:r>
            <a:endParaRPr lang="en-US" sz="2000" dirty="0">
              <a:latin typeface="Times New Roman" panose="02020603050405020304" pitchFamily="18" charset="0"/>
              <a:cs typeface="Times New Roman" panose="02020603050405020304" pitchFamily="18" charset="0"/>
            </a:endParaRPr>
          </a:p>
        </p:txBody>
      </p:sp>
      <p:grpSp>
        <p:nvGrpSpPr>
          <p:cNvPr id="440" name="Google Shape;440;p27"/>
          <p:cNvGrpSpPr/>
          <p:nvPr/>
        </p:nvGrpSpPr>
        <p:grpSpPr>
          <a:xfrm>
            <a:off x="1501500" y="2023822"/>
            <a:ext cx="3996780" cy="2260844"/>
            <a:chOff x="1482821" y="1949754"/>
            <a:chExt cx="3852318" cy="2179127"/>
          </a:xfrm>
        </p:grpSpPr>
        <p:sp>
          <p:nvSpPr>
            <p:cNvPr id="441" name="Google Shape;441;p27"/>
            <p:cNvSpPr/>
            <p:nvPr/>
          </p:nvSpPr>
          <p:spPr>
            <a:xfrm>
              <a:off x="2509958" y="2115658"/>
              <a:ext cx="101917" cy="253437"/>
            </a:xfrm>
            <a:custGeom>
              <a:avLst/>
              <a:gdLst/>
              <a:ahLst/>
              <a:cxnLst/>
              <a:rect l="l" t="t" r="r" b="b"/>
              <a:pathLst>
                <a:path w="36591" h="90991" extrusionOk="0">
                  <a:moveTo>
                    <a:pt x="25258" y="26540"/>
                  </a:moveTo>
                  <a:cubicBezTo>
                    <a:pt x="23876" y="32502"/>
                    <a:pt x="22059" y="37161"/>
                    <a:pt x="24982" y="43162"/>
                  </a:cubicBezTo>
                  <a:cubicBezTo>
                    <a:pt x="26877" y="47110"/>
                    <a:pt x="29759" y="50585"/>
                    <a:pt x="31930" y="54375"/>
                  </a:cubicBezTo>
                  <a:cubicBezTo>
                    <a:pt x="36905" y="63219"/>
                    <a:pt x="39195" y="76603"/>
                    <a:pt x="32128" y="84816"/>
                  </a:cubicBezTo>
                  <a:cubicBezTo>
                    <a:pt x="28693" y="88843"/>
                    <a:pt x="22691" y="91212"/>
                    <a:pt x="17164" y="90975"/>
                  </a:cubicBezTo>
                  <a:cubicBezTo>
                    <a:pt x="8123" y="90580"/>
                    <a:pt x="4845" y="80710"/>
                    <a:pt x="2595" y="73958"/>
                  </a:cubicBezTo>
                  <a:cubicBezTo>
                    <a:pt x="-326" y="65312"/>
                    <a:pt x="-1077" y="55875"/>
                    <a:pt x="1884" y="47189"/>
                  </a:cubicBezTo>
                  <a:cubicBezTo>
                    <a:pt x="3898" y="41228"/>
                    <a:pt x="7491" y="35858"/>
                    <a:pt x="9267" y="29817"/>
                  </a:cubicBezTo>
                  <a:cubicBezTo>
                    <a:pt x="11163" y="23382"/>
                    <a:pt x="11439" y="16591"/>
                    <a:pt x="11637" y="9919"/>
                  </a:cubicBezTo>
                  <a:cubicBezTo>
                    <a:pt x="11676" y="7944"/>
                    <a:pt x="11755" y="5891"/>
                    <a:pt x="12466" y="4036"/>
                  </a:cubicBezTo>
                  <a:cubicBezTo>
                    <a:pt x="14400" y="-1097"/>
                    <a:pt x="19730" y="-1334"/>
                    <a:pt x="22534" y="3325"/>
                  </a:cubicBezTo>
                  <a:cubicBezTo>
                    <a:pt x="26719" y="10274"/>
                    <a:pt x="27113" y="18999"/>
                    <a:pt x="25376" y="2654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2" name="Google Shape;442;p27"/>
            <p:cNvSpPr/>
            <p:nvPr/>
          </p:nvSpPr>
          <p:spPr>
            <a:xfrm>
              <a:off x="2168600" y="2171890"/>
              <a:ext cx="187818" cy="224030"/>
            </a:xfrm>
            <a:custGeom>
              <a:avLst/>
              <a:gdLst/>
              <a:ahLst/>
              <a:cxnLst/>
              <a:rect l="l" t="t" r="r" b="b"/>
              <a:pathLst>
                <a:path w="67432" h="80433" extrusionOk="0">
                  <a:moveTo>
                    <a:pt x="14880" y="9588"/>
                  </a:moveTo>
                  <a:cubicBezTo>
                    <a:pt x="14011" y="11720"/>
                    <a:pt x="12195" y="13339"/>
                    <a:pt x="10537" y="14958"/>
                  </a:cubicBezTo>
                  <a:cubicBezTo>
                    <a:pt x="6707" y="18669"/>
                    <a:pt x="3233" y="22854"/>
                    <a:pt x="1179" y="27750"/>
                  </a:cubicBezTo>
                  <a:cubicBezTo>
                    <a:pt x="-5" y="30553"/>
                    <a:pt x="-637" y="33949"/>
                    <a:pt x="943" y="36554"/>
                  </a:cubicBezTo>
                  <a:cubicBezTo>
                    <a:pt x="3114" y="40108"/>
                    <a:pt x="8247" y="40463"/>
                    <a:pt x="11169" y="43424"/>
                  </a:cubicBezTo>
                  <a:cubicBezTo>
                    <a:pt x="11840" y="44096"/>
                    <a:pt x="12392" y="45004"/>
                    <a:pt x="12392" y="45951"/>
                  </a:cubicBezTo>
                  <a:cubicBezTo>
                    <a:pt x="12392" y="46662"/>
                    <a:pt x="12077" y="47333"/>
                    <a:pt x="11721" y="47925"/>
                  </a:cubicBezTo>
                  <a:cubicBezTo>
                    <a:pt x="9747" y="51439"/>
                    <a:pt x="6509" y="54045"/>
                    <a:pt x="4378" y="57440"/>
                  </a:cubicBezTo>
                  <a:cubicBezTo>
                    <a:pt x="2759" y="60046"/>
                    <a:pt x="1851" y="63126"/>
                    <a:pt x="2285" y="66126"/>
                  </a:cubicBezTo>
                  <a:cubicBezTo>
                    <a:pt x="2719" y="69127"/>
                    <a:pt x="4614" y="72009"/>
                    <a:pt x="7417" y="73194"/>
                  </a:cubicBezTo>
                  <a:cubicBezTo>
                    <a:pt x="10734" y="74575"/>
                    <a:pt x="14761" y="73470"/>
                    <a:pt x="17999" y="75010"/>
                  </a:cubicBezTo>
                  <a:cubicBezTo>
                    <a:pt x="20526" y="76234"/>
                    <a:pt x="22184" y="78840"/>
                    <a:pt x="24790" y="79906"/>
                  </a:cubicBezTo>
                  <a:cubicBezTo>
                    <a:pt x="28304" y="81366"/>
                    <a:pt x="32212" y="79511"/>
                    <a:pt x="35608" y="77813"/>
                  </a:cubicBezTo>
                  <a:cubicBezTo>
                    <a:pt x="39003" y="76115"/>
                    <a:pt x="43149" y="74536"/>
                    <a:pt x="46426" y="76392"/>
                  </a:cubicBezTo>
                  <a:cubicBezTo>
                    <a:pt x="47531" y="77023"/>
                    <a:pt x="48400" y="77971"/>
                    <a:pt x="49545" y="78603"/>
                  </a:cubicBezTo>
                  <a:cubicBezTo>
                    <a:pt x="51045" y="79392"/>
                    <a:pt x="52822" y="79432"/>
                    <a:pt x="54520" y="79471"/>
                  </a:cubicBezTo>
                  <a:cubicBezTo>
                    <a:pt x="57244" y="79511"/>
                    <a:pt x="60126" y="79511"/>
                    <a:pt x="62495" y="78129"/>
                  </a:cubicBezTo>
                  <a:cubicBezTo>
                    <a:pt x="65930" y="76076"/>
                    <a:pt x="67114" y="71654"/>
                    <a:pt x="67351" y="67666"/>
                  </a:cubicBezTo>
                  <a:cubicBezTo>
                    <a:pt x="67904" y="59375"/>
                    <a:pt x="65653" y="50689"/>
                    <a:pt x="60087" y="44530"/>
                  </a:cubicBezTo>
                  <a:cubicBezTo>
                    <a:pt x="57086" y="41213"/>
                    <a:pt x="53098" y="38529"/>
                    <a:pt x="51558" y="34343"/>
                  </a:cubicBezTo>
                  <a:cubicBezTo>
                    <a:pt x="49269" y="28105"/>
                    <a:pt x="53256" y="21078"/>
                    <a:pt x="51796" y="14642"/>
                  </a:cubicBezTo>
                  <a:cubicBezTo>
                    <a:pt x="50808" y="10299"/>
                    <a:pt x="47413" y="6864"/>
                    <a:pt x="43662" y="4495"/>
                  </a:cubicBezTo>
                  <a:cubicBezTo>
                    <a:pt x="38293" y="1139"/>
                    <a:pt x="31857" y="-361"/>
                    <a:pt x="25579" y="73"/>
                  </a:cubicBezTo>
                  <a:cubicBezTo>
                    <a:pt x="22460" y="271"/>
                    <a:pt x="19065" y="863"/>
                    <a:pt x="16222" y="2245"/>
                  </a:cubicBezTo>
                  <a:cubicBezTo>
                    <a:pt x="12787" y="3903"/>
                    <a:pt x="16143" y="6509"/>
                    <a:pt x="14880" y="9667"/>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3" name="Google Shape;443;p27"/>
            <p:cNvSpPr/>
            <p:nvPr/>
          </p:nvSpPr>
          <p:spPr>
            <a:xfrm>
              <a:off x="2131637" y="3563532"/>
              <a:ext cx="2004179" cy="555013"/>
            </a:xfrm>
            <a:custGeom>
              <a:avLst/>
              <a:gdLst/>
              <a:ahLst/>
              <a:cxnLst/>
              <a:rect l="l" t="t" r="r" b="b"/>
              <a:pathLst>
                <a:path w="719556" h="199265" extrusionOk="0">
                  <a:moveTo>
                    <a:pt x="719557" y="199265"/>
                  </a:moveTo>
                  <a:lnTo>
                    <a:pt x="12674" y="199265"/>
                  </a:lnTo>
                  <a:lnTo>
                    <a:pt x="0" y="0"/>
                  </a:lnTo>
                  <a:lnTo>
                    <a:pt x="719557" y="31783"/>
                  </a:lnTo>
                  <a:lnTo>
                    <a:pt x="719557" y="19926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4" name="Google Shape;444;p27"/>
            <p:cNvSpPr/>
            <p:nvPr/>
          </p:nvSpPr>
          <p:spPr>
            <a:xfrm>
              <a:off x="2131637" y="3751907"/>
              <a:ext cx="2004179" cy="113267"/>
            </a:xfrm>
            <a:custGeom>
              <a:avLst/>
              <a:gdLst/>
              <a:ahLst/>
              <a:cxnLst/>
              <a:rect l="l" t="t" r="r" b="b"/>
              <a:pathLst>
                <a:path w="719556" h="40666" extrusionOk="0">
                  <a:moveTo>
                    <a:pt x="4304" y="0"/>
                  </a:moveTo>
                  <a:lnTo>
                    <a:pt x="719557" y="24360"/>
                  </a:lnTo>
                  <a:lnTo>
                    <a:pt x="719557" y="40666"/>
                  </a:lnTo>
                  <a:lnTo>
                    <a:pt x="0" y="16267"/>
                  </a:lnTo>
                  <a:lnTo>
                    <a:pt x="4304"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5" name="Google Shape;445;p27"/>
            <p:cNvSpPr/>
            <p:nvPr/>
          </p:nvSpPr>
          <p:spPr>
            <a:xfrm>
              <a:off x="2550287" y="2255232"/>
              <a:ext cx="30594" cy="83904"/>
            </a:xfrm>
            <a:custGeom>
              <a:avLst/>
              <a:gdLst/>
              <a:ahLst/>
              <a:cxnLst/>
              <a:rect l="l" t="t" r="r" b="b"/>
              <a:pathLst>
                <a:path w="10984" h="30124" extrusionOk="0">
                  <a:moveTo>
                    <a:pt x="0" y="30125"/>
                  </a:moveTo>
                  <a:cubicBezTo>
                    <a:pt x="0" y="30125"/>
                    <a:pt x="21596" y="19780"/>
                    <a:pt x="4224" y="0"/>
                  </a:cubicBezTo>
                  <a:lnTo>
                    <a:pt x="0" y="30125"/>
                  </a:ln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6" name="Google Shape;446;p27"/>
            <p:cNvSpPr/>
            <p:nvPr/>
          </p:nvSpPr>
          <p:spPr>
            <a:xfrm>
              <a:off x="1653933" y="2478139"/>
              <a:ext cx="1349205" cy="1093308"/>
            </a:xfrm>
            <a:custGeom>
              <a:avLst/>
              <a:gdLst/>
              <a:ahLst/>
              <a:cxnLst/>
              <a:rect l="l" t="t" r="r" b="b"/>
              <a:pathLst>
                <a:path w="484402" h="392528" extrusionOk="0">
                  <a:moveTo>
                    <a:pt x="6554" y="168193"/>
                  </a:moveTo>
                  <a:lnTo>
                    <a:pt x="0" y="194014"/>
                  </a:lnTo>
                  <a:lnTo>
                    <a:pt x="99455" y="200528"/>
                  </a:lnTo>
                  <a:lnTo>
                    <a:pt x="62144" y="392529"/>
                  </a:lnTo>
                  <a:lnTo>
                    <a:pt x="428141" y="319685"/>
                  </a:lnTo>
                  <a:lnTo>
                    <a:pt x="396753" y="180748"/>
                  </a:lnTo>
                  <a:lnTo>
                    <a:pt x="484403" y="158401"/>
                  </a:lnTo>
                  <a:lnTo>
                    <a:pt x="443579" y="76792"/>
                  </a:lnTo>
                  <a:cubicBezTo>
                    <a:pt x="433511" y="58354"/>
                    <a:pt x="415705" y="33757"/>
                    <a:pt x="392884" y="22149"/>
                  </a:cubicBezTo>
                  <a:cubicBezTo>
                    <a:pt x="373104" y="12081"/>
                    <a:pt x="348862" y="6317"/>
                    <a:pt x="340847" y="5764"/>
                  </a:cubicBezTo>
                  <a:lnTo>
                    <a:pt x="244156" y="0"/>
                  </a:lnTo>
                  <a:lnTo>
                    <a:pt x="220269" y="2172"/>
                  </a:lnTo>
                  <a:lnTo>
                    <a:pt x="177668" y="7541"/>
                  </a:lnTo>
                  <a:cubicBezTo>
                    <a:pt x="134870" y="12950"/>
                    <a:pt x="95230" y="33007"/>
                    <a:pt x="65855" y="64632"/>
                  </a:cubicBezTo>
                  <a:cubicBezTo>
                    <a:pt x="65343" y="65185"/>
                    <a:pt x="64790" y="65777"/>
                    <a:pt x="64277" y="66330"/>
                  </a:cubicBezTo>
                  <a:cubicBezTo>
                    <a:pt x="37823" y="95270"/>
                    <a:pt x="14806" y="129974"/>
                    <a:pt x="6475" y="16827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7" name="Google Shape;447;p27"/>
            <p:cNvSpPr/>
            <p:nvPr/>
          </p:nvSpPr>
          <p:spPr>
            <a:xfrm>
              <a:off x="2614226" y="2524793"/>
              <a:ext cx="352594" cy="412244"/>
            </a:xfrm>
            <a:custGeom>
              <a:avLst/>
              <a:gdLst/>
              <a:ahLst/>
              <a:cxnLst/>
              <a:rect l="l" t="t" r="r" b="b"/>
              <a:pathLst>
                <a:path w="126591" h="148007" extrusionOk="0">
                  <a:moveTo>
                    <a:pt x="124628" y="148007"/>
                  </a:moveTo>
                  <a:cubicBezTo>
                    <a:pt x="123798" y="148007"/>
                    <a:pt x="123048" y="147494"/>
                    <a:pt x="122772" y="146665"/>
                  </a:cubicBezTo>
                  <a:cubicBezTo>
                    <a:pt x="69946" y="-9841"/>
                    <a:pt x="3103" y="4333"/>
                    <a:pt x="2431" y="4491"/>
                  </a:cubicBezTo>
                  <a:cubicBezTo>
                    <a:pt x="1366" y="4728"/>
                    <a:pt x="299" y="4096"/>
                    <a:pt x="62" y="3030"/>
                  </a:cubicBezTo>
                  <a:cubicBezTo>
                    <a:pt x="-214" y="1964"/>
                    <a:pt x="457" y="898"/>
                    <a:pt x="1484" y="661"/>
                  </a:cubicBezTo>
                  <a:cubicBezTo>
                    <a:pt x="4366" y="-50"/>
                    <a:pt x="72393" y="-14934"/>
                    <a:pt x="126483" y="145401"/>
                  </a:cubicBezTo>
                  <a:cubicBezTo>
                    <a:pt x="126839" y="146428"/>
                    <a:pt x="126286" y="147533"/>
                    <a:pt x="125260" y="147889"/>
                  </a:cubicBezTo>
                  <a:cubicBezTo>
                    <a:pt x="125062" y="147968"/>
                    <a:pt x="124825" y="148007"/>
                    <a:pt x="124628" y="14800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8" name="Google Shape;448;p27"/>
            <p:cNvSpPr/>
            <p:nvPr/>
          </p:nvSpPr>
          <p:spPr>
            <a:xfrm>
              <a:off x="2267668" y="2315603"/>
              <a:ext cx="295924" cy="256696"/>
            </a:xfrm>
            <a:custGeom>
              <a:avLst/>
              <a:gdLst/>
              <a:ahLst/>
              <a:cxnLst/>
              <a:rect l="l" t="t" r="r" b="b"/>
              <a:pathLst>
                <a:path w="106245" h="92161" extrusionOk="0">
                  <a:moveTo>
                    <a:pt x="106246" y="63092"/>
                  </a:moveTo>
                  <a:lnTo>
                    <a:pt x="80504" y="59776"/>
                  </a:lnTo>
                  <a:lnTo>
                    <a:pt x="80662" y="0"/>
                  </a:lnTo>
                  <a:lnTo>
                    <a:pt x="17846" y="790"/>
                  </a:lnTo>
                  <a:lnTo>
                    <a:pt x="21123" y="58552"/>
                  </a:lnTo>
                  <a:lnTo>
                    <a:pt x="0" y="60526"/>
                  </a:lnTo>
                  <a:cubicBezTo>
                    <a:pt x="0" y="60526"/>
                    <a:pt x="53143" y="129935"/>
                    <a:pt x="106246" y="63132"/>
                  </a:cubicBez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9" name="Google Shape;449;p27"/>
            <p:cNvSpPr/>
            <p:nvPr/>
          </p:nvSpPr>
          <p:spPr>
            <a:xfrm>
              <a:off x="2223635" y="2021005"/>
              <a:ext cx="339305" cy="389906"/>
            </a:xfrm>
            <a:custGeom>
              <a:avLst/>
              <a:gdLst/>
              <a:ahLst/>
              <a:cxnLst/>
              <a:rect l="l" t="t" r="r" b="b"/>
              <a:pathLst>
                <a:path w="121820" h="139987" extrusionOk="0">
                  <a:moveTo>
                    <a:pt x="89363" y="7618"/>
                  </a:moveTo>
                  <a:cubicBezTo>
                    <a:pt x="64845" y="-8688"/>
                    <a:pt x="32431" y="2248"/>
                    <a:pt x="23468" y="30280"/>
                  </a:cubicBezTo>
                  <a:cubicBezTo>
                    <a:pt x="19836" y="41651"/>
                    <a:pt x="19441" y="53496"/>
                    <a:pt x="19639" y="65340"/>
                  </a:cubicBezTo>
                  <a:cubicBezTo>
                    <a:pt x="16006" y="66485"/>
                    <a:pt x="12453" y="67946"/>
                    <a:pt x="9294" y="70078"/>
                  </a:cubicBezTo>
                  <a:cubicBezTo>
                    <a:pt x="-260" y="76553"/>
                    <a:pt x="-2076" y="88476"/>
                    <a:pt x="2148" y="98702"/>
                  </a:cubicBezTo>
                  <a:cubicBezTo>
                    <a:pt x="7478" y="111692"/>
                    <a:pt x="21810" y="119628"/>
                    <a:pt x="35431" y="114929"/>
                  </a:cubicBezTo>
                  <a:cubicBezTo>
                    <a:pt x="47236" y="126142"/>
                    <a:pt x="83915" y="156504"/>
                    <a:pt x="110091" y="128353"/>
                  </a:cubicBezTo>
                  <a:cubicBezTo>
                    <a:pt x="117514" y="120338"/>
                    <a:pt x="121225" y="109599"/>
                    <a:pt x="121660" y="98702"/>
                  </a:cubicBezTo>
                  <a:cubicBezTo>
                    <a:pt x="122607" y="75250"/>
                    <a:pt x="120278" y="28109"/>
                    <a:pt x="89403" y="7618"/>
                  </a:cubicBez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0" name="Google Shape;450;p27"/>
            <p:cNvSpPr/>
            <p:nvPr/>
          </p:nvSpPr>
          <p:spPr>
            <a:xfrm>
              <a:off x="2524762" y="2295911"/>
              <a:ext cx="37510" cy="41270"/>
            </a:xfrm>
            <a:custGeom>
              <a:avLst/>
              <a:gdLst/>
              <a:ahLst/>
              <a:cxnLst/>
              <a:rect l="l" t="t" r="r" b="b"/>
              <a:pathLst>
                <a:path w="13467" h="14817" extrusionOk="0">
                  <a:moveTo>
                    <a:pt x="8888" y="3"/>
                  </a:moveTo>
                  <a:cubicBezTo>
                    <a:pt x="3835" y="201"/>
                    <a:pt x="-153" y="3675"/>
                    <a:pt x="5" y="7742"/>
                  </a:cubicBezTo>
                  <a:cubicBezTo>
                    <a:pt x="163" y="11848"/>
                    <a:pt x="4387" y="15006"/>
                    <a:pt x="9441" y="14809"/>
                  </a:cubicBezTo>
                  <a:cubicBezTo>
                    <a:pt x="9915" y="14809"/>
                    <a:pt x="10388" y="14730"/>
                    <a:pt x="10862" y="14651"/>
                  </a:cubicBezTo>
                  <a:cubicBezTo>
                    <a:pt x="12205" y="10190"/>
                    <a:pt x="13073" y="5531"/>
                    <a:pt x="13468" y="872"/>
                  </a:cubicBezTo>
                  <a:cubicBezTo>
                    <a:pt x="12086" y="280"/>
                    <a:pt x="10546" y="-36"/>
                    <a:pt x="8848" y="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1" name="Google Shape;451;p27"/>
            <p:cNvSpPr/>
            <p:nvPr/>
          </p:nvSpPr>
          <p:spPr>
            <a:xfrm>
              <a:off x="2368830" y="2278060"/>
              <a:ext cx="63800" cy="53313"/>
            </a:xfrm>
            <a:custGeom>
              <a:avLst/>
              <a:gdLst/>
              <a:ahLst/>
              <a:cxnLst/>
              <a:rect l="l" t="t" r="r" b="b"/>
              <a:pathLst>
                <a:path w="22906" h="19141" extrusionOk="0">
                  <a:moveTo>
                    <a:pt x="22627" y="12690"/>
                  </a:moveTo>
                  <a:cubicBezTo>
                    <a:pt x="21245" y="17664"/>
                    <a:pt x="15125" y="20349"/>
                    <a:pt x="8927" y="18612"/>
                  </a:cubicBezTo>
                  <a:cubicBezTo>
                    <a:pt x="2767" y="16875"/>
                    <a:pt x="-1102" y="11466"/>
                    <a:pt x="280" y="6452"/>
                  </a:cubicBezTo>
                  <a:cubicBezTo>
                    <a:pt x="1662" y="1477"/>
                    <a:pt x="7782" y="-1208"/>
                    <a:pt x="13980" y="529"/>
                  </a:cubicBezTo>
                  <a:cubicBezTo>
                    <a:pt x="20139" y="2227"/>
                    <a:pt x="24008" y="7675"/>
                    <a:pt x="22627" y="1269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2" name="Google Shape;452;p27"/>
            <p:cNvSpPr/>
            <p:nvPr/>
          </p:nvSpPr>
          <p:spPr>
            <a:xfrm>
              <a:off x="2467034" y="2236960"/>
              <a:ext cx="32042" cy="69513"/>
            </a:xfrm>
            <a:custGeom>
              <a:avLst/>
              <a:gdLst/>
              <a:ahLst/>
              <a:cxnLst/>
              <a:rect l="l" t="t" r="r" b="b"/>
              <a:pathLst>
                <a:path w="11504" h="24957" extrusionOk="0">
                  <a:moveTo>
                    <a:pt x="5806" y="24918"/>
                  </a:moveTo>
                  <a:cubicBezTo>
                    <a:pt x="3516" y="24918"/>
                    <a:pt x="1147" y="23971"/>
                    <a:pt x="200" y="21957"/>
                  </a:cubicBezTo>
                  <a:cubicBezTo>
                    <a:pt x="-274" y="20970"/>
                    <a:pt x="121" y="19786"/>
                    <a:pt x="1108" y="19312"/>
                  </a:cubicBezTo>
                  <a:cubicBezTo>
                    <a:pt x="2095" y="18838"/>
                    <a:pt x="3280" y="19233"/>
                    <a:pt x="3753" y="20220"/>
                  </a:cubicBezTo>
                  <a:cubicBezTo>
                    <a:pt x="3990" y="20694"/>
                    <a:pt x="5688" y="21247"/>
                    <a:pt x="6991" y="20773"/>
                  </a:cubicBezTo>
                  <a:cubicBezTo>
                    <a:pt x="7622" y="20536"/>
                    <a:pt x="7662" y="20299"/>
                    <a:pt x="7504" y="19825"/>
                  </a:cubicBezTo>
                  <a:cubicBezTo>
                    <a:pt x="7464" y="19746"/>
                    <a:pt x="7228" y="19509"/>
                    <a:pt x="7070" y="19352"/>
                  </a:cubicBezTo>
                  <a:cubicBezTo>
                    <a:pt x="6162" y="18483"/>
                    <a:pt x="4819" y="17141"/>
                    <a:pt x="3556" y="13508"/>
                  </a:cubicBezTo>
                  <a:cubicBezTo>
                    <a:pt x="2687" y="11021"/>
                    <a:pt x="2016" y="7191"/>
                    <a:pt x="1582" y="2137"/>
                  </a:cubicBezTo>
                  <a:cubicBezTo>
                    <a:pt x="1503" y="1071"/>
                    <a:pt x="2292" y="84"/>
                    <a:pt x="3359" y="5"/>
                  </a:cubicBezTo>
                  <a:cubicBezTo>
                    <a:pt x="4464" y="-74"/>
                    <a:pt x="5411" y="716"/>
                    <a:pt x="5490" y="1782"/>
                  </a:cubicBezTo>
                  <a:cubicBezTo>
                    <a:pt x="5885" y="6441"/>
                    <a:pt x="6517" y="10034"/>
                    <a:pt x="7267" y="12205"/>
                  </a:cubicBezTo>
                  <a:cubicBezTo>
                    <a:pt x="8215" y="14969"/>
                    <a:pt x="9123" y="15838"/>
                    <a:pt x="9833" y="16548"/>
                  </a:cubicBezTo>
                  <a:cubicBezTo>
                    <a:pt x="10386" y="17101"/>
                    <a:pt x="11057" y="17733"/>
                    <a:pt x="11334" y="18878"/>
                  </a:cubicBezTo>
                  <a:cubicBezTo>
                    <a:pt x="11965" y="21405"/>
                    <a:pt x="10820" y="23616"/>
                    <a:pt x="8333" y="24524"/>
                  </a:cubicBezTo>
                  <a:cubicBezTo>
                    <a:pt x="7543" y="24800"/>
                    <a:pt x="6675" y="24958"/>
                    <a:pt x="5806" y="2495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53" name="Google Shape;453;p27"/>
            <p:cNvGrpSpPr/>
            <p:nvPr/>
          </p:nvGrpSpPr>
          <p:grpSpPr>
            <a:xfrm>
              <a:off x="1801428" y="2559094"/>
              <a:ext cx="1025155" cy="1137168"/>
              <a:chOff x="7245603" y="554529"/>
              <a:chExt cx="368059" cy="408275"/>
            </a:xfrm>
          </p:grpSpPr>
          <p:sp>
            <p:nvSpPr>
              <p:cNvPr id="454" name="Google Shape;454;p27"/>
              <p:cNvSpPr/>
              <p:nvPr/>
            </p:nvSpPr>
            <p:spPr>
              <a:xfrm>
                <a:off x="7245603" y="554529"/>
                <a:ext cx="96284" cy="83471"/>
              </a:xfrm>
              <a:custGeom>
                <a:avLst/>
                <a:gdLst/>
                <a:ahLst/>
                <a:cxnLst/>
                <a:rect l="l" t="t" r="r" b="b"/>
                <a:pathLst>
                  <a:path w="96284" h="83471" extrusionOk="0">
                    <a:moveTo>
                      <a:pt x="94825" y="18392"/>
                    </a:moveTo>
                    <a:cubicBezTo>
                      <a:pt x="83771" y="6034"/>
                      <a:pt x="55186" y="-16786"/>
                      <a:pt x="16493" y="20090"/>
                    </a:cubicBezTo>
                    <a:cubicBezTo>
                      <a:pt x="16493" y="20090"/>
                      <a:pt x="-10907" y="43068"/>
                      <a:pt x="4925" y="79234"/>
                    </a:cubicBezTo>
                    <a:cubicBezTo>
                      <a:pt x="6662" y="83221"/>
                      <a:pt x="11637" y="84722"/>
                      <a:pt x="15270" y="82313"/>
                    </a:cubicBezTo>
                    <a:cubicBezTo>
                      <a:pt x="22179" y="77733"/>
                      <a:pt x="31339" y="66994"/>
                      <a:pt x="29720" y="42595"/>
                    </a:cubicBezTo>
                    <a:cubicBezTo>
                      <a:pt x="29720" y="42595"/>
                      <a:pt x="39590" y="71022"/>
                      <a:pt x="54909" y="78247"/>
                    </a:cubicBezTo>
                    <a:cubicBezTo>
                      <a:pt x="60516" y="80892"/>
                      <a:pt x="66793" y="76115"/>
                      <a:pt x="65925" y="69995"/>
                    </a:cubicBezTo>
                    <a:cubicBezTo>
                      <a:pt x="64780" y="61743"/>
                      <a:pt x="59331" y="46977"/>
                      <a:pt x="41762" y="20919"/>
                    </a:cubicBezTo>
                    <a:cubicBezTo>
                      <a:pt x="41762" y="20919"/>
                      <a:pt x="68136" y="34698"/>
                      <a:pt x="92141" y="27828"/>
                    </a:cubicBezTo>
                    <a:cubicBezTo>
                      <a:pt x="96208" y="26644"/>
                      <a:pt x="97629" y="21590"/>
                      <a:pt x="94825" y="1843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5" name="Google Shape;455;p27"/>
              <p:cNvSpPr/>
              <p:nvPr/>
            </p:nvSpPr>
            <p:spPr>
              <a:xfrm>
                <a:off x="7535719" y="730651"/>
                <a:ext cx="77943" cy="104129"/>
              </a:xfrm>
              <a:custGeom>
                <a:avLst/>
                <a:gdLst/>
                <a:ahLst/>
                <a:cxnLst/>
                <a:rect l="l" t="t" r="r" b="b"/>
                <a:pathLst>
                  <a:path w="77943" h="104129" extrusionOk="0">
                    <a:moveTo>
                      <a:pt x="48786" y="103561"/>
                    </a:moveTo>
                    <a:cubicBezTo>
                      <a:pt x="63631" y="96257"/>
                      <a:pt x="93322" y="74818"/>
                      <a:pt x="68211" y="27677"/>
                    </a:cubicBezTo>
                    <a:cubicBezTo>
                      <a:pt x="68211" y="27677"/>
                      <a:pt x="53445" y="-4896"/>
                      <a:pt x="14358" y="632"/>
                    </a:cubicBezTo>
                    <a:cubicBezTo>
                      <a:pt x="10014" y="1263"/>
                      <a:pt x="7251" y="5606"/>
                      <a:pt x="8593" y="9752"/>
                    </a:cubicBezTo>
                    <a:cubicBezTo>
                      <a:pt x="11160" y="17648"/>
                      <a:pt x="19016" y="29335"/>
                      <a:pt x="42982" y="34349"/>
                    </a:cubicBezTo>
                    <a:cubicBezTo>
                      <a:pt x="42982" y="34349"/>
                      <a:pt x="12937" y="36205"/>
                      <a:pt x="1881" y="49036"/>
                    </a:cubicBezTo>
                    <a:cubicBezTo>
                      <a:pt x="-2185" y="53735"/>
                      <a:pt x="736" y="61039"/>
                      <a:pt x="6856" y="61868"/>
                    </a:cubicBezTo>
                    <a:cubicBezTo>
                      <a:pt x="15108" y="62973"/>
                      <a:pt x="30822" y="61710"/>
                      <a:pt x="60591" y="51761"/>
                    </a:cubicBezTo>
                    <a:cubicBezTo>
                      <a:pt x="60591" y="51761"/>
                      <a:pt x="40218" y="73476"/>
                      <a:pt x="40376" y="98428"/>
                    </a:cubicBezTo>
                    <a:cubicBezTo>
                      <a:pt x="40376" y="102653"/>
                      <a:pt x="44877" y="105416"/>
                      <a:pt x="48707" y="103521"/>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6" name="Google Shape;456;p27"/>
              <p:cNvSpPr/>
              <p:nvPr/>
            </p:nvSpPr>
            <p:spPr>
              <a:xfrm>
                <a:off x="7318017" y="676244"/>
                <a:ext cx="109725" cy="114379"/>
              </a:xfrm>
              <a:custGeom>
                <a:avLst/>
                <a:gdLst/>
                <a:ahLst/>
                <a:cxnLst/>
                <a:rect l="l" t="t" r="r" b="b"/>
                <a:pathLst>
                  <a:path w="109725" h="114379" extrusionOk="0">
                    <a:moveTo>
                      <a:pt x="68605" y="42128"/>
                    </a:moveTo>
                    <a:cubicBezTo>
                      <a:pt x="68605" y="42128"/>
                      <a:pt x="77015" y="14056"/>
                      <a:pt x="70619" y="3278"/>
                    </a:cubicBezTo>
                    <a:cubicBezTo>
                      <a:pt x="68487" y="-315"/>
                      <a:pt x="63591" y="-1065"/>
                      <a:pt x="60393" y="1580"/>
                    </a:cubicBezTo>
                    <a:cubicBezTo>
                      <a:pt x="55655" y="5410"/>
                      <a:pt x="48983" y="15241"/>
                      <a:pt x="50720" y="39798"/>
                    </a:cubicBezTo>
                    <a:cubicBezTo>
                      <a:pt x="50918" y="42839"/>
                      <a:pt x="29124" y="15280"/>
                      <a:pt x="13173" y="25861"/>
                    </a:cubicBezTo>
                    <a:cubicBezTo>
                      <a:pt x="12028" y="26651"/>
                      <a:pt x="11278" y="27875"/>
                      <a:pt x="11199" y="29296"/>
                    </a:cubicBezTo>
                    <a:cubicBezTo>
                      <a:pt x="10962" y="34153"/>
                      <a:pt x="13331" y="46510"/>
                      <a:pt x="39428" y="61316"/>
                    </a:cubicBezTo>
                    <a:cubicBezTo>
                      <a:pt x="39428" y="61316"/>
                      <a:pt x="-1159" y="80188"/>
                      <a:pt x="25" y="105891"/>
                    </a:cubicBezTo>
                    <a:cubicBezTo>
                      <a:pt x="25" y="105891"/>
                      <a:pt x="37059" y="111774"/>
                      <a:pt x="53326" y="78056"/>
                    </a:cubicBezTo>
                    <a:cubicBezTo>
                      <a:pt x="53326" y="78056"/>
                      <a:pt x="62999" y="111063"/>
                      <a:pt x="84951" y="114380"/>
                    </a:cubicBezTo>
                    <a:cubicBezTo>
                      <a:pt x="84951" y="114380"/>
                      <a:pt x="100033" y="95744"/>
                      <a:pt x="71961" y="68383"/>
                    </a:cubicBezTo>
                    <a:cubicBezTo>
                      <a:pt x="71961" y="68383"/>
                      <a:pt x="106153" y="62501"/>
                      <a:pt x="109232" y="40075"/>
                    </a:cubicBezTo>
                    <a:cubicBezTo>
                      <a:pt x="109232" y="40075"/>
                      <a:pt x="117247" y="25467"/>
                      <a:pt x="68645" y="42207"/>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7" name="Google Shape;457;p27"/>
              <p:cNvSpPr/>
              <p:nvPr/>
            </p:nvSpPr>
            <p:spPr>
              <a:xfrm>
                <a:off x="7406600" y="590361"/>
                <a:ext cx="83267" cy="77638"/>
              </a:xfrm>
              <a:custGeom>
                <a:avLst/>
                <a:gdLst/>
                <a:ahLst/>
                <a:cxnLst/>
                <a:rect l="l" t="t" r="r" b="b"/>
                <a:pathLst>
                  <a:path w="83267" h="77638" extrusionOk="0">
                    <a:moveTo>
                      <a:pt x="30164" y="43086"/>
                    </a:moveTo>
                    <a:cubicBezTo>
                      <a:pt x="32454" y="42809"/>
                      <a:pt x="11766" y="61010"/>
                      <a:pt x="22386" y="72184"/>
                    </a:cubicBezTo>
                    <a:cubicBezTo>
                      <a:pt x="22386" y="72184"/>
                      <a:pt x="33639" y="75895"/>
                      <a:pt x="46273" y="50508"/>
                    </a:cubicBezTo>
                    <a:cubicBezTo>
                      <a:pt x="46273" y="50508"/>
                      <a:pt x="61632" y="79409"/>
                      <a:pt x="80386" y="77553"/>
                    </a:cubicBezTo>
                    <a:cubicBezTo>
                      <a:pt x="80386" y="77553"/>
                      <a:pt x="83268" y="50271"/>
                      <a:pt x="57960" y="39690"/>
                    </a:cubicBezTo>
                    <a:cubicBezTo>
                      <a:pt x="57960" y="39690"/>
                      <a:pt x="81688" y="31320"/>
                      <a:pt x="83268" y="15172"/>
                    </a:cubicBezTo>
                    <a:cubicBezTo>
                      <a:pt x="83268" y="15172"/>
                      <a:pt x="69054" y="4867"/>
                      <a:pt x="50182" y="26424"/>
                    </a:cubicBezTo>
                    <a:cubicBezTo>
                      <a:pt x="50182" y="26424"/>
                      <a:pt x="44536" y="1669"/>
                      <a:pt x="28072" y="287"/>
                    </a:cubicBezTo>
                    <a:cubicBezTo>
                      <a:pt x="28072" y="287"/>
                      <a:pt x="17096" y="-5003"/>
                      <a:pt x="31191" y="29820"/>
                    </a:cubicBezTo>
                    <a:cubicBezTo>
                      <a:pt x="31191" y="29820"/>
                      <a:pt x="1066" y="22516"/>
                      <a:pt x="0" y="34321"/>
                    </a:cubicBezTo>
                    <a:cubicBezTo>
                      <a:pt x="0" y="34321"/>
                      <a:pt x="3159" y="46323"/>
                      <a:pt x="30164" y="43007"/>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8" name="Google Shape;458;p27"/>
              <p:cNvSpPr/>
              <p:nvPr/>
            </p:nvSpPr>
            <p:spPr>
              <a:xfrm>
                <a:off x="7275343" y="834820"/>
                <a:ext cx="113647" cy="127984"/>
              </a:xfrm>
              <a:custGeom>
                <a:avLst/>
                <a:gdLst/>
                <a:ahLst/>
                <a:cxnLst/>
                <a:rect l="l" t="t" r="r" b="b"/>
                <a:pathLst>
                  <a:path w="113647" h="127984" extrusionOk="0">
                    <a:moveTo>
                      <a:pt x="31644" y="55061"/>
                    </a:moveTo>
                    <a:cubicBezTo>
                      <a:pt x="34644" y="56127"/>
                      <a:pt x="-1837" y="65682"/>
                      <a:pt x="4283" y="85857"/>
                    </a:cubicBezTo>
                    <a:cubicBezTo>
                      <a:pt x="4283" y="85857"/>
                      <a:pt x="15772" y="97307"/>
                      <a:pt x="46766" y="74052"/>
                    </a:cubicBezTo>
                    <a:cubicBezTo>
                      <a:pt x="46766" y="74052"/>
                      <a:pt x="47831" y="118785"/>
                      <a:pt x="71876" y="127984"/>
                    </a:cubicBezTo>
                    <a:cubicBezTo>
                      <a:pt x="71876" y="127984"/>
                      <a:pt x="92091" y="96399"/>
                      <a:pt x="67691" y="67972"/>
                    </a:cubicBezTo>
                    <a:cubicBezTo>
                      <a:pt x="67691" y="67972"/>
                      <a:pt x="101843" y="72315"/>
                      <a:pt x="113648" y="53522"/>
                    </a:cubicBezTo>
                    <a:cubicBezTo>
                      <a:pt x="113648" y="53522"/>
                      <a:pt x="102593" y="32241"/>
                      <a:pt x="66309" y="47007"/>
                    </a:cubicBezTo>
                    <a:cubicBezTo>
                      <a:pt x="66309" y="47007"/>
                      <a:pt x="74600" y="13290"/>
                      <a:pt x="55293" y="1524"/>
                    </a:cubicBezTo>
                    <a:cubicBezTo>
                      <a:pt x="55293" y="1524"/>
                      <a:pt x="45107" y="-11663"/>
                      <a:pt x="41001" y="39545"/>
                    </a:cubicBezTo>
                    <a:cubicBezTo>
                      <a:pt x="41001" y="39545"/>
                      <a:pt x="8666" y="12184"/>
                      <a:pt x="98" y="25924"/>
                    </a:cubicBezTo>
                    <a:cubicBezTo>
                      <a:pt x="98" y="25924"/>
                      <a:pt x="-3416" y="42546"/>
                      <a:pt x="31683" y="5502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59" name="Google Shape;459;p27"/>
            <p:cNvSpPr/>
            <p:nvPr/>
          </p:nvSpPr>
          <p:spPr>
            <a:xfrm>
              <a:off x="2345637" y="2361572"/>
              <a:ext cx="146696" cy="88542"/>
            </a:xfrm>
            <a:custGeom>
              <a:avLst/>
              <a:gdLst/>
              <a:ahLst/>
              <a:cxnLst/>
              <a:rect l="l" t="t" r="r" b="b"/>
              <a:pathLst>
                <a:path w="52668" h="31789" extrusionOk="0">
                  <a:moveTo>
                    <a:pt x="52669" y="15595"/>
                  </a:moveTo>
                  <a:cubicBezTo>
                    <a:pt x="52669" y="15595"/>
                    <a:pt x="30954" y="25821"/>
                    <a:pt x="0" y="0"/>
                  </a:cubicBezTo>
                  <a:cubicBezTo>
                    <a:pt x="0" y="0"/>
                    <a:pt x="6988" y="32336"/>
                    <a:pt x="52629" y="31783"/>
                  </a:cubicBezTo>
                  <a:lnTo>
                    <a:pt x="52629" y="156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0" name="Google Shape;460;p27"/>
            <p:cNvSpPr/>
            <p:nvPr/>
          </p:nvSpPr>
          <p:spPr>
            <a:xfrm>
              <a:off x="2696236" y="2667303"/>
              <a:ext cx="69463" cy="314491"/>
            </a:xfrm>
            <a:custGeom>
              <a:avLst/>
              <a:gdLst/>
              <a:ahLst/>
              <a:cxnLst/>
              <a:rect l="l" t="t" r="r" b="b"/>
              <a:pathLst>
                <a:path w="24939" h="112911" extrusionOk="0">
                  <a:moveTo>
                    <a:pt x="22932" y="112912"/>
                  </a:moveTo>
                  <a:cubicBezTo>
                    <a:pt x="22024" y="112912"/>
                    <a:pt x="21195" y="112240"/>
                    <a:pt x="20998" y="111293"/>
                  </a:cubicBezTo>
                  <a:lnTo>
                    <a:pt x="33" y="2362"/>
                  </a:lnTo>
                  <a:cubicBezTo>
                    <a:pt x="-165" y="1296"/>
                    <a:pt x="546" y="270"/>
                    <a:pt x="1612" y="33"/>
                  </a:cubicBezTo>
                  <a:cubicBezTo>
                    <a:pt x="2678" y="-164"/>
                    <a:pt x="3705" y="546"/>
                    <a:pt x="3942" y="1612"/>
                  </a:cubicBezTo>
                  <a:lnTo>
                    <a:pt x="24906" y="110543"/>
                  </a:lnTo>
                  <a:cubicBezTo>
                    <a:pt x="25104" y="111609"/>
                    <a:pt x="24393" y="112635"/>
                    <a:pt x="23327" y="112872"/>
                  </a:cubicBezTo>
                  <a:cubicBezTo>
                    <a:pt x="23209" y="112872"/>
                    <a:pt x="23090" y="112872"/>
                    <a:pt x="22932" y="11287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1" name="Google Shape;461;p27"/>
            <p:cNvSpPr/>
            <p:nvPr/>
          </p:nvSpPr>
          <p:spPr>
            <a:xfrm>
              <a:off x="2426023" y="2258309"/>
              <a:ext cx="14514" cy="14514"/>
            </a:xfrm>
            <a:custGeom>
              <a:avLst/>
              <a:gdLst/>
              <a:ahLst/>
              <a:cxnLst/>
              <a:rect l="l" t="t" r="r" b="b"/>
              <a:pathLst>
                <a:path w="5211" h="5211" extrusionOk="0">
                  <a:moveTo>
                    <a:pt x="5212" y="2606"/>
                  </a:moveTo>
                  <a:cubicBezTo>
                    <a:pt x="5212" y="4027"/>
                    <a:pt x="4067" y="5212"/>
                    <a:pt x="2606" y="5212"/>
                  </a:cubicBezTo>
                  <a:cubicBezTo>
                    <a:pt x="1145" y="5212"/>
                    <a:pt x="0" y="4067"/>
                    <a:pt x="0" y="2606"/>
                  </a:cubicBezTo>
                  <a:cubicBezTo>
                    <a:pt x="0" y="1145"/>
                    <a:pt x="1145" y="0"/>
                    <a:pt x="2606" y="0"/>
                  </a:cubicBezTo>
                  <a:cubicBezTo>
                    <a:pt x="4067" y="0"/>
                    <a:pt x="5212" y="1145"/>
                    <a:pt x="5212" y="26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2" name="Google Shape;462;p27"/>
            <p:cNvSpPr/>
            <p:nvPr/>
          </p:nvSpPr>
          <p:spPr>
            <a:xfrm>
              <a:off x="2516418" y="2256332"/>
              <a:ext cx="14514" cy="14514"/>
            </a:xfrm>
            <a:custGeom>
              <a:avLst/>
              <a:gdLst/>
              <a:ahLst/>
              <a:cxnLst/>
              <a:rect l="l" t="t" r="r" b="b"/>
              <a:pathLst>
                <a:path w="5211" h="5211" extrusionOk="0">
                  <a:moveTo>
                    <a:pt x="5212" y="2606"/>
                  </a:moveTo>
                  <a:cubicBezTo>
                    <a:pt x="5212" y="4027"/>
                    <a:pt x="4067" y="5212"/>
                    <a:pt x="2606" y="5212"/>
                  </a:cubicBezTo>
                  <a:cubicBezTo>
                    <a:pt x="1145" y="5212"/>
                    <a:pt x="0" y="4067"/>
                    <a:pt x="0" y="2606"/>
                  </a:cubicBezTo>
                  <a:cubicBezTo>
                    <a:pt x="0" y="1145"/>
                    <a:pt x="1145" y="0"/>
                    <a:pt x="2606" y="0"/>
                  </a:cubicBezTo>
                  <a:cubicBezTo>
                    <a:pt x="4067" y="0"/>
                    <a:pt x="5212" y="1145"/>
                    <a:pt x="5212" y="26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3" name="Google Shape;463;p27"/>
            <p:cNvSpPr/>
            <p:nvPr/>
          </p:nvSpPr>
          <p:spPr>
            <a:xfrm>
              <a:off x="2406635" y="2307737"/>
              <a:ext cx="91266" cy="32059"/>
            </a:xfrm>
            <a:custGeom>
              <a:avLst/>
              <a:gdLst/>
              <a:ahLst/>
              <a:cxnLst/>
              <a:rect l="l" t="t" r="r" b="b"/>
              <a:pathLst>
                <a:path w="32767" h="11510" extrusionOk="0">
                  <a:moveTo>
                    <a:pt x="24018" y="11511"/>
                  </a:moveTo>
                  <a:cubicBezTo>
                    <a:pt x="12331" y="11511"/>
                    <a:pt x="1395" y="3970"/>
                    <a:pt x="842" y="3614"/>
                  </a:cubicBezTo>
                  <a:cubicBezTo>
                    <a:pt x="-67" y="2983"/>
                    <a:pt x="-264" y="1759"/>
                    <a:pt x="368" y="851"/>
                  </a:cubicBezTo>
                  <a:cubicBezTo>
                    <a:pt x="999" y="-57"/>
                    <a:pt x="2224" y="-255"/>
                    <a:pt x="3132" y="337"/>
                  </a:cubicBezTo>
                  <a:cubicBezTo>
                    <a:pt x="3290" y="456"/>
                    <a:pt x="18095" y="10603"/>
                    <a:pt x="30177" y="6615"/>
                  </a:cubicBezTo>
                  <a:cubicBezTo>
                    <a:pt x="31203" y="6260"/>
                    <a:pt x="32309" y="6852"/>
                    <a:pt x="32664" y="7878"/>
                  </a:cubicBezTo>
                  <a:cubicBezTo>
                    <a:pt x="33019" y="8905"/>
                    <a:pt x="32427" y="10010"/>
                    <a:pt x="31401" y="10366"/>
                  </a:cubicBezTo>
                  <a:cubicBezTo>
                    <a:pt x="28992" y="11155"/>
                    <a:pt x="26505" y="11511"/>
                    <a:pt x="24057" y="115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4" name="Google Shape;464;p27"/>
            <p:cNvSpPr/>
            <p:nvPr/>
          </p:nvSpPr>
          <p:spPr>
            <a:xfrm>
              <a:off x="2389993" y="2194587"/>
              <a:ext cx="51403" cy="20945"/>
            </a:xfrm>
            <a:custGeom>
              <a:avLst/>
              <a:gdLst/>
              <a:ahLst/>
              <a:cxnLst/>
              <a:rect l="l" t="t" r="r" b="b"/>
              <a:pathLst>
                <a:path w="18455" h="7520" extrusionOk="0">
                  <a:moveTo>
                    <a:pt x="1960" y="7481"/>
                  </a:moveTo>
                  <a:cubicBezTo>
                    <a:pt x="1486" y="7481"/>
                    <a:pt x="973" y="7283"/>
                    <a:pt x="618" y="6928"/>
                  </a:cubicBezTo>
                  <a:cubicBezTo>
                    <a:pt x="-172" y="6178"/>
                    <a:pt x="-211" y="4954"/>
                    <a:pt x="539" y="4164"/>
                  </a:cubicBezTo>
                  <a:cubicBezTo>
                    <a:pt x="3460" y="1084"/>
                    <a:pt x="10804" y="-3061"/>
                    <a:pt x="17832" y="3453"/>
                  </a:cubicBezTo>
                  <a:cubicBezTo>
                    <a:pt x="18622" y="4204"/>
                    <a:pt x="18661" y="5427"/>
                    <a:pt x="17950" y="6257"/>
                  </a:cubicBezTo>
                  <a:cubicBezTo>
                    <a:pt x="17200" y="7046"/>
                    <a:pt x="15976" y="7086"/>
                    <a:pt x="15147" y="6375"/>
                  </a:cubicBezTo>
                  <a:cubicBezTo>
                    <a:pt x="9382" y="1005"/>
                    <a:pt x="4013" y="6296"/>
                    <a:pt x="3421" y="6928"/>
                  </a:cubicBezTo>
                  <a:cubicBezTo>
                    <a:pt x="3026" y="7323"/>
                    <a:pt x="2513" y="7520"/>
                    <a:pt x="1999" y="75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5" name="Google Shape;465;p27"/>
            <p:cNvSpPr/>
            <p:nvPr/>
          </p:nvSpPr>
          <p:spPr>
            <a:xfrm>
              <a:off x="2499151" y="2192877"/>
              <a:ext cx="51478" cy="20455"/>
            </a:xfrm>
            <a:custGeom>
              <a:avLst/>
              <a:gdLst/>
              <a:ahLst/>
              <a:cxnLst/>
              <a:rect l="l" t="t" r="r" b="b"/>
              <a:pathLst>
                <a:path w="18482" h="7344" extrusionOk="0">
                  <a:moveTo>
                    <a:pt x="1974" y="7344"/>
                  </a:moveTo>
                  <a:cubicBezTo>
                    <a:pt x="1461" y="7344"/>
                    <a:pt x="987" y="7147"/>
                    <a:pt x="592" y="6792"/>
                  </a:cubicBezTo>
                  <a:cubicBezTo>
                    <a:pt x="-197" y="6041"/>
                    <a:pt x="-197" y="4778"/>
                    <a:pt x="592" y="3988"/>
                  </a:cubicBezTo>
                  <a:cubicBezTo>
                    <a:pt x="3554" y="948"/>
                    <a:pt x="11016" y="-3039"/>
                    <a:pt x="17886" y="3633"/>
                  </a:cubicBezTo>
                  <a:cubicBezTo>
                    <a:pt x="18675" y="4383"/>
                    <a:pt x="18675" y="5647"/>
                    <a:pt x="17925" y="6436"/>
                  </a:cubicBezTo>
                  <a:cubicBezTo>
                    <a:pt x="17175" y="7226"/>
                    <a:pt x="15911" y="7226"/>
                    <a:pt x="15122" y="6476"/>
                  </a:cubicBezTo>
                  <a:cubicBezTo>
                    <a:pt x="9476" y="988"/>
                    <a:pt x="3988" y="6160"/>
                    <a:pt x="3396" y="6752"/>
                  </a:cubicBezTo>
                  <a:cubicBezTo>
                    <a:pt x="3001" y="7147"/>
                    <a:pt x="2487" y="7344"/>
                    <a:pt x="2014" y="734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6" name="Google Shape;466;p27"/>
            <p:cNvSpPr/>
            <p:nvPr/>
          </p:nvSpPr>
          <p:spPr>
            <a:xfrm>
              <a:off x="2497391" y="2210475"/>
              <a:ext cx="101390" cy="101390"/>
            </a:xfrm>
            <a:custGeom>
              <a:avLst/>
              <a:gdLst/>
              <a:ahLst/>
              <a:cxnLst/>
              <a:rect l="l" t="t" r="r" b="b"/>
              <a:pathLst>
                <a:path w="36402" h="36402" extrusionOk="0">
                  <a:moveTo>
                    <a:pt x="18201" y="36402"/>
                  </a:moveTo>
                  <a:cubicBezTo>
                    <a:pt x="8173" y="36402"/>
                    <a:pt x="0" y="28230"/>
                    <a:pt x="0" y="18201"/>
                  </a:cubicBezTo>
                  <a:cubicBezTo>
                    <a:pt x="0" y="8173"/>
                    <a:pt x="8173" y="0"/>
                    <a:pt x="18201" y="0"/>
                  </a:cubicBezTo>
                  <a:cubicBezTo>
                    <a:pt x="28230" y="0"/>
                    <a:pt x="36403" y="8173"/>
                    <a:pt x="36403" y="18201"/>
                  </a:cubicBezTo>
                  <a:cubicBezTo>
                    <a:pt x="36403" y="28230"/>
                    <a:pt x="28230" y="36402"/>
                    <a:pt x="18201" y="36402"/>
                  </a:cubicBezTo>
                  <a:close/>
                  <a:moveTo>
                    <a:pt x="18201" y="3948"/>
                  </a:moveTo>
                  <a:cubicBezTo>
                    <a:pt x="10344" y="3948"/>
                    <a:pt x="3948" y="10344"/>
                    <a:pt x="3948" y="18201"/>
                  </a:cubicBezTo>
                  <a:cubicBezTo>
                    <a:pt x="3948" y="26058"/>
                    <a:pt x="10344" y="32454"/>
                    <a:pt x="18201" y="32454"/>
                  </a:cubicBezTo>
                  <a:cubicBezTo>
                    <a:pt x="26058" y="32454"/>
                    <a:pt x="32454" y="26058"/>
                    <a:pt x="32454" y="18201"/>
                  </a:cubicBezTo>
                  <a:cubicBezTo>
                    <a:pt x="32454" y="10344"/>
                    <a:pt x="26058" y="3948"/>
                    <a:pt x="18201" y="394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7" name="Google Shape;467;p27"/>
            <p:cNvSpPr/>
            <p:nvPr/>
          </p:nvSpPr>
          <p:spPr>
            <a:xfrm>
              <a:off x="2365429" y="2210475"/>
              <a:ext cx="101390" cy="101390"/>
            </a:xfrm>
            <a:custGeom>
              <a:avLst/>
              <a:gdLst/>
              <a:ahLst/>
              <a:cxnLst/>
              <a:rect l="l" t="t" r="r" b="b"/>
              <a:pathLst>
                <a:path w="36402" h="36402" extrusionOk="0">
                  <a:moveTo>
                    <a:pt x="18201" y="36402"/>
                  </a:moveTo>
                  <a:cubicBezTo>
                    <a:pt x="8173" y="36402"/>
                    <a:pt x="0" y="28230"/>
                    <a:pt x="0" y="18201"/>
                  </a:cubicBezTo>
                  <a:cubicBezTo>
                    <a:pt x="0" y="8173"/>
                    <a:pt x="8173" y="0"/>
                    <a:pt x="18201" y="0"/>
                  </a:cubicBezTo>
                  <a:cubicBezTo>
                    <a:pt x="28230" y="0"/>
                    <a:pt x="36403" y="8173"/>
                    <a:pt x="36403" y="18201"/>
                  </a:cubicBezTo>
                  <a:cubicBezTo>
                    <a:pt x="36403" y="28230"/>
                    <a:pt x="28230" y="36402"/>
                    <a:pt x="18201" y="36402"/>
                  </a:cubicBezTo>
                  <a:close/>
                  <a:moveTo>
                    <a:pt x="18201" y="3948"/>
                  </a:moveTo>
                  <a:cubicBezTo>
                    <a:pt x="10344" y="3948"/>
                    <a:pt x="3948" y="10344"/>
                    <a:pt x="3948" y="18201"/>
                  </a:cubicBezTo>
                  <a:cubicBezTo>
                    <a:pt x="3948" y="26058"/>
                    <a:pt x="10344" y="32454"/>
                    <a:pt x="18201" y="32454"/>
                  </a:cubicBezTo>
                  <a:cubicBezTo>
                    <a:pt x="26058" y="32454"/>
                    <a:pt x="32454" y="26058"/>
                    <a:pt x="32454" y="18201"/>
                  </a:cubicBezTo>
                  <a:cubicBezTo>
                    <a:pt x="32454" y="10344"/>
                    <a:pt x="26058" y="3948"/>
                    <a:pt x="18201" y="394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8" name="Google Shape;468;p27"/>
            <p:cNvSpPr/>
            <p:nvPr/>
          </p:nvSpPr>
          <p:spPr>
            <a:xfrm>
              <a:off x="2455865" y="2247748"/>
              <a:ext cx="52581" cy="19029"/>
            </a:xfrm>
            <a:custGeom>
              <a:avLst/>
              <a:gdLst/>
              <a:ahLst/>
              <a:cxnLst/>
              <a:rect l="l" t="t" r="r" b="b"/>
              <a:pathLst>
                <a:path w="18878" h="6832" extrusionOk="0">
                  <a:moveTo>
                    <a:pt x="16883" y="6793"/>
                  </a:moveTo>
                  <a:cubicBezTo>
                    <a:pt x="16449" y="6793"/>
                    <a:pt x="16054" y="6675"/>
                    <a:pt x="15699" y="6399"/>
                  </a:cubicBezTo>
                  <a:cubicBezTo>
                    <a:pt x="8869" y="1148"/>
                    <a:pt x="3934" y="5688"/>
                    <a:pt x="3381" y="6241"/>
                  </a:cubicBezTo>
                  <a:cubicBezTo>
                    <a:pt x="2630" y="6991"/>
                    <a:pt x="1367" y="6991"/>
                    <a:pt x="577" y="6241"/>
                  </a:cubicBezTo>
                  <a:cubicBezTo>
                    <a:pt x="-173" y="5491"/>
                    <a:pt x="-212" y="4227"/>
                    <a:pt x="577" y="3477"/>
                  </a:cubicBezTo>
                  <a:cubicBezTo>
                    <a:pt x="3223" y="792"/>
                    <a:pt x="10290" y="-2682"/>
                    <a:pt x="18108" y="3280"/>
                  </a:cubicBezTo>
                  <a:cubicBezTo>
                    <a:pt x="18976" y="3951"/>
                    <a:pt x="19134" y="5175"/>
                    <a:pt x="18463" y="6043"/>
                  </a:cubicBezTo>
                  <a:cubicBezTo>
                    <a:pt x="18068" y="6557"/>
                    <a:pt x="17476" y="6833"/>
                    <a:pt x="16883" y="683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9" name="Google Shape;469;p27"/>
            <p:cNvSpPr/>
            <p:nvPr/>
          </p:nvSpPr>
          <p:spPr>
            <a:xfrm>
              <a:off x="2246987" y="2216516"/>
              <a:ext cx="129447" cy="46194"/>
            </a:xfrm>
            <a:custGeom>
              <a:avLst/>
              <a:gdLst/>
              <a:ahLst/>
              <a:cxnLst/>
              <a:rect l="l" t="t" r="r" b="b"/>
              <a:pathLst>
                <a:path w="46475" h="16585" extrusionOk="0">
                  <a:moveTo>
                    <a:pt x="44499" y="16585"/>
                  </a:moveTo>
                  <a:cubicBezTo>
                    <a:pt x="44499" y="16585"/>
                    <a:pt x="44144" y="16585"/>
                    <a:pt x="43946" y="16506"/>
                  </a:cubicBezTo>
                  <a:lnTo>
                    <a:pt x="1424" y="3872"/>
                  </a:lnTo>
                  <a:cubicBezTo>
                    <a:pt x="398" y="3556"/>
                    <a:pt x="-234" y="2451"/>
                    <a:pt x="82" y="1424"/>
                  </a:cubicBezTo>
                  <a:cubicBezTo>
                    <a:pt x="398" y="398"/>
                    <a:pt x="1464" y="-234"/>
                    <a:pt x="2529" y="82"/>
                  </a:cubicBezTo>
                  <a:lnTo>
                    <a:pt x="45052" y="12716"/>
                  </a:lnTo>
                  <a:cubicBezTo>
                    <a:pt x="46078" y="13032"/>
                    <a:pt x="46710" y="14137"/>
                    <a:pt x="46394" y="15164"/>
                  </a:cubicBezTo>
                  <a:cubicBezTo>
                    <a:pt x="46157" y="16032"/>
                    <a:pt x="45368" y="16585"/>
                    <a:pt x="44499" y="1658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0" name="Google Shape;470;p27"/>
            <p:cNvSpPr/>
            <p:nvPr/>
          </p:nvSpPr>
          <p:spPr>
            <a:xfrm>
              <a:off x="2247112" y="2487604"/>
              <a:ext cx="339380" cy="113039"/>
            </a:xfrm>
            <a:custGeom>
              <a:avLst/>
              <a:gdLst/>
              <a:ahLst/>
              <a:cxnLst/>
              <a:rect l="l" t="t" r="r" b="b"/>
              <a:pathLst>
                <a:path w="121847" h="40584" extrusionOk="0">
                  <a:moveTo>
                    <a:pt x="60997" y="40584"/>
                  </a:moveTo>
                  <a:cubicBezTo>
                    <a:pt x="59693" y="40584"/>
                    <a:pt x="58430" y="40545"/>
                    <a:pt x="57128" y="40427"/>
                  </a:cubicBezTo>
                  <a:cubicBezTo>
                    <a:pt x="22976" y="37979"/>
                    <a:pt x="1221" y="4459"/>
                    <a:pt x="313" y="3037"/>
                  </a:cubicBezTo>
                  <a:cubicBezTo>
                    <a:pt x="-279" y="2129"/>
                    <a:pt x="-3" y="905"/>
                    <a:pt x="905" y="313"/>
                  </a:cubicBezTo>
                  <a:cubicBezTo>
                    <a:pt x="1813" y="-279"/>
                    <a:pt x="3037" y="-3"/>
                    <a:pt x="3629" y="905"/>
                  </a:cubicBezTo>
                  <a:cubicBezTo>
                    <a:pt x="3827" y="1221"/>
                    <a:pt x="25265" y="34188"/>
                    <a:pt x="57443" y="36478"/>
                  </a:cubicBezTo>
                  <a:cubicBezTo>
                    <a:pt x="77856" y="37939"/>
                    <a:pt x="98386" y="26884"/>
                    <a:pt x="118364" y="3629"/>
                  </a:cubicBezTo>
                  <a:cubicBezTo>
                    <a:pt x="119074" y="2800"/>
                    <a:pt x="120338" y="2721"/>
                    <a:pt x="121167" y="3432"/>
                  </a:cubicBezTo>
                  <a:cubicBezTo>
                    <a:pt x="121996" y="4143"/>
                    <a:pt x="122075" y="5406"/>
                    <a:pt x="121364" y="6235"/>
                  </a:cubicBezTo>
                  <a:cubicBezTo>
                    <a:pt x="101742" y="29056"/>
                    <a:pt x="81448" y="40584"/>
                    <a:pt x="61036" y="4058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1" name="Google Shape;471;p27"/>
            <p:cNvSpPr/>
            <p:nvPr/>
          </p:nvSpPr>
          <p:spPr>
            <a:xfrm>
              <a:off x="2183220" y="2487495"/>
              <a:ext cx="467164" cy="152737"/>
            </a:xfrm>
            <a:custGeom>
              <a:avLst/>
              <a:gdLst/>
              <a:ahLst/>
              <a:cxnLst/>
              <a:rect l="l" t="t" r="r" b="b"/>
              <a:pathLst>
                <a:path w="167725" h="54837" extrusionOk="0">
                  <a:moveTo>
                    <a:pt x="83975" y="54837"/>
                  </a:moveTo>
                  <a:cubicBezTo>
                    <a:pt x="82198" y="54837"/>
                    <a:pt x="80422" y="54758"/>
                    <a:pt x="78645" y="54640"/>
                  </a:cubicBezTo>
                  <a:cubicBezTo>
                    <a:pt x="31583" y="51284"/>
                    <a:pt x="1577" y="5011"/>
                    <a:pt x="313" y="3037"/>
                  </a:cubicBezTo>
                  <a:cubicBezTo>
                    <a:pt x="-279" y="2129"/>
                    <a:pt x="-3" y="905"/>
                    <a:pt x="905" y="313"/>
                  </a:cubicBezTo>
                  <a:cubicBezTo>
                    <a:pt x="1813" y="-279"/>
                    <a:pt x="3037" y="-3"/>
                    <a:pt x="3630" y="905"/>
                  </a:cubicBezTo>
                  <a:cubicBezTo>
                    <a:pt x="3945" y="1379"/>
                    <a:pt x="33873" y="47454"/>
                    <a:pt x="78961" y="50692"/>
                  </a:cubicBezTo>
                  <a:cubicBezTo>
                    <a:pt x="107585" y="52705"/>
                    <a:pt x="136289" y="37268"/>
                    <a:pt x="164242" y="4774"/>
                  </a:cubicBezTo>
                  <a:cubicBezTo>
                    <a:pt x="164953" y="3945"/>
                    <a:pt x="166216" y="3866"/>
                    <a:pt x="167045" y="4577"/>
                  </a:cubicBezTo>
                  <a:cubicBezTo>
                    <a:pt x="167874" y="5288"/>
                    <a:pt x="167953" y="6551"/>
                    <a:pt x="167242" y="7380"/>
                  </a:cubicBezTo>
                  <a:cubicBezTo>
                    <a:pt x="140118" y="38887"/>
                    <a:pt x="112165" y="54837"/>
                    <a:pt x="84015" y="54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2" name="Google Shape;472;p27"/>
            <p:cNvSpPr/>
            <p:nvPr/>
          </p:nvSpPr>
          <p:spPr>
            <a:xfrm>
              <a:off x="1704709" y="2511864"/>
              <a:ext cx="501850" cy="510838"/>
            </a:xfrm>
            <a:custGeom>
              <a:avLst/>
              <a:gdLst/>
              <a:ahLst/>
              <a:cxnLst/>
              <a:rect l="l" t="t" r="r" b="b"/>
              <a:pathLst>
                <a:path w="180178" h="183405" extrusionOk="0">
                  <a:moveTo>
                    <a:pt x="1984" y="183366"/>
                  </a:moveTo>
                  <a:cubicBezTo>
                    <a:pt x="1984" y="183366"/>
                    <a:pt x="1669" y="183366"/>
                    <a:pt x="1511" y="183327"/>
                  </a:cubicBezTo>
                  <a:cubicBezTo>
                    <a:pt x="444" y="183050"/>
                    <a:pt x="-187" y="181984"/>
                    <a:pt x="50" y="180958"/>
                  </a:cubicBezTo>
                  <a:cubicBezTo>
                    <a:pt x="444" y="179339"/>
                    <a:pt x="41387" y="17266"/>
                    <a:pt x="177955" y="12"/>
                  </a:cubicBezTo>
                  <a:cubicBezTo>
                    <a:pt x="179060" y="-106"/>
                    <a:pt x="180008" y="644"/>
                    <a:pt x="180166" y="1710"/>
                  </a:cubicBezTo>
                  <a:cubicBezTo>
                    <a:pt x="180285" y="2776"/>
                    <a:pt x="179534" y="3763"/>
                    <a:pt x="178468" y="3921"/>
                  </a:cubicBezTo>
                  <a:cubicBezTo>
                    <a:pt x="44625" y="20859"/>
                    <a:pt x="4274" y="180287"/>
                    <a:pt x="3879" y="181905"/>
                  </a:cubicBezTo>
                  <a:cubicBezTo>
                    <a:pt x="3643" y="182813"/>
                    <a:pt x="2853" y="183406"/>
                    <a:pt x="1945" y="1834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3" name="Google Shape;473;p27"/>
            <p:cNvSpPr/>
            <p:nvPr/>
          </p:nvSpPr>
          <p:spPr>
            <a:xfrm>
              <a:off x="2751221" y="2838306"/>
              <a:ext cx="155453" cy="91583"/>
            </a:xfrm>
            <a:custGeom>
              <a:avLst/>
              <a:gdLst/>
              <a:ahLst/>
              <a:cxnLst/>
              <a:rect l="l" t="t" r="r" b="b"/>
              <a:pathLst>
                <a:path w="55812" h="32881" extrusionOk="0">
                  <a:moveTo>
                    <a:pt x="1493" y="32881"/>
                  </a:moveTo>
                  <a:cubicBezTo>
                    <a:pt x="980" y="32881"/>
                    <a:pt x="467" y="32605"/>
                    <a:pt x="190" y="32131"/>
                  </a:cubicBezTo>
                  <a:cubicBezTo>
                    <a:pt x="-205" y="31420"/>
                    <a:pt x="32" y="30512"/>
                    <a:pt x="743" y="30117"/>
                  </a:cubicBezTo>
                  <a:lnTo>
                    <a:pt x="53609" y="190"/>
                  </a:lnTo>
                  <a:cubicBezTo>
                    <a:pt x="54320" y="-205"/>
                    <a:pt x="55228" y="32"/>
                    <a:pt x="55623" y="743"/>
                  </a:cubicBezTo>
                  <a:cubicBezTo>
                    <a:pt x="56017" y="1454"/>
                    <a:pt x="55781" y="2362"/>
                    <a:pt x="55070" y="2756"/>
                  </a:cubicBezTo>
                  <a:lnTo>
                    <a:pt x="2204" y="32684"/>
                  </a:lnTo>
                  <a:cubicBezTo>
                    <a:pt x="1967" y="32802"/>
                    <a:pt x="1730" y="32881"/>
                    <a:pt x="1493" y="32881"/>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4" name="Google Shape;474;p27"/>
            <p:cNvSpPr/>
            <p:nvPr/>
          </p:nvSpPr>
          <p:spPr>
            <a:xfrm>
              <a:off x="2768231" y="2825399"/>
              <a:ext cx="125411" cy="110209"/>
            </a:xfrm>
            <a:custGeom>
              <a:avLst/>
              <a:gdLst/>
              <a:ahLst/>
              <a:cxnLst/>
              <a:rect l="l" t="t" r="r" b="b"/>
              <a:pathLst>
                <a:path w="45026" h="39568" extrusionOk="0">
                  <a:moveTo>
                    <a:pt x="10507" y="39568"/>
                  </a:moveTo>
                  <a:cubicBezTo>
                    <a:pt x="10073" y="39568"/>
                    <a:pt x="9639" y="39371"/>
                    <a:pt x="9323" y="39016"/>
                  </a:cubicBezTo>
                  <a:lnTo>
                    <a:pt x="321" y="27487"/>
                  </a:lnTo>
                  <a:cubicBezTo>
                    <a:pt x="-192" y="26855"/>
                    <a:pt x="-74" y="25908"/>
                    <a:pt x="558" y="25394"/>
                  </a:cubicBezTo>
                  <a:cubicBezTo>
                    <a:pt x="1190" y="24881"/>
                    <a:pt x="2137" y="25000"/>
                    <a:pt x="2651" y="25631"/>
                  </a:cubicBezTo>
                  <a:lnTo>
                    <a:pt x="9481" y="34357"/>
                  </a:lnTo>
                  <a:lnTo>
                    <a:pt x="11732" y="16550"/>
                  </a:lnTo>
                  <a:cubicBezTo>
                    <a:pt x="11810" y="16037"/>
                    <a:pt x="12126" y="15563"/>
                    <a:pt x="12640" y="15366"/>
                  </a:cubicBezTo>
                  <a:cubicBezTo>
                    <a:pt x="13153" y="15169"/>
                    <a:pt x="13706" y="15247"/>
                    <a:pt x="14100" y="15563"/>
                  </a:cubicBezTo>
                  <a:lnTo>
                    <a:pt x="26893" y="25473"/>
                  </a:lnTo>
                  <a:lnTo>
                    <a:pt x="27287" y="6719"/>
                  </a:lnTo>
                  <a:cubicBezTo>
                    <a:pt x="27287" y="6167"/>
                    <a:pt x="27642" y="5653"/>
                    <a:pt x="28156" y="5416"/>
                  </a:cubicBezTo>
                  <a:cubicBezTo>
                    <a:pt x="28669" y="5180"/>
                    <a:pt x="29301" y="5259"/>
                    <a:pt x="29735" y="5653"/>
                  </a:cubicBezTo>
                  <a:lnTo>
                    <a:pt x="41580" y="15682"/>
                  </a:lnTo>
                  <a:lnTo>
                    <a:pt x="39921" y="1666"/>
                  </a:lnTo>
                  <a:cubicBezTo>
                    <a:pt x="39843" y="837"/>
                    <a:pt x="40395" y="126"/>
                    <a:pt x="41225" y="7"/>
                  </a:cubicBezTo>
                  <a:cubicBezTo>
                    <a:pt x="42014" y="-71"/>
                    <a:pt x="42764" y="481"/>
                    <a:pt x="42882" y="1310"/>
                  </a:cubicBezTo>
                  <a:lnTo>
                    <a:pt x="45015" y="19077"/>
                  </a:lnTo>
                  <a:cubicBezTo>
                    <a:pt x="45094" y="19669"/>
                    <a:pt x="44778" y="20262"/>
                    <a:pt x="44265" y="20538"/>
                  </a:cubicBezTo>
                  <a:cubicBezTo>
                    <a:pt x="43712" y="20814"/>
                    <a:pt x="43080" y="20775"/>
                    <a:pt x="42606" y="20380"/>
                  </a:cubicBezTo>
                  <a:lnTo>
                    <a:pt x="30248" y="9917"/>
                  </a:lnTo>
                  <a:lnTo>
                    <a:pt x="29854" y="28513"/>
                  </a:lnTo>
                  <a:cubicBezTo>
                    <a:pt x="29854" y="29066"/>
                    <a:pt x="29499" y="29579"/>
                    <a:pt x="29024" y="29816"/>
                  </a:cubicBezTo>
                  <a:cubicBezTo>
                    <a:pt x="28511" y="30053"/>
                    <a:pt x="27919" y="29974"/>
                    <a:pt x="27485" y="29658"/>
                  </a:cubicBezTo>
                  <a:lnTo>
                    <a:pt x="14416" y="19512"/>
                  </a:lnTo>
                  <a:lnTo>
                    <a:pt x="12047" y="38265"/>
                  </a:lnTo>
                  <a:cubicBezTo>
                    <a:pt x="11968" y="38858"/>
                    <a:pt x="11534" y="39331"/>
                    <a:pt x="10981" y="39489"/>
                  </a:cubicBezTo>
                  <a:cubicBezTo>
                    <a:pt x="10863" y="39489"/>
                    <a:pt x="10705" y="39529"/>
                    <a:pt x="10587" y="39529"/>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5" name="Google Shape;475;p27"/>
            <p:cNvSpPr/>
            <p:nvPr/>
          </p:nvSpPr>
          <p:spPr>
            <a:xfrm>
              <a:off x="2386433" y="2771426"/>
              <a:ext cx="539616" cy="646176"/>
            </a:xfrm>
            <a:custGeom>
              <a:avLst/>
              <a:gdLst/>
              <a:ahLst/>
              <a:cxnLst/>
              <a:rect l="l" t="t" r="r" b="b"/>
              <a:pathLst>
                <a:path w="193737" h="231995" extrusionOk="0">
                  <a:moveTo>
                    <a:pt x="15477" y="0"/>
                  </a:moveTo>
                  <a:lnTo>
                    <a:pt x="193737" y="22347"/>
                  </a:lnTo>
                  <a:lnTo>
                    <a:pt x="181380" y="231995"/>
                  </a:lnTo>
                  <a:lnTo>
                    <a:pt x="0" y="212649"/>
                  </a:lnTo>
                  <a:lnTo>
                    <a:pt x="15477" y="0"/>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6" name="Google Shape;476;p27"/>
            <p:cNvSpPr/>
            <p:nvPr/>
          </p:nvSpPr>
          <p:spPr>
            <a:xfrm>
              <a:off x="2891631" y="2784071"/>
              <a:ext cx="153075" cy="637825"/>
            </a:xfrm>
            <a:custGeom>
              <a:avLst/>
              <a:gdLst/>
              <a:ahLst/>
              <a:cxnLst/>
              <a:rect l="l" t="t" r="r" b="b"/>
              <a:pathLst>
                <a:path w="54958" h="228997" extrusionOk="0">
                  <a:moveTo>
                    <a:pt x="12357" y="17806"/>
                  </a:moveTo>
                  <a:lnTo>
                    <a:pt x="0" y="227455"/>
                  </a:lnTo>
                  <a:cubicBezTo>
                    <a:pt x="32256" y="235193"/>
                    <a:pt x="38416" y="211307"/>
                    <a:pt x="38416" y="211307"/>
                  </a:cubicBezTo>
                  <a:lnTo>
                    <a:pt x="54958" y="0"/>
                  </a:lnTo>
                  <a:cubicBezTo>
                    <a:pt x="54958" y="0"/>
                    <a:pt x="48997" y="29335"/>
                    <a:pt x="12357" y="17846"/>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7" name="Google Shape;477;p27"/>
            <p:cNvSpPr/>
            <p:nvPr/>
          </p:nvSpPr>
          <p:spPr>
            <a:xfrm>
              <a:off x="2988955" y="2491105"/>
              <a:ext cx="227194" cy="292638"/>
            </a:xfrm>
            <a:custGeom>
              <a:avLst/>
              <a:gdLst/>
              <a:ahLst/>
              <a:cxnLst/>
              <a:rect l="l" t="t" r="r" b="b"/>
              <a:pathLst>
                <a:path w="81569" h="105065" extrusionOk="0">
                  <a:moveTo>
                    <a:pt x="18280" y="44697"/>
                  </a:moveTo>
                  <a:cubicBezTo>
                    <a:pt x="9436" y="61122"/>
                    <a:pt x="987" y="81534"/>
                    <a:pt x="0" y="100801"/>
                  </a:cubicBezTo>
                  <a:lnTo>
                    <a:pt x="20096" y="105065"/>
                  </a:lnTo>
                  <a:lnTo>
                    <a:pt x="67553" y="24048"/>
                  </a:lnTo>
                  <a:lnTo>
                    <a:pt x="81569" y="4"/>
                  </a:lnTo>
                  <a:cubicBezTo>
                    <a:pt x="58354" y="-352"/>
                    <a:pt x="29295" y="24246"/>
                    <a:pt x="18280" y="44697"/>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8" name="Google Shape;478;p27"/>
            <p:cNvSpPr/>
            <p:nvPr/>
          </p:nvSpPr>
          <p:spPr>
            <a:xfrm>
              <a:off x="2998631" y="2491116"/>
              <a:ext cx="217515" cy="881508"/>
            </a:xfrm>
            <a:custGeom>
              <a:avLst/>
              <a:gdLst/>
              <a:ahLst/>
              <a:cxnLst/>
              <a:rect l="l" t="t" r="r" b="b"/>
              <a:pathLst>
                <a:path w="78094" h="316486" extrusionOk="0">
                  <a:moveTo>
                    <a:pt x="64079" y="24044"/>
                  </a:moveTo>
                  <a:lnTo>
                    <a:pt x="16622" y="105061"/>
                  </a:lnTo>
                  <a:lnTo>
                    <a:pt x="16543" y="105180"/>
                  </a:lnTo>
                  <a:lnTo>
                    <a:pt x="0" y="316487"/>
                  </a:lnTo>
                  <a:lnTo>
                    <a:pt x="69290" y="209846"/>
                  </a:lnTo>
                  <a:lnTo>
                    <a:pt x="78095" y="0"/>
                  </a:lnTo>
                  <a:lnTo>
                    <a:pt x="64079" y="24044"/>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9" name="Google Shape;479;p27"/>
            <p:cNvSpPr/>
            <p:nvPr/>
          </p:nvSpPr>
          <p:spPr>
            <a:xfrm>
              <a:off x="2446476" y="2712013"/>
              <a:ext cx="538298" cy="121765"/>
            </a:xfrm>
            <a:custGeom>
              <a:avLst/>
              <a:gdLst/>
              <a:ahLst/>
              <a:cxnLst/>
              <a:rect l="l" t="t" r="r" b="b"/>
              <a:pathLst>
                <a:path w="193264" h="43717" extrusionOk="0">
                  <a:moveTo>
                    <a:pt x="193264" y="21055"/>
                  </a:moveTo>
                  <a:cubicBezTo>
                    <a:pt x="181854" y="17462"/>
                    <a:pt x="105970" y="-5240"/>
                    <a:pt x="27519" y="1116"/>
                  </a:cubicBezTo>
                  <a:cubicBezTo>
                    <a:pt x="14924" y="2143"/>
                    <a:pt x="4106" y="10434"/>
                    <a:pt x="0" y="22358"/>
                  </a:cubicBezTo>
                  <a:lnTo>
                    <a:pt x="0" y="22358"/>
                  </a:lnTo>
                  <a:lnTo>
                    <a:pt x="172180" y="43717"/>
                  </a:lnTo>
                  <a:cubicBezTo>
                    <a:pt x="173365" y="40480"/>
                    <a:pt x="174589" y="37637"/>
                    <a:pt x="175734" y="35150"/>
                  </a:cubicBezTo>
                  <a:cubicBezTo>
                    <a:pt x="179248" y="27648"/>
                    <a:pt x="185881" y="22753"/>
                    <a:pt x="193264" y="21055"/>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0" name="Google Shape;480;p27"/>
            <p:cNvSpPr/>
            <p:nvPr/>
          </p:nvSpPr>
          <p:spPr>
            <a:xfrm>
              <a:off x="2926052" y="2768813"/>
              <a:ext cx="118657" cy="72396"/>
            </a:xfrm>
            <a:custGeom>
              <a:avLst/>
              <a:gdLst/>
              <a:ahLst/>
              <a:cxnLst/>
              <a:rect l="l" t="t" r="r" b="b"/>
              <a:pathLst>
                <a:path w="42601" h="25992" extrusionOk="0">
                  <a:moveTo>
                    <a:pt x="42167" y="5123"/>
                  </a:moveTo>
                  <a:cubicBezTo>
                    <a:pt x="35850" y="345"/>
                    <a:pt x="28112" y="-957"/>
                    <a:pt x="21084" y="661"/>
                  </a:cubicBezTo>
                  <a:cubicBezTo>
                    <a:pt x="13701" y="2359"/>
                    <a:pt x="7067" y="7255"/>
                    <a:pt x="3553" y="14756"/>
                  </a:cubicBezTo>
                  <a:cubicBezTo>
                    <a:pt x="2409" y="17244"/>
                    <a:pt x="1185" y="20086"/>
                    <a:pt x="0" y="23324"/>
                  </a:cubicBezTo>
                  <a:cubicBezTo>
                    <a:pt x="36639" y="34813"/>
                    <a:pt x="42601" y="5478"/>
                    <a:pt x="42601" y="5478"/>
                  </a:cubicBezTo>
                  <a:cubicBezTo>
                    <a:pt x="42601" y="5478"/>
                    <a:pt x="42443" y="5360"/>
                    <a:pt x="42127" y="5123"/>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1" name="Google Shape;481;p27"/>
            <p:cNvSpPr/>
            <p:nvPr/>
          </p:nvSpPr>
          <p:spPr>
            <a:xfrm>
              <a:off x="2466731" y="2723012"/>
              <a:ext cx="489918" cy="64909"/>
            </a:xfrm>
            <a:custGeom>
              <a:avLst/>
              <a:gdLst/>
              <a:ahLst/>
              <a:cxnLst/>
              <a:rect l="l" t="t" r="r" b="b"/>
              <a:pathLst>
                <a:path w="175894" h="23304" extrusionOk="0">
                  <a:moveTo>
                    <a:pt x="173950" y="23304"/>
                  </a:moveTo>
                  <a:cubicBezTo>
                    <a:pt x="173753" y="23304"/>
                    <a:pt x="173556" y="23304"/>
                    <a:pt x="173318" y="23225"/>
                  </a:cubicBezTo>
                  <a:cubicBezTo>
                    <a:pt x="172410" y="22909"/>
                    <a:pt x="81445" y="-6505"/>
                    <a:pt x="2323" y="7867"/>
                  </a:cubicBezTo>
                  <a:cubicBezTo>
                    <a:pt x="1217" y="8064"/>
                    <a:pt x="230" y="7353"/>
                    <a:pt x="33" y="6287"/>
                  </a:cubicBezTo>
                  <a:cubicBezTo>
                    <a:pt x="-165" y="5221"/>
                    <a:pt x="546" y="4195"/>
                    <a:pt x="1612" y="3997"/>
                  </a:cubicBezTo>
                  <a:cubicBezTo>
                    <a:pt x="81721" y="-10532"/>
                    <a:pt x="173635" y="19198"/>
                    <a:pt x="174543" y="19474"/>
                  </a:cubicBezTo>
                  <a:cubicBezTo>
                    <a:pt x="175569" y="19830"/>
                    <a:pt x="176122" y="20935"/>
                    <a:pt x="175806" y="21962"/>
                  </a:cubicBezTo>
                  <a:cubicBezTo>
                    <a:pt x="175530" y="22791"/>
                    <a:pt x="174779" y="23304"/>
                    <a:pt x="173911" y="2330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2" name="Google Shape;482;p27"/>
            <p:cNvSpPr/>
            <p:nvPr/>
          </p:nvSpPr>
          <p:spPr>
            <a:xfrm>
              <a:off x="2447467" y="2762688"/>
              <a:ext cx="489951" cy="60530"/>
            </a:xfrm>
            <a:custGeom>
              <a:avLst/>
              <a:gdLst/>
              <a:ahLst/>
              <a:cxnLst/>
              <a:rect l="l" t="t" r="r" b="b"/>
              <a:pathLst>
                <a:path w="175906" h="21732" extrusionOk="0">
                  <a:moveTo>
                    <a:pt x="173878" y="21733"/>
                  </a:moveTo>
                  <a:cubicBezTo>
                    <a:pt x="173641" y="21733"/>
                    <a:pt x="173404" y="21693"/>
                    <a:pt x="173207" y="21614"/>
                  </a:cubicBezTo>
                  <a:cubicBezTo>
                    <a:pt x="172694" y="21417"/>
                    <a:pt x="120262" y="2387"/>
                    <a:pt x="1974" y="4045"/>
                  </a:cubicBezTo>
                  <a:lnTo>
                    <a:pt x="1974" y="4045"/>
                  </a:lnTo>
                  <a:cubicBezTo>
                    <a:pt x="908" y="4045"/>
                    <a:pt x="0" y="3176"/>
                    <a:pt x="0" y="2110"/>
                  </a:cubicBezTo>
                  <a:cubicBezTo>
                    <a:pt x="0" y="1005"/>
                    <a:pt x="868" y="136"/>
                    <a:pt x="1935" y="97"/>
                  </a:cubicBezTo>
                  <a:cubicBezTo>
                    <a:pt x="121051" y="-1522"/>
                    <a:pt x="174075" y="17706"/>
                    <a:pt x="174628" y="17903"/>
                  </a:cubicBezTo>
                  <a:cubicBezTo>
                    <a:pt x="175655" y="18298"/>
                    <a:pt x="176168" y="19403"/>
                    <a:pt x="175773" y="20430"/>
                  </a:cubicBezTo>
                  <a:cubicBezTo>
                    <a:pt x="175497" y="21220"/>
                    <a:pt x="174707" y="21733"/>
                    <a:pt x="173917" y="2173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3" name="Google Shape;483;p27"/>
            <p:cNvSpPr/>
            <p:nvPr/>
          </p:nvSpPr>
          <p:spPr>
            <a:xfrm>
              <a:off x="2989476" y="2501650"/>
              <a:ext cx="217457" cy="273402"/>
            </a:xfrm>
            <a:custGeom>
              <a:avLst/>
              <a:gdLst/>
              <a:ahLst/>
              <a:cxnLst/>
              <a:rect l="l" t="t" r="r" b="b"/>
              <a:pathLst>
                <a:path w="78073" h="98159" extrusionOk="0">
                  <a:moveTo>
                    <a:pt x="1984" y="98121"/>
                  </a:moveTo>
                  <a:cubicBezTo>
                    <a:pt x="1984" y="98121"/>
                    <a:pt x="1668" y="98121"/>
                    <a:pt x="1510" y="98081"/>
                  </a:cubicBezTo>
                  <a:cubicBezTo>
                    <a:pt x="444" y="97805"/>
                    <a:pt x="-187" y="96739"/>
                    <a:pt x="50" y="95712"/>
                  </a:cubicBezTo>
                  <a:cubicBezTo>
                    <a:pt x="20225" y="13629"/>
                    <a:pt x="75105" y="166"/>
                    <a:pt x="75657" y="48"/>
                  </a:cubicBezTo>
                  <a:cubicBezTo>
                    <a:pt x="76723" y="-189"/>
                    <a:pt x="77790" y="482"/>
                    <a:pt x="78026" y="1548"/>
                  </a:cubicBezTo>
                  <a:cubicBezTo>
                    <a:pt x="78263" y="2614"/>
                    <a:pt x="77592" y="3680"/>
                    <a:pt x="76565" y="3917"/>
                  </a:cubicBezTo>
                  <a:cubicBezTo>
                    <a:pt x="76052" y="4035"/>
                    <a:pt x="23502" y="17104"/>
                    <a:pt x="3919" y="96660"/>
                  </a:cubicBezTo>
                  <a:cubicBezTo>
                    <a:pt x="3682" y="97568"/>
                    <a:pt x="2892" y="98160"/>
                    <a:pt x="2024" y="9816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4" name="Google Shape;484;p27"/>
            <p:cNvSpPr/>
            <p:nvPr/>
          </p:nvSpPr>
          <p:spPr>
            <a:xfrm>
              <a:off x="3025041" y="2561748"/>
              <a:ext cx="147459" cy="218802"/>
            </a:xfrm>
            <a:custGeom>
              <a:avLst/>
              <a:gdLst/>
              <a:ahLst/>
              <a:cxnLst/>
              <a:rect l="l" t="t" r="r" b="b"/>
              <a:pathLst>
                <a:path w="52942" h="78556" extrusionOk="0">
                  <a:moveTo>
                    <a:pt x="1967" y="78478"/>
                  </a:moveTo>
                  <a:cubicBezTo>
                    <a:pt x="1967" y="78478"/>
                    <a:pt x="1731" y="78478"/>
                    <a:pt x="1612" y="78478"/>
                  </a:cubicBezTo>
                  <a:cubicBezTo>
                    <a:pt x="546" y="78280"/>
                    <a:pt x="-164" y="77254"/>
                    <a:pt x="33" y="76188"/>
                  </a:cubicBezTo>
                  <a:cubicBezTo>
                    <a:pt x="6785" y="39588"/>
                    <a:pt x="47885" y="2080"/>
                    <a:pt x="49622" y="501"/>
                  </a:cubicBezTo>
                  <a:cubicBezTo>
                    <a:pt x="50451" y="-210"/>
                    <a:pt x="51675" y="-170"/>
                    <a:pt x="52425" y="659"/>
                  </a:cubicBezTo>
                  <a:cubicBezTo>
                    <a:pt x="53176" y="1488"/>
                    <a:pt x="53097" y="2712"/>
                    <a:pt x="52268" y="3462"/>
                  </a:cubicBezTo>
                  <a:cubicBezTo>
                    <a:pt x="51833" y="3857"/>
                    <a:pt x="10417" y="41641"/>
                    <a:pt x="3902" y="76938"/>
                  </a:cubicBezTo>
                  <a:cubicBezTo>
                    <a:pt x="3744" y="77885"/>
                    <a:pt x="2915" y="78556"/>
                    <a:pt x="1967" y="785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5" name="Google Shape;485;p27"/>
            <p:cNvSpPr/>
            <p:nvPr/>
          </p:nvSpPr>
          <p:spPr>
            <a:xfrm>
              <a:off x="2993069" y="2792416"/>
              <a:ext cx="57920" cy="585818"/>
            </a:xfrm>
            <a:custGeom>
              <a:avLst/>
              <a:gdLst/>
              <a:ahLst/>
              <a:cxnLst/>
              <a:rect l="l" t="t" r="r" b="b"/>
              <a:pathLst>
                <a:path w="20795" h="210325" extrusionOk="0">
                  <a:moveTo>
                    <a:pt x="1997" y="210286"/>
                  </a:moveTo>
                  <a:cubicBezTo>
                    <a:pt x="1997" y="210286"/>
                    <a:pt x="1760" y="210286"/>
                    <a:pt x="1602" y="210286"/>
                  </a:cubicBezTo>
                  <a:cubicBezTo>
                    <a:pt x="536" y="210088"/>
                    <a:pt x="-135" y="209062"/>
                    <a:pt x="23" y="208035"/>
                  </a:cubicBezTo>
                  <a:cubicBezTo>
                    <a:pt x="457" y="204640"/>
                    <a:pt x="11236" y="71704"/>
                    <a:pt x="16842" y="1821"/>
                  </a:cubicBezTo>
                  <a:cubicBezTo>
                    <a:pt x="16921" y="755"/>
                    <a:pt x="17869" y="-74"/>
                    <a:pt x="18974" y="5"/>
                  </a:cubicBezTo>
                  <a:cubicBezTo>
                    <a:pt x="20080" y="84"/>
                    <a:pt x="20869" y="1032"/>
                    <a:pt x="20790" y="2137"/>
                  </a:cubicBezTo>
                  <a:cubicBezTo>
                    <a:pt x="18026" y="36289"/>
                    <a:pt x="4287" y="206732"/>
                    <a:pt x="3892" y="208746"/>
                  </a:cubicBezTo>
                  <a:cubicBezTo>
                    <a:pt x="3695" y="209693"/>
                    <a:pt x="2866" y="210325"/>
                    <a:pt x="1958" y="21032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6" name="Google Shape;486;p27"/>
            <p:cNvSpPr/>
            <p:nvPr/>
          </p:nvSpPr>
          <p:spPr>
            <a:xfrm>
              <a:off x="2886119" y="2836953"/>
              <a:ext cx="44345" cy="586147"/>
            </a:xfrm>
            <a:custGeom>
              <a:avLst/>
              <a:gdLst/>
              <a:ahLst/>
              <a:cxnLst/>
              <a:rect l="l" t="t" r="r" b="b"/>
              <a:pathLst>
                <a:path w="15921" h="210443" extrusionOk="0">
                  <a:moveTo>
                    <a:pt x="1979" y="210444"/>
                  </a:moveTo>
                  <a:cubicBezTo>
                    <a:pt x="1979" y="210444"/>
                    <a:pt x="1900" y="210444"/>
                    <a:pt x="1861" y="210444"/>
                  </a:cubicBezTo>
                  <a:cubicBezTo>
                    <a:pt x="755" y="210365"/>
                    <a:pt x="-74" y="209457"/>
                    <a:pt x="5" y="208351"/>
                  </a:cubicBezTo>
                  <a:lnTo>
                    <a:pt x="11968" y="1861"/>
                  </a:lnTo>
                  <a:cubicBezTo>
                    <a:pt x="12047" y="755"/>
                    <a:pt x="12994" y="-74"/>
                    <a:pt x="14061" y="5"/>
                  </a:cubicBezTo>
                  <a:cubicBezTo>
                    <a:pt x="15166" y="84"/>
                    <a:pt x="15995" y="992"/>
                    <a:pt x="15916" y="2098"/>
                  </a:cubicBezTo>
                  <a:lnTo>
                    <a:pt x="3953" y="208588"/>
                  </a:lnTo>
                  <a:cubicBezTo>
                    <a:pt x="3874" y="209654"/>
                    <a:pt x="3005" y="210444"/>
                    <a:pt x="1979" y="21044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7" name="Google Shape;487;p27"/>
            <p:cNvSpPr/>
            <p:nvPr/>
          </p:nvSpPr>
          <p:spPr>
            <a:xfrm>
              <a:off x="3052092" y="2727465"/>
              <a:ext cx="240193" cy="226835"/>
            </a:xfrm>
            <a:custGeom>
              <a:avLst/>
              <a:gdLst/>
              <a:ahLst/>
              <a:cxnLst/>
              <a:rect l="l" t="t" r="r" b="b"/>
              <a:pathLst>
                <a:path w="86236" h="81440" extrusionOk="0">
                  <a:moveTo>
                    <a:pt x="56809" y="187"/>
                  </a:moveTo>
                  <a:cubicBezTo>
                    <a:pt x="56888" y="1767"/>
                    <a:pt x="53966" y="5557"/>
                    <a:pt x="52189" y="6228"/>
                  </a:cubicBezTo>
                  <a:cubicBezTo>
                    <a:pt x="39437" y="11045"/>
                    <a:pt x="8601" y="23284"/>
                    <a:pt x="3706" y="30470"/>
                  </a:cubicBezTo>
                  <a:cubicBezTo>
                    <a:pt x="2995" y="31496"/>
                    <a:pt x="3153" y="32918"/>
                    <a:pt x="4140" y="33668"/>
                  </a:cubicBezTo>
                  <a:cubicBezTo>
                    <a:pt x="5956" y="35089"/>
                    <a:pt x="11010" y="36155"/>
                    <a:pt x="24750" y="32997"/>
                  </a:cubicBezTo>
                  <a:cubicBezTo>
                    <a:pt x="25658" y="32799"/>
                    <a:pt x="26171" y="34023"/>
                    <a:pt x="25342" y="34458"/>
                  </a:cubicBezTo>
                  <a:cubicBezTo>
                    <a:pt x="17958" y="38208"/>
                    <a:pt x="6706" y="44604"/>
                    <a:pt x="665" y="51435"/>
                  </a:cubicBezTo>
                  <a:cubicBezTo>
                    <a:pt x="-677" y="52935"/>
                    <a:pt x="113" y="55383"/>
                    <a:pt x="2126" y="55738"/>
                  </a:cubicBezTo>
                  <a:cubicBezTo>
                    <a:pt x="5956" y="56488"/>
                    <a:pt x="13734" y="56251"/>
                    <a:pt x="29132" y="51198"/>
                  </a:cubicBezTo>
                  <a:cubicBezTo>
                    <a:pt x="30001" y="50921"/>
                    <a:pt x="30593" y="52106"/>
                    <a:pt x="29803" y="52580"/>
                  </a:cubicBezTo>
                  <a:cubicBezTo>
                    <a:pt x="24671" y="55896"/>
                    <a:pt x="17801" y="60831"/>
                    <a:pt x="15037" y="64859"/>
                  </a:cubicBezTo>
                  <a:cubicBezTo>
                    <a:pt x="13932" y="66477"/>
                    <a:pt x="14919" y="68649"/>
                    <a:pt x="16853" y="68886"/>
                  </a:cubicBezTo>
                  <a:cubicBezTo>
                    <a:pt x="20604" y="69320"/>
                    <a:pt x="28145" y="69162"/>
                    <a:pt x="41529" y="64780"/>
                  </a:cubicBezTo>
                  <a:cubicBezTo>
                    <a:pt x="42200" y="64543"/>
                    <a:pt x="42674" y="65451"/>
                    <a:pt x="42082" y="65846"/>
                  </a:cubicBezTo>
                  <a:cubicBezTo>
                    <a:pt x="38252" y="68451"/>
                    <a:pt x="33199" y="72518"/>
                    <a:pt x="31540" y="76624"/>
                  </a:cubicBezTo>
                  <a:cubicBezTo>
                    <a:pt x="30632" y="78954"/>
                    <a:pt x="32212" y="81441"/>
                    <a:pt x="34738" y="81441"/>
                  </a:cubicBezTo>
                  <a:cubicBezTo>
                    <a:pt x="38924" y="81441"/>
                    <a:pt x="44214" y="78085"/>
                    <a:pt x="62257" y="68728"/>
                  </a:cubicBezTo>
                  <a:cubicBezTo>
                    <a:pt x="62257" y="68728"/>
                    <a:pt x="81129" y="60950"/>
                    <a:pt x="81129" y="60950"/>
                  </a:cubicBezTo>
                  <a:cubicBezTo>
                    <a:pt x="81446" y="60831"/>
                    <a:pt x="81840" y="59055"/>
                    <a:pt x="81959" y="58699"/>
                  </a:cubicBezTo>
                  <a:cubicBezTo>
                    <a:pt x="82235" y="57910"/>
                    <a:pt x="82512" y="57160"/>
                    <a:pt x="82748" y="56370"/>
                  </a:cubicBezTo>
                  <a:cubicBezTo>
                    <a:pt x="83222" y="54870"/>
                    <a:pt x="83696" y="53409"/>
                    <a:pt x="84091" y="51869"/>
                  </a:cubicBezTo>
                  <a:cubicBezTo>
                    <a:pt x="84841" y="49145"/>
                    <a:pt x="85394" y="46342"/>
                    <a:pt x="85789" y="43538"/>
                  </a:cubicBezTo>
                  <a:cubicBezTo>
                    <a:pt x="86776" y="36155"/>
                    <a:pt x="86144" y="28733"/>
                    <a:pt x="83775" y="21665"/>
                  </a:cubicBezTo>
                  <a:cubicBezTo>
                    <a:pt x="82906" y="19139"/>
                    <a:pt x="78642" y="13019"/>
                    <a:pt x="76629" y="11203"/>
                  </a:cubicBezTo>
                  <a:cubicBezTo>
                    <a:pt x="69127" y="4293"/>
                    <a:pt x="66442" y="2556"/>
                    <a:pt x="58349" y="69"/>
                  </a:cubicBezTo>
                  <a:cubicBezTo>
                    <a:pt x="57875" y="-89"/>
                    <a:pt x="57362" y="69"/>
                    <a:pt x="56848" y="108"/>
                  </a:cubicBez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8" name="Google Shape;488;p27"/>
            <p:cNvSpPr/>
            <p:nvPr/>
          </p:nvSpPr>
          <p:spPr>
            <a:xfrm>
              <a:off x="3045861" y="2722268"/>
              <a:ext cx="236809" cy="237642"/>
            </a:xfrm>
            <a:custGeom>
              <a:avLst/>
              <a:gdLst/>
              <a:ahLst/>
              <a:cxnLst/>
              <a:rect l="l" t="t" r="r" b="b"/>
              <a:pathLst>
                <a:path w="85021" h="85320" extrusionOk="0">
                  <a:moveTo>
                    <a:pt x="36778" y="85281"/>
                  </a:moveTo>
                  <a:cubicBezTo>
                    <a:pt x="35001" y="85360"/>
                    <a:pt x="33303" y="84412"/>
                    <a:pt x="32277" y="82912"/>
                  </a:cubicBezTo>
                  <a:cubicBezTo>
                    <a:pt x="31250" y="81412"/>
                    <a:pt x="31053" y="79477"/>
                    <a:pt x="31724" y="77779"/>
                  </a:cubicBezTo>
                  <a:cubicBezTo>
                    <a:pt x="32751" y="75213"/>
                    <a:pt x="34843" y="72765"/>
                    <a:pt x="37212" y="70554"/>
                  </a:cubicBezTo>
                  <a:cubicBezTo>
                    <a:pt x="27934" y="73002"/>
                    <a:pt x="22091" y="73120"/>
                    <a:pt x="18616" y="72686"/>
                  </a:cubicBezTo>
                  <a:cubicBezTo>
                    <a:pt x="16997" y="72489"/>
                    <a:pt x="15655" y="71502"/>
                    <a:pt x="14984" y="70041"/>
                  </a:cubicBezTo>
                  <a:cubicBezTo>
                    <a:pt x="14312" y="68580"/>
                    <a:pt x="14470" y="66922"/>
                    <a:pt x="15378" y="65579"/>
                  </a:cubicBezTo>
                  <a:cubicBezTo>
                    <a:pt x="17234" y="62855"/>
                    <a:pt x="20748" y="59815"/>
                    <a:pt x="24459" y="57091"/>
                  </a:cubicBezTo>
                  <a:cubicBezTo>
                    <a:pt x="15378" y="59578"/>
                    <a:pt x="8390" y="60368"/>
                    <a:pt x="3731" y="59499"/>
                  </a:cubicBezTo>
                  <a:cubicBezTo>
                    <a:pt x="2113" y="59183"/>
                    <a:pt x="810" y="58078"/>
                    <a:pt x="257" y="56499"/>
                  </a:cubicBezTo>
                  <a:cubicBezTo>
                    <a:pt x="-296" y="54919"/>
                    <a:pt x="59" y="53222"/>
                    <a:pt x="1165" y="51958"/>
                  </a:cubicBezTo>
                  <a:cubicBezTo>
                    <a:pt x="5666" y="46865"/>
                    <a:pt x="12852" y="42048"/>
                    <a:pt x="19564" y="38218"/>
                  </a:cubicBezTo>
                  <a:cubicBezTo>
                    <a:pt x="12220" y="39324"/>
                    <a:pt x="7403" y="38929"/>
                    <a:pt x="4916" y="37034"/>
                  </a:cubicBezTo>
                  <a:cubicBezTo>
                    <a:pt x="3139" y="35652"/>
                    <a:pt x="2744" y="33046"/>
                    <a:pt x="4087" y="31151"/>
                  </a:cubicBezTo>
                  <a:cubicBezTo>
                    <a:pt x="9101" y="23808"/>
                    <a:pt x="37212" y="12358"/>
                    <a:pt x="53518" y="6199"/>
                  </a:cubicBezTo>
                  <a:cubicBezTo>
                    <a:pt x="54545" y="5804"/>
                    <a:pt x="56755" y="2922"/>
                    <a:pt x="56874" y="2014"/>
                  </a:cubicBezTo>
                  <a:cubicBezTo>
                    <a:pt x="56834" y="908"/>
                    <a:pt x="57663" y="40"/>
                    <a:pt x="58769" y="0"/>
                  </a:cubicBezTo>
                  <a:cubicBezTo>
                    <a:pt x="59875" y="0"/>
                    <a:pt x="60783" y="829"/>
                    <a:pt x="60822" y="1935"/>
                  </a:cubicBezTo>
                  <a:cubicBezTo>
                    <a:pt x="60941" y="4540"/>
                    <a:pt x="57348" y="9002"/>
                    <a:pt x="54939" y="9910"/>
                  </a:cubicBezTo>
                  <a:cubicBezTo>
                    <a:pt x="28723" y="19859"/>
                    <a:pt x="10483" y="28861"/>
                    <a:pt x="7363" y="33402"/>
                  </a:cubicBezTo>
                  <a:cubicBezTo>
                    <a:pt x="7245" y="33599"/>
                    <a:pt x="7245" y="33875"/>
                    <a:pt x="7363" y="33954"/>
                  </a:cubicBezTo>
                  <a:cubicBezTo>
                    <a:pt x="8114" y="34547"/>
                    <a:pt x="11785" y="36244"/>
                    <a:pt x="26315" y="32928"/>
                  </a:cubicBezTo>
                  <a:cubicBezTo>
                    <a:pt x="27697" y="32612"/>
                    <a:pt x="29079" y="33362"/>
                    <a:pt x="29552" y="34705"/>
                  </a:cubicBezTo>
                  <a:cubicBezTo>
                    <a:pt x="30026" y="36008"/>
                    <a:pt x="29474" y="37429"/>
                    <a:pt x="28210" y="38100"/>
                  </a:cubicBezTo>
                  <a:cubicBezTo>
                    <a:pt x="21774" y="41377"/>
                    <a:pt x="10128" y="47852"/>
                    <a:pt x="4126" y="54643"/>
                  </a:cubicBezTo>
                  <a:cubicBezTo>
                    <a:pt x="3889" y="54880"/>
                    <a:pt x="3968" y="55156"/>
                    <a:pt x="4008" y="55314"/>
                  </a:cubicBezTo>
                  <a:cubicBezTo>
                    <a:pt x="4047" y="55472"/>
                    <a:pt x="4205" y="55669"/>
                    <a:pt x="4481" y="55709"/>
                  </a:cubicBezTo>
                  <a:cubicBezTo>
                    <a:pt x="8074" y="56380"/>
                    <a:pt x="15457" y="56183"/>
                    <a:pt x="30500" y="51248"/>
                  </a:cubicBezTo>
                  <a:cubicBezTo>
                    <a:pt x="31843" y="50813"/>
                    <a:pt x="33264" y="51405"/>
                    <a:pt x="33856" y="52669"/>
                  </a:cubicBezTo>
                  <a:cubicBezTo>
                    <a:pt x="34448" y="53932"/>
                    <a:pt x="34053" y="55393"/>
                    <a:pt x="32869" y="56183"/>
                  </a:cubicBezTo>
                  <a:cubicBezTo>
                    <a:pt x="25683" y="60842"/>
                    <a:pt x="20630" y="65027"/>
                    <a:pt x="18656" y="67909"/>
                  </a:cubicBezTo>
                  <a:cubicBezTo>
                    <a:pt x="18498" y="68185"/>
                    <a:pt x="18537" y="68422"/>
                    <a:pt x="18577" y="68541"/>
                  </a:cubicBezTo>
                  <a:cubicBezTo>
                    <a:pt x="18616" y="68659"/>
                    <a:pt x="18774" y="68856"/>
                    <a:pt x="19090" y="68896"/>
                  </a:cubicBezTo>
                  <a:cubicBezTo>
                    <a:pt x="22248" y="69251"/>
                    <a:pt x="29552" y="69251"/>
                    <a:pt x="42897" y="64869"/>
                  </a:cubicBezTo>
                  <a:cubicBezTo>
                    <a:pt x="44121" y="64474"/>
                    <a:pt x="45464" y="65027"/>
                    <a:pt x="46016" y="66172"/>
                  </a:cubicBezTo>
                  <a:cubicBezTo>
                    <a:pt x="46609" y="67317"/>
                    <a:pt x="46214" y="68698"/>
                    <a:pt x="45148" y="69449"/>
                  </a:cubicBezTo>
                  <a:cubicBezTo>
                    <a:pt x="39976" y="73002"/>
                    <a:pt x="36462" y="76516"/>
                    <a:pt x="35356" y="79359"/>
                  </a:cubicBezTo>
                  <a:cubicBezTo>
                    <a:pt x="35159" y="79872"/>
                    <a:pt x="35198" y="80385"/>
                    <a:pt x="35475" y="80819"/>
                  </a:cubicBezTo>
                  <a:cubicBezTo>
                    <a:pt x="35633" y="81056"/>
                    <a:pt x="35988" y="81451"/>
                    <a:pt x="36699" y="81451"/>
                  </a:cubicBezTo>
                  <a:lnTo>
                    <a:pt x="36699" y="81451"/>
                  </a:lnTo>
                  <a:cubicBezTo>
                    <a:pt x="39541" y="81451"/>
                    <a:pt x="43687" y="79280"/>
                    <a:pt x="53676" y="73989"/>
                  </a:cubicBezTo>
                  <a:cubicBezTo>
                    <a:pt x="56400" y="72528"/>
                    <a:pt x="59598" y="70870"/>
                    <a:pt x="63309" y="68935"/>
                  </a:cubicBezTo>
                  <a:lnTo>
                    <a:pt x="82300" y="61078"/>
                  </a:lnTo>
                  <a:cubicBezTo>
                    <a:pt x="83288" y="60684"/>
                    <a:pt x="84472" y="61157"/>
                    <a:pt x="84866" y="62144"/>
                  </a:cubicBezTo>
                  <a:cubicBezTo>
                    <a:pt x="85301" y="63171"/>
                    <a:pt x="84788" y="64316"/>
                    <a:pt x="83801" y="64711"/>
                  </a:cubicBezTo>
                  <a:lnTo>
                    <a:pt x="64968" y="72489"/>
                  </a:lnTo>
                  <a:cubicBezTo>
                    <a:pt x="61414" y="74344"/>
                    <a:pt x="58256" y="76003"/>
                    <a:pt x="55532" y="77424"/>
                  </a:cubicBezTo>
                  <a:cubicBezTo>
                    <a:pt x="44635" y="83188"/>
                    <a:pt x="40528" y="85320"/>
                    <a:pt x="36699" y="853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9" name="Google Shape;489;p27"/>
            <p:cNvSpPr/>
            <p:nvPr/>
          </p:nvSpPr>
          <p:spPr>
            <a:xfrm>
              <a:off x="1652888" y="3019184"/>
              <a:ext cx="957291" cy="325727"/>
            </a:xfrm>
            <a:custGeom>
              <a:avLst/>
              <a:gdLst/>
              <a:ahLst/>
              <a:cxnLst/>
              <a:rect l="l" t="t" r="r" b="b"/>
              <a:pathLst>
                <a:path w="343694" h="116945" extrusionOk="0">
                  <a:moveTo>
                    <a:pt x="310900" y="60091"/>
                  </a:moveTo>
                  <a:cubicBezTo>
                    <a:pt x="309873" y="59894"/>
                    <a:pt x="310071" y="58394"/>
                    <a:pt x="311097" y="58354"/>
                  </a:cubicBezTo>
                  <a:cubicBezTo>
                    <a:pt x="326969" y="57723"/>
                    <a:pt x="332023" y="55077"/>
                    <a:pt x="333523" y="53024"/>
                  </a:cubicBezTo>
                  <a:cubicBezTo>
                    <a:pt x="334313" y="51919"/>
                    <a:pt x="333997" y="50339"/>
                    <a:pt x="332970" y="49471"/>
                  </a:cubicBezTo>
                  <a:cubicBezTo>
                    <a:pt x="325548" y="43193"/>
                    <a:pt x="288790" y="38969"/>
                    <a:pt x="273629" y="37468"/>
                  </a:cubicBezTo>
                  <a:cubicBezTo>
                    <a:pt x="271536" y="37271"/>
                    <a:pt x="270826" y="34507"/>
                    <a:pt x="272563" y="33323"/>
                  </a:cubicBezTo>
                  <a:cubicBezTo>
                    <a:pt x="289225" y="21834"/>
                    <a:pt x="288079" y="15714"/>
                    <a:pt x="288079" y="15714"/>
                  </a:cubicBezTo>
                  <a:cubicBezTo>
                    <a:pt x="286895" y="9397"/>
                    <a:pt x="266562" y="16109"/>
                    <a:pt x="266562" y="16109"/>
                  </a:cubicBezTo>
                  <a:lnTo>
                    <a:pt x="228462" y="31822"/>
                  </a:lnTo>
                  <a:lnTo>
                    <a:pt x="97579" y="30638"/>
                  </a:lnTo>
                  <a:lnTo>
                    <a:pt x="98211" y="6159"/>
                  </a:lnTo>
                  <a:lnTo>
                    <a:pt x="4165" y="0"/>
                  </a:lnTo>
                  <a:lnTo>
                    <a:pt x="533" y="33678"/>
                  </a:lnTo>
                  <a:cubicBezTo>
                    <a:pt x="-178" y="40469"/>
                    <a:pt x="-178" y="47299"/>
                    <a:pt x="533" y="54051"/>
                  </a:cubicBezTo>
                  <a:cubicBezTo>
                    <a:pt x="533" y="54051"/>
                    <a:pt x="533" y="54130"/>
                    <a:pt x="533" y="54130"/>
                  </a:cubicBezTo>
                  <a:cubicBezTo>
                    <a:pt x="4402" y="90769"/>
                    <a:pt x="24104" y="116077"/>
                    <a:pt x="59479" y="116945"/>
                  </a:cubicBezTo>
                  <a:lnTo>
                    <a:pt x="232963" y="106088"/>
                  </a:lnTo>
                  <a:lnTo>
                    <a:pt x="281012" y="107825"/>
                  </a:lnTo>
                  <a:cubicBezTo>
                    <a:pt x="300319" y="115011"/>
                    <a:pt x="309913" y="114734"/>
                    <a:pt x="314374" y="113510"/>
                  </a:cubicBezTo>
                  <a:cubicBezTo>
                    <a:pt x="316901" y="112839"/>
                    <a:pt x="318086" y="109839"/>
                    <a:pt x="316585" y="107667"/>
                  </a:cubicBezTo>
                  <a:cubicBezTo>
                    <a:pt x="313703" y="103521"/>
                    <a:pt x="306833" y="100521"/>
                    <a:pt x="301819" y="98823"/>
                  </a:cubicBezTo>
                  <a:cubicBezTo>
                    <a:pt x="301069" y="98547"/>
                    <a:pt x="301345" y="97481"/>
                    <a:pt x="302096" y="97520"/>
                  </a:cubicBezTo>
                  <a:cubicBezTo>
                    <a:pt x="317730" y="98389"/>
                    <a:pt x="325942" y="96375"/>
                    <a:pt x="329891" y="94796"/>
                  </a:cubicBezTo>
                  <a:cubicBezTo>
                    <a:pt x="331944" y="93967"/>
                    <a:pt x="332378" y="91243"/>
                    <a:pt x="330680" y="89821"/>
                  </a:cubicBezTo>
                  <a:cubicBezTo>
                    <a:pt x="326535" y="86347"/>
                    <a:pt x="317770" y="83070"/>
                    <a:pt x="311334" y="80977"/>
                  </a:cubicBezTo>
                  <a:cubicBezTo>
                    <a:pt x="310347" y="80661"/>
                    <a:pt x="310623" y="79201"/>
                    <a:pt x="311689" y="79240"/>
                  </a:cubicBezTo>
                  <a:cubicBezTo>
                    <a:pt x="329693" y="80188"/>
                    <a:pt x="338103" y="78174"/>
                    <a:pt x="342051" y="76279"/>
                  </a:cubicBezTo>
                  <a:cubicBezTo>
                    <a:pt x="344104" y="75292"/>
                    <a:pt x="344262" y="72449"/>
                    <a:pt x="342367" y="71186"/>
                  </a:cubicBezTo>
                  <a:cubicBezTo>
                    <a:pt x="333878" y="65579"/>
                    <a:pt x="319902" y="61947"/>
                    <a:pt x="310861" y="60052"/>
                  </a:cubicBez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0" name="Google Shape;490;p27"/>
            <p:cNvSpPr/>
            <p:nvPr/>
          </p:nvSpPr>
          <p:spPr>
            <a:xfrm>
              <a:off x="1647526" y="3013741"/>
              <a:ext cx="968443" cy="336888"/>
            </a:xfrm>
            <a:custGeom>
              <a:avLst/>
              <a:gdLst/>
              <a:ahLst/>
              <a:cxnLst/>
              <a:rect l="l" t="t" r="r" b="b"/>
              <a:pathLst>
                <a:path w="347698" h="120952" extrusionOk="0">
                  <a:moveTo>
                    <a:pt x="61602" y="120913"/>
                  </a:moveTo>
                  <a:cubicBezTo>
                    <a:pt x="26976" y="120084"/>
                    <a:pt x="4787" y="96513"/>
                    <a:pt x="562" y="56320"/>
                  </a:cubicBezTo>
                  <a:cubicBezTo>
                    <a:pt x="-187" y="49214"/>
                    <a:pt x="-187" y="42186"/>
                    <a:pt x="562" y="35435"/>
                  </a:cubicBezTo>
                  <a:lnTo>
                    <a:pt x="4195" y="1757"/>
                  </a:lnTo>
                  <a:cubicBezTo>
                    <a:pt x="4314" y="691"/>
                    <a:pt x="5261" y="-139"/>
                    <a:pt x="6367" y="19"/>
                  </a:cubicBezTo>
                  <a:cubicBezTo>
                    <a:pt x="7433" y="138"/>
                    <a:pt x="8222" y="1125"/>
                    <a:pt x="8104" y="2191"/>
                  </a:cubicBezTo>
                  <a:lnTo>
                    <a:pt x="4472" y="35869"/>
                  </a:lnTo>
                  <a:cubicBezTo>
                    <a:pt x="3761" y="42383"/>
                    <a:pt x="3761" y="49095"/>
                    <a:pt x="4472" y="55847"/>
                  </a:cubicBezTo>
                  <a:cubicBezTo>
                    <a:pt x="8459" y="93947"/>
                    <a:pt x="29266" y="116175"/>
                    <a:pt x="61523" y="117004"/>
                  </a:cubicBezTo>
                  <a:lnTo>
                    <a:pt x="234848" y="106147"/>
                  </a:lnTo>
                  <a:lnTo>
                    <a:pt x="283095" y="107884"/>
                  </a:lnTo>
                  <a:cubicBezTo>
                    <a:pt x="283293" y="107884"/>
                    <a:pt x="283529" y="107923"/>
                    <a:pt x="283727" y="108002"/>
                  </a:cubicBezTo>
                  <a:cubicBezTo>
                    <a:pt x="303152" y="115227"/>
                    <a:pt x="312233" y="114635"/>
                    <a:pt x="315904" y="113648"/>
                  </a:cubicBezTo>
                  <a:cubicBezTo>
                    <a:pt x="316496" y="113490"/>
                    <a:pt x="316970" y="113056"/>
                    <a:pt x="317207" y="112464"/>
                  </a:cubicBezTo>
                  <a:cubicBezTo>
                    <a:pt x="317326" y="112148"/>
                    <a:pt x="317444" y="111516"/>
                    <a:pt x="317010" y="110884"/>
                  </a:cubicBezTo>
                  <a:cubicBezTo>
                    <a:pt x="314996" y="108042"/>
                    <a:pt x="310100" y="105160"/>
                    <a:pt x="303231" y="102751"/>
                  </a:cubicBezTo>
                  <a:cubicBezTo>
                    <a:pt x="301967" y="102317"/>
                    <a:pt x="301256" y="101053"/>
                    <a:pt x="301494" y="99751"/>
                  </a:cubicBezTo>
                  <a:cubicBezTo>
                    <a:pt x="301730" y="98448"/>
                    <a:pt x="302954" y="97500"/>
                    <a:pt x="304257" y="97619"/>
                  </a:cubicBezTo>
                  <a:cubicBezTo>
                    <a:pt x="319971" y="98487"/>
                    <a:pt x="327867" y="96395"/>
                    <a:pt x="331223" y="95052"/>
                  </a:cubicBezTo>
                  <a:cubicBezTo>
                    <a:pt x="331658" y="94894"/>
                    <a:pt x="331776" y="94539"/>
                    <a:pt x="331815" y="94342"/>
                  </a:cubicBezTo>
                  <a:cubicBezTo>
                    <a:pt x="331815" y="94184"/>
                    <a:pt x="331855" y="93749"/>
                    <a:pt x="331460" y="93433"/>
                  </a:cubicBezTo>
                  <a:cubicBezTo>
                    <a:pt x="328460" y="90907"/>
                    <a:pt x="321826" y="87867"/>
                    <a:pt x="312785" y="84945"/>
                  </a:cubicBezTo>
                  <a:cubicBezTo>
                    <a:pt x="311404" y="84511"/>
                    <a:pt x="310614" y="83129"/>
                    <a:pt x="310851" y="81707"/>
                  </a:cubicBezTo>
                  <a:cubicBezTo>
                    <a:pt x="311127" y="80286"/>
                    <a:pt x="312391" y="79299"/>
                    <a:pt x="313851" y="79378"/>
                  </a:cubicBezTo>
                  <a:cubicBezTo>
                    <a:pt x="331460" y="80325"/>
                    <a:pt x="339554" y="78391"/>
                    <a:pt x="343226" y="76575"/>
                  </a:cubicBezTo>
                  <a:cubicBezTo>
                    <a:pt x="343660" y="76377"/>
                    <a:pt x="343739" y="75982"/>
                    <a:pt x="343739" y="75785"/>
                  </a:cubicBezTo>
                  <a:cubicBezTo>
                    <a:pt x="343739" y="75627"/>
                    <a:pt x="343739" y="75193"/>
                    <a:pt x="343305" y="74916"/>
                  </a:cubicBezTo>
                  <a:cubicBezTo>
                    <a:pt x="334816" y="69310"/>
                    <a:pt x="320327" y="65717"/>
                    <a:pt x="312469" y="64059"/>
                  </a:cubicBezTo>
                  <a:cubicBezTo>
                    <a:pt x="311048" y="63743"/>
                    <a:pt x="310100" y="62480"/>
                    <a:pt x="310219" y="61058"/>
                  </a:cubicBezTo>
                  <a:cubicBezTo>
                    <a:pt x="310337" y="59597"/>
                    <a:pt x="311522" y="58453"/>
                    <a:pt x="312982" y="58413"/>
                  </a:cubicBezTo>
                  <a:cubicBezTo>
                    <a:pt x="329802" y="57742"/>
                    <a:pt x="333237" y="54781"/>
                    <a:pt x="333908" y="53873"/>
                  </a:cubicBezTo>
                  <a:cubicBezTo>
                    <a:pt x="334066" y="53675"/>
                    <a:pt x="333948" y="53241"/>
                    <a:pt x="333671" y="53004"/>
                  </a:cubicBezTo>
                  <a:cubicBezTo>
                    <a:pt x="328815" y="48898"/>
                    <a:pt x="307060" y="44594"/>
                    <a:pt x="275435" y="41475"/>
                  </a:cubicBezTo>
                  <a:cubicBezTo>
                    <a:pt x="273659" y="41317"/>
                    <a:pt x="272198" y="40054"/>
                    <a:pt x="271724" y="38317"/>
                  </a:cubicBezTo>
                  <a:cubicBezTo>
                    <a:pt x="271250" y="36580"/>
                    <a:pt x="271922" y="34763"/>
                    <a:pt x="273422" y="33737"/>
                  </a:cubicBezTo>
                  <a:cubicBezTo>
                    <a:pt x="288267" y="23511"/>
                    <a:pt x="288109" y="18023"/>
                    <a:pt x="288109" y="17984"/>
                  </a:cubicBezTo>
                  <a:cubicBezTo>
                    <a:pt x="288109" y="17984"/>
                    <a:pt x="288030" y="17786"/>
                    <a:pt x="287714" y="17589"/>
                  </a:cubicBezTo>
                  <a:cubicBezTo>
                    <a:pt x="284950" y="15970"/>
                    <a:pt x="275199" y="18023"/>
                    <a:pt x="269197" y="19997"/>
                  </a:cubicBezTo>
                  <a:lnTo>
                    <a:pt x="231216" y="35671"/>
                  </a:lnTo>
                  <a:cubicBezTo>
                    <a:pt x="230979" y="35750"/>
                    <a:pt x="230702" y="35790"/>
                    <a:pt x="230426" y="35829"/>
                  </a:cubicBezTo>
                  <a:lnTo>
                    <a:pt x="99544" y="34645"/>
                  </a:lnTo>
                  <a:cubicBezTo>
                    <a:pt x="98438" y="34645"/>
                    <a:pt x="97570" y="33737"/>
                    <a:pt x="97570" y="32671"/>
                  </a:cubicBezTo>
                  <a:cubicBezTo>
                    <a:pt x="97570" y="31605"/>
                    <a:pt x="98478" y="30697"/>
                    <a:pt x="99544" y="30697"/>
                  </a:cubicBezTo>
                  <a:lnTo>
                    <a:pt x="99544" y="30697"/>
                  </a:lnTo>
                  <a:lnTo>
                    <a:pt x="230031" y="31881"/>
                  </a:lnTo>
                  <a:lnTo>
                    <a:pt x="267776" y="16286"/>
                  </a:lnTo>
                  <a:cubicBezTo>
                    <a:pt x="270618" y="15338"/>
                    <a:pt x="284398" y="11074"/>
                    <a:pt x="289689" y="14193"/>
                  </a:cubicBezTo>
                  <a:cubicBezTo>
                    <a:pt x="290952" y="14944"/>
                    <a:pt x="291741" y="16010"/>
                    <a:pt x="291978" y="17391"/>
                  </a:cubicBezTo>
                  <a:cubicBezTo>
                    <a:pt x="292215" y="18615"/>
                    <a:pt x="292531" y="25367"/>
                    <a:pt x="275633" y="37014"/>
                  </a:cubicBezTo>
                  <a:lnTo>
                    <a:pt x="275633" y="39541"/>
                  </a:lnTo>
                  <a:cubicBezTo>
                    <a:pt x="275633" y="39541"/>
                    <a:pt x="275791" y="37567"/>
                    <a:pt x="275791" y="37567"/>
                  </a:cubicBezTo>
                  <a:cubicBezTo>
                    <a:pt x="295098" y="39462"/>
                    <a:pt x="328657" y="43647"/>
                    <a:pt x="336198" y="50003"/>
                  </a:cubicBezTo>
                  <a:cubicBezTo>
                    <a:pt x="338054" y="51583"/>
                    <a:pt x="338449" y="54346"/>
                    <a:pt x="337067" y="56242"/>
                  </a:cubicBezTo>
                  <a:cubicBezTo>
                    <a:pt x="334935" y="59124"/>
                    <a:pt x="329486" y="60979"/>
                    <a:pt x="320484" y="61887"/>
                  </a:cubicBezTo>
                  <a:cubicBezTo>
                    <a:pt x="329131" y="64059"/>
                    <a:pt x="338843" y="67257"/>
                    <a:pt x="345476" y="71639"/>
                  </a:cubicBezTo>
                  <a:cubicBezTo>
                    <a:pt x="346977" y="72627"/>
                    <a:pt x="347806" y="74285"/>
                    <a:pt x="347687" y="76061"/>
                  </a:cubicBezTo>
                  <a:cubicBezTo>
                    <a:pt x="347569" y="77838"/>
                    <a:pt x="346542" y="79338"/>
                    <a:pt x="344963" y="80128"/>
                  </a:cubicBezTo>
                  <a:cubicBezTo>
                    <a:pt x="340067" y="82497"/>
                    <a:pt x="331776" y="83642"/>
                    <a:pt x="320721" y="83523"/>
                  </a:cubicBezTo>
                  <a:cubicBezTo>
                    <a:pt x="325854" y="85498"/>
                    <a:pt x="331026" y="87867"/>
                    <a:pt x="333987" y="90393"/>
                  </a:cubicBezTo>
                  <a:cubicBezTo>
                    <a:pt x="335329" y="91538"/>
                    <a:pt x="335961" y="93236"/>
                    <a:pt x="335685" y="94973"/>
                  </a:cubicBezTo>
                  <a:cubicBezTo>
                    <a:pt x="335408" y="96671"/>
                    <a:pt x="334263" y="98092"/>
                    <a:pt x="332684" y="98724"/>
                  </a:cubicBezTo>
                  <a:cubicBezTo>
                    <a:pt x="328973" y="100185"/>
                    <a:pt x="322458" y="101725"/>
                    <a:pt x="311206" y="101764"/>
                  </a:cubicBezTo>
                  <a:cubicBezTo>
                    <a:pt x="314838" y="103541"/>
                    <a:pt x="318273" y="105831"/>
                    <a:pt x="320247" y="108594"/>
                  </a:cubicBezTo>
                  <a:cubicBezTo>
                    <a:pt x="321314" y="110134"/>
                    <a:pt x="321550" y="112029"/>
                    <a:pt x="320918" y="113806"/>
                  </a:cubicBezTo>
                  <a:cubicBezTo>
                    <a:pt x="320247" y="115622"/>
                    <a:pt x="318787" y="116965"/>
                    <a:pt x="316931" y="117478"/>
                  </a:cubicBezTo>
                  <a:cubicBezTo>
                    <a:pt x="311917" y="118860"/>
                    <a:pt x="301888" y="118939"/>
                    <a:pt x="282661" y="111832"/>
                  </a:cubicBezTo>
                  <a:lnTo>
                    <a:pt x="234927" y="110095"/>
                  </a:lnTo>
                  <a:lnTo>
                    <a:pt x="61641" y="12095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1" name="Google Shape;491;p27"/>
            <p:cNvSpPr/>
            <p:nvPr/>
          </p:nvSpPr>
          <p:spPr>
            <a:xfrm>
              <a:off x="2858530" y="3789297"/>
              <a:ext cx="275360" cy="53004"/>
            </a:xfrm>
            <a:custGeom>
              <a:avLst/>
              <a:gdLst/>
              <a:ahLst/>
              <a:cxnLst/>
              <a:rect l="l" t="t" r="r" b="b"/>
              <a:pathLst>
                <a:path w="98862" h="19030" extrusionOk="0">
                  <a:moveTo>
                    <a:pt x="592" y="19030"/>
                  </a:moveTo>
                  <a:lnTo>
                    <a:pt x="0" y="0"/>
                  </a:lnTo>
                  <a:lnTo>
                    <a:pt x="96414" y="1579"/>
                  </a:lnTo>
                  <a:lnTo>
                    <a:pt x="98862" y="17885"/>
                  </a:lnTo>
                  <a:lnTo>
                    <a:pt x="592" y="19030"/>
                  </a:ln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2" name="Google Shape;492;p27"/>
            <p:cNvSpPr/>
            <p:nvPr/>
          </p:nvSpPr>
          <p:spPr>
            <a:xfrm>
              <a:off x="1794423" y="3003706"/>
              <a:ext cx="1435360" cy="1119568"/>
            </a:xfrm>
            <a:custGeom>
              <a:avLst/>
              <a:gdLst/>
              <a:ahLst/>
              <a:cxnLst/>
              <a:rect l="l" t="t" r="r" b="b"/>
              <a:pathLst>
                <a:path w="515334" h="401956" extrusionOk="0">
                  <a:moveTo>
                    <a:pt x="239356" y="363342"/>
                  </a:moveTo>
                  <a:lnTo>
                    <a:pt x="348287" y="232775"/>
                  </a:lnTo>
                  <a:lnTo>
                    <a:pt x="350735" y="281575"/>
                  </a:lnTo>
                  <a:lnTo>
                    <a:pt x="515335" y="284220"/>
                  </a:lnTo>
                  <a:lnTo>
                    <a:pt x="501950" y="110579"/>
                  </a:lnTo>
                  <a:cubicBezTo>
                    <a:pt x="499937" y="72281"/>
                    <a:pt x="480670" y="30865"/>
                    <a:pt x="441582" y="13019"/>
                  </a:cubicBezTo>
                  <a:cubicBezTo>
                    <a:pt x="410589" y="-1155"/>
                    <a:pt x="359539" y="-10670"/>
                    <a:pt x="318044" y="22455"/>
                  </a:cubicBezTo>
                  <a:lnTo>
                    <a:pt x="11664" y="203796"/>
                  </a:lnTo>
                  <a:lnTo>
                    <a:pt x="728" y="288484"/>
                  </a:lnTo>
                  <a:cubicBezTo>
                    <a:pt x="-3220" y="319122"/>
                    <a:pt x="9058" y="349800"/>
                    <a:pt x="33577" y="368593"/>
                  </a:cubicBezTo>
                  <a:cubicBezTo>
                    <a:pt x="61175" y="389795"/>
                    <a:pt x="103578" y="403613"/>
                    <a:pt x="155931" y="401797"/>
                  </a:cubicBezTo>
                  <a:lnTo>
                    <a:pt x="155931" y="401797"/>
                  </a:lnTo>
                  <a:cubicBezTo>
                    <a:pt x="188859" y="400652"/>
                    <a:pt x="219695" y="386399"/>
                    <a:pt x="239317" y="363302"/>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3" name="Google Shape;493;p27"/>
            <p:cNvSpPr/>
            <p:nvPr/>
          </p:nvSpPr>
          <p:spPr>
            <a:xfrm>
              <a:off x="1813277" y="3125582"/>
              <a:ext cx="1305108" cy="840214"/>
            </a:xfrm>
            <a:custGeom>
              <a:avLst/>
              <a:gdLst/>
              <a:ahLst/>
              <a:cxnLst/>
              <a:rect l="l" t="t" r="r" b="b"/>
              <a:pathLst>
                <a:path w="468570" h="301660" extrusionOk="0">
                  <a:moveTo>
                    <a:pt x="6001" y="301621"/>
                  </a:moveTo>
                  <a:lnTo>
                    <a:pt x="313762" y="38790"/>
                  </a:lnTo>
                  <a:cubicBezTo>
                    <a:pt x="346453" y="8508"/>
                    <a:pt x="377999" y="12417"/>
                    <a:pt x="402834" y="25880"/>
                  </a:cubicBezTo>
                  <a:cubicBezTo>
                    <a:pt x="434142" y="42857"/>
                    <a:pt x="439551" y="62677"/>
                    <a:pt x="441526" y="98250"/>
                  </a:cubicBezTo>
                  <a:lnTo>
                    <a:pt x="453449" y="239635"/>
                  </a:lnTo>
                  <a:lnTo>
                    <a:pt x="468571" y="239872"/>
                  </a:lnTo>
                  <a:lnTo>
                    <a:pt x="456489" y="95447"/>
                  </a:lnTo>
                  <a:cubicBezTo>
                    <a:pt x="454476" y="59913"/>
                    <a:pt x="435011" y="27104"/>
                    <a:pt x="403702" y="10127"/>
                  </a:cubicBezTo>
                  <a:cubicBezTo>
                    <a:pt x="378868" y="-3337"/>
                    <a:pt x="347322" y="-7245"/>
                    <a:pt x="314631" y="23037"/>
                  </a:cubicBezTo>
                  <a:lnTo>
                    <a:pt x="0" y="290014"/>
                  </a:lnTo>
                  <a:lnTo>
                    <a:pt x="5922" y="301661"/>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4" name="Google Shape;494;p27"/>
            <p:cNvSpPr/>
            <p:nvPr/>
          </p:nvSpPr>
          <p:spPr>
            <a:xfrm>
              <a:off x="2754719" y="3380429"/>
              <a:ext cx="15394" cy="277123"/>
            </a:xfrm>
            <a:custGeom>
              <a:avLst/>
              <a:gdLst/>
              <a:ahLst/>
              <a:cxnLst/>
              <a:rect l="l" t="t" r="r" b="b"/>
              <a:pathLst>
                <a:path w="5527" h="99495" extrusionOk="0">
                  <a:moveTo>
                    <a:pt x="3553" y="99496"/>
                  </a:moveTo>
                  <a:cubicBezTo>
                    <a:pt x="2487" y="99496"/>
                    <a:pt x="1579" y="98627"/>
                    <a:pt x="1579" y="97561"/>
                  </a:cubicBezTo>
                  <a:lnTo>
                    <a:pt x="0" y="2015"/>
                  </a:lnTo>
                  <a:cubicBezTo>
                    <a:pt x="0" y="909"/>
                    <a:pt x="868" y="41"/>
                    <a:pt x="1935" y="1"/>
                  </a:cubicBezTo>
                  <a:cubicBezTo>
                    <a:pt x="3080" y="-38"/>
                    <a:pt x="3909" y="870"/>
                    <a:pt x="3948" y="1936"/>
                  </a:cubicBezTo>
                  <a:lnTo>
                    <a:pt x="5528" y="97482"/>
                  </a:lnTo>
                  <a:cubicBezTo>
                    <a:pt x="5528" y="98587"/>
                    <a:pt x="4659" y="99456"/>
                    <a:pt x="3593" y="99496"/>
                  </a:cubicBezTo>
                  <a:lnTo>
                    <a:pt x="3593" y="9949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5" name="Google Shape;495;p27"/>
            <p:cNvSpPr/>
            <p:nvPr/>
          </p:nvSpPr>
          <p:spPr>
            <a:xfrm>
              <a:off x="2793978" y="4058499"/>
              <a:ext cx="660470" cy="59271"/>
            </a:xfrm>
            <a:custGeom>
              <a:avLst/>
              <a:gdLst/>
              <a:ahLst/>
              <a:cxnLst/>
              <a:rect l="l" t="t" r="r" b="b"/>
              <a:pathLst>
                <a:path w="237127" h="21280" extrusionOk="0">
                  <a:moveTo>
                    <a:pt x="237128" y="1540"/>
                  </a:moveTo>
                  <a:lnTo>
                    <a:pt x="237049" y="21281"/>
                  </a:lnTo>
                  <a:lnTo>
                    <a:pt x="0" y="20649"/>
                  </a:lnTo>
                  <a:lnTo>
                    <a:pt x="1224" y="0"/>
                  </a:lnTo>
                  <a:lnTo>
                    <a:pt x="237128" y="154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6" name="Google Shape;496;p27"/>
            <p:cNvSpPr/>
            <p:nvPr/>
          </p:nvSpPr>
          <p:spPr>
            <a:xfrm>
              <a:off x="2797387" y="3838232"/>
              <a:ext cx="657063" cy="224445"/>
            </a:xfrm>
            <a:custGeom>
              <a:avLst/>
              <a:gdLst/>
              <a:ahLst/>
              <a:cxnLst/>
              <a:rect l="l" t="t" r="r" b="b"/>
              <a:pathLst>
                <a:path w="235904" h="80582" extrusionOk="0">
                  <a:moveTo>
                    <a:pt x="184854" y="43233"/>
                  </a:moveTo>
                  <a:lnTo>
                    <a:pt x="152953" y="32178"/>
                  </a:lnTo>
                  <a:lnTo>
                    <a:pt x="120775" y="0"/>
                  </a:lnTo>
                  <a:lnTo>
                    <a:pt x="21913" y="908"/>
                  </a:lnTo>
                  <a:lnTo>
                    <a:pt x="10660" y="41022"/>
                  </a:lnTo>
                  <a:lnTo>
                    <a:pt x="0" y="79043"/>
                  </a:lnTo>
                  <a:lnTo>
                    <a:pt x="45681" y="79359"/>
                  </a:lnTo>
                  <a:lnTo>
                    <a:pt x="235904" y="80583"/>
                  </a:lnTo>
                  <a:cubicBezTo>
                    <a:pt x="223428" y="63408"/>
                    <a:pt x="205700" y="50418"/>
                    <a:pt x="184854" y="4319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7" name="Google Shape;497;p27"/>
            <p:cNvSpPr/>
            <p:nvPr/>
          </p:nvSpPr>
          <p:spPr>
            <a:xfrm>
              <a:off x="2849946" y="4068604"/>
              <a:ext cx="11283" cy="51587"/>
            </a:xfrm>
            <a:custGeom>
              <a:avLst/>
              <a:gdLst/>
              <a:ahLst/>
              <a:cxnLst/>
              <a:rect l="l" t="t" r="r" b="b"/>
              <a:pathLst>
                <a:path w="4051" h="18521" extrusionOk="0">
                  <a:moveTo>
                    <a:pt x="1976" y="18522"/>
                  </a:moveTo>
                  <a:cubicBezTo>
                    <a:pt x="1779" y="18522"/>
                    <a:pt x="1542" y="18522"/>
                    <a:pt x="1345" y="18403"/>
                  </a:cubicBezTo>
                  <a:cubicBezTo>
                    <a:pt x="358" y="18087"/>
                    <a:pt x="-156" y="17100"/>
                    <a:pt x="42" y="16113"/>
                  </a:cubicBezTo>
                  <a:cubicBezTo>
                    <a:pt x="160" y="15047"/>
                    <a:pt x="121" y="8178"/>
                    <a:pt x="2" y="2018"/>
                  </a:cubicBezTo>
                  <a:cubicBezTo>
                    <a:pt x="2" y="913"/>
                    <a:pt x="831" y="44"/>
                    <a:pt x="1937" y="5"/>
                  </a:cubicBezTo>
                  <a:cubicBezTo>
                    <a:pt x="3003" y="-74"/>
                    <a:pt x="3911" y="834"/>
                    <a:pt x="3951" y="1939"/>
                  </a:cubicBezTo>
                  <a:cubicBezTo>
                    <a:pt x="4187" y="16074"/>
                    <a:pt x="3951" y="16785"/>
                    <a:pt x="3832" y="17140"/>
                  </a:cubicBezTo>
                  <a:cubicBezTo>
                    <a:pt x="3556" y="17969"/>
                    <a:pt x="2805"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8" name="Google Shape;498;p27"/>
            <p:cNvSpPr/>
            <p:nvPr/>
          </p:nvSpPr>
          <p:spPr>
            <a:xfrm>
              <a:off x="2907571" y="4068604"/>
              <a:ext cx="11283" cy="51587"/>
            </a:xfrm>
            <a:custGeom>
              <a:avLst/>
              <a:gdLst/>
              <a:ahLst/>
              <a:cxnLst/>
              <a:rect l="l" t="t" r="r" b="b"/>
              <a:pathLst>
                <a:path w="4051" h="18521" extrusionOk="0">
                  <a:moveTo>
                    <a:pt x="1976" y="18522"/>
                  </a:moveTo>
                  <a:cubicBezTo>
                    <a:pt x="1779" y="18522"/>
                    <a:pt x="1542" y="18522"/>
                    <a:pt x="1345" y="18403"/>
                  </a:cubicBezTo>
                  <a:cubicBezTo>
                    <a:pt x="358" y="18087"/>
                    <a:pt x="-156" y="17100"/>
                    <a:pt x="42" y="16113"/>
                  </a:cubicBezTo>
                  <a:cubicBezTo>
                    <a:pt x="160" y="15047"/>
                    <a:pt x="121" y="8178"/>
                    <a:pt x="2" y="2018"/>
                  </a:cubicBezTo>
                  <a:cubicBezTo>
                    <a:pt x="2" y="913"/>
                    <a:pt x="831" y="44"/>
                    <a:pt x="1937" y="5"/>
                  </a:cubicBezTo>
                  <a:cubicBezTo>
                    <a:pt x="2963" y="-74"/>
                    <a:pt x="3911" y="834"/>
                    <a:pt x="3951" y="1939"/>
                  </a:cubicBezTo>
                  <a:cubicBezTo>
                    <a:pt x="4187" y="16074"/>
                    <a:pt x="3951" y="16785"/>
                    <a:pt x="3832" y="17140"/>
                  </a:cubicBezTo>
                  <a:cubicBezTo>
                    <a:pt x="3556" y="17969"/>
                    <a:pt x="2805"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9" name="Google Shape;499;p27"/>
            <p:cNvSpPr/>
            <p:nvPr/>
          </p:nvSpPr>
          <p:spPr>
            <a:xfrm>
              <a:off x="2965085" y="4068604"/>
              <a:ext cx="11283" cy="51587"/>
            </a:xfrm>
            <a:custGeom>
              <a:avLst/>
              <a:gdLst/>
              <a:ahLst/>
              <a:cxnLst/>
              <a:rect l="l" t="t" r="r" b="b"/>
              <a:pathLst>
                <a:path w="4051" h="18521" extrusionOk="0">
                  <a:moveTo>
                    <a:pt x="1976" y="18522"/>
                  </a:moveTo>
                  <a:cubicBezTo>
                    <a:pt x="1779" y="18522"/>
                    <a:pt x="1542" y="18522"/>
                    <a:pt x="1345" y="18403"/>
                  </a:cubicBezTo>
                  <a:cubicBezTo>
                    <a:pt x="358" y="18087"/>
                    <a:pt x="-156" y="17100"/>
                    <a:pt x="42" y="16113"/>
                  </a:cubicBezTo>
                  <a:cubicBezTo>
                    <a:pt x="160" y="15047"/>
                    <a:pt x="121" y="8178"/>
                    <a:pt x="2" y="2018"/>
                  </a:cubicBezTo>
                  <a:cubicBezTo>
                    <a:pt x="2" y="913"/>
                    <a:pt x="831" y="44"/>
                    <a:pt x="1937" y="5"/>
                  </a:cubicBezTo>
                  <a:cubicBezTo>
                    <a:pt x="3082" y="-74"/>
                    <a:pt x="3911" y="834"/>
                    <a:pt x="3951" y="1939"/>
                  </a:cubicBezTo>
                  <a:cubicBezTo>
                    <a:pt x="4188" y="16074"/>
                    <a:pt x="3951" y="16785"/>
                    <a:pt x="3832" y="17140"/>
                  </a:cubicBezTo>
                  <a:cubicBezTo>
                    <a:pt x="3556" y="17969"/>
                    <a:pt x="2805"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0" name="Google Shape;500;p27"/>
            <p:cNvSpPr/>
            <p:nvPr/>
          </p:nvSpPr>
          <p:spPr>
            <a:xfrm>
              <a:off x="3022713" y="4068604"/>
              <a:ext cx="11280" cy="51587"/>
            </a:xfrm>
            <a:custGeom>
              <a:avLst/>
              <a:gdLst/>
              <a:ahLst/>
              <a:cxnLst/>
              <a:rect l="l" t="t" r="r" b="b"/>
              <a:pathLst>
                <a:path w="4050" h="18521" extrusionOk="0">
                  <a:moveTo>
                    <a:pt x="1974" y="18522"/>
                  </a:moveTo>
                  <a:cubicBezTo>
                    <a:pt x="1777" y="18522"/>
                    <a:pt x="1540" y="18522"/>
                    <a:pt x="1343" y="18403"/>
                  </a:cubicBezTo>
                  <a:cubicBezTo>
                    <a:pt x="395" y="18087"/>
                    <a:pt x="-158" y="17061"/>
                    <a:pt x="40" y="16113"/>
                  </a:cubicBezTo>
                  <a:cubicBezTo>
                    <a:pt x="158" y="15047"/>
                    <a:pt x="119" y="8178"/>
                    <a:pt x="0" y="2018"/>
                  </a:cubicBezTo>
                  <a:cubicBezTo>
                    <a:pt x="0" y="913"/>
                    <a:pt x="829" y="44"/>
                    <a:pt x="1935" y="5"/>
                  </a:cubicBezTo>
                  <a:cubicBezTo>
                    <a:pt x="3041" y="-74"/>
                    <a:pt x="3909" y="834"/>
                    <a:pt x="3949" y="1939"/>
                  </a:cubicBezTo>
                  <a:cubicBezTo>
                    <a:pt x="4186" y="16074"/>
                    <a:pt x="3949" y="16785"/>
                    <a:pt x="3830" y="17140"/>
                  </a:cubicBezTo>
                  <a:cubicBezTo>
                    <a:pt x="3554" y="17969"/>
                    <a:pt x="2764" y="18482"/>
                    <a:pt x="1974"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1" name="Google Shape;501;p27"/>
            <p:cNvSpPr/>
            <p:nvPr/>
          </p:nvSpPr>
          <p:spPr>
            <a:xfrm>
              <a:off x="3080332" y="4068604"/>
              <a:ext cx="11283" cy="51587"/>
            </a:xfrm>
            <a:custGeom>
              <a:avLst/>
              <a:gdLst/>
              <a:ahLst/>
              <a:cxnLst/>
              <a:rect l="l" t="t" r="r" b="b"/>
              <a:pathLst>
                <a:path w="4051" h="18521" extrusionOk="0">
                  <a:moveTo>
                    <a:pt x="1976" y="18522"/>
                  </a:moveTo>
                  <a:cubicBezTo>
                    <a:pt x="1779" y="18522"/>
                    <a:pt x="1542" y="18522"/>
                    <a:pt x="1345" y="18403"/>
                  </a:cubicBezTo>
                  <a:cubicBezTo>
                    <a:pt x="358" y="18087"/>
                    <a:pt x="-155" y="17100"/>
                    <a:pt x="42" y="16113"/>
                  </a:cubicBezTo>
                  <a:cubicBezTo>
                    <a:pt x="160" y="15047"/>
                    <a:pt x="121" y="8178"/>
                    <a:pt x="2" y="2018"/>
                  </a:cubicBezTo>
                  <a:cubicBezTo>
                    <a:pt x="2" y="913"/>
                    <a:pt x="832" y="44"/>
                    <a:pt x="1937" y="5"/>
                  </a:cubicBezTo>
                  <a:cubicBezTo>
                    <a:pt x="2963" y="-74"/>
                    <a:pt x="3911" y="834"/>
                    <a:pt x="3950" y="1939"/>
                  </a:cubicBezTo>
                  <a:cubicBezTo>
                    <a:pt x="4187" y="16074"/>
                    <a:pt x="3950" y="16785"/>
                    <a:pt x="3832" y="17140"/>
                  </a:cubicBezTo>
                  <a:cubicBezTo>
                    <a:pt x="3556" y="17969"/>
                    <a:pt x="2806"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2" name="Google Shape;502;p27"/>
            <p:cNvSpPr/>
            <p:nvPr/>
          </p:nvSpPr>
          <p:spPr>
            <a:xfrm>
              <a:off x="3137954" y="4068604"/>
              <a:ext cx="11283" cy="51587"/>
            </a:xfrm>
            <a:custGeom>
              <a:avLst/>
              <a:gdLst/>
              <a:ahLst/>
              <a:cxnLst/>
              <a:rect l="l" t="t" r="r" b="b"/>
              <a:pathLst>
                <a:path w="4051" h="18521" extrusionOk="0">
                  <a:moveTo>
                    <a:pt x="1976" y="18522"/>
                  </a:moveTo>
                  <a:cubicBezTo>
                    <a:pt x="1779" y="18522"/>
                    <a:pt x="1542" y="18522"/>
                    <a:pt x="1345" y="18403"/>
                  </a:cubicBezTo>
                  <a:cubicBezTo>
                    <a:pt x="358" y="18087"/>
                    <a:pt x="-155" y="17100"/>
                    <a:pt x="42" y="16113"/>
                  </a:cubicBezTo>
                  <a:cubicBezTo>
                    <a:pt x="160" y="15047"/>
                    <a:pt x="121" y="8178"/>
                    <a:pt x="2" y="2018"/>
                  </a:cubicBezTo>
                  <a:cubicBezTo>
                    <a:pt x="2" y="913"/>
                    <a:pt x="832" y="44"/>
                    <a:pt x="1937" y="5"/>
                  </a:cubicBezTo>
                  <a:cubicBezTo>
                    <a:pt x="3082" y="-74"/>
                    <a:pt x="3911" y="834"/>
                    <a:pt x="3950" y="1939"/>
                  </a:cubicBezTo>
                  <a:cubicBezTo>
                    <a:pt x="4187" y="16074"/>
                    <a:pt x="3950" y="16785"/>
                    <a:pt x="3832" y="17140"/>
                  </a:cubicBezTo>
                  <a:cubicBezTo>
                    <a:pt x="3556" y="17969"/>
                    <a:pt x="2806"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3" name="Google Shape;503;p27"/>
            <p:cNvSpPr/>
            <p:nvPr/>
          </p:nvSpPr>
          <p:spPr>
            <a:xfrm>
              <a:off x="3195468" y="4068604"/>
              <a:ext cx="11283" cy="51587"/>
            </a:xfrm>
            <a:custGeom>
              <a:avLst/>
              <a:gdLst/>
              <a:ahLst/>
              <a:cxnLst/>
              <a:rect l="l" t="t" r="r" b="b"/>
              <a:pathLst>
                <a:path w="4051" h="18521" extrusionOk="0">
                  <a:moveTo>
                    <a:pt x="1976" y="18522"/>
                  </a:moveTo>
                  <a:cubicBezTo>
                    <a:pt x="1779" y="18522"/>
                    <a:pt x="1542" y="18522"/>
                    <a:pt x="1345" y="18403"/>
                  </a:cubicBezTo>
                  <a:cubicBezTo>
                    <a:pt x="358" y="18087"/>
                    <a:pt x="-155" y="17100"/>
                    <a:pt x="42" y="16113"/>
                  </a:cubicBezTo>
                  <a:cubicBezTo>
                    <a:pt x="160" y="15047"/>
                    <a:pt x="121" y="8178"/>
                    <a:pt x="2" y="2018"/>
                  </a:cubicBezTo>
                  <a:cubicBezTo>
                    <a:pt x="2" y="913"/>
                    <a:pt x="832" y="44"/>
                    <a:pt x="1937" y="5"/>
                  </a:cubicBezTo>
                  <a:cubicBezTo>
                    <a:pt x="3042" y="-74"/>
                    <a:pt x="3911" y="834"/>
                    <a:pt x="3950" y="1939"/>
                  </a:cubicBezTo>
                  <a:cubicBezTo>
                    <a:pt x="4187" y="16074"/>
                    <a:pt x="3950" y="16785"/>
                    <a:pt x="3832" y="17140"/>
                  </a:cubicBezTo>
                  <a:cubicBezTo>
                    <a:pt x="3556" y="17969"/>
                    <a:pt x="2806"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4" name="Google Shape;504;p27"/>
            <p:cNvSpPr/>
            <p:nvPr/>
          </p:nvSpPr>
          <p:spPr>
            <a:xfrm>
              <a:off x="3253093" y="4068604"/>
              <a:ext cx="11286" cy="51587"/>
            </a:xfrm>
            <a:custGeom>
              <a:avLst/>
              <a:gdLst/>
              <a:ahLst/>
              <a:cxnLst/>
              <a:rect l="l" t="t" r="r" b="b"/>
              <a:pathLst>
                <a:path w="4052" h="18521" extrusionOk="0">
                  <a:moveTo>
                    <a:pt x="1977" y="18522"/>
                  </a:moveTo>
                  <a:cubicBezTo>
                    <a:pt x="1779" y="18522"/>
                    <a:pt x="1542" y="18522"/>
                    <a:pt x="1345" y="18403"/>
                  </a:cubicBezTo>
                  <a:cubicBezTo>
                    <a:pt x="358" y="18087"/>
                    <a:pt x="-155" y="17100"/>
                    <a:pt x="42" y="16113"/>
                  </a:cubicBezTo>
                  <a:cubicBezTo>
                    <a:pt x="160" y="15047"/>
                    <a:pt x="121" y="8178"/>
                    <a:pt x="3" y="2018"/>
                  </a:cubicBezTo>
                  <a:cubicBezTo>
                    <a:pt x="3" y="913"/>
                    <a:pt x="832" y="44"/>
                    <a:pt x="1937" y="5"/>
                  </a:cubicBezTo>
                  <a:cubicBezTo>
                    <a:pt x="3003" y="-74"/>
                    <a:pt x="3911" y="834"/>
                    <a:pt x="3951" y="1939"/>
                  </a:cubicBezTo>
                  <a:cubicBezTo>
                    <a:pt x="4187" y="16074"/>
                    <a:pt x="3951" y="16785"/>
                    <a:pt x="3832" y="17140"/>
                  </a:cubicBezTo>
                  <a:cubicBezTo>
                    <a:pt x="3556" y="17969"/>
                    <a:pt x="2806" y="18482"/>
                    <a:pt x="1977"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5" name="Google Shape;505;p27"/>
            <p:cNvSpPr/>
            <p:nvPr/>
          </p:nvSpPr>
          <p:spPr>
            <a:xfrm>
              <a:off x="3310721" y="4068604"/>
              <a:ext cx="11278" cy="51587"/>
            </a:xfrm>
            <a:custGeom>
              <a:avLst/>
              <a:gdLst/>
              <a:ahLst/>
              <a:cxnLst/>
              <a:rect l="l" t="t" r="r" b="b"/>
              <a:pathLst>
                <a:path w="4049" h="18521" extrusionOk="0">
                  <a:moveTo>
                    <a:pt x="1974" y="18522"/>
                  </a:moveTo>
                  <a:cubicBezTo>
                    <a:pt x="1777" y="18522"/>
                    <a:pt x="1540" y="18522"/>
                    <a:pt x="1343" y="18403"/>
                  </a:cubicBezTo>
                  <a:cubicBezTo>
                    <a:pt x="395" y="18087"/>
                    <a:pt x="-158" y="17061"/>
                    <a:pt x="40" y="16113"/>
                  </a:cubicBezTo>
                  <a:cubicBezTo>
                    <a:pt x="158" y="15047"/>
                    <a:pt x="118" y="8178"/>
                    <a:pt x="0" y="2018"/>
                  </a:cubicBezTo>
                  <a:cubicBezTo>
                    <a:pt x="0" y="913"/>
                    <a:pt x="829" y="44"/>
                    <a:pt x="1935" y="5"/>
                  </a:cubicBezTo>
                  <a:cubicBezTo>
                    <a:pt x="2922" y="-74"/>
                    <a:pt x="3909" y="834"/>
                    <a:pt x="3949" y="1939"/>
                  </a:cubicBezTo>
                  <a:cubicBezTo>
                    <a:pt x="4185" y="16074"/>
                    <a:pt x="3949" y="16785"/>
                    <a:pt x="3830" y="17140"/>
                  </a:cubicBezTo>
                  <a:cubicBezTo>
                    <a:pt x="3553" y="17969"/>
                    <a:pt x="2764" y="18482"/>
                    <a:pt x="1974"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6" name="Google Shape;506;p27"/>
            <p:cNvSpPr/>
            <p:nvPr/>
          </p:nvSpPr>
          <p:spPr>
            <a:xfrm>
              <a:off x="3368235" y="4068604"/>
              <a:ext cx="11278" cy="51587"/>
            </a:xfrm>
            <a:custGeom>
              <a:avLst/>
              <a:gdLst/>
              <a:ahLst/>
              <a:cxnLst/>
              <a:rect l="l" t="t" r="r" b="b"/>
              <a:pathLst>
                <a:path w="4049" h="18521" extrusionOk="0">
                  <a:moveTo>
                    <a:pt x="1974" y="18522"/>
                  </a:moveTo>
                  <a:cubicBezTo>
                    <a:pt x="1777" y="18522"/>
                    <a:pt x="1540" y="18522"/>
                    <a:pt x="1343" y="18403"/>
                  </a:cubicBezTo>
                  <a:cubicBezTo>
                    <a:pt x="395" y="18087"/>
                    <a:pt x="-158" y="17061"/>
                    <a:pt x="40" y="16113"/>
                  </a:cubicBezTo>
                  <a:cubicBezTo>
                    <a:pt x="158" y="15047"/>
                    <a:pt x="119" y="8178"/>
                    <a:pt x="0" y="2018"/>
                  </a:cubicBezTo>
                  <a:cubicBezTo>
                    <a:pt x="0" y="913"/>
                    <a:pt x="829" y="44"/>
                    <a:pt x="1935" y="5"/>
                  </a:cubicBezTo>
                  <a:cubicBezTo>
                    <a:pt x="3041" y="-74"/>
                    <a:pt x="3909" y="834"/>
                    <a:pt x="3949" y="1939"/>
                  </a:cubicBezTo>
                  <a:cubicBezTo>
                    <a:pt x="4185" y="16074"/>
                    <a:pt x="3949" y="16785"/>
                    <a:pt x="3830" y="17140"/>
                  </a:cubicBezTo>
                  <a:cubicBezTo>
                    <a:pt x="3554" y="17969"/>
                    <a:pt x="2764" y="18482"/>
                    <a:pt x="1974"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7" name="Google Shape;507;p27"/>
            <p:cNvSpPr/>
            <p:nvPr/>
          </p:nvSpPr>
          <p:spPr>
            <a:xfrm>
              <a:off x="2791778" y="4053001"/>
              <a:ext cx="668168" cy="15286"/>
            </a:xfrm>
            <a:custGeom>
              <a:avLst/>
              <a:gdLst/>
              <a:ahLst/>
              <a:cxnLst/>
              <a:rect l="l" t="t" r="r" b="b"/>
              <a:pathLst>
                <a:path w="239891" h="5488" extrusionOk="0">
                  <a:moveTo>
                    <a:pt x="237918" y="5488"/>
                  </a:moveTo>
                  <a:lnTo>
                    <a:pt x="237918" y="5488"/>
                  </a:lnTo>
                  <a:lnTo>
                    <a:pt x="1974" y="3948"/>
                  </a:lnTo>
                  <a:cubicBezTo>
                    <a:pt x="868" y="3948"/>
                    <a:pt x="0" y="3040"/>
                    <a:pt x="0" y="1974"/>
                  </a:cubicBezTo>
                  <a:cubicBezTo>
                    <a:pt x="0" y="908"/>
                    <a:pt x="908" y="0"/>
                    <a:pt x="1974" y="0"/>
                  </a:cubicBezTo>
                  <a:lnTo>
                    <a:pt x="1974" y="0"/>
                  </a:lnTo>
                  <a:lnTo>
                    <a:pt x="237918" y="1540"/>
                  </a:lnTo>
                  <a:cubicBezTo>
                    <a:pt x="239023" y="1540"/>
                    <a:pt x="239892" y="2448"/>
                    <a:pt x="239892" y="3514"/>
                  </a:cubicBezTo>
                  <a:cubicBezTo>
                    <a:pt x="239892" y="4580"/>
                    <a:pt x="238984" y="5488"/>
                    <a:pt x="237918" y="548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8" name="Google Shape;508;p27"/>
            <p:cNvSpPr/>
            <p:nvPr/>
          </p:nvSpPr>
          <p:spPr>
            <a:xfrm>
              <a:off x="3167746" y="3879003"/>
              <a:ext cx="198993" cy="144526"/>
            </a:xfrm>
            <a:custGeom>
              <a:avLst/>
              <a:gdLst/>
              <a:ahLst/>
              <a:cxnLst/>
              <a:rect l="l" t="t" r="r" b="b"/>
              <a:pathLst>
                <a:path w="71444" h="51889" extrusionOk="0">
                  <a:moveTo>
                    <a:pt x="66731" y="51889"/>
                  </a:moveTo>
                  <a:cubicBezTo>
                    <a:pt x="66731" y="51889"/>
                    <a:pt x="66573" y="51889"/>
                    <a:pt x="66494" y="51889"/>
                  </a:cubicBezTo>
                  <a:cubicBezTo>
                    <a:pt x="65428" y="51771"/>
                    <a:pt x="64639" y="50784"/>
                    <a:pt x="64757" y="49718"/>
                  </a:cubicBezTo>
                  <a:lnTo>
                    <a:pt x="67165" y="28437"/>
                  </a:lnTo>
                  <a:lnTo>
                    <a:pt x="32184" y="38465"/>
                  </a:lnTo>
                  <a:cubicBezTo>
                    <a:pt x="31355" y="38702"/>
                    <a:pt x="30447" y="38347"/>
                    <a:pt x="29973" y="37636"/>
                  </a:cubicBezTo>
                  <a:cubicBezTo>
                    <a:pt x="29500" y="36886"/>
                    <a:pt x="29579" y="35938"/>
                    <a:pt x="30171" y="35267"/>
                  </a:cubicBezTo>
                  <a:lnTo>
                    <a:pt x="46674" y="16671"/>
                  </a:lnTo>
                  <a:lnTo>
                    <a:pt x="2217" y="22199"/>
                  </a:lnTo>
                  <a:cubicBezTo>
                    <a:pt x="1349" y="22317"/>
                    <a:pt x="520" y="21843"/>
                    <a:pt x="164" y="21014"/>
                  </a:cubicBezTo>
                  <a:cubicBezTo>
                    <a:pt x="-191" y="20225"/>
                    <a:pt x="46" y="19277"/>
                    <a:pt x="717" y="18724"/>
                  </a:cubicBezTo>
                  <a:cubicBezTo>
                    <a:pt x="8890" y="11973"/>
                    <a:pt x="21406" y="1589"/>
                    <a:pt x="22472" y="563"/>
                  </a:cubicBezTo>
                  <a:cubicBezTo>
                    <a:pt x="23262" y="-188"/>
                    <a:pt x="24485" y="-188"/>
                    <a:pt x="25275" y="563"/>
                  </a:cubicBezTo>
                  <a:cubicBezTo>
                    <a:pt x="26025" y="1352"/>
                    <a:pt x="26025" y="2576"/>
                    <a:pt x="25275" y="3366"/>
                  </a:cubicBezTo>
                  <a:cubicBezTo>
                    <a:pt x="24209" y="4432"/>
                    <a:pt x="14733" y="12328"/>
                    <a:pt x="8495" y="17461"/>
                  </a:cubicBezTo>
                  <a:lnTo>
                    <a:pt x="51412" y="12131"/>
                  </a:lnTo>
                  <a:cubicBezTo>
                    <a:pt x="52241" y="12052"/>
                    <a:pt x="53031" y="12447"/>
                    <a:pt x="53386" y="13157"/>
                  </a:cubicBezTo>
                  <a:cubicBezTo>
                    <a:pt x="53781" y="13868"/>
                    <a:pt x="53662" y="14776"/>
                    <a:pt x="53110" y="15368"/>
                  </a:cubicBezTo>
                  <a:lnTo>
                    <a:pt x="37633" y="32780"/>
                  </a:lnTo>
                  <a:lnTo>
                    <a:pt x="68942" y="23778"/>
                  </a:lnTo>
                  <a:cubicBezTo>
                    <a:pt x="69574" y="23581"/>
                    <a:pt x="70245" y="23778"/>
                    <a:pt x="70758" y="24173"/>
                  </a:cubicBezTo>
                  <a:cubicBezTo>
                    <a:pt x="71271" y="24568"/>
                    <a:pt x="71508" y="25239"/>
                    <a:pt x="71429" y="25910"/>
                  </a:cubicBezTo>
                  <a:lnTo>
                    <a:pt x="68705" y="50112"/>
                  </a:lnTo>
                  <a:cubicBezTo>
                    <a:pt x="68587" y="51139"/>
                    <a:pt x="67718" y="51850"/>
                    <a:pt x="66731" y="5185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9" name="Google Shape;509;p27"/>
            <p:cNvSpPr/>
            <p:nvPr/>
          </p:nvSpPr>
          <p:spPr>
            <a:xfrm>
              <a:off x="2900430" y="3900915"/>
              <a:ext cx="109526" cy="109526"/>
            </a:xfrm>
            <a:custGeom>
              <a:avLst/>
              <a:gdLst/>
              <a:ahLst/>
              <a:cxnLst/>
              <a:rect l="l" t="t" r="r" b="b"/>
              <a:pathLst>
                <a:path w="39323" h="39323" extrusionOk="0">
                  <a:moveTo>
                    <a:pt x="39324" y="19662"/>
                  </a:moveTo>
                  <a:cubicBezTo>
                    <a:pt x="39324" y="30521"/>
                    <a:pt x="30521" y="39324"/>
                    <a:pt x="19662" y="39324"/>
                  </a:cubicBezTo>
                  <a:cubicBezTo>
                    <a:pt x="8803" y="39324"/>
                    <a:pt x="0" y="30521"/>
                    <a:pt x="0" y="19662"/>
                  </a:cubicBezTo>
                  <a:cubicBezTo>
                    <a:pt x="0" y="8803"/>
                    <a:pt x="8803" y="0"/>
                    <a:pt x="19662" y="0"/>
                  </a:cubicBezTo>
                  <a:cubicBezTo>
                    <a:pt x="30521" y="0"/>
                    <a:pt x="39324" y="8803"/>
                    <a:pt x="39324" y="1966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0" name="Google Shape;510;p27"/>
            <p:cNvSpPr/>
            <p:nvPr/>
          </p:nvSpPr>
          <p:spPr>
            <a:xfrm>
              <a:off x="2894929" y="3895305"/>
              <a:ext cx="120523" cy="120526"/>
            </a:xfrm>
            <a:custGeom>
              <a:avLst/>
              <a:gdLst/>
              <a:ahLst/>
              <a:cxnLst/>
              <a:rect l="l" t="t" r="r" b="b"/>
              <a:pathLst>
                <a:path w="43271" h="43272" extrusionOk="0">
                  <a:moveTo>
                    <a:pt x="21636" y="43272"/>
                  </a:moveTo>
                  <a:cubicBezTo>
                    <a:pt x="9712" y="43272"/>
                    <a:pt x="0" y="33560"/>
                    <a:pt x="0" y="21636"/>
                  </a:cubicBezTo>
                  <a:cubicBezTo>
                    <a:pt x="0" y="9713"/>
                    <a:pt x="9712" y="0"/>
                    <a:pt x="21636" y="0"/>
                  </a:cubicBezTo>
                  <a:cubicBezTo>
                    <a:pt x="33560" y="0"/>
                    <a:pt x="43272" y="9713"/>
                    <a:pt x="43272" y="21636"/>
                  </a:cubicBezTo>
                  <a:cubicBezTo>
                    <a:pt x="43272" y="33560"/>
                    <a:pt x="33560" y="43272"/>
                    <a:pt x="21636" y="43272"/>
                  </a:cubicBezTo>
                  <a:close/>
                  <a:moveTo>
                    <a:pt x="21636" y="3988"/>
                  </a:moveTo>
                  <a:cubicBezTo>
                    <a:pt x="11884" y="3988"/>
                    <a:pt x="3948" y="11924"/>
                    <a:pt x="3948" y="21676"/>
                  </a:cubicBezTo>
                  <a:cubicBezTo>
                    <a:pt x="3948" y="31428"/>
                    <a:pt x="11884" y="39363"/>
                    <a:pt x="21636" y="39363"/>
                  </a:cubicBezTo>
                  <a:cubicBezTo>
                    <a:pt x="31388" y="39363"/>
                    <a:pt x="39324" y="31428"/>
                    <a:pt x="39324" y="21676"/>
                  </a:cubicBezTo>
                  <a:cubicBezTo>
                    <a:pt x="39324" y="11924"/>
                    <a:pt x="31388" y="3988"/>
                    <a:pt x="21636" y="398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 name="Google Shape;511;p27"/>
            <p:cNvSpPr/>
            <p:nvPr/>
          </p:nvSpPr>
          <p:spPr>
            <a:xfrm>
              <a:off x="4134719" y="3775440"/>
              <a:ext cx="44537" cy="275360"/>
            </a:xfrm>
            <a:custGeom>
              <a:avLst/>
              <a:gdLst/>
              <a:ahLst/>
              <a:cxnLst/>
              <a:rect l="l" t="t" r="r" b="b"/>
              <a:pathLst>
                <a:path w="15990" h="98862" extrusionOk="0">
                  <a:moveTo>
                    <a:pt x="15990" y="98863"/>
                  </a:moveTo>
                  <a:lnTo>
                    <a:pt x="0" y="98744"/>
                  </a:lnTo>
                  <a:lnTo>
                    <a:pt x="0" y="2250"/>
                  </a:lnTo>
                  <a:lnTo>
                    <a:pt x="15082" y="0"/>
                  </a:lnTo>
                  <a:lnTo>
                    <a:pt x="15990" y="98863"/>
                  </a:ln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2" name="Google Shape;512;p27"/>
            <p:cNvSpPr/>
            <p:nvPr/>
          </p:nvSpPr>
          <p:spPr>
            <a:xfrm>
              <a:off x="1599937" y="3011048"/>
              <a:ext cx="331445" cy="99522"/>
            </a:xfrm>
            <a:custGeom>
              <a:avLst/>
              <a:gdLst/>
              <a:ahLst/>
              <a:cxnLst/>
              <a:rect l="l" t="t" r="r" b="b"/>
              <a:pathLst>
                <a:path w="118998" h="35731" extrusionOk="0">
                  <a:moveTo>
                    <a:pt x="3514" y="0"/>
                  </a:moveTo>
                  <a:lnTo>
                    <a:pt x="0" y="29019"/>
                  </a:lnTo>
                  <a:lnTo>
                    <a:pt x="117024" y="35731"/>
                  </a:lnTo>
                  <a:lnTo>
                    <a:pt x="118998" y="6909"/>
                  </a:lnTo>
                  <a:lnTo>
                    <a:pt x="3514"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3" name="Google Shape;513;p27"/>
            <p:cNvSpPr/>
            <p:nvPr/>
          </p:nvSpPr>
          <p:spPr>
            <a:xfrm>
              <a:off x="1594494" y="3005544"/>
              <a:ext cx="342514" cy="110521"/>
            </a:xfrm>
            <a:custGeom>
              <a:avLst/>
              <a:gdLst/>
              <a:ahLst/>
              <a:cxnLst/>
              <a:rect l="l" t="t" r="r" b="b"/>
              <a:pathLst>
                <a:path w="122972" h="39680" extrusionOk="0">
                  <a:moveTo>
                    <a:pt x="118979" y="39681"/>
                  </a:moveTo>
                  <a:cubicBezTo>
                    <a:pt x="118979" y="39681"/>
                    <a:pt x="118900" y="39681"/>
                    <a:pt x="118860" y="39681"/>
                  </a:cubicBezTo>
                  <a:lnTo>
                    <a:pt x="1836" y="32969"/>
                  </a:lnTo>
                  <a:cubicBezTo>
                    <a:pt x="1284" y="32969"/>
                    <a:pt x="770" y="32692"/>
                    <a:pt x="454" y="32258"/>
                  </a:cubicBezTo>
                  <a:cubicBezTo>
                    <a:pt x="99" y="31824"/>
                    <a:pt x="-59" y="31311"/>
                    <a:pt x="20" y="30758"/>
                  </a:cubicBezTo>
                  <a:lnTo>
                    <a:pt x="3534" y="1739"/>
                  </a:lnTo>
                  <a:cubicBezTo>
                    <a:pt x="3652" y="712"/>
                    <a:pt x="4600" y="-38"/>
                    <a:pt x="5627" y="1"/>
                  </a:cubicBezTo>
                  <a:lnTo>
                    <a:pt x="121111" y="6950"/>
                  </a:lnTo>
                  <a:cubicBezTo>
                    <a:pt x="121624" y="6950"/>
                    <a:pt x="122138" y="7227"/>
                    <a:pt x="122493" y="7621"/>
                  </a:cubicBezTo>
                  <a:cubicBezTo>
                    <a:pt x="122848" y="8016"/>
                    <a:pt x="123006" y="8530"/>
                    <a:pt x="122967" y="9043"/>
                  </a:cubicBezTo>
                  <a:lnTo>
                    <a:pt x="120992" y="37825"/>
                  </a:lnTo>
                  <a:cubicBezTo>
                    <a:pt x="120913" y="38852"/>
                    <a:pt x="120045" y="39681"/>
                    <a:pt x="119018" y="39681"/>
                  </a:cubicBezTo>
                  <a:close/>
                  <a:moveTo>
                    <a:pt x="4166" y="29179"/>
                  </a:moveTo>
                  <a:lnTo>
                    <a:pt x="117123" y="35654"/>
                  </a:lnTo>
                  <a:lnTo>
                    <a:pt x="118821" y="10819"/>
                  </a:lnTo>
                  <a:lnTo>
                    <a:pt x="7166" y="4108"/>
                  </a:lnTo>
                  <a:lnTo>
                    <a:pt x="4126" y="29179"/>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4" name="Google Shape;514;p27"/>
            <p:cNvSpPr/>
            <p:nvPr/>
          </p:nvSpPr>
          <p:spPr>
            <a:xfrm>
              <a:off x="1654169" y="3011725"/>
              <a:ext cx="25474" cy="89166"/>
            </a:xfrm>
            <a:custGeom>
              <a:avLst/>
              <a:gdLst/>
              <a:ahLst/>
              <a:cxnLst/>
              <a:rect l="l" t="t" r="r" b="b"/>
              <a:pathLst>
                <a:path w="9146" h="32013" extrusionOk="0">
                  <a:moveTo>
                    <a:pt x="1968" y="31974"/>
                  </a:moveTo>
                  <a:cubicBezTo>
                    <a:pt x="1968" y="31974"/>
                    <a:pt x="1730" y="31974"/>
                    <a:pt x="1612" y="31974"/>
                  </a:cubicBezTo>
                  <a:cubicBezTo>
                    <a:pt x="546" y="31776"/>
                    <a:pt x="-165" y="30750"/>
                    <a:pt x="33" y="29684"/>
                  </a:cubicBezTo>
                  <a:lnTo>
                    <a:pt x="5244" y="1612"/>
                  </a:lnTo>
                  <a:cubicBezTo>
                    <a:pt x="5442" y="546"/>
                    <a:pt x="6469" y="-164"/>
                    <a:pt x="7534" y="33"/>
                  </a:cubicBezTo>
                  <a:cubicBezTo>
                    <a:pt x="8600" y="230"/>
                    <a:pt x="9311" y="1257"/>
                    <a:pt x="9114" y="2323"/>
                  </a:cubicBezTo>
                  <a:lnTo>
                    <a:pt x="3902" y="30394"/>
                  </a:lnTo>
                  <a:cubicBezTo>
                    <a:pt x="3744" y="31342"/>
                    <a:pt x="2915" y="32013"/>
                    <a:pt x="1968" y="3201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5" name="Google Shape;515;p27"/>
            <p:cNvSpPr/>
            <p:nvPr/>
          </p:nvSpPr>
          <p:spPr>
            <a:xfrm>
              <a:off x="1721320" y="2992022"/>
              <a:ext cx="203140" cy="69607"/>
            </a:xfrm>
            <a:custGeom>
              <a:avLst/>
              <a:gdLst/>
              <a:ahLst/>
              <a:cxnLst/>
              <a:rect l="l" t="t" r="r" b="b"/>
              <a:pathLst>
                <a:path w="72933" h="24991" extrusionOk="0">
                  <a:moveTo>
                    <a:pt x="44070" y="24992"/>
                  </a:moveTo>
                  <a:cubicBezTo>
                    <a:pt x="44070" y="24992"/>
                    <a:pt x="43991" y="24992"/>
                    <a:pt x="43951" y="24992"/>
                  </a:cubicBezTo>
                  <a:cubicBezTo>
                    <a:pt x="43240" y="24953"/>
                    <a:pt x="42609" y="24518"/>
                    <a:pt x="42293" y="23847"/>
                  </a:cubicBezTo>
                  <a:lnTo>
                    <a:pt x="34357" y="6909"/>
                  </a:lnTo>
                  <a:lnTo>
                    <a:pt x="27369" y="23768"/>
                  </a:lnTo>
                  <a:cubicBezTo>
                    <a:pt x="27092" y="24479"/>
                    <a:pt x="26421" y="24953"/>
                    <a:pt x="25671" y="24992"/>
                  </a:cubicBezTo>
                  <a:cubicBezTo>
                    <a:pt x="24842" y="24992"/>
                    <a:pt x="24210" y="24637"/>
                    <a:pt x="23816" y="23965"/>
                  </a:cubicBezTo>
                  <a:lnTo>
                    <a:pt x="14340" y="6751"/>
                  </a:lnTo>
                  <a:lnTo>
                    <a:pt x="3561" y="20925"/>
                  </a:lnTo>
                  <a:cubicBezTo>
                    <a:pt x="3048" y="21636"/>
                    <a:pt x="2101" y="21873"/>
                    <a:pt x="1271" y="21557"/>
                  </a:cubicBezTo>
                  <a:cubicBezTo>
                    <a:pt x="442" y="21241"/>
                    <a:pt x="-71" y="20412"/>
                    <a:pt x="8" y="19544"/>
                  </a:cubicBezTo>
                  <a:lnTo>
                    <a:pt x="1114" y="6633"/>
                  </a:lnTo>
                  <a:cubicBezTo>
                    <a:pt x="1192" y="5567"/>
                    <a:pt x="2140" y="4698"/>
                    <a:pt x="3245" y="4817"/>
                  </a:cubicBezTo>
                  <a:cubicBezTo>
                    <a:pt x="4311" y="4896"/>
                    <a:pt x="5140" y="5883"/>
                    <a:pt x="5062" y="6949"/>
                  </a:cubicBezTo>
                  <a:lnTo>
                    <a:pt x="4549" y="13068"/>
                  </a:lnTo>
                  <a:lnTo>
                    <a:pt x="13037" y="1895"/>
                  </a:lnTo>
                  <a:cubicBezTo>
                    <a:pt x="13432" y="1382"/>
                    <a:pt x="14103" y="1066"/>
                    <a:pt x="14735" y="1105"/>
                  </a:cubicBezTo>
                  <a:cubicBezTo>
                    <a:pt x="15406" y="1145"/>
                    <a:pt x="15998" y="1540"/>
                    <a:pt x="16314" y="2132"/>
                  </a:cubicBezTo>
                  <a:lnTo>
                    <a:pt x="25276" y="18399"/>
                  </a:lnTo>
                  <a:lnTo>
                    <a:pt x="32422" y="1224"/>
                  </a:lnTo>
                  <a:cubicBezTo>
                    <a:pt x="32739" y="513"/>
                    <a:pt x="33409" y="39"/>
                    <a:pt x="34199" y="0"/>
                  </a:cubicBezTo>
                  <a:cubicBezTo>
                    <a:pt x="35028" y="0"/>
                    <a:pt x="35700" y="434"/>
                    <a:pt x="36015" y="1145"/>
                  </a:cubicBezTo>
                  <a:lnTo>
                    <a:pt x="44346" y="18912"/>
                  </a:lnTo>
                  <a:lnTo>
                    <a:pt x="52993" y="5685"/>
                  </a:lnTo>
                  <a:cubicBezTo>
                    <a:pt x="53388" y="5093"/>
                    <a:pt x="54019" y="4738"/>
                    <a:pt x="54730" y="4777"/>
                  </a:cubicBezTo>
                  <a:cubicBezTo>
                    <a:pt x="55441" y="4777"/>
                    <a:pt x="56072" y="5212"/>
                    <a:pt x="56388" y="5843"/>
                  </a:cubicBezTo>
                  <a:lnTo>
                    <a:pt x="62942" y="18556"/>
                  </a:lnTo>
                  <a:lnTo>
                    <a:pt x="69180" y="5883"/>
                  </a:lnTo>
                  <a:cubicBezTo>
                    <a:pt x="69654" y="4896"/>
                    <a:pt x="70838" y="4501"/>
                    <a:pt x="71825" y="4975"/>
                  </a:cubicBezTo>
                  <a:cubicBezTo>
                    <a:pt x="72812" y="5448"/>
                    <a:pt x="73208" y="6633"/>
                    <a:pt x="72734" y="7620"/>
                  </a:cubicBezTo>
                  <a:lnTo>
                    <a:pt x="64758" y="23808"/>
                  </a:lnTo>
                  <a:cubicBezTo>
                    <a:pt x="64442" y="24479"/>
                    <a:pt x="63732" y="24913"/>
                    <a:pt x="63021" y="24913"/>
                  </a:cubicBezTo>
                  <a:cubicBezTo>
                    <a:pt x="62231" y="24992"/>
                    <a:pt x="61600" y="24518"/>
                    <a:pt x="61244" y="23847"/>
                  </a:cubicBezTo>
                  <a:lnTo>
                    <a:pt x="54454" y="10660"/>
                  </a:lnTo>
                  <a:lnTo>
                    <a:pt x="45728" y="24005"/>
                  </a:lnTo>
                  <a:cubicBezTo>
                    <a:pt x="45373" y="24558"/>
                    <a:pt x="44741" y="24913"/>
                    <a:pt x="44070" y="2491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6" name="Google Shape;516;p27"/>
            <p:cNvSpPr/>
            <p:nvPr/>
          </p:nvSpPr>
          <p:spPr>
            <a:xfrm>
              <a:off x="1925814" y="2890486"/>
              <a:ext cx="46108" cy="145301"/>
            </a:xfrm>
            <a:custGeom>
              <a:avLst/>
              <a:gdLst/>
              <a:ahLst/>
              <a:cxnLst/>
              <a:rect l="l" t="t" r="r" b="b"/>
              <a:pathLst>
                <a:path w="16554" h="52167" extrusionOk="0">
                  <a:moveTo>
                    <a:pt x="1999" y="52168"/>
                  </a:moveTo>
                  <a:cubicBezTo>
                    <a:pt x="1999" y="52168"/>
                    <a:pt x="1684" y="52168"/>
                    <a:pt x="1486" y="52089"/>
                  </a:cubicBezTo>
                  <a:cubicBezTo>
                    <a:pt x="420" y="51813"/>
                    <a:pt x="-211" y="50747"/>
                    <a:pt x="65" y="49681"/>
                  </a:cubicBezTo>
                  <a:lnTo>
                    <a:pt x="12659" y="1473"/>
                  </a:lnTo>
                  <a:cubicBezTo>
                    <a:pt x="12936" y="407"/>
                    <a:pt x="14002" y="-185"/>
                    <a:pt x="15068" y="52"/>
                  </a:cubicBezTo>
                  <a:cubicBezTo>
                    <a:pt x="16134" y="328"/>
                    <a:pt x="16766" y="1394"/>
                    <a:pt x="16489" y="2460"/>
                  </a:cubicBezTo>
                  <a:lnTo>
                    <a:pt x="3894" y="50668"/>
                  </a:lnTo>
                  <a:cubicBezTo>
                    <a:pt x="3658" y="51536"/>
                    <a:pt x="2868" y="52128"/>
                    <a:pt x="1999" y="5212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7" name="Google Shape;517;p27"/>
            <p:cNvSpPr/>
            <p:nvPr/>
          </p:nvSpPr>
          <p:spPr>
            <a:xfrm>
              <a:off x="4396885" y="3454771"/>
              <a:ext cx="59271" cy="660473"/>
            </a:xfrm>
            <a:custGeom>
              <a:avLst/>
              <a:gdLst/>
              <a:ahLst/>
              <a:cxnLst/>
              <a:rect l="l" t="t" r="r" b="b"/>
              <a:pathLst>
                <a:path w="21280" h="237128" extrusionOk="0">
                  <a:moveTo>
                    <a:pt x="1540" y="0"/>
                  </a:moveTo>
                  <a:lnTo>
                    <a:pt x="21281" y="118"/>
                  </a:lnTo>
                  <a:lnTo>
                    <a:pt x="20649" y="237128"/>
                  </a:lnTo>
                  <a:lnTo>
                    <a:pt x="0" y="236733"/>
                  </a:lnTo>
                  <a:lnTo>
                    <a:pt x="1540"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8" name="Google Shape;518;p27"/>
            <p:cNvSpPr/>
            <p:nvPr/>
          </p:nvSpPr>
          <p:spPr>
            <a:xfrm>
              <a:off x="4176618" y="3454771"/>
              <a:ext cx="224445" cy="657063"/>
            </a:xfrm>
            <a:custGeom>
              <a:avLst/>
              <a:gdLst/>
              <a:ahLst/>
              <a:cxnLst/>
              <a:rect l="l" t="t" r="r" b="b"/>
              <a:pathLst>
                <a:path w="80582" h="235904" extrusionOk="0">
                  <a:moveTo>
                    <a:pt x="43232" y="51050"/>
                  </a:moveTo>
                  <a:lnTo>
                    <a:pt x="32178" y="82951"/>
                  </a:lnTo>
                  <a:lnTo>
                    <a:pt x="0" y="115129"/>
                  </a:lnTo>
                  <a:lnTo>
                    <a:pt x="908" y="213992"/>
                  </a:lnTo>
                  <a:lnTo>
                    <a:pt x="41022" y="225244"/>
                  </a:lnTo>
                  <a:lnTo>
                    <a:pt x="79043" y="235904"/>
                  </a:lnTo>
                  <a:lnTo>
                    <a:pt x="79358" y="190224"/>
                  </a:lnTo>
                  <a:lnTo>
                    <a:pt x="80582" y="0"/>
                  </a:lnTo>
                  <a:cubicBezTo>
                    <a:pt x="63408" y="12476"/>
                    <a:pt x="50418" y="30204"/>
                    <a:pt x="43193" y="5105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9" name="Google Shape;519;p27"/>
            <p:cNvSpPr/>
            <p:nvPr/>
          </p:nvSpPr>
          <p:spPr>
            <a:xfrm>
              <a:off x="4410162" y="3520635"/>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81"/>
                    <a:pt x="18447" y="831"/>
                    <a:pt x="18487" y="1937"/>
                  </a:cubicBezTo>
                  <a:cubicBezTo>
                    <a:pt x="18487" y="3042"/>
                    <a:pt x="17658" y="3911"/>
                    <a:pt x="16552" y="3950"/>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0" name="Google Shape;520;p27"/>
            <p:cNvSpPr/>
            <p:nvPr/>
          </p:nvSpPr>
          <p:spPr>
            <a:xfrm>
              <a:off x="4410162" y="3578260"/>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2"/>
                    <a:pt x="18447" y="831"/>
                    <a:pt x="18487" y="1937"/>
                  </a:cubicBezTo>
                  <a:cubicBezTo>
                    <a:pt x="18487" y="3042"/>
                    <a:pt x="17658" y="3911"/>
                    <a:pt x="16552" y="3951"/>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1" name="Google Shape;521;p27"/>
            <p:cNvSpPr/>
            <p:nvPr/>
          </p:nvSpPr>
          <p:spPr>
            <a:xfrm>
              <a:off x="4410162" y="3635774"/>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2"/>
                    <a:pt x="18447" y="831"/>
                    <a:pt x="18487" y="1937"/>
                  </a:cubicBezTo>
                  <a:cubicBezTo>
                    <a:pt x="18487" y="3042"/>
                    <a:pt x="17658" y="3911"/>
                    <a:pt x="16552" y="3950"/>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2" name="Google Shape;522;p27"/>
            <p:cNvSpPr/>
            <p:nvPr/>
          </p:nvSpPr>
          <p:spPr>
            <a:xfrm>
              <a:off x="4410162" y="3693391"/>
              <a:ext cx="51492" cy="11339"/>
            </a:xfrm>
            <a:custGeom>
              <a:avLst/>
              <a:gdLst/>
              <a:ahLst/>
              <a:cxnLst/>
              <a:rect l="l" t="t" r="r" b="b"/>
              <a:pathLst>
                <a:path w="18487" h="4071" extrusionOk="0">
                  <a:moveTo>
                    <a:pt x="6524" y="4032"/>
                  </a:moveTo>
                  <a:cubicBezTo>
                    <a:pt x="1984" y="4032"/>
                    <a:pt x="1589" y="3913"/>
                    <a:pt x="1352" y="3835"/>
                  </a:cubicBezTo>
                  <a:cubicBezTo>
                    <a:pt x="325" y="3479"/>
                    <a:pt x="-227" y="2374"/>
                    <a:pt x="89" y="1347"/>
                  </a:cubicBezTo>
                  <a:cubicBezTo>
                    <a:pt x="404" y="360"/>
                    <a:pt x="1431" y="-153"/>
                    <a:pt x="2379" y="44"/>
                  </a:cubicBezTo>
                  <a:cubicBezTo>
                    <a:pt x="3405" y="163"/>
                    <a:pt x="10314" y="123"/>
                    <a:pt x="16473" y="5"/>
                  </a:cubicBezTo>
                  <a:cubicBezTo>
                    <a:pt x="17579" y="-74"/>
                    <a:pt x="18447" y="834"/>
                    <a:pt x="18487" y="1939"/>
                  </a:cubicBezTo>
                  <a:cubicBezTo>
                    <a:pt x="18487" y="3045"/>
                    <a:pt x="17658" y="3913"/>
                    <a:pt x="16552" y="3953"/>
                  </a:cubicBezTo>
                  <a:cubicBezTo>
                    <a:pt x="11933" y="4032"/>
                    <a:pt x="8735" y="4071"/>
                    <a:pt x="6524" y="407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3" name="Google Shape;523;p27"/>
            <p:cNvSpPr/>
            <p:nvPr/>
          </p:nvSpPr>
          <p:spPr>
            <a:xfrm>
              <a:off x="4410162" y="3751021"/>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2"/>
                    <a:pt x="18447" y="831"/>
                    <a:pt x="18487" y="1937"/>
                  </a:cubicBezTo>
                  <a:cubicBezTo>
                    <a:pt x="18487" y="3042"/>
                    <a:pt x="17658" y="3911"/>
                    <a:pt x="16552" y="3950"/>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4" name="Google Shape;524;p27"/>
            <p:cNvSpPr/>
            <p:nvPr/>
          </p:nvSpPr>
          <p:spPr>
            <a:xfrm>
              <a:off x="4410162" y="3808499"/>
              <a:ext cx="51492" cy="11367"/>
            </a:xfrm>
            <a:custGeom>
              <a:avLst/>
              <a:gdLst/>
              <a:ahLst/>
              <a:cxnLst/>
              <a:rect l="l" t="t" r="r" b="b"/>
              <a:pathLst>
                <a:path w="18487" h="4081" extrusionOk="0">
                  <a:moveTo>
                    <a:pt x="6524" y="4042"/>
                  </a:moveTo>
                  <a:cubicBezTo>
                    <a:pt x="1984" y="4042"/>
                    <a:pt x="1589" y="3924"/>
                    <a:pt x="1352" y="3845"/>
                  </a:cubicBezTo>
                  <a:cubicBezTo>
                    <a:pt x="325" y="3489"/>
                    <a:pt x="-227" y="2384"/>
                    <a:pt x="89" y="1357"/>
                  </a:cubicBezTo>
                  <a:cubicBezTo>
                    <a:pt x="404" y="370"/>
                    <a:pt x="1392" y="-182"/>
                    <a:pt x="2379" y="55"/>
                  </a:cubicBezTo>
                  <a:cubicBezTo>
                    <a:pt x="3445" y="173"/>
                    <a:pt x="10314" y="134"/>
                    <a:pt x="16473" y="15"/>
                  </a:cubicBezTo>
                  <a:cubicBezTo>
                    <a:pt x="17579" y="15"/>
                    <a:pt x="18447" y="844"/>
                    <a:pt x="18487" y="1950"/>
                  </a:cubicBezTo>
                  <a:cubicBezTo>
                    <a:pt x="18487" y="3055"/>
                    <a:pt x="17658" y="3924"/>
                    <a:pt x="16552" y="3963"/>
                  </a:cubicBezTo>
                  <a:cubicBezTo>
                    <a:pt x="11933" y="4042"/>
                    <a:pt x="8735" y="4082"/>
                    <a:pt x="6524" y="40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5" name="Google Shape;525;p27"/>
            <p:cNvSpPr/>
            <p:nvPr/>
          </p:nvSpPr>
          <p:spPr>
            <a:xfrm>
              <a:off x="4410162" y="3866152"/>
              <a:ext cx="51492" cy="11339"/>
            </a:xfrm>
            <a:custGeom>
              <a:avLst/>
              <a:gdLst/>
              <a:ahLst/>
              <a:cxnLst/>
              <a:rect l="l" t="t" r="r" b="b"/>
              <a:pathLst>
                <a:path w="18487" h="4071" extrusionOk="0">
                  <a:moveTo>
                    <a:pt x="6524" y="4032"/>
                  </a:moveTo>
                  <a:cubicBezTo>
                    <a:pt x="1984" y="4032"/>
                    <a:pt x="1589" y="3913"/>
                    <a:pt x="1352" y="3835"/>
                  </a:cubicBezTo>
                  <a:cubicBezTo>
                    <a:pt x="325" y="3479"/>
                    <a:pt x="-227" y="2374"/>
                    <a:pt x="89" y="1347"/>
                  </a:cubicBezTo>
                  <a:cubicBezTo>
                    <a:pt x="404" y="360"/>
                    <a:pt x="1431" y="-153"/>
                    <a:pt x="2379" y="44"/>
                  </a:cubicBezTo>
                  <a:cubicBezTo>
                    <a:pt x="3405" y="163"/>
                    <a:pt x="10314" y="123"/>
                    <a:pt x="16473" y="5"/>
                  </a:cubicBezTo>
                  <a:cubicBezTo>
                    <a:pt x="17579" y="-74"/>
                    <a:pt x="18447" y="834"/>
                    <a:pt x="18487" y="1939"/>
                  </a:cubicBezTo>
                  <a:cubicBezTo>
                    <a:pt x="18487" y="3045"/>
                    <a:pt x="17658" y="3913"/>
                    <a:pt x="16552" y="3953"/>
                  </a:cubicBezTo>
                  <a:cubicBezTo>
                    <a:pt x="11933" y="4032"/>
                    <a:pt x="8735" y="4071"/>
                    <a:pt x="6524" y="407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6" name="Google Shape;526;p27"/>
            <p:cNvSpPr/>
            <p:nvPr/>
          </p:nvSpPr>
          <p:spPr>
            <a:xfrm>
              <a:off x="4410162" y="3923782"/>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42"/>
                    <a:pt x="18447" y="831"/>
                    <a:pt x="18487" y="1937"/>
                  </a:cubicBezTo>
                  <a:cubicBezTo>
                    <a:pt x="18487" y="3042"/>
                    <a:pt x="17658" y="3911"/>
                    <a:pt x="16552" y="3950"/>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7" name="Google Shape;527;p27"/>
            <p:cNvSpPr/>
            <p:nvPr/>
          </p:nvSpPr>
          <p:spPr>
            <a:xfrm>
              <a:off x="4410162" y="3981405"/>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2"/>
                    <a:pt x="18447" y="831"/>
                    <a:pt x="18487" y="1937"/>
                  </a:cubicBezTo>
                  <a:cubicBezTo>
                    <a:pt x="18487" y="3042"/>
                    <a:pt x="17658" y="3911"/>
                    <a:pt x="16552" y="3951"/>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8" name="Google Shape;528;p27"/>
            <p:cNvSpPr/>
            <p:nvPr/>
          </p:nvSpPr>
          <p:spPr>
            <a:xfrm>
              <a:off x="4410162" y="4038913"/>
              <a:ext cx="51492" cy="11339"/>
            </a:xfrm>
            <a:custGeom>
              <a:avLst/>
              <a:gdLst/>
              <a:ahLst/>
              <a:cxnLst/>
              <a:rect l="l" t="t" r="r" b="b"/>
              <a:pathLst>
                <a:path w="18487" h="4071" extrusionOk="0">
                  <a:moveTo>
                    <a:pt x="6524" y="4032"/>
                  </a:moveTo>
                  <a:cubicBezTo>
                    <a:pt x="1984" y="4032"/>
                    <a:pt x="1589" y="3914"/>
                    <a:pt x="1352" y="3835"/>
                  </a:cubicBezTo>
                  <a:cubicBezTo>
                    <a:pt x="325" y="3479"/>
                    <a:pt x="-227" y="2374"/>
                    <a:pt x="89" y="1347"/>
                  </a:cubicBezTo>
                  <a:cubicBezTo>
                    <a:pt x="404" y="360"/>
                    <a:pt x="1431" y="-153"/>
                    <a:pt x="2379" y="44"/>
                  </a:cubicBezTo>
                  <a:cubicBezTo>
                    <a:pt x="3405" y="163"/>
                    <a:pt x="10314" y="123"/>
                    <a:pt x="16473" y="5"/>
                  </a:cubicBezTo>
                  <a:cubicBezTo>
                    <a:pt x="17579" y="-74"/>
                    <a:pt x="18447" y="834"/>
                    <a:pt x="18487" y="1939"/>
                  </a:cubicBezTo>
                  <a:cubicBezTo>
                    <a:pt x="18487" y="3045"/>
                    <a:pt x="17658" y="3914"/>
                    <a:pt x="16552" y="3953"/>
                  </a:cubicBezTo>
                  <a:cubicBezTo>
                    <a:pt x="11933" y="4032"/>
                    <a:pt x="8735" y="4071"/>
                    <a:pt x="6524" y="407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9" name="Google Shape;529;p27"/>
            <p:cNvSpPr/>
            <p:nvPr/>
          </p:nvSpPr>
          <p:spPr>
            <a:xfrm>
              <a:off x="4391384" y="3449273"/>
              <a:ext cx="15286" cy="668168"/>
            </a:xfrm>
            <a:custGeom>
              <a:avLst/>
              <a:gdLst/>
              <a:ahLst/>
              <a:cxnLst/>
              <a:rect l="l" t="t" r="r" b="b"/>
              <a:pathLst>
                <a:path w="5488" h="239891" extrusionOk="0">
                  <a:moveTo>
                    <a:pt x="1974" y="239892"/>
                  </a:moveTo>
                  <a:lnTo>
                    <a:pt x="1974" y="239892"/>
                  </a:lnTo>
                  <a:cubicBezTo>
                    <a:pt x="869" y="239892"/>
                    <a:pt x="0" y="238984"/>
                    <a:pt x="0" y="237918"/>
                  </a:cubicBezTo>
                  <a:lnTo>
                    <a:pt x="1540" y="1974"/>
                  </a:lnTo>
                  <a:cubicBezTo>
                    <a:pt x="1540" y="908"/>
                    <a:pt x="2448" y="0"/>
                    <a:pt x="3514" y="0"/>
                  </a:cubicBezTo>
                  <a:lnTo>
                    <a:pt x="3514" y="0"/>
                  </a:lnTo>
                  <a:cubicBezTo>
                    <a:pt x="4620" y="0"/>
                    <a:pt x="5488" y="908"/>
                    <a:pt x="5488" y="1974"/>
                  </a:cubicBezTo>
                  <a:lnTo>
                    <a:pt x="3948" y="237918"/>
                  </a:lnTo>
                  <a:cubicBezTo>
                    <a:pt x="3948" y="238984"/>
                    <a:pt x="3040" y="239892"/>
                    <a:pt x="1974" y="23989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0" name="Google Shape;530;p27"/>
            <p:cNvSpPr/>
            <p:nvPr/>
          </p:nvSpPr>
          <p:spPr>
            <a:xfrm>
              <a:off x="4217278" y="3542706"/>
              <a:ext cx="144448" cy="198865"/>
            </a:xfrm>
            <a:custGeom>
              <a:avLst/>
              <a:gdLst/>
              <a:ahLst/>
              <a:cxnLst/>
              <a:rect l="l" t="t" r="r" b="b"/>
              <a:pathLst>
                <a:path w="51861" h="71398" extrusionOk="0">
                  <a:moveTo>
                    <a:pt x="20264" y="71398"/>
                  </a:moveTo>
                  <a:cubicBezTo>
                    <a:pt x="19672" y="71398"/>
                    <a:pt x="19119" y="71161"/>
                    <a:pt x="18724" y="70687"/>
                  </a:cubicBezTo>
                  <a:cubicBezTo>
                    <a:pt x="11973" y="62515"/>
                    <a:pt x="1589" y="49999"/>
                    <a:pt x="562" y="48972"/>
                  </a:cubicBezTo>
                  <a:cubicBezTo>
                    <a:pt x="-187" y="48183"/>
                    <a:pt x="-187" y="46959"/>
                    <a:pt x="562" y="46169"/>
                  </a:cubicBezTo>
                  <a:cubicBezTo>
                    <a:pt x="1352" y="45419"/>
                    <a:pt x="2576" y="45419"/>
                    <a:pt x="3366" y="46169"/>
                  </a:cubicBezTo>
                  <a:cubicBezTo>
                    <a:pt x="4432" y="47235"/>
                    <a:pt x="12328" y="56711"/>
                    <a:pt x="17461" y="62949"/>
                  </a:cubicBezTo>
                  <a:lnTo>
                    <a:pt x="12131" y="20032"/>
                  </a:lnTo>
                  <a:cubicBezTo>
                    <a:pt x="12012" y="19203"/>
                    <a:pt x="12447" y="18413"/>
                    <a:pt x="13157" y="18058"/>
                  </a:cubicBezTo>
                  <a:cubicBezTo>
                    <a:pt x="13868" y="17663"/>
                    <a:pt x="14776" y="17782"/>
                    <a:pt x="15368" y="18334"/>
                  </a:cubicBezTo>
                  <a:lnTo>
                    <a:pt x="32780" y="33811"/>
                  </a:lnTo>
                  <a:lnTo>
                    <a:pt x="23778" y="2502"/>
                  </a:lnTo>
                  <a:cubicBezTo>
                    <a:pt x="23580" y="1871"/>
                    <a:pt x="23778" y="1199"/>
                    <a:pt x="24173" y="686"/>
                  </a:cubicBezTo>
                  <a:cubicBezTo>
                    <a:pt x="24567" y="173"/>
                    <a:pt x="25239" y="-64"/>
                    <a:pt x="25910" y="15"/>
                  </a:cubicBezTo>
                  <a:lnTo>
                    <a:pt x="50112" y="2739"/>
                  </a:lnTo>
                  <a:cubicBezTo>
                    <a:pt x="51178" y="2858"/>
                    <a:pt x="51968" y="3845"/>
                    <a:pt x="51849" y="4911"/>
                  </a:cubicBezTo>
                  <a:cubicBezTo>
                    <a:pt x="51731" y="5977"/>
                    <a:pt x="50783" y="6806"/>
                    <a:pt x="49678" y="6648"/>
                  </a:cubicBezTo>
                  <a:lnTo>
                    <a:pt x="28397" y="4239"/>
                  </a:lnTo>
                  <a:lnTo>
                    <a:pt x="38425" y="39220"/>
                  </a:lnTo>
                  <a:cubicBezTo>
                    <a:pt x="38663" y="40049"/>
                    <a:pt x="38307" y="40958"/>
                    <a:pt x="37596" y="41431"/>
                  </a:cubicBezTo>
                  <a:cubicBezTo>
                    <a:pt x="36846" y="41905"/>
                    <a:pt x="35899" y="41826"/>
                    <a:pt x="35228" y="41234"/>
                  </a:cubicBezTo>
                  <a:lnTo>
                    <a:pt x="16631" y="24731"/>
                  </a:lnTo>
                  <a:lnTo>
                    <a:pt x="22159" y="69187"/>
                  </a:lnTo>
                  <a:cubicBezTo>
                    <a:pt x="22277" y="70056"/>
                    <a:pt x="21804" y="70885"/>
                    <a:pt x="20975" y="71240"/>
                  </a:cubicBezTo>
                  <a:cubicBezTo>
                    <a:pt x="20738" y="71359"/>
                    <a:pt x="20461" y="71398"/>
                    <a:pt x="20185" y="7139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1" name="Google Shape;531;p27"/>
            <p:cNvSpPr/>
            <p:nvPr/>
          </p:nvSpPr>
          <p:spPr>
            <a:xfrm>
              <a:off x="4239298" y="3899375"/>
              <a:ext cx="109526" cy="109526"/>
            </a:xfrm>
            <a:custGeom>
              <a:avLst/>
              <a:gdLst/>
              <a:ahLst/>
              <a:cxnLst/>
              <a:rect l="l" t="t" r="r" b="b"/>
              <a:pathLst>
                <a:path w="39323" h="39323" extrusionOk="0">
                  <a:moveTo>
                    <a:pt x="39324" y="19662"/>
                  </a:moveTo>
                  <a:cubicBezTo>
                    <a:pt x="39324" y="30521"/>
                    <a:pt x="30521" y="39324"/>
                    <a:pt x="19662" y="39324"/>
                  </a:cubicBezTo>
                  <a:cubicBezTo>
                    <a:pt x="8803" y="39324"/>
                    <a:pt x="0" y="30521"/>
                    <a:pt x="0" y="19662"/>
                  </a:cubicBezTo>
                  <a:cubicBezTo>
                    <a:pt x="0" y="8803"/>
                    <a:pt x="8803" y="0"/>
                    <a:pt x="19662" y="0"/>
                  </a:cubicBezTo>
                  <a:cubicBezTo>
                    <a:pt x="30521" y="0"/>
                    <a:pt x="39324" y="8803"/>
                    <a:pt x="39324" y="1966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2" name="Google Shape;532;p27"/>
            <p:cNvSpPr/>
            <p:nvPr/>
          </p:nvSpPr>
          <p:spPr>
            <a:xfrm>
              <a:off x="4233800" y="3893768"/>
              <a:ext cx="120523" cy="120526"/>
            </a:xfrm>
            <a:custGeom>
              <a:avLst/>
              <a:gdLst/>
              <a:ahLst/>
              <a:cxnLst/>
              <a:rect l="l" t="t" r="r" b="b"/>
              <a:pathLst>
                <a:path w="43271" h="43272" extrusionOk="0">
                  <a:moveTo>
                    <a:pt x="21636" y="43272"/>
                  </a:moveTo>
                  <a:cubicBezTo>
                    <a:pt x="9712" y="43272"/>
                    <a:pt x="0" y="33560"/>
                    <a:pt x="0" y="21636"/>
                  </a:cubicBezTo>
                  <a:cubicBezTo>
                    <a:pt x="0" y="9713"/>
                    <a:pt x="9712" y="0"/>
                    <a:pt x="21636" y="0"/>
                  </a:cubicBezTo>
                  <a:cubicBezTo>
                    <a:pt x="33560" y="0"/>
                    <a:pt x="43272" y="9713"/>
                    <a:pt x="43272" y="21636"/>
                  </a:cubicBezTo>
                  <a:cubicBezTo>
                    <a:pt x="43272" y="33560"/>
                    <a:pt x="33560" y="43272"/>
                    <a:pt x="21636" y="43272"/>
                  </a:cubicBezTo>
                  <a:close/>
                  <a:moveTo>
                    <a:pt x="21636" y="3988"/>
                  </a:moveTo>
                  <a:cubicBezTo>
                    <a:pt x="11884" y="3988"/>
                    <a:pt x="3948" y="11923"/>
                    <a:pt x="3948" y="21676"/>
                  </a:cubicBezTo>
                  <a:cubicBezTo>
                    <a:pt x="3948" y="31428"/>
                    <a:pt x="11884" y="39363"/>
                    <a:pt x="21636" y="39363"/>
                  </a:cubicBezTo>
                  <a:cubicBezTo>
                    <a:pt x="31388" y="39363"/>
                    <a:pt x="39324" y="31428"/>
                    <a:pt x="39324" y="21676"/>
                  </a:cubicBezTo>
                  <a:cubicBezTo>
                    <a:pt x="39324" y="11923"/>
                    <a:pt x="31388" y="3988"/>
                    <a:pt x="21636" y="398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3" name="Google Shape;533;p27"/>
            <p:cNvSpPr/>
            <p:nvPr/>
          </p:nvSpPr>
          <p:spPr>
            <a:xfrm>
              <a:off x="2172335" y="1949754"/>
              <a:ext cx="472716" cy="311636"/>
            </a:xfrm>
            <a:custGeom>
              <a:avLst/>
              <a:gdLst/>
              <a:ahLst/>
              <a:cxnLst/>
              <a:rect l="l" t="t" r="r" b="b"/>
              <a:pathLst>
                <a:path w="169718" h="111886" extrusionOk="0">
                  <a:moveTo>
                    <a:pt x="39913" y="111807"/>
                  </a:moveTo>
                  <a:cubicBezTo>
                    <a:pt x="43229" y="109439"/>
                    <a:pt x="45085" y="105490"/>
                    <a:pt x="45914" y="101503"/>
                  </a:cubicBezTo>
                  <a:cubicBezTo>
                    <a:pt x="46743" y="97515"/>
                    <a:pt x="46743" y="93409"/>
                    <a:pt x="47256" y="89342"/>
                  </a:cubicBezTo>
                  <a:cubicBezTo>
                    <a:pt x="47730" y="85315"/>
                    <a:pt x="48678" y="81367"/>
                    <a:pt x="50059" y="77537"/>
                  </a:cubicBezTo>
                  <a:cubicBezTo>
                    <a:pt x="52310" y="71378"/>
                    <a:pt x="56377" y="68930"/>
                    <a:pt x="62496" y="72049"/>
                  </a:cubicBezTo>
                  <a:cubicBezTo>
                    <a:pt x="64787" y="73194"/>
                    <a:pt x="67155" y="74537"/>
                    <a:pt x="69722" y="74221"/>
                  </a:cubicBezTo>
                  <a:cubicBezTo>
                    <a:pt x="74933" y="73549"/>
                    <a:pt x="77657" y="66245"/>
                    <a:pt x="82909" y="66364"/>
                  </a:cubicBezTo>
                  <a:cubicBezTo>
                    <a:pt x="86857" y="66443"/>
                    <a:pt x="88949" y="70746"/>
                    <a:pt x="92819" y="71417"/>
                  </a:cubicBezTo>
                  <a:cubicBezTo>
                    <a:pt x="96095" y="72010"/>
                    <a:pt x="99333" y="70194"/>
                    <a:pt x="101978" y="68180"/>
                  </a:cubicBezTo>
                  <a:cubicBezTo>
                    <a:pt x="104663" y="66166"/>
                    <a:pt x="107269" y="63837"/>
                    <a:pt x="110546" y="63205"/>
                  </a:cubicBezTo>
                  <a:cubicBezTo>
                    <a:pt x="115678" y="62179"/>
                    <a:pt x="119469" y="65811"/>
                    <a:pt x="122904" y="69049"/>
                  </a:cubicBezTo>
                  <a:cubicBezTo>
                    <a:pt x="125904" y="71852"/>
                    <a:pt x="129774" y="74615"/>
                    <a:pt x="133761" y="73589"/>
                  </a:cubicBezTo>
                  <a:cubicBezTo>
                    <a:pt x="137354" y="72681"/>
                    <a:pt x="139565" y="69009"/>
                    <a:pt x="142881" y="67311"/>
                  </a:cubicBezTo>
                  <a:cubicBezTo>
                    <a:pt x="147896" y="64784"/>
                    <a:pt x="153621" y="67232"/>
                    <a:pt x="158872" y="66166"/>
                  </a:cubicBezTo>
                  <a:cubicBezTo>
                    <a:pt x="163570" y="65179"/>
                    <a:pt x="167518" y="61508"/>
                    <a:pt x="168979" y="56967"/>
                  </a:cubicBezTo>
                  <a:cubicBezTo>
                    <a:pt x="170677" y="51795"/>
                    <a:pt x="169334" y="45912"/>
                    <a:pt x="166136" y="41530"/>
                  </a:cubicBezTo>
                  <a:cubicBezTo>
                    <a:pt x="163215" y="37542"/>
                    <a:pt x="158872" y="34778"/>
                    <a:pt x="154252" y="33120"/>
                  </a:cubicBezTo>
                  <a:cubicBezTo>
                    <a:pt x="150620" y="31817"/>
                    <a:pt x="144184" y="32370"/>
                    <a:pt x="141460" y="29685"/>
                  </a:cubicBezTo>
                  <a:cubicBezTo>
                    <a:pt x="138894" y="27119"/>
                    <a:pt x="138025" y="22065"/>
                    <a:pt x="136051" y="18946"/>
                  </a:cubicBezTo>
                  <a:cubicBezTo>
                    <a:pt x="133840" y="15393"/>
                    <a:pt x="131037" y="12195"/>
                    <a:pt x="127839" y="9470"/>
                  </a:cubicBezTo>
                  <a:cubicBezTo>
                    <a:pt x="122074" y="4496"/>
                    <a:pt x="114810" y="745"/>
                    <a:pt x="107111" y="74"/>
                  </a:cubicBezTo>
                  <a:cubicBezTo>
                    <a:pt x="102689" y="-282"/>
                    <a:pt x="98346" y="666"/>
                    <a:pt x="94358" y="2522"/>
                  </a:cubicBezTo>
                  <a:cubicBezTo>
                    <a:pt x="90607" y="4259"/>
                    <a:pt x="87291" y="8089"/>
                    <a:pt x="83303" y="8957"/>
                  </a:cubicBezTo>
                  <a:cubicBezTo>
                    <a:pt x="78960" y="9865"/>
                    <a:pt x="74815" y="6944"/>
                    <a:pt x="71024" y="5364"/>
                  </a:cubicBezTo>
                  <a:cubicBezTo>
                    <a:pt x="66800" y="3588"/>
                    <a:pt x="62536" y="2601"/>
                    <a:pt x="57916" y="3469"/>
                  </a:cubicBezTo>
                  <a:cubicBezTo>
                    <a:pt x="50376" y="4891"/>
                    <a:pt x="43111" y="8523"/>
                    <a:pt x="36478" y="12313"/>
                  </a:cubicBezTo>
                  <a:cubicBezTo>
                    <a:pt x="30911" y="15472"/>
                    <a:pt x="25541" y="19696"/>
                    <a:pt x="23172" y="25855"/>
                  </a:cubicBezTo>
                  <a:cubicBezTo>
                    <a:pt x="19264" y="36002"/>
                    <a:pt x="24475" y="48794"/>
                    <a:pt x="18198" y="57678"/>
                  </a:cubicBezTo>
                  <a:cubicBezTo>
                    <a:pt x="13855" y="63876"/>
                    <a:pt x="5129" y="66127"/>
                    <a:pt x="1457" y="72760"/>
                  </a:cubicBezTo>
                  <a:cubicBezTo>
                    <a:pt x="-1030" y="77261"/>
                    <a:pt x="-161" y="82986"/>
                    <a:pt x="2760" y="87052"/>
                  </a:cubicBezTo>
                  <a:cubicBezTo>
                    <a:pt x="4340" y="89263"/>
                    <a:pt x="6393" y="91040"/>
                    <a:pt x="8485" y="92698"/>
                  </a:cubicBezTo>
                  <a:cubicBezTo>
                    <a:pt x="10538" y="94277"/>
                    <a:pt x="12749" y="95778"/>
                    <a:pt x="15316" y="96133"/>
                  </a:cubicBezTo>
                  <a:cubicBezTo>
                    <a:pt x="19303" y="96686"/>
                    <a:pt x="23172" y="94514"/>
                    <a:pt x="27081" y="94120"/>
                  </a:cubicBezTo>
                  <a:cubicBezTo>
                    <a:pt x="30595" y="93764"/>
                    <a:pt x="33753" y="94751"/>
                    <a:pt x="36004" y="97594"/>
                  </a:cubicBezTo>
                  <a:cubicBezTo>
                    <a:pt x="39913" y="102490"/>
                    <a:pt x="39992" y="105688"/>
                    <a:pt x="39834" y="11188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4" name="Google Shape;534;p27"/>
            <p:cNvSpPr/>
            <p:nvPr/>
          </p:nvSpPr>
          <p:spPr>
            <a:xfrm>
              <a:off x="2250678" y="2245608"/>
              <a:ext cx="33101" cy="66365"/>
            </a:xfrm>
            <a:custGeom>
              <a:avLst/>
              <a:gdLst/>
              <a:ahLst/>
              <a:cxnLst/>
              <a:rect l="l" t="t" r="r" b="b"/>
              <a:pathLst>
                <a:path w="11884" h="23827" extrusionOk="0">
                  <a:moveTo>
                    <a:pt x="9891" y="23788"/>
                  </a:moveTo>
                  <a:cubicBezTo>
                    <a:pt x="9101" y="23788"/>
                    <a:pt x="8351" y="23314"/>
                    <a:pt x="8074" y="22564"/>
                  </a:cubicBezTo>
                  <a:lnTo>
                    <a:pt x="139" y="2705"/>
                  </a:lnTo>
                  <a:cubicBezTo>
                    <a:pt x="-256" y="1678"/>
                    <a:pt x="217" y="533"/>
                    <a:pt x="1244" y="139"/>
                  </a:cubicBezTo>
                  <a:cubicBezTo>
                    <a:pt x="2231" y="-256"/>
                    <a:pt x="3416" y="218"/>
                    <a:pt x="3810" y="1244"/>
                  </a:cubicBezTo>
                  <a:lnTo>
                    <a:pt x="11746" y="21103"/>
                  </a:lnTo>
                  <a:cubicBezTo>
                    <a:pt x="12141" y="22130"/>
                    <a:pt x="11667" y="23275"/>
                    <a:pt x="10641" y="23670"/>
                  </a:cubicBezTo>
                  <a:cubicBezTo>
                    <a:pt x="10404" y="23749"/>
                    <a:pt x="10167" y="23828"/>
                    <a:pt x="9891" y="2382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5" name="Google Shape;535;p27"/>
            <p:cNvSpPr/>
            <p:nvPr/>
          </p:nvSpPr>
          <p:spPr>
            <a:xfrm>
              <a:off x="1482821" y="4117884"/>
              <a:ext cx="3852318" cy="10996"/>
            </a:xfrm>
            <a:custGeom>
              <a:avLst/>
              <a:gdLst/>
              <a:ahLst/>
              <a:cxnLst/>
              <a:rect l="l" t="t" r="r" b="b"/>
              <a:pathLst>
                <a:path w="1383089" h="3948" extrusionOk="0">
                  <a:moveTo>
                    <a:pt x="1381115" y="3948"/>
                  </a:moveTo>
                  <a:lnTo>
                    <a:pt x="1974" y="3948"/>
                  </a:lnTo>
                  <a:cubicBezTo>
                    <a:pt x="869" y="3948"/>
                    <a:pt x="0" y="3080"/>
                    <a:pt x="0" y="1974"/>
                  </a:cubicBezTo>
                  <a:cubicBezTo>
                    <a:pt x="0" y="869"/>
                    <a:pt x="869" y="0"/>
                    <a:pt x="1974" y="0"/>
                  </a:cubicBezTo>
                  <a:lnTo>
                    <a:pt x="1381115" y="0"/>
                  </a:lnTo>
                  <a:cubicBezTo>
                    <a:pt x="1382221" y="0"/>
                    <a:pt x="1383089" y="869"/>
                    <a:pt x="1383089" y="1974"/>
                  </a:cubicBezTo>
                  <a:cubicBezTo>
                    <a:pt x="1383089" y="3080"/>
                    <a:pt x="1382221" y="3948"/>
                    <a:pt x="1381115" y="394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48075ED-921E-414C-921B-9CB9975B3CA2}"/>
              </a:ext>
            </a:extLst>
          </p:cNvPr>
          <p:cNvSpPr txBox="1"/>
          <p:nvPr/>
        </p:nvSpPr>
        <p:spPr>
          <a:xfrm>
            <a:off x="327992" y="99391"/>
            <a:ext cx="5208105" cy="400110"/>
          </a:xfrm>
          <a:prstGeom prst="rect">
            <a:avLst/>
          </a:prstGeom>
          <a:noFill/>
        </p:spPr>
        <p:txBody>
          <a:bodyPr wrap="square" rtlCol="0">
            <a:spAutoFit/>
          </a:bodyPr>
          <a:lstStyle/>
          <a:p>
            <a:pPr marL="457200" lvl="0" indent="-457200">
              <a:buFont typeface="+mj-lt"/>
              <a:buAutoNum type="arabicPeriod"/>
            </a:pPr>
            <a:r>
              <a:rPr lang="en-US" sz="2000" b="1">
                <a:latin typeface="Times New Roman" panose="02020603050405020304" pitchFamily="18" charset="0"/>
                <a:cs typeface="Times New Roman" panose="02020603050405020304" pitchFamily="18" charset="0"/>
              </a:rPr>
              <a:t>Bộ Lọc Smooth/Low Pass Filter là gì ?</a:t>
            </a:r>
            <a:endParaRPr lang="en-US" sz="20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1589F30-3CAF-4938-913A-0AAB6B23EB96}"/>
              </a:ext>
            </a:extLst>
          </p:cNvPr>
          <p:cNvSpPr txBox="1"/>
          <p:nvPr/>
        </p:nvSpPr>
        <p:spPr>
          <a:xfrm>
            <a:off x="904460" y="1043609"/>
            <a:ext cx="6410739" cy="2554545"/>
          </a:xfrm>
          <a:prstGeom prst="rect">
            <a:avLst/>
          </a:prstGeom>
          <a:noFill/>
        </p:spPr>
        <p:txBody>
          <a:bodyPr wrap="square" rtlCol="0">
            <a:spAutoFit/>
          </a:bodyPr>
          <a:lstStyle/>
          <a:p>
            <a:pPr marL="285750" indent="-285750">
              <a:buFont typeface=".VnArial" panose="020B7200000000000000" pitchFamily="34" charset="0"/>
              <a:buChar char="-"/>
            </a:pPr>
            <a:r>
              <a:rPr lang="en-US" sz="1600">
                <a:latin typeface="Times New Roman" panose="02020603050405020304" pitchFamily="18" charset="0"/>
                <a:cs typeface="Times New Roman" panose="02020603050405020304" pitchFamily="18" charset="0"/>
              </a:rPr>
              <a:t>T</a:t>
            </a:r>
            <a:r>
              <a:rPr lang="vi-VN" sz="1600">
                <a:latin typeface="Times New Roman" panose="02020603050405020304" pitchFamily="18" charset="0"/>
                <a:cs typeface="Times New Roman" panose="02020603050405020304" pitchFamily="18" charset="0"/>
              </a:rPr>
              <a:t>rong xử lý ảnh, một bộ lọc "smooth" hoặc "low pass filter" là một công cụ được sử dụng để làm mờ hoặc làm trơn ảnh bằng cách loại bỏ các thành phần cao tần hoặc nhiễu từ ảnh gốc. Điều này giúp làm giảm độ nhiễu và làm cho ảnh trở nên mềm mại hơn.</a:t>
            </a:r>
            <a:endParaRPr lang="en-US" sz="1600">
              <a:latin typeface="Times New Roman" panose="02020603050405020304" pitchFamily="18" charset="0"/>
              <a:cs typeface="Times New Roman" panose="02020603050405020304" pitchFamily="18" charset="0"/>
            </a:endParaRPr>
          </a:p>
          <a:p>
            <a:pPr marL="285750" indent="-285750">
              <a:buFont typeface=".VnArial" panose="020B7200000000000000" pitchFamily="34" charset="0"/>
              <a:buChar char="-"/>
            </a:pPr>
            <a:endParaRPr lang="en-US" sz="1600">
              <a:latin typeface="Times New Roman" panose="02020603050405020304" pitchFamily="18" charset="0"/>
              <a:cs typeface="Times New Roman" panose="02020603050405020304" pitchFamily="18" charset="0"/>
            </a:endParaRPr>
          </a:p>
          <a:p>
            <a:pPr marL="285750" indent="-285750">
              <a:buFont typeface=".VnArial" panose="020B7200000000000000" pitchFamily="34" charset="0"/>
              <a:buChar char="-"/>
            </a:pPr>
            <a:r>
              <a:rPr lang="vi-VN" sz="1600">
                <a:latin typeface="Times New Roman" panose="02020603050405020304" pitchFamily="18" charset="0"/>
                <a:cs typeface="Times New Roman" panose="02020603050405020304" pitchFamily="18" charset="0"/>
              </a:rPr>
              <a:t>Các bộ lọc "smooth" thường được sử dụng để giảm noise trong ảnh, làm mịn vùng mờ, hoặc giảm độ chi tiết của ảnh để làm cho nó trở nên ít phức tạp hơn và dễ nhận biết hơn. Cụ thể, một số ứng dụng của bộ lọc "smooth" trong xử lý ảnh bao gồm:</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EA999B7-6EA1-4919-9911-D7122156FA3D}"/>
              </a:ext>
            </a:extLst>
          </p:cNvPr>
          <p:cNvSpPr txBox="1"/>
          <p:nvPr/>
        </p:nvSpPr>
        <p:spPr>
          <a:xfrm>
            <a:off x="1162878" y="3335949"/>
            <a:ext cx="6480313" cy="1708160"/>
          </a:xfrm>
          <a:prstGeom prst="rect">
            <a:avLst/>
          </a:prstGeom>
          <a:noFill/>
        </p:spPr>
        <p:txBody>
          <a:bodyPr wrap="square" rtlCol="0">
            <a:spAutoFit/>
          </a:bodyPr>
          <a:lstStyle/>
          <a:p>
            <a:pPr marL="285750" indent="-285750">
              <a:buFont typeface="VNI-Zap" pitchFamily="2" charset="0"/>
              <a:buChar char="+"/>
            </a:pPr>
            <a:r>
              <a:rPr lang="vi-VN" sz="1500" b="1">
                <a:latin typeface="+mj-lt"/>
              </a:rPr>
              <a:t>Loại bỏ nhiễu</a:t>
            </a:r>
            <a:r>
              <a:rPr lang="vi-VN" sz="1500">
                <a:latin typeface="+mj-lt"/>
              </a:rPr>
              <a:t>: Bộ lọc smooth có thể được áp dụng để giảm độ nhiễu trong ảnh kỹ thuật số, đặc biệt là khi chụp ảnh ở điều kiện ánh sáng yếu hoặc với độ nhạy ISO cao.</a:t>
            </a:r>
            <a:endParaRPr lang="en-US" sz="1500">
              <a:latin typeface="+mj-lt"/>
            </a:endParaRPr>
          </a:p>
          <a:p>
            <a:endParaRPr lang="vi-VN" sz="1500">
              <a:latin typeface="+mj-lt"/>
            </a:endParaRPr>
          </a:p>
          <a:p>
            <a:pPr marL="285750" indent="-285750">
              <a:buFont typeface="VNI-Zap" pitchFamily="2" charset="0"/>
              <a:buChar char="+"/>
            </a:pPr>
            <a:r>
              <a:rPr lang="vi-VN" sz="1500" b="1">
                <a:latin typeface="+mj-lt"/>
              </a:rPr>
              <a:t>Làm mềm vùng mờ</a:t>
            </a:r>
            <a:r>
              <a:rPr lang="vi-VN" sz="1500">
                <a:latin typeface="+mj-lt"/>
              </a:rPr>
              <a:t>: Trong nhiều trường hợp, việc làm mềm mại các vùng mờ của ảnh có thể làm cho nó trở nên hấp dẫn hơn và tạo cảm giác mơ màng.</a:t>
            </a:r>
          </a:p>
          <a:p>
            <a:endParaRPr lang="en-US" sz="1500">
              <a:latin typeface="+mj-lt"/>
            </a:endParaRPr>
          </a:p>
        </p:txBody>
      </p:sp>
    </p:spTree>
    <p:extLst>
      <p:ext uri="{BB962C8B-B14F-4D97-AF65-F5344CB8AC3E}">
        <p14:creationId xmlns:p14="http://schemas.microsoft.com/office/powerpoint/2010/main" val="331068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3" name="TextBox 2">
            <a:extLst>
              <a:ext uri="{FF2B5EF4-FFF2-40B4-BE49-F238E27FC236}">
                <a16:creationId xmlns:a16="http://schemas.microsoft.com/office/drawing/2014/main" id="{09345B7A-6750-48E0-90B5-4549BD281FB8}"/>
              </a:ext>
            </a:extLst>
          </p:cNvPr>
          <p:cNvSpPr txBox="1"/>
          <p:nvPr/>
        </p:nvSpPr>
        <p:spPr>
          <a:xfrm>
            <a:off x="775253" y="119270"/>
            <a:ext cx="5516217" cy="400110"/>
          </a:xfrm>
          <a:prstGeom prst="rect">
            <a:avLst/>
          </a:prstGeom>
          <a:noFill/>
        </p:spPr>
        <p:txBody>
          <a:bodyPr wrap="square" rtlCol="0">
            <a:spAutoFit/>
          </a:bodyPr>
          <a:lstStyle/>
          <a:p>
            <a:pPr marL="457200" lvl="0" indent="-457200">
              <a:buFont typeface="+mj-lt"/>
              <a:buAutoNum type="arabicPeriod"/>
            </a:pPr>
            <a:r>
              <a:rPr lang="en-US" sz="2000" b="1">
                <a:latin typeface="Times New Roman" panose="02020603050405020304" pitchFamily="18" charset="0"/>
                <a:cs typeface="Times New Roman" panose="02020603050405020304" pitchFamily="18" charset="0"/>
              </a:rPr>
              <a:t>Bộ Lọc Smooth/Low Pass Filter là gì ?</a:t>
            </a:r>
            <a:endParaRPr lang="en-US" sz="20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3D447C3-2611-4F72-95AB-5218ACBC53D6}"/>
              </a:ext>
            </a:extLst>
          </p:cNvPr>
          <p:cNvSpPr txBox="1"/>
          <p:nvPr/>
        </p:nvSpPr>
        <p:spPr>
          <a:xfrm>
            <a:off x="904461" y="755373"/>
            <a:ext cx="5824330" cy="738664"/>
          </a:xfrm>
          <a:prstGeom prst="rect">
            <a:avLst/>
          </a:prstGeom>
          <a:noFill/>
        </p:spPr>
        <p:txBody>
          <a:bodyPr wrap="square" rtlCol="0">
            <a:spAutoFit/>
          </a:bodyPr>
          <a:lstStyle/>
          <a:p>
            <a:pPr marL="285750" indent="-285750">
              <a:buFont typeface="VNI-Zap" pitchFamily="2" charset="0"/>
              <a:buChar char="+"/>
            </a:pPr>
            <a:r>
              <a:rPr lang="vi-VN" b="1">
                <a:latin typeface="+mj-lt"/>
              </a:rPr>
              <a:t>Giảm độ sắc nét hoặc chi tiết</a:t>
            </a:r>
            <a:r>
              <a:rPr lang="vi-VN">
                <a:latin typeface="+mj-lt"/>
              </a:rPr>
              <a:t>: Bộ lọc smooth có thể giảm độ sắc nét hoặc chi tiết của ảnh, giúp làm nhấn mạnh các đối tượng chính hoặc giảm bớt sự phức tạp của hình ảnh.</a:t>
            </a:r>
            <a:endParaRPr lang="en-US">
              <a:latin typeface="+mj-lt"/>
            </a:endParaRPr>
          </a:p>
        </p:txBody>
      </p:sp>
      <p:pic>
        <p:nvPicPr>
          <p:cNvPr id="4" name="Picture 3">
            <a:extLst>
              <a:ext uri="{FF2B5EF4-FFF2-40B4-BE49-F238E27FC236}">
                <a16:creationId xmlns:a16="http://schemas.microsoft.com/office/drawing/2014/main" id="{9D9A1BAB-AE21-42FC-AD8D-05838FC0216B}"/>
              </a:ext>
            </a:extLst>
          </p:cNvPr>
          <p:cNvPicPr>
            <a:picLocks noChangeAspect="1"/>
          </p:cNvPicPr>
          <p:nvPr/>
        </p:nvPicPr>
        <p:blipFill>
          <a:blip r:embed="rId3"/>
          <a:stretch>
            <a:fillRect/>
          </a:stretch>
        </p:blipFill>
        <p:spPr>
          <a:xfrm>
            <a:off x="3147396" y="1655250"/>
            <a:ext cx="3845748" cy="2094610"/>
          </a:xfrm>
          <a:prstGeom prst="rect">
            <a:avLst/>
          </a:prstGeom>
        </p:spPr>
      </p:pic>
      <p:sp>
        <p:nvSpPr>
          <p:cNvPr id="9" name="Rectangle 8">
            <a:extLst>
              <a:ext uri="{FF2B5EF4-FFF2-40B4-BE49-F238E27FC236}">
                <a16:creationId xmlns:a16="http://schemas.microsoft.com/office/drawing/2014/main" id="{19BAC22A-091C-4B40-9081-5EAA03BAE35B}"/>
              </a:ext>
            </a:extLst>
          </p:cNvPr>
          <p:cNvSpPr/>
          <p:nvPr/>
        </p:nvSpPr>
        <p:spPr>
          <a:xfrm>
            <a:off x="904461" y="3911073"/>
            <a:ext cx="6858000" cy="954107"/>
          </a:xfrm>
          <a:prstGeom prst="rect">
            <a:avLst/>
          </a:prstGeom>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Trong đoạn code trên, chúng ta sử dụng hàm cv2.blur() của thư viện OpenCV để áp dụng bộ lọc trung bình (Mean Filter) cho ảnh đầu vào. Kích thước của kernel là (5, 5), tức là mỗi pixel sẽ được tính toán giá trị trung bình của một vùng 5x5 pixel xung quanh nó. Bạn có thể thay đổi kích thước kernel để điều chỉnh mức độ làm mờ của ảnh.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7"/>
          <p:cNvSpPr txBox="1">
            <a:spLocks noGrp="1"/>
          </p:cNvSpPr>
          <p:nvPr>
            <p:ph type="title"/>
          </p:nvPr>
        </p:nvSpPr>
        <p:spPr>
          <a:xfrm>
            <a:off x="4769998" y="1153525"/>
            <a:ext cx="1587602" cy="9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02.</a:t>
            </a:r>
            <a:endParaRPr/>
          </a:p>
        </p:txBody>
      </p:sp>
      <p:sp>
        <p:nvSpPr>
          <p:cNvPr id="439" name="Google Shape;439;p27"/>
          <p:cNvSpPr txBox="1">
            <a:spLocks noGrp="1"/>
          </p:cNvSpPr>
          <p:nvPr>
            <p:ph type="title" idx="2"/>
          </p:nvPr>
        </p:nvSpPr>
        <p:spPr>
          <a:xfrm>
            <a:off x="4706751" y="2219658"/>
            <a:ext cx="3996772" cy="1421100"/>
          </a:xfrm>
          <a:prstGeom prst="rect">
            <a:avLst/>
          </a:prstGeom>
        </p:spPr>
        <p:txBody>
          <a:bodyPr spcFirstLastPara="1" wrap="square" lIns="91425" tIns="91425" rIns="91425" bIns="91425" anchor="t" anchorCtr="0">
            <a:noAutofit/>
          </a:bodyPr>
          <a:lstStyle/>
          <a:p>
            <a:pPr lvl="0"/>
            <a:r>
              <a:rPr lang="en-US" sz="2500"/>
              <a:t>Bộ lọc Sharpening/High Pass Filter</a:t>
            </a:r>
            <a:endParaRPr lang="en-US" sz="2500" dirty="0">
              <a:latin typeface="Times New Roman" panose="02020603050405020304" pitchFamily="18" charset="0"/>
              <a:cs typeface="Times New Roman" panose="02020603050405020304" pitchFamily="18" charset="0"/>
            </a:endParaRPr>
          </a:p>
        </p:txBody>
      </p:sp>
      <p:grpSp>
        <p:nvGrpSpPr>
          <p:cNvPr id="440" name="Google Shape;440;p27"/>
          <p:cNvGrpSpPr/>
          <p:nvPr/>
        </p:nvGrpSpPr>
        <p:grpSpPr>
          <a:xfrm>
            <a:off x="1501500" y="2023822"/>
            <a:ext cx="3996780" cy="2260844"/>
            <a:chOff x="1482821" y="1949754"/>
            <a:chExt cx="3852318" cy="2179127"/>
          </a:xfrm>
        </p:grpSpPr>
        <p:sp>
          <p:nvSpPr>
            <p:cNvPr id="441" name="Google Shape;441;p27"/>
            <p:cNvSpPr/>
            <p:nvPr/>
          </p:nvSpPr>
          <p:spPr>
            <a:xfrm>
              <a:off x="2509958" y="2115658"/>
              <a:ext cx="101917" cy="253437"/>
            </a:xfrm>
            <a:custGeom>
              <a:avLst/>
              <a:gdLst/>
              <a:ahLst/>
              <a:cxnLst/>
              <a:rect l="l" t="t" r="r" b="b"/>
              <a:pathLst>
                <a:path w="36591" h="90991" extrusionOk="0">
                  <a:moveTo>
                    <a:pt x="25258" y="26540"/>
                  </a:moveTo>
                  <a:cubicBezTo>
                    <a:pt x="23876" y="32502"/>
                    <a:pt x="22059" y="37161"/>
                    <a:pt x="24982" y="43162"/>
                  </a:cubicBezTo>
                  <a:cubicBezTo>
                    <a:pt x="26877" y="47110"/>
                    <a:pt x="29759" y="50585"/>
                    <a:pt x="31930" y="54375"/>
                  </a:cubicBezTo>
                  <a:cubicBezTo>
                    <a:pt x="36905" y="63219"/>
                    <a:pt x="39195" y="76603"/>
                    <a:pt x="32128" y="84816"/>
                  </a:cubicBezTo>
                  <a:cubicBezTo>
                    <a:pt x="28693" y="88843"/>
                    <a:pt x="22691" y="91212"/>
                    <a:pt x="17164" y="90975"/>
                  </a:cubicBezTo>
                  <a:cubicBezTo>
                    <a:pt x="8123" y="90580"/>
                    <a:pt x="4845" y="80710"/>
                    <a:pt x="2595" y="73958"/>
                  </a:cubicBezTo>
                  <a:cubicBezTo>
                    <a:pt x="-326" y="65312"/>
                    <a:pt x="-1077" y="55875"/>
                    <a:pt x="1884" y="47189"/>
                  </a:cubicBezTo>
                  <a:cubicBezTo>
                    <a:pt x="3898" y="41228"/>
                    <a:pt x="7491" y="35858"/>
                    <a:pt x="9267" y="29817"/>
                  </a:cubicBezTo>
                  <a:cubicBezTo>
                    <a:pt x="11163" y="23382"/>
                    <a:pt x="11439" y="16591"/>
                    <a:pt x="11637" y="9919"/>
                  </a:cubicBezTo>
                  <a:cubicBezTo>
                    <a:pt x="11676" y="7944"/>
                    <a:pt x="11755" y="5891"/>
                    <a:pt x="12466" y="4036"/>
                  </a:cubicBezTo>
                  <a:cubicBezTo>
                    <a:pt x="14400" y="-1097"/>
                    <a:pt x="19730" y="-1334"/>
                    <a:pt x="22534" y="3325"/>
                  </a:cubicBezTo>
                  <a:cubicBezTo>
                    <a:pt x="26719" y="10274"/>
                    <a:pt x="27113" y="18999"/>
                    <a:pt x="25376" y="2654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2" name="Google Shape;442;p27"/>
            <p:cNvSpPr/>
            <p:nvPr/>
          </p:nvSpPr>
          <p:spPr>
            <a:xfrm>
              <a:off x="2168600" y="2171890"/>
              <a:ext cx="187818" cy="224030"/>
            </a:xfrm>
            <a:custGeom>
              <a:avLst/>
              <a:gdLst/>
              <a:ahLst/>
              <a:cxnLst/>
              <a:rect l="l" t="t" r="r" b="b"/>
              <a:pathLst>
                <a:path w="67432" h="80433" extrusionOk="0">
                  <a:moveTo>
                    <a:pt x="14880" y="9588"/>
                  </a:moveTo>
                  <a:cubicBezTo>
                    <a:pt x="14011" y="11720"/>
                    <a:pt x="12195" y="13339"/>
                    <a:pt x="10537" y="14958"/>
                  </a:cubicBezTo>
                  <a:cubicBezTo>
                    <a:pt x="6707" y="18669"/>
                    <a:pt x="3233" y="22854"/>
                    <a:pt x="1179" y="27750"/>
                  </a:cubicBezTo>
                  <a:cubicBezTo>
                    <a:pt x="-5" y="30553"/>
                    <a:pt x="-637" y="33949"/>
                    <a:pt x="943" y="36554"/>
                  </a:cubicBezTo>
                  <a:cubicBezTo>
                    <a:pt x="3114" y="40108"/>
                    <a:pt x="8247" y="40463"/>
                    <a:pt x="11169" y="43424"/>
                  </a:cubicBezTo>
                  <a:cubicBezTo>
                    <a:pt x="11840" y="44096"/>
                    <a:pt x="12392" y="45004"/>
                    <a:pt x="12392" y="45951"/>
                  </a:cubicBezTo>
                  <a:cubicBezTo>
                    <a:pt x="12392" y="46662"/>
                    <a:pt x="12077" y="47333"/>
                    <a:pt x="11721" y="47925"/>
                  </a:cubicBezTo>
                  <a:cubicBezTo>
                    <a:pt x="9747" y="51439"/>
                    <a:pt x="6509" y="54045"/>
                    <a:pt x="4378" y="57440"/>
                  </a:cubicBezTo>
                  <a:cubicBezTo>
                    <a:pt x="2759" y="60046"/>
                    <a:pt x="1851" y="63126"/>
                    <a:pt x="2285" y="66126"/>
                  </a:cubicBezTo>
                  <a:cubicBezTo>
                    <a:pt x="2719" y="69127"/>
                    <a:pt x="4614" y="72009"/>
                    <a:pt x="7417" y="73194"/>
                  </a:cubicBezTo>
                  <a:cubicBezTo>
                    <a:pt x="10734" y="74575"/>
                    <a:pt x="14761" y="73470"/>
                    <a:pt x="17999" y="75010"/>
                  </a:cubicBezTo>
                  <a:cubicBezTo>
                    <a:pt x="20526" y="76234"/>
                    <a:pt x="22184" y="78840"/>
                    <a:pt x="24790" y="79906"/>
                  </a:cubicBezTo>
                  <a:cubicBezTo>
                    <a:pt x="28304" y="81366"/>
                    <a:pt x="32212" y="79511"/>
                    <a:pt x="35608" y="77813"/>
                  </a:cubicBezTo>
                  <a:cubicBezTo>
                    <a:pt x="39003" y="76115"/>
                    <a:pt x="43149" y="74536"/>
                    <a:pt x="46426" y="76392"/>
                  </a:cubicBezTo>
                  <a:cubicBezTo>
                    <a:pt x="47531" y="77023"/>
                    <a:pt x="48400" y="77971"/>
                    <a:pt x="49545" y="78603"/>
                  </a:cubicBezTo>
                  <a:cubicBezTo>
                    <a:pt x="51045" y="79392"/>
                    <a:pt x="52822" y="79432"/>
                    <a:pt x="54520" y="79471"/>
                  </a:cubicBezTo>
                  <a:cubicBezTo>
                    <a:pt x="57244" y="79511"/>
                    <a:pt x="60126" y="79511"/>
                    <a:pt x="62495" y="78129"/>
                  </a:cubicBezTo>
                  <a:cubicBezTo>
                    <a:pt x="65930" y="76076"/>
                    <a:pt x="67114" y="71654"/>
                    <a:pt x="67351" y="67666"/>
                  </a:cubicBezTo>
                  <a:cubicBezTo>
                    <a:pt x="67904" y="59375"/>
                    <a:pt x="65653" y="50689"/>
                    <a:pt x="60087" y="44530"/>
                  </a:cubicBezTo>
                  <a:cubicBezTo>
                    <a:pt x="57086" y="41213"/>
                    <a:pt x="53098" y="38529"/>
                    <a:pt x="51558" y="34343"/>
                  </a:cubicBezTo>
                  <a:cubicBezTo>
                    <a:pt x="49269" y="28105"/>
                    <a:pt x="53256" y="21078"/>
                    <a:pt x="51796" y="14642"/>
                  </a:cubicBezTo>
                  <a:cubicBezTo>
                    <a:pt x="50808" y="10299"/>
                    <a:pt x="47413" y="6864"/>
                    <a:pt x="43662" y="4495"/>
                  </a:cubicBezTo>
                  <a:cubicBezTo>
                    <a:pt x="38293" y="1139"/>
                    <a:pt x="31857" y="-361"/>
                    <a:pt x="25579" y="73"/>
                  </a:cubicBezTo>
                  <a:cubicBezTo>
                    <a:pt x="22460" y="271"/>
                    <a:pt x="19065" y="863"/>
                    <a:pt x="16222" y="2245"/>
                  </a:cubicBezTo>
                  <a:cubicBezTo>
                    <a:pt x="12787" y="3903"/>
                    <a:pt x="16143" y="6509"/>
                    <a:pt x="14880" y="9667"/>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3" name="Google Shape;443;p27"/>
            <p:cNvSpPr/>
            <p:nvPr/>
          </p:nvSpPr>
          <p:spPr>
            <a:xfrm>
              <a:off x="2131637" y="3563532"/>
              <a:ext cx="2004179" cy="555013"/>
            </a:xfrm>
            <a:custGeom>
              <a:avLst/>
              <a:gdLst/>
              <a:ahLst/>
              <a:cxnLst/>
              <a:rect l="l" t="t" r="r" b="b"/>
              <a:pathLst>
                <a:path w="719556" h="199265" extrusionOk="0">
                  <a:moveTo>
                    <a:pt x="719557" y="199265"/>
                  </a:moveTo>
                  <a:lnTo>
                    <a:pt x="12674" y="199265"/>
                  </a:lnTo>
                  <a:lnTo>
                    <a:pt x="0" y="0"/>
                  </a:lnTo>
                  <a:lnTo>
                    <a:pt x="719557" y="31783"/>
                  </a:lnTo>
                  <a:lnTo>
                    <a:pt x="719557" y="19926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4" name="Google Shape;444;p27"/>
            <p:cNvSpPr/>
            <p:nvPr/>
          </p:nvSpPr>
          <p:spPr>
            <a:xfrm>
              <a:off x="2131637" y="3751907"/>
              <a:ext cx="2004179" cy="113267"/>
            </a:xfrm>
            <a:custGeom>
              <a:avLst/>
              <a:gdLst/>
              <a:ahLst/>
              <a:cxnLst/>
              <a:rect l="l" t="t" r="r" b="b"/>
              <a:pathLst>
                <a:path w="719556" h="40666" extrusionOk="0">
                  <a:moveTo>
                    <a:pt x="4304" y="0"/>
                  </a:moveTo>
                  <a:lnTo>
                    <a:pt x="719557" y="24360"/>
                  </a:lnTo>
                  <a:lnTo>
                    <a:pt x="719557" y="40666"/>
                  </a:lnTo>
                  <a:lnTo>
                    <a:pt x="0" y="16267"/>
                  </a:lnTo>
                  <a:lnTo>
                    <a:pt x="4304"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5" name="Google Shape;445;p27"/>
            <p:cNvSpPr/>
            <p:nvPr/>
          </p:nvSpPr>
          <p:spPr>
            <a:xfrm>
              <a:off x="2550287" y="2255232"/>
              <a:ext cx="30594" cy="83904"/>
            </a:xfrm>
            <a:custGeom>
              <a:avLst/>
              <a:gdLst/>
              <a:ahLst/>
              <a:cxnLst/>
              <a:rect l="l" t="t" r="r" b="b"/>
              <a:pathLst>
                <a:path w="10984" h="30124" extrusionOk="0">
                  <a:moveTo>
                    <a:pt x="0" y="30125"/>
                  </a:moveTo>
                  <a:cubicBezTo>
                    <a:pt x="0" y="30125"/>
                    <a:pt x="21596" y="19780"/>
                    <a:pt x="4224" y="0"/>
                  </a:cubicBezTo>
                  <a:lnTo>
                    <a:pt x="0" y="30125"/>
                  </a:ln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6" name="Google Shape;446;p27"/>
            <p:cNvSpPr/>
            <p:nvPr/>
          </p:nvSpPr>
          <p:spPr>
            <a:xfrm>
              <a:off x="1653933" y="2478139"/>
              <a:ext cx="1349205" cy="1093308"/>
            </a:xfrm>
            <a:custGeom>
              <a:avLst/>
              <a:gdLst/>
              <a:ahLst/>
              <a:cxnLst/>
              <a:rect l="l" t="t" r="r" b="b"/>
              <a:pathLst>
                <a:path w="484402" h="392528" extrusionOk="0">
                  <a:moveTo>
                    <a:pt x="6554" y="168193"/>
                  </a:moveTo>
                  <a:lnTo>
                    <a:pt x="0" y="194014"/>
                  </a:lnTo>
                  <a:lnTo>
                    <a:pt x="99455" y="200528"/>
                  </a:lnTo>
                  <a:lnTo>
                    <a:pt x="62144" y="392529"/>
                  </a:lnTo>
                  <a:lnTo>
                    <a:pt x="428141" y="319685"/>
                  </a:lnTo>
                  <a:lnTo>
                    <a:pt x="396753" y="180748"/>
                  </a:lnTo>
                  <a:lnTo>
                    <a:pt x="484403" y="158401"/>
                  </a:lnTo>
                  <a:lnTo>
                    <a:pt x="443579" y="76792"/>
                  </a:lnTo>
                  <a:cubicBezTo>
                    <a:pt x="433511" y="58354"/>
                    <a:pt x="415705" y="33757"/>
                    <a:pt x="392884" y="22149"/>
                  </a:cubicBezTo>
                  <a:cubicBezTo>
                    <a:pt x="373104" y="12081"/>
                    <a:pt x="348862" y="6317"/>
                    <a:pt x="340847" y="5764"/>
                  </a:cubicBezTo>
                  <a:lnTo>
                    <a:pt x="244156" y="0"/>
                  </a:lnTo>
                  <a:lnTo>
                    <a:pt x="220269" y="2172"/>
                  </a:lnTo>
                  <a:lnTo>
                    <a:pt x="177668" y="7541"/>
                  </a:lnTo>
                  <a:cubicBezTo>
                    <a:pt x="134870" y="12950"/>
                    <a:pt x="95230" y="33007"/>
                    <a:pt x="65855" y="64632"/>
                  </a:cubicBezTo>
                  <a:cubicBezTo>
                    <a:pt x="65343" y="65185"/>
                    <a:pt x="64790" y="65777"/>
                    <a:pt x="64277" y="66330"/>
                  </a:cubicBezTo>
                  <a:cubicBezTo>
                    <a:pt x="37823" y="95270"/>
                    <a:pt x="14806" y="129974"/>
                    <a:pt x="6475" y="16827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7" name="Google Shape;447;p27"/>
            <p:cNvSpPr/>
            <p:nvPr/>
          </p:nvSpPr>
          <p:spPr>
            <a:xfrm>
              <a:off x="2614226" y="2524793"/>
              <a:ext cx="352594" cy="412244"/>
            </a:xfrm>
            <a:custGeom>
              <a:avLst/>
              <a:gdLst/>
              <a:ahLst/>
              <a:cxnLst/>
              <a:rect l="l" t="t" r="r" b="b"/>
              <a:pathLst>
                <a:path w="126591" h="148007" extrusionOk="0">
                  <a:moveTo>
                    <a:pt x="124628" y="148007"/>
                  </a:moveTo>
                  <a:cubicBezTo>
                    <a:pt x="123798" y="148007"/>
                    <a:pt x="123048" y="147494"/>
                    <a:pt x="122772" y="146665"/>
                  </a:cubicBezTo>
                  <a:cubicBezTo>
                    <a:pt x="69946" y="-9841"/>
                    <a:pt x="3103" y="4333"/>
                    <a:pt x="2431" y="4491"/>
                  </a:cubicBezTo>
                  <a:cubicBezTo>
                    <a:pt x="1366" y="4728"/>
                    <a:pt x="299" y="4096"/>
                    <a:pt x="62" y="3030"/>
                  </a:cubicBezTo>
                  <a:cubicBezTo>
                    <a:pt x="-214" y="1964"/>
                    <a:pt x="457" y="898"/>
                    <a:pt x="1484" y="661"/>
                  </a:cubicBezTo>
                  <a:cubicBezTo>
                    <a:pt x="4366" y="-50"/>
                    <a:pt x="72393" y="-14934"/>
                    <a:pt x="126483" y="145401"/>
                  </a:cubicBezTo>
                  <a:cubicBezTo>
                    <a:pt x="126839" y="146428"/>
                    <a:pt x="126286" y="147533"/>
                    <a:pt x="125260" y="147889"/>
                  </a:cubicBezTo>
                  <a:cubicBezTo>
                    <a:pt x="125062" y="147968"/>
                    <a:pt x="124825" y="148007"/>
                    <a:pt x="124628" y="14800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8" name="Google Shape;448;p27"/>
            <p:cNvSpPr/>
            <p:nvPr/>
          </p:nvSpPr>
          <p:spPr>
            <a:xfrm>
              <a:off x="2267668" y="2315603"/>
              <a:ext cx="295924" cy="256696"/>
            </a:xfrm>
            <a:custGeom>
              <a:avLst/>
              <a:gdLst/>
              <a:ahLst/>
              <a:cxnLst/>
              <a:rect l="l" t="t" r="r" b="b"/>
              <a:pathLst>
                <a:path w="106245" h="92161" extrusionOk="0">
                  <a:moveTo>
                    <a:pt x="106246" y="63092"/>
                  </a:moveTo>
                  <a:lnTo>
                    <a:pt x="80504" y="59776"/>
                  </a:lnTo>
                  <a:lnTo>
                    <a:pt x="80662" y="0"/>
                  </a:lnTo>
                  <a:lnTo>
                    <a:pt x="17846" y="790"/>
                  </a:lnTo>
                  <a:lnTo>
                    <a:pt x="21123" y="58552"/>
                  </a:lnTo>
                  <a:lnTo>
                    <a:pt x="0" y="60526"/>
                  </a:lnTo>
                  <a:cubicBezTo>
                    <a:pt x="0" y="60526"/>
                    <a:pt x="53143" y="129935"/>
                    <a:pt x="106246" y="63132"/>
                  </a:cubicBez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9" name="Google Shape;449;p27"/>
            <p:cNvSpPr/>
            <p:nvPr/>
          </p:nvSpPr>
          <p:spPr>
            <a:xfrm>
              <a:off x="2223635" y="2021005"/>
              <a:ext cx="339305" cy="389906"/>
            </a:xfrm>
            <a:custGeom>
              <a:avLst/>
              <a:gdLst/>
              <a:ahLst/>
              <a:cxnLst/>
              <a:rect l="l" t="t" r="r" b="b"/>
              <a:pathLst>
                <a:path w="121820" h="139987" extrusionOk="0">
                  <a:moveTo>
                    <a:pt x="89363" y="7618"/>
                  </a:moveTo>
                  <a:cubicBezTo>
                    <a:pt x="64845" y="-8688"/>
                    <a:pt x="32431" y="2248"/>
                    <a:pt x="23468" y="30280"/>
                  </a:cubicBezTo>
                  <a:cubicBezTo>
                    <a:pt x="19836" y="41651"/>
                    <a:pt x="19441" y="53496"/>
                    <a:pt x="19639" y="65340"/>
                  </a:cubicBezTo>
                  <a:cubicBezTo>
                    <a:pt x="16006" y="66485"/>
                    <a:pt x="12453" y="67946"/>
                    <a:pt x="9294" y="70078"/>
                  </a:cubicBezTo>
                  <a:cubicBezTo>
                    <a:pt x="-260" y="76553"/>
                    <a:pt x="-2076" y="88476"/>
                    <a:pt x="2148" y="98702"/>
                  </a:cubicBezTo>
                  <a:cubicBezTo>
                    <a:pt x="7478" y="111692"/>
                    <a:pt x="21810" y="119628"/>
                    <a:pt x="35431" y="114929"/>
                  </a:cubicBezTo>
                  <a:cubicBezTo>
                    <a:pt x="47236" y="126142"/>
                    <a:pt x="83915" y="156504"/>
                    <a:pt x="110091" y="128353"/>
                  </a:cubicBezTo>
                  <a:cubicBezTo>
                    <a:pt x="117514" y="120338"/>
                    <a:pt x="121225" y="109599"/>
                    <a:pt x="121660" y="98702"/>
                  </a:cubicBezTo>
                  <a:cubicBezTo>
                    <a:pt x="122607" y="75250"/>
                    <a:pt x="120278" y="28109"/>
                    <a:pt x="89403" y="7618"/>
                  </a:cubicBez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0" name="Google Shape;450;p27"/>
            <p:cNvSpPr/>
            <p:nvPr/>
          </p:nvSpPr>
          <p:spPr>
            <a:xfrm>
              <a:off x="2524762" y="2295911"/>
              <a:ext cx="37510" cy="41270"/>
            </a:xfrm>
            <a:custGeom>
              <a:avLst/>
              <a:gdLst/>
              <a:ahLst/>
              <a:cxnLst/>
              <a:rect l="l" t="t" r="r" b="b"/>
              <a:pathLst>
                <a:path w="13467" h="14817" extrusionOk="0">
                  <a:moveTo>
                    <a:pt x="8888" y="3"/>
                  </a:moveTo>
                  <a:cubicBezTo>
                    <a:pt x="3835" y="201"/>
                    <a:pt x="-153" y="3675"/>
                    <a:pt x="5" y="7742"/>
                  </a:cubicBezTo>
                  <a:cubicBezTo>
                    <a:pt x="163" y="11848"/>
                    <a:pt x="4387" y="15006"/>
                    <a:pt x="9441" y="14809"/>
                  </a:cubicBezTo>
                  <a:cubicBezTo>
                    <a:pt x="9915" y="14809"/>
                    <a:pt x="10388" y="14730"/>
                    <a:pt x="10862" y="14651"/>
                  </a:cubicBezTo>
                  <a:cubicBezTo>
                    <a:pt x="12205" y="10190"/>
                    <a:pt x="13073" y="5531"/>
                    <a:pt x="13468" y="872"/>
                  </a:cubicBezTo>
                  <a:cubicBezTo>
                    <a:pt x="12086" y="280"/>
                    <a:pt x="10546" y="-36"/>
                    <a:pt x="8848" y="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1" name="Google Shape;451;p27"/>
            <p:cNvSpPr/>
            <p:nvPr/>
          </p:nvSpPr>
          <p:spPr>
            <a:xfrm>
              <a:off x="2368830" y="2278060"/>
              <a:ext cx="63800" cy="53313"/>
            </a:xfrm>
            <a:custGeom>
              <a:avLst/>
              <a:gdLst/>
              <a:ahLst/>
              <a:cxnLst/>
              <a:rect l="l" t="t" r="r" b="b"/>
              <a:pathLst>
                <a:path w="22906" h="19141" extrusionOk="0">
                  <a:moveTo>
                    <a:pt x="22627" y="12690"/>
                  </a:moveTo>
                  <a:cubicBezTo>
                    <a:pt x="21245" y="17664"/>
                    <a:pt x="15125" y="20349"/>
                    <a:pt x="8927" y="18612"/>
                  </a:cubicBezTo>
                  <a:cubicBezTo>
                    <a:pt x="2767" y="16875"/>
                    <a:pt x="-1102" y="11466"/>
                    <a:pt x="280" y="6452"/>
                  </a:cubicBezTo>
                  <a:cubicBezTo>
                    <a:pt x="1662" y="1477"/>
                    <a:pt x="7782" y="-1208"/>
                    <a:pt x="13980" y="529"/>
                  </a:cubicBezTo>
                  <a:cubicBezTo>
                    <a:pt x="20139" y="2227"/>
                    <a:pt x="24008" y="7675"/>
                    <a:pt x="22627" y="1269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2" name="Google Shape;452;p27"/>
            <p:cNvSpPr/>
            <p:nvPr/>
          </p:nvSpPr>
          <p:spPr>
            <a:xfrm>
              <a:off x="2467034" y="2236960"/>
              <a:ext cx="32042" cy="69513"/>
            </a:xfrm>
            <a:custGeom>
              <a:avLst/>
              <a:gdLst/>
              <a:ahLst/>
              <a:cxnLst/>
              <a:rect l="l" t="t" r="r" b="b"/>
              <a:pathLst>
                <a:path w="11504" h="24957" extrusionOk="0">
                  <a:moveTo>
                    <a:pt x="5806" y="24918"/>
                  </a:moveTo>
                  <a:cubicBezTo>
                    <a:pt x="3516" y="24918"/>
                    <a:pt x="1147" y="23971"/>
                    <a:pt x="200" y="21957"/>
                  </a:cubicBezTo>
                  <a:cubicBezTo>
                    <a:pt x="-274" y="20970"/>
                    <a:pt x="121" y="19786"/>
                    <a:pt x="1108" y="19312"/>
                  </a:cubicBezTo>
                  <a:cubicBezTo>
                    <a:pt x="2095" y="18838"/>
                    <a:pt x="3280" y="19233"/>
                    <a:pt x="3753" y="20220"/>
                  </a:cubicBezTo>
                  <a:cubicBezTo>
                    <a:pt x="3990" y="20694"/>
                    <a:pt x="5688" y="21247"/>
                    <a:pt x="6991" y="20773"/>
                  </a:cubicBezTo>
                  <a:cubicBezTo>
                    <a:pt x="7622" y="20536"/>
                    <a:pt x="7662" y="20299"/>
                    <a:pt x="7504" y="19825"/>
                  </a:cubicBezTo>
                  <a:cubicBezTo>
                    <a:pt x="7464" y="19746"/>
                    <a:pt x="7228" y="19509"/>
                    <a:pt x="7070" y="19352"/>
                  </a:cubicBezTo>
                  <a:cubicBezTo>
                    <a:pt x="6162" y="18483"/>
                    <a:pt x="4819" y="17141"/>
                    <a:pt x="3556" y="13508"/>
                  </a:cubicBezTo>
                  <a:cubicBezTo>
                    <a:pt x="2687" y="11021"/>
                    <a:pt x="2016" y="7191"/>
                    <a:pt x="1582" y="2137"/>
                  </a:cubicBezTo>
                  <a:cubicBezTo>
                    <a:pt x="1503" y="1071"/>
                    <a:pt x="2292" y="84"/>
                    <a:pt x="3359" y="5"/>
                  </a:cubicBezTo>
                  <a:cubicBezTo>
                    <a:pt x="4464" y="-74"/>
                    <a:pt x="5411" y="716"/>
                    <a:pt x="5490" y="1782"/>
                  </a:cubicBezTo>
                  <a:cubicBezTo>
                    <a:pt x="5885" y="6441"/>
                    <a:pt x="6517" y="10034"/>
                    <a:pt x="7267" y="12205"/>
                  </a:cubicBezTo>
                  <a:cubicBezTo>
                    <a:pt x="8215" y="14969"/>
                    <a:pt x="9123" y="15838"/>
                    <a:pt x="9833" y="16548"/>
                  </a:cubicBezTo>
                  <a:cubicBezTo>
                    <a:pt x="10386" y="17101"/>
                    <a:pt x="11057" y="17733"/>
                    <a:pt x="11334" y="18878"/>
                  </a:cubicBezTo>
                  <a:cubicBezTo>
                    <a:pt x="11965" y="21405"/>
                    <a:pt x="10820" y="23616"/>
                    <a:pt x="8333" y="24524"/>
                  </a:cubicBezTo>
                  <a:cubicBezTo>
                    <a:pt x="7543" y="24800"/>
                    <a:pt x="6675" y="24958"/>
                    <a:pt x="5806" y="2495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53" name="Google Shape;453;p27"/>
            <p:cNvGrpSpPr/>
            <p:nvPr/>
          </p:nvGrpSpPr>
          <p:grpSpPr>
            <a:xfrm>
              <a:off x="1801428" y="2559094"/>
              <a:ext cx="1025155" cy="1137168"/>
              <a:chOff x="7245603" y="554529"/>
              <a:chExt cx="368059" cy="408275"/>
            </a:xfrm>
          </p:grpSpPr>
          <p:sp>
            <p:nvSpPr>
              <p:cNvPr id="454" name="Google Shape;454;p27"/>
              <p:cNvSpPr/>
              <p:nvPr/>
            </p:nvSpPr>
            <p:spPr>
              <a:xfrm>
                <a:off x="7245603" y="554529"/>
                <a:ext cx="96284" cy="83471"/>
              </a:xfrm>
              <a:custGeom>
                <a:avLst/>
                <a:gdLst/>
                <a:ahLst/>
                <a:cxnLst/>
                <a:rect l="l" t="t" r="r" b="b"/>
                <a:pathLst>
                  <a:path w="96284" h="83471" extrusionOk="0">
                    <a:moveTo>
                      <a:pt x="94825" y="18392"/>
                    </a:moveTo>
                    <a:cubicBezTo>
                      <a:pt x="83771" y="6034"/>
                      <a:pt x="55186" y="-16786"/>
                      <a:pt x="16493" y="20090"/>
                    </a:cubicBezTo>
                    <a:cubicBezTo>
                      <a:pt x="16493" y="20090"/>
                      <a:pt x="-10907" y="43068"/>
                      <a:pt x="4925" y="79234"/>
                    </a:cubicBezTo>
                    <a:cubicBezTo>
                      <a:pt x="6662" y="83221"/>
                      <a:pt x="11637" y="84722"/>
                      <a:pt x="15270" y="82313"/>
                    </a:cubicBezTo>
                    <a:cubicBezTo>
                      <a:pt x="22179" y="77733"/>
                      <a:pt x="31339" y="66994"/>
                      <a:pt x="29720" y="42595"/>
                    </a:cubicBezTo>
                    <a:cubicBezTo>
                      <a:pt x="29720" y="42595"/>
                      <a:pt x="39590" y="71022"/>
                      <a:pt x="54909" y="78247"/>
                    </a:cubicBezTo>
                    <a:cubicBezTo>
                      <a:pt x="60516" y="80892"/>
                      <a:pt x="66793" y="76115"/>
                      <a:pt x="65925" y="69995"/>
                    </a:cubicBezTo>
                    <a:cubicBezTo>
                      <a:pt x="64780" y="61743"/>
                      <a:pt x="59331" y="46977"/>
                      <a:pt x="41762" y="20919"/>
                    </a:cubicBezTo>
                    <a:cubicBezTo>
                      <a:pt x="41762" y="20919"/>
                      <a:pt x="68136" y="34698"/>
                      <a:pt x="92141" y="27828"/>
                    </a:cubicBezTo>
                    <a:cubicBezTo>
                      <a:pt x="96208" y="26644"/>
                      <a:pt x="97629" y="21590"/>
                      <a:pt x="94825" y="1843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5" name="Google Shape;455;p27"/>
              <p:cNvSpPr/>
              <p:nvPr/>
            </p:nvSpPr>
            <p:spPr>
              <a:xfrm>
                <a:off x="7535719" y="730651"/>
                <a:ext cx="77943" cy="104129"/>
              </a:xfrm>
              <a:custGeom>
                <a:avLst/>
                <a:gdLst/>
                <a:ahLst/>
                <a:cxnLst/>
                <a:rect l="l" t="t" r="r" b="b"/>
                <a:pathLst>
                  <a:path w="77943" h="104129" extrusionOk="0">
                    <a:moveTo>
                      <a:pt x="48786" y="103561"/>
                    </a:moveTo>
                    <a:cubicBezTo>
                      <a:pt x="63631" y="96257"/>
                      <a:pt x="93322" y="74818"/>
                      <a:pt x="68211" y="27677"/>
                    </a:cubicBezTo>
                    <a:cubicBezTo>
                      <a:pt x="68211" y="27677"/>
                      <a:pt x="53445" y="-4896"/>
                      <a:pt x="14358" y="632"/>
                    </a:cubicBezTo>
                    <a:cubicBezTo>
                      <a:pt x="10014" y="1263"/>
                      <a:pt x="7251" y="5606"/>
                      <a:pt x="8593" y="9752"/>
                    </a:cubicBezTo>
                    <a:cubicBezTo>
                      <a:pt x="11160" y="17648"/>
                      <a:pt x="19016" y="29335"/>
                      <a:pt x="42982" y="34349"/>
                    </a:cubicBezTo>
                    <a:cubicBezTo>
                      <a:pt x="42982" y="34349"/>
                      <a:pt x="12937" y="36205"/>
                      <a:pt x="1881" y="49036"/>
                    </a:cubicBezTo>
                    <a:cubicBezTo>
                      <a:pt x="-2185" y="53735"/>
                      <a:pt x="736" y="61039"/>
                      <a:pt x="6856" y="61868"/>
                    </a:cubicBezTo>
                    <a:cubicBezTo>
                      <a:pt x="15108" y="62973"/>
                      <a:pt x="30822" y="61710"/>
                      <a:pt x="60591" y="51761"/>
                    </a:cubicBezTo>
                    <a:cubicBezTo>
                      <a:pt x="60591" y="51761"/>
                      <a:pt x="40218" y="73476"/>
                      <a:pt x="40376" y="98428"/>
                    </a:cubicBezTo>
                    <a:cubicBezTo>
                      <a:pt x="40376" y="102653"/>
                      <a:pt x="44877" y="105416"/>
                      <a:pt x="48707" y="103521"/>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6" name="Google Shape;456;p27"/>
              <p:cNvSpPr/>
              <p:nvPr/>
            </p:nvSpPr>
            <p:spPr>
              <a:xfrm>
                <a:off x="7318017" y="676244"/>
                <a:ext cx="109725" cy="114379"/>
              </a:xfrm>
              <a:custGeom>
                <a:avLst/>
                <a:gdLst/>
                <a:ahLst/>
                <a:cxnLst/>
                <a:rect l="l" t="t" r="r" b="b"/>
                <a:pathLst>
                  <a:path w="109725" h="114379" extrusionOk="0">
                    <a:moveTo>
                      <a:pt x="68605" y="42128"/>
                    </a:moveTo>
                    <a:cubicBezTo>
                      <a:pt x="68605" y="42128"/>
                      <a:pt x="77015" y="14056"/>
                      <a:pt x="70619" y="3278"/>
                    </a:cubicBezTo>
                    <a:cubicBezTo>
                      <a:pt x="68487" y="-315"/>
                      <a:pt x="63591" y="-1065"/>
                      <a:pt x="60393" y="1580"/>
                    </a:cubicBezTo>
                    <a:cubicBezTo>
                      <a:pt x="55655" y="5410"/>
                      <a:pt x="48983" y="15241"/>
                      <a:pt x="50720" y="39798"/>
                    </a:cubicBezTo>
                    <a:cubicBezTo>
                      <a:pt x="50918" y="42839"/>
                      <a:pt x="29124" y="15280"/>
                      <a:pt x="13173" y="25861"/>
                    </a:cubicBezTo>
                    <a:cubicBezTo>
                      <a:pt x="12028" y="26651"/>
                      <a:pt x="11278" y="27875"/>
                      <a:pt x="11199" y="29296"/>
                    </a:cubicBezTo>
                    <a:cubicBezTo>
                      <a:pt x="10962" y="34153"/>
                      <a:pt x="13331" y="46510"/>
                      <a:pt x="39428" y="61316"/>
                    </a:cubicBezTo>
                    <a:cubicBezTo>
                      <a:pt x="39428" y="61316"/>
                      <a:pt x="-1159" y="80188"/>
                      <a:pt x="25" y="105891"/>
                    </a:cubicBezTo>
                    <a:cubicBezTo>
                      <a:pt x="25" y="105891"/>
                      <a:pt x="37059" y="111774"/>
                      <a:pt x="53326" y="78056"/>
                    </a:cubicBezTo>
                    <a:cubicBezTo>
                      <a:pt x="53326" y="78056"/>
                      <a:pt x="62999" y="111063"/>
                      <a:pt x="84951" y="114380"/>
                    </a:cubicBezTo>
                    <a:cubicBezTo>
                      <a:pt x="84951" y="114380"/>
                      <a:pt x="100033" y="95744"/>
                      <a:pt x="71961" y="68383"/>
                    </a:cubicBezTo>
                    <a:cubicBezTo>
                      <a:pt x="71961" y="68383"/>
                      <a:pt x="106153" y="62501"/>
                      <a:pt x="109232" y="40075"/>
                    </a:cubicBezTo>
                    <a:cubicBezTo>
                      <a:pt x="109232" y="40075"/>
                      <a:pt x="117247" y="25467"/>
                      <a:pt x="68645" y="42207"/>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7" name="Google Shape;457;p27"/>
              <p:cNvSpPr/>
              <p:nvPr/>
            </p:nvSpPr>
            <p:spPr>
              <a:xfrm>
                <a:off x="7406600" y="590361"/>
                <a:ext cx="83267" cy="77638"/>
              </a:xfrm>
              <a:custGeom>
                <a:avLst/>
                <a:gdLst/>
                <a:ahLst/>
                <a:cxnLst/>
                <a:rect l="l" t="t" r="r" b="b"/>
                <a:pathLst>
                  <a:path w="83267" h="77638" extrusionOk="0">
                    <a:moveTo>
                      <a:pt x="30164" y="43086"/>
                    </a:moveTo>
                    <a:cubicBezTo>
                      <a:pt x="32454" y="42809"/>
                      <a:pt x="11766" y="61010"/>
                      <a:pt x="22386" y="72184"/>
                    </a:cubicBezTo>
                    <a:cubicBezTo>
                      <a:pt x="22386" y="72184"/>
                      <a:pt x="33639" y="75895"/>
                      <a:pt x="46273" y="50508"/>
                    </a:cubicBezTo>
                    <a:cubicBezTo>
                      <a:pt x="46273" y="50508"/>
                      <a:pt x="61632" y="79409"/>
                      <a:pt x="80386" y="77553"/>
                    </a:cubicBezTo>
                    <a:cubicBezTo>
                      <a:pt x="80386" y="77553"/>
                      <a:pt x="83268" y="50271"/>
                      <a:pt x="57960" y="39690"/>
                    </a:cubicBezTo>
                    <a:cubicBezTo>
                      <a:pt x="57960" y="39690"/>
                      <a:pt x="81688" y="31320"/>
                      <a:pt x="83268" y="15172"/>
                    </a:cubicBezTo>
                    <a:cubicBezTo>
                      <a:pt x="83268" y="15172"/>
                      <a:pt x="69054" y="4867"/>
                      <a:pt x="50182" y="26424"/>
                    </a:cubicBezTo>
                    <a:cubicBezTo>
                      <a:pt x="50182" y="26424"/>
                      <a:pt x="44536" y="1669"/>
                      <a:pt x="28072" y="287"/>
                    </a:cubicBezTo>
                    <a:cubicBezTo>
                      <a:pt x="28072" y="287"/>
                      <a:pt x="17096" y="-5003"/>
                      <a:pt x="31191" y="29820"/>
                    </a:cubicBezTo>
                    <a:cubicBezTo>
                      <a:pt x="31191" y="29820"/>
                      <a:pt x="1066" y="22516"/>
                      <a:pt x="0" y="34321"/>
                    </a:cubicBezTo>
                    <a:cubicBezTo>
                      <a:pt x="0" y="34321"/>
                      <a:pt x="3159" y="46323"/>
                      <a:pt x="30164" y="43007"/>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8" name="Google Shape;458;p27"/>
              <p:cNvSpPr/>
              <p:nvPr/>
            </p:nvSpPr>
            <p:spPr>
              <a:xfrm>
                <a:off x="7275343" y="834820"/>
                <a:ext cx="113647" cy="127984"/>
              </a:xfrm>
              <a:custGeom>
                <a:avLst/>
                <a:gdLst/>
                <a:ahLst/>
                <a:cxnLst/>
                <a:rect l="l" t="t" r="r" b="b"/>
                <a:pathLst>
                  <a:path w="113647" h="127984" extrusionOk="0">
                    <a:moveTo>
                      <a:pt x="31644" y="55061"/>
                    </a:moveTo>
                    <a:cubicBezTo>
                      <a:pt x="34644" y="56127"/>
                      <a:pt x="-1837" y="65682"/>
                      <a:pt x="4283" y="85857"/>
                    </a:cubicBezTo>
                    <a:cubicBezTo>
                      <a:pt x="4283" y="85857"/>
                      <a:pt x="15772" y="97307"/>
                      <a:pt x="46766" y="74052"/>
                    </a:cubicBezTo>
                    <a:cubicBezTo>
                      <a:pt x="46766" y="74052"/>
                      <a:pt x="47831" y="118785"/>
                      <a:pt x="71876" y="127984"/>
                    </a:cubicBezTo>
                    <a:cubicBezTo>
                      <a:pt x="71876" y="127984"/>
                      <a:pt x="92091" y="96399"/>
                      <a:pt x="67691" y="67972"/>
                    </a:cubicBezTo>
                    <a:cubicBezTo>
                      <a:pt x="67691" y="67972"/>
                      <a:pt x="101843" y="72315"/>
                      <a:pt x="113648" y="53522"/>
                    </a:cubicBezTo>
                    <a:cubicBezTo>
                      <a:pt x="113648" y="53522"/>
                      <a:pt x="102593" y="32241"/>
                      <a:pt x="66309" y="47007"/>
                    </a:cubicBezTo>
                    <a:cubicBezTo>
                      <a:pt x="66309" y="47007"/>
                      <a:pt x="74600" y="13290"/>
                      <a:pt x="55293" y="1524"/>
                    </a:cubicBezTo>
                    <a:cubicBezTo>
                      <a:pt x="55293" y="1524"/>
                      <a:pt x="45107" y="-11663"/>
                      <a:pt x="41001" y="39545"/>
                    </a:cubicBezTo>
                    <a:cubicBezTo>
                      <a:pt x="41001" y="39545"/>
                      <a:pt x="8666" y="12184"/>
                      <a:pt x="98" y="25924"/>
                    </a:cubicBezTo>
                    <a:cubicBezTo>
                      <a:pt x="98" y="25924"/>
                      <a:pt x="-3416" y="42546"/>
                      <a:pt x="31683" y="5502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59" name="Google Shape;459;p27"/>
            <p:cNvSpPr/>
            <p:nvPr/>
          </p:nvSpPr>
          <p:spPr>
            <a:xfrm>
              <a:off x="2345637" y="2361572"/>
              <a:ext cx="146696" cy="88542"/>
            </a:xfrm>
            <a:custGeom>
              <a:avLst/>
              <a:gdLst/>
              <a:ahLst/>
              <a:cxnLst/>
              <a:rect l="l" t="t" r="r" b="b"/>
              <a:pathLst>
                <a:path w="52668" h="31789" extrusionOk="0">
                  <a:moveTo>
                    <a:pt x="52669" y="15595"/>
                  </a:moveTo>
                  <a:cubicBezTo>
                    <a:pt x="52669" y="15595"/>
                    <a:pt x="30954" y="25821"/>
                    <a:pt x="0" y="0"/>
                  </a:cubicBezTo>
                  <a:cubicBezTo>
                    <a:pt x="0" y="0"/>
                    <a:pt x="6988" y="32336"/>
                    <a:pt x="52629" y="31783"/>
                  </a:cubicBezTo>
                  <a:lnTo>
                    <a:pt x="52629" y="156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0" name="Google Shape;460;p27"/>
            <p:cNvSpPr/>
            <p:nvPr/>
          </p:nvSpPr>
          <p:spPr>
            <a:xfrm>
              <a:off x="2696236" y="2667303"/>
              <a:ext cx="69463" cy="314491"/>
            </a:xfrm>
            <a:custGeom>
              <a:avLst/>
              <a:gdLst/>
              <a:ahLst/>
              <a:cxnLst/>
              <a:rect l="l" t="t" r="r" b="b"/>
              <a:pathLst>
                <a:path w="24939" h="112911" extrusionOk="0">
                  <a:moveTo>
                    <a:pt x="22932" y="112912"/>
                  </a:moveTo>
                  <a:cubicBezTo>
                    <a:pt x="22024" y="112912"/>
                    <a:pt x="21195" y="112240"/>
                    <a:pt x="20998" y="111293"/>
                  </a:cubicBezTo>
                  <a:lnTo>
                    <a:pt x="33" y="2362"/>
                  </a:lnTo>
                  <a:cubicBezTo>
                    <a:pt x="-165" y="1296"/>
                    <a:pt x="546" y="270"/>
                    <a:pt x="1612" y="33"/>
                  </a:cubicBezTo>
                  <a:cubicBezTo>
                    <a:pt x="2678" y="-164"/>
                    <a:pt x="3705" y="546"/>
                    <a:pt x="3942" y="1612"/>
                  </a:cubicBezTo>
                  <a:lnTo>
                    <a:pt x="24906" y="110543"/>
                  </a:lnTo>
                  <a:cubicBezTo>
                    <a:pt x="25104" y="111609"/>
                    <a:pt x="24393" y="112635"/>
                    <a:pt x="23327" y="112872"/>
                  </a:cubicBezTo>
                  <a:cubicBezTo>
                    <a:pt x="23209" y="112872"/>
                    <a:pt x="23090" y="112872"/>
                    <a:pt x="22932" y="11287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1" name="Google Shape;461;p27"/>
            <p:cNvSpPr/>
            <p:nvPr/>
          </p:nvSpPr>
          <p:spPr>
            <a:xfrm>
              <a:off x="2426023" y="2258309"/>
              <a:ext cx="14514" cy="14514"/>
            </a:xfrm>
            <a:custGeom>
              <a:avLst/>
              <a:gdLst/>
              <a:ahLst/>
              <a:cxnLst/>
              <a:rect l="l" t="t" r="r" b="b"/>
              <a:pathLst>
                <a:path w="5211" h="5211" extrusionOk="0">
                  <a:moveTo>
                    <a:pt x="5212" y="2606"/>
                  </a:moveTo>
                  <a:cubicBezTo>
                    <a:pt x="5212" y="4027"/>
                    <a:pt x="4067" y="5212"/>
                    <a:pt x="2606" y="5212"/>
                  </a:cubicBezTo>
                  <a:cubicBezTo>
                    <a:pt x="1145" y="5212"/>
                    <a:pt x="0" y="4067"/>
                    <a:pt x="0" y="2606"/>
                  </a:cubicBezTo>
                  <a:cubicBezTo>
                    <a:pt x="0" y="1145"/>
                    <a:pt x="1145" y="0"/>
                    <a:pt x="2606" y="0"/>
                  </a:cubicBezTo>
                  <a:cubicBezTo>
                    <a:pt x="4067" y="0"/>
                    <a:pt x="5212" y="1145"/>
                    <a:pt x="5212" y="26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2" name="Google Shape;462;p27"/>
            <p:cNvSpPr/>
            <p:nvPr/>
          </p:nvSpPr>
          <p:spPr>
            <a:xfrm>
              <a:off x="2516418" y="2256332"/>
              <a:ext cx="14514" cy="14514"/>
            </a:xfrm>
            <a:custGeom>
              <a:avLst/>
              <a:gdLst/>
              <a:ahLst/>
              <a:cxnLst/>
              <a:rect l="l" t="t" r="r" b="b"/>
              <a:pathLst>
                <a:path w="5211" h="5211" extrusionOk="0">
                  <a:moveTo>
                    <a:pt x="5212" y="2606"/>
                  </a:moveTo>
                  <a:cubicBezTo>
                    <a:pt x="5212" y="4027"/>
                    <a:pt x="4067" y="5212"/>
                    <a:pt x="2606" y="5212"/>
                  </a:cubicBezTo>
                  <a:cubicBezTo>
                    <a:pt x="1145" y="5212"/>
                    <a:pt x="0" y="4067"/>
                    <a:pt x="0" y="2606"/>
                  </a:cubicBezTo>
                  <a:cubicBezTo>
                    <a:pt x="0" y="1145"/>
                    <a:pt x="1145" y="0"/>
                    <a:pt x="2606" y="0"/>
                  </a:cubicBezTo>
                  <a:cubicBezTo>
                    <a:pt x="4067" y="0"/>
                    <a:pt x="5212" y="1145"/>
                    <a:pt x="5212" y="26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3" name="Google Shape;463;p27"/>
            <p:cNvSpPr/>
            <p:nvPr/>
          </p:nvSpPr>
          <p:spPr>
            <a:xfrm>
              <a:off x="2406635" y="2307737"/>
              <a:ext cx="91266" cy="32059"/>
            </a:xfrm>
            <a:custGeom>
              <a:avLst/>
              <a:gdLst/>
              <a:ahLst/>
              <a:cxnLst/>
              <a:rect l="l" t="t" r="r" b="b"/>
              <a:pathLst>
                <a:path w="32767" h="11510" extrusionOk="0">
                  <a:moveTo>
                    <a:pt x="24018" y="11511"/>
                  </a:moveTo>
                  <a:cubicBezTo>
                    <a:pt x="12331" y="11511"/>
                    <a:pt x="1395" y="3970"/>
                    <a:pt x="842" y="3614"/>
                  </a:cubicBezTo>
                  <a:cubicBezTo>
                    <a:pt x="-67" y="2983"/>
                    <a:pt x="-264" y="1759"/>
                    <a:pt x="368" y="851"/>
                  </a:cubicBezTo>
                  <a:cubicBezTo>
                    <a:pt x="999" y="-57"/>
                    <a:pt x="2224" y="-255"/>
                    <a:pt x="3132" y="337"/>
                  </a:cubicBezTo>
                  <a:cubicBezTo>
                    <a:pt x="3290" y="456"/>
                    <a:pt x="18095" y="10603"/>
                    <a:pt x="30177" y="6615"/>
                  </a:cubicBezTo>
                  <a:cubicBezTo>
                    <a:pt x="31203" y="6260"/>
                    <a:pt x="32309" y="6852"/>
                    <a:pt x="32664" y="7878"/>
                  </a:cubicBezTo>
                  <a:cubicBezTo>
                    <a:pt x="33019" y="8905"/>
                    <a:pt x="32427" y="10010"/>
                    <a:pt x="31401" y="10366"/>
                  </a:cubicBezTo>
                  <a:cubicBezTo>
                    <a:pt x="28992" y="11155"/>
                    <a:pt x="26505" y="11511"/>
                    <a:pt x="24057" y="115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4" name="Google Shape;464;p27"/>
            <p:cNvSpPr/>
            <p:nvPr/>
          </p:nvSpPr>
          <p:spPr>
            <a:xfrm>
              <a:off x="2389993" y="2194587"/>
              <a:ext cx="51403" cy="20945"/>
            </a:xfrm>
            <a:custGeom>
              <a:avLst/>
              <a:gdLst/>
              <a:ahLst/>
              <a:cxnLst/>
              <a:rect l="l" t="t" r="r" b="b"/>
              <a:pathLst>
                <a:path w="18455" h="7520" extrusionOk="0">
                  <a:moveTo>
                    <a:pt x="1960" y="7481"/>
                  </a:moveTo>
                  <a:cubicBezTo>
                    <a:pt x="1486" y="7481"/>
                    <a:pt x="973" y="7283"/>
                    <a:pt x="618" y="6928"/>
                  </a:cubicBezTo>
                  <a:cubicBezTo>
                    <a:pt x="-172" y="6178"/>
                    <a:pt x="-211" y="4954"/>
                    <a:pt x="539" y="4164"/>
                  </a:cubicBezTo>
                  <a:cubicBezTo>
                    <a:pt x="3460" y="1084"/>
                    <a:pt x="10804" y="-3061"/>
                    <a:pt x="17832" y="3453"/>
                  </a:cubicBezTo>
                  <a:cubicBezTo>
                    <a:pt x="18622" y="4204"/>
                    <a:pt x="18661" y="5427"/>
                    <a:pt x="17950" y="6257"/>
                  </a:cubicBezTo>
                  <a:cubicBezTo>
                    <a:pt x="17200" y="7046"/>
                    <a:pt x="15976" y="7086"/>
                    <a:pt x="15147" y="6375"/>
                  </a:cubicBezTo>
                  <a:cubicBezTo>
                    <a:pt x="9382" y="1005"/>
                    <a:pt x="4013" y="6296"/>
                    <a:pt x="3421" y="6928"/>
                  </a:cubicBezTo>
                  <a:cubicBezTo>
                    <a:pt x="3026" y="7323"/>
                    <a:pt x="2513" y="7520"/>
                    <a:pt x="1999" y="75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5" name="Google Shape;465;p27"/>
            <p:cNvSpPr/>
            <p:nvPr/>
          </p:nvSpPr>
          <p:spPr>
            <a:xfrm>
              <a:off x="2499151" y="2192877"/>
              <a:ext cx="51478" cy="20455"/>
            </a:xfrm>
            <a:custGeom>
              <a:avLst/>
              <a:gdLst/>
              <a:ahLst/>
              <a:cxnLst/>
              <a:rect l="l" t="t" r="r" b="b"/>
              <a:pathLst>
                <a:path w="18482" h="7344" extrusionOk="0">
                  <a:moveTo>
                    <a:pt x="1974" y="7344"/>
                  </a:moveTo>
                  <a:cubicBezTo>
                    <a:pt x="1461" y="7344"/>
                    <a:pt x="987" y="7147"/>
                    <a:pt x="592" y="6792"/>
                  </a:cubicBezTo>
                  <a:cubicBezTo>
                    <a:pt x="-197" y="6041"/>
                    <a:pt x="-197" y="4778"/>
                    <a:pt x="592" y="3988"/>
                  </a:cubicBezTo>
                  <a:cubicBezTo>
                    <a:pt x="3554" y="948"/>
                    <a:pt x="11016" y="-3039"/>
                    <a:pt x="17886" y="3633"/>
                  </a:cubicBezTo>
                  <a:cubicBezTo>
                    <a:pt x="18675" y="4383"/>
                    <a:pt x="18675" y="5647"/>
                    <a:pt x="17925" y="6436"/>
                  </a:cubicBezTo>
                  <a:cubicBezTo>
                    <a:pt x="17175" y="7226"/>
                    <a:pt x="15911" y="7226"/>
                    <a:pt x="15122" y="6476"/>
                  </a:cubicBezTo>
                  <a:cubicBezTo>
                    <a:pt x="9476" y="988"/>
                    <a:pt x="3988" y="6160"/>
                    <a:pt x="3396" y="6752"/>
                  </a:cubicBezTo>
                  <a:cubicBezTo>
                    <a:pt x="3001" y="7147"/>
                    <a:pt x="2487" y="7344"/>
                    <a:pt x="2014" y="734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6" name="Google Shape;466;p27"/>
            <p:cNvSpPr/>
            <p:nvPr/>
          </p:nvSpPr>
          <p:spPr>
            <a:xfrm>
              <a:off x="2497391" y="2210475"/>
              <a:ext cx="101390" cy="101390"/>
            </a:xfrm>
            <a:custGeom>
              <a:avLst/>
              <a:gdLst/>
              <a:ahLst/>
              <a:cxnLst/>
              <a:rect l="l" t="t" r="r" b="b"/>
              <a:pathLst>
                <a:path w="36402" h="36402" extrusionOk="0">
                  <a:moveTo>
                    <a:pt x="18201" y="36402"/>
                  </a:moveTo>
                  <a:cubicBezTo>
                    <a:pt x="8173" y="36402"/>
                    <a:pt x="0" y="28230"/>
                    <a:pt x="0" y="18201"/>
                  </a:cubicBezTo>
                  <a:cubicBezTo>
                    <a:pt x="0" y="8173"/>
                    <a:pt x="8173" y="0"/>
                    <a:pt x="18201" y="0"/>
                  </a:cubicBezTo>
                  <a:cubicBezTo>
                    <a:pt x="28230" y="0"/>
                    <a:pt x="36403" y="8173"/>
                    <a:pt x="36403" y="18201"/>
                  </a:cubicBezTo>
                  <a:cubicBezTo>
                    <a:pt x="36403" y="28230"/>
                    <a:pt x="28230" y="36402"/>
                    <a:pt x="18201" y="36402"/>
                  </a:cubicBezTo>
                  <a:close/>
                  <a:moveTo>
                    <a:pt x="18201" y="3948"/>
                  </a:moveTo>
                  <a:cubicBezTo>
                    <a:pt x="10344" y="3948"/>
                    <a:pt x="3948" y="10344"/>
                    <a:pt x="3948" y="18201"/>
                  </a:cubicBezTo>
                  <a:cubicBezTo>
                    <a:pt x="3948" y="26058"/>
                    <a:pt x="10344" y="32454"/>
                    <a:pt x="18201" y="32454"/>
                  </a:cubicBezTo>
                  <a:cubicBezTo>
                    <a:pt x="26058" y="32454"/>
                    <a:pt x="32454" y="26058"/>
                    <a:pt x="32454" y="18201"/>
                  </a:cubicBezTo>
                  <a:cubicBezTo>
                    <a:pt x="32454" y="10344"/>
                    <a:pt x="26058" y="3948"/>
                    <a:pt x="18201" y="394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7" name="Google Shape;467;p27"/>
            <p:cNvSpPr/>
            <p:nvPr/>
          </p:nvSpPr>
          <p:spPr>
            <a:xfrm>
              <a:off x="2365429" y="2210475"/>
              <a:ext cx="101390" cy="101390"/>
            </a:xfrm>
            <a:custGeom>
              <a:avLst/>
              <a:gdLst/>
              <a:ahLst/>
              <a:cxnLst/>
              <a:rect l="l" t="t" r="r" b="b"/>
              <a:pathLst>
                <a:path w="36402" h="36402" extrusionOk="0">
                  <a:moveTo>
                    <a:pt x="18201" y="36402"/>
                  </a:moveTo>
                  <a:cubicBezTo>
                    <a:pt x="8173" y="36402"/>
                    <a:pt x="0" y="28230"/>
                    <a:pt x="0" y="18201"/>
                  </a:cubicBezTo>
                  <a:cubicBezTo>
                    <a:pt x="0" y="8173"/>
                    <a:pt x="8173" y="0"/>
                    <a:pt x="18201" y="0"/>
                  </a:cubicBezTo>
                  <a:cubicBezTo>
                    <a:pt x="28230" y="0"/>
                    <a:pt x="36403" y="8173"/>
                    <a:pt x="36403" y="18201"/>
                  </a:cubicBezTo>
                  <a:cubicBezTo>
                    <a:pt x="36403" y="28230"/>
                    <a:pt x="28230" y="36402"/>
                    <a:pt x="18201" y="36402"/>
                  </a:cubicBezTo>
                  <a:close/>
                  <a:moveTo>
                    <a:pt x="18201" y="3948"/>
                  </a:moveTo>
                  <a:cubicBezTo>
                    <a:pt x="10344" y="3948"/>
                    <a:pt x="3948" y="10344"/>
                    <a:pt x="3948" y="18201"/>
                  </a:cubicBezTo>
                  <a:cubicBezTo>
                    <a:pt x="3948" y="26058"/>
                    <a:pt x="10344" y="32454"/>
                    <a:pt x="18201" y="32454"/>
                  </a:cubicBezTo>
                  <a:cubicBezTo>
                    <a:pt x="26058" y="32454"/>
                    <a:pt x="32454" y="26058"/>
                    <a:pt x="32454" y="18201"/>
                  </a:cubicBezTo>
                  <a:cubicBezTo>
                    <a:pt x="32454" y="10344"/>
                    <a:pt x="26058" y="3948"/>
                    <a:pt x="18201" y="394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8" name="Google Shape;468;p27"/>
            <p:cNvSpPr/>
            <p:nvPr/>
          </p:nvSpPr>
          <p:spPr>
            <a:xfrm>
              <a:off x="2455865" y="2247748"/>
              <a:ext cx="52581" cy="19029"/>
            </a:xfrm>
            <a:custGeom>
              <a:avLst/>
              <a:gdLst/>
              <a:ahLst/>
              <a:cxnLst/>
              <a:rect l="l" t="t" r="r" b="b"/>
              <a:pathLst>
                <a:path w="18878" h="6832" extrusionOk="0">
                  <a:moveTo>
                    <a:pt x="16883" y="6793"/>
                  </a:moveTo>
                  <a:cubicBezTo>
                    <a:pt x="16449" y="6793"/>
                    <a:pt x="16054" y="6675"/>
                    <a:pt x="15699" y="6399"/>
                  </a:cubicBezTo>
                  <a:cubicBezTo>
                    <a:pt x="8869" y="1148"/>
                    <a:pt x="3934" y="5688"/>
                    <a:pt x="3381" y="6241"/>
                  </a:cubicBezTo>
                  <a:cubicBezTo>
                    <a:pt x="2630" y="6991"/>
                    <a:pt x="1367" y="6991"/>
                    <a:pt x="577" y="6241"/>
                  </a:cubicBezTo>
                  <a:cubicBezTo>
                    <a:pt x="-173" y="5491"/>
                    <a:pt x="-212" y="4227"/>
                    <a:pt x="577" y="3477"/>
                  </a:cubicBezTo>
                  <a:cubicBezTo>
                    <a:pt x="3223" y="792"/>
                    <a:pt x="10290" y="-2682"/>
                    <a:pt x="18108" y="3280"/>
                  </a:cubicBezTo>
                  <a:cubicBezTo>
                    <a:pt x="18976" y="3951"/>
                    <a:pt x="19134" y="5175"/>
                    <a:pt x="18463" y="6043"/>
                  </a:cubicBezTo>
                  <a:cubicBezTo>
                    <a:pt x="18068" y="6557"/>
                    <a:pt x="17476" y="6833"/>
                    <a:pt x="16883" y="683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9" name="Google Shape;469;p27"/>
            <p:cNvSpPr/>
            <p:nvPr/>
          </p:nvSpPr>
          <p:spPr>
            <a:xfrm>
              <a:off x="2246987" y="2216516"/>
              <a:ext cx="129447" cy="46194"/>
            </a:xfrm>
            <a:custGeom>
              <a:avLst/>
              <a:gdLst/>
              <a:ahLst/>
              <a:cxnLst/>
              <a:rect l="l" t="t" r="r" b="b"/>
              <a:pathLst>
                <a:path w="46475" h="16585" extrusionOk="0">
                  <a:moveTo>
                    <a:pt x="44499" y="16585"/>
                  </a:moveTo>
                  <a:cubicBezTo>
                    <a:pt x="44499" y="16585"/>
                    <a:pt x="44144" y="16585"/>
                    <a:pt x="43946" y="16506"/>
                  </a:cubicBezTo>
                  <a:lnTo>
                    <a:pt x="1424" y="3872"/>
                  </a:lnTo>
                  <a:cubicBezTo>
                    <a:pt x="398" y="3556"/>
                    <a:pt x="-234" y="2451"/>
                    <a:pt x="82" y="1424"/>
                  </a:cubicBezTo>
                  <a:cubicBezTo>
                    <a:pt x="398" y="398"/>
                    <a:pt x="1464" y="-234"/>
                    <a:pt x="2529" y="82"/>
                  </a:cubicBezTo>
                  <a:lnTo>
                    <a:pt x="45052" y="12716"/>
                  </a:lnTo>
                  <a:cubicBezTo>
                    <a:pt x="46078" y="13032"/>
                    <a:pt x="46710" y="14137"/>
                    <a:pt x="46394" y="15164"/>
                  </a:cubicBezTo>
                  <a:cubicBezTo>
                    <a:pt x="46157" y="16032"/>
                    <a:pt x="45368" y="16585"/>
                    <a:pt x="44499" y="1658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0" name="Google Shape;470;p27"/>
            <p:cNvSpPr/>
            <p:nvPr/>
          </p:nvSpPr>
          <p:spPr>
            <a:xfrm>
              <a:off x="2247112" y="2487604"/>
              <a:ext cx="339380" cy="113039"/>
            </a:xfrm>
            <a:custGeom>
              <a:avLst/>
              <a:gdLst/>
              <a:ahLst/>
              <a:cxnLst/>
              <a:rect l="l" t="t" r="r" b="b"/>
              <a:pathLst>
                <a:path w="121847" h="40584" extrusionOk="0">
                  <a:moveTo>
                    <a:pt x="60997" y="40584"/>
                  </a:moveTo>
                  <a:cubicBezTo>
                    <a:pt x="59693" y="40584"/>
                    <a:pt x="58430" y="40545"/>
                    <a:pt x="57128" y="40427"/>
                  </a:cubicBezTo>
                  <a:cubicBezTo>
                    <a:pt x="22976" y="37979"/>
                    <a:pt x="1221" y="4459"/>
                    <a:pt x="313" y="3037"/>
                  </a:cubicBezTo>
                  <a:cubicBezTo>
                    <a:pt x="-279" y="2129"/>
                    <a:pt x="-3" y="905"/>
                    <a:pt x="905" y="313"/>
                  </a:cubicBezTo>
                  <a:cubicBezTo>
                    <a:pt x="1813" y="-279"/>
                    <a:pt x="3037" y="-3"/>
                    <a:pt x="3629" y="905"/>
                  </a:cubicBezTo>
                  <a:cubicBezTo>
                    <a:pt x="3827" y="1221"/>
                    <a:pt x="25265" y="34188"/>
                    <a:pt x="57443" y="36478"/>
                  </a:cubicBezTo>
                  <a:cubicBezTo>
                    <a:pt x="77856" y="37939"/>
                    <a:pt x="98386" y="26884"/>
                    <a:pt x="118364" y="3629"/>
                  </a:cubicBezTo>
                  <a:cubicBezTo>
                    <a:pt x="119074" y="2800"/>
                    <a:pt x="120338" y="2721"/>
                    <a:pt x="121167" y="3432"/>
                  </a:cubicBezTo>
                  <a:cubicBezTo>
                    <a:pt x="121996" y="4143"/>
                    <a:pt x="122075" y="5406"/>
                    <a:pt x="121364" y="6235"/>
                  </a:cubicBezTo>
                  <a:cubicBezTo>
                    <a:pt x="101742" y="29056"/>
                    <a:pt x="81448" y="40584"/>
                    <a:pt x="61036" y="4058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1" name="Google Shape;471;p27"/>
            <p:cNvSpPr/>
            <p:nvPr/>
          </p:nvSpPr>
          <p:spPr>
            <a:xfrm>
              <a:off x="2183220" y="2487495"/>
              <a:ext cx="467164" cy="152737"/>
            </a:xfrm>
            <a:custGeom>
              <a:avLst/>
              <a:gdLst/>
              <a:ahLst/>
              <a:cxnLst/>
              <a:rect l="l" t="t" r="r" b="b"/>
              <a:pathLst>
                <a:path w="167725" h="54837" extrusionOk="0">
                  <a:moveTo>
                    <a:pt x="83975" y="54837"/>
                  </a:moveTo>
                  <a:cubicBezTo>
                    <a:pt x="82198" y="54837"/>
                    <a:pt x="80422" y="54758"/>
                    <a:pt x="78645" y="54640"/>
                  </a:cubicBezTo>
                  <a:cubicBezTo>
                    <a:pt x="31583" y="51284"/>
                    <a:pt x="1577" y="5011"/>
                    <a:pt x="313" y="3037"/>
                  </a:cubicBezTo>
                  <a:cubicBezTo>
                    <a:pt x="-279" y="2129"/>
                    <a:pt x="-3" y="905"/>
                    <a:pt x="905" y="313"/>
                  </a:cubicBezTo>
                  <a:cubicBezTo>
                    <a:pt x="1813" y="-279"/>
                    <a:pt x="3037" y="-3"/>
                    <a:pt x="3630" y="905"/>
                  </a:cubicBezTo>
                  <a:cubicBezTo>
                    <a:pt x="3945" y="1379"/>
                    <a:pt x="33873" y="47454"/>
                    <a:pt x="78961" y="50692"/>
                  </a:cubicBezTo>
                  <a:cubicBezTo>
                    <a:pt x="107585" y="52705"/>
                    <a:pt x="136289" y="37268"/>
                    <a:pt x="164242" y="4774"/>
                  </a:cubicBezTo>
                  <a:cubicBezTo>
                    <a:pt x="164953" y="3945"/>
                    <a:pt x="166216" y="3866"/>
                    <a:pt x="167045" y="4577"/>
                  </a:cubicBezTo>
                  <a:cubicBezTo>
                    <a:pt x="167874" y="5288"/>
                    <a:pt x="167953" y="6551"/>
                    <a:pt x="167242" y="7380"/>
                  </a:cubicBezTo>
                  <a:cubicBezTo>
                    <a:pt x="140118" y="38887"/>
                    <a:pt x="112165" y="54837"/>
                    <a:pt x="84015" y="5483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2" name="Google Shape;472;p27"/>
            <p:cNvSpPr/>
            <p:nvPr/>
          </p:nvSpPr>
          <p:spPr>
            <a:xfrm>
              <a:off x="1704709" y="2511864"/>
              <a:ext cx="501850" cy="510838"/>
            </a:xfrm>
            <a:custGeom>
              <a:avLst/>
              <a:gdLst/>
              <a:ahLst/>
              <a:cxnLst/>
              <a:rect l="l" t="t" r="r" b="b"/>
              <a:pathLst>
                <a:path w="180178" h="183405" extrusionOk="0">
                  <a:moveTo>
                    <a:pt x="1984" y="183366"/>
                  </a:moveTo>
                  <a:cubicBezTo>
                    <a:pt x="1984" y="183366"/>
                    <a:pt x="1669" y="183366"/>
                    <a:pt x="1511" y="183327"/>
                  </a:cubicBezTo>
                  <a:cubicBezTo>
                    <a:pt x="444" y="183050"/>
                    <a:pt x="-187" y="181984"/>
                    <a:pt x="50" y="180958"/>
                  </a:cubicBezTo>
                  <a:cubicBezTo>
                    <a:pt x="444" y="179339"/>
                    <a:pt x="41387" y="17266"/>
                    <a:pt x="177955" y="12"/>
                  </a:cubicBezTo>
                  <a:cubicBezTo>
                    <a:pt x="179060" y="-106"/>
                    <a:pt x="180008" y="644"/>
                    <a:pt x="180166" y="1710"/>
                  </a:cubicBezTo>
                  <a:cubicBezTo>
                    <a:pt x="180285" y="2776"/>
                    <a:pt x="179534" y="3763"/>
                    <a:pt x="178468" y="3921"/>
                  </a:cubicBezTo>
                  <a:cubicBezTo>
                    <a:pt x="44625" y="20859"/>
                    <a:pt x="4274" y="180287"/>
                    <a:pt x="3879" y="181905"/>
                  </a:cubicBezTo>
                  <a:cubicBezTo>
                    <a:pt x="3643" y="182813"/>
                    <a:pt x="2853" y="183406"/>
                    <a:pt x="1945" y="18340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3" name="Google Shape;473;p27"/>
            <p:cNvSpPr/>
            <p:nvPr/>
          </p:nvSpPr>
          <p:spPr>
            <a:xfrm>
              <a:off x="2751221" y="2838306"/>
              <a:ext cx="155453" cy="91583"/>
            </a:xfrm>
            <a:custGeom>
              <a:avLst/>
              <a:gdLst/>
              <a:ahLst/>
              <a:cxnLst/>
              <a:rect l="l" t="t" r="r" b="b"/>
              <a:pathLst>
                <a:path w="55812" h="32881" extrusionOk="0">
                  <a:moveTo>
                    <a:pt x="1493" y="32881"/>
                  </a:moveTo>
                  <a:cubicBezTo>
                    <a:pt x="980" y="32881"/>
                    <a:pt x="467" y="32605"/>
                    <a:pt x="190" y="32131"/>
                  </a:cubicBezTo>
                  <a:cubicBezTo>
                    <a:pt x="-205" y="31420"/>
                    <a:pt x="32" y="30512"/>
                    <a:pt x="743" y="30117"/>
                  </a:cubicBezTo>
                  <a:lnTo>
                    <a:pt x="53609" y="190"/>
                  </a:lnTo>
                  <a:cubicBezTo>
                    <a:pt x="54320" y="-205"/>
                    <a:pt x="55228" y="32"/>
                    <a:pt x="55623" y="743"/>
                  </a:cubicBezTo>
                  <a:cubicBezTo>
                    <a:pt x="56017" y="1454"/>
                    <a:pt x="55781" y="2362"/>
                    <a:pt x="55070" y="2756"/>
                  </a:cubicBezTo>
                  <a:lnTo>
                    <a:pt x="2204" y="32684"/>
                  </a:lnTo>
                  <a:cubicBezTo>
                    <a:pt x="1967" y="32802"/>
                    <a:pt x="1730" y="32881"/>
                    <a:pt x="1493" y="32881"/>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4" name="Google Shape;474;p27"/>
            <p:cNvSpPr/>
            <p:nvPr/>
          </p:nvSpPr>
          <p:spPr>
            <a:xfrm>
              <a:off x="2768231" y="2825399"/>
              <a:ext cx="125411" cy="110209"/>
            </a:xfrm>
            <a:custGeom>
              <a:avLst/>
              <a:gdLst/>
              <a:ahLst/>
              <a:cxnLst/>
              <a:rect l="l" t="t" r="r" b="b"/>
              <a:pathLst>
                <a:path w="45026" h="39568" extrusionOk="0">
                  <a:moveTo>
                    <a:pt x="10507" y="39568"/>
                  </a:moveTo>
                  <a:cubicBezTo>
                    <a:pt x="10073" y="39568"/>
                    <a:pt x="9639" y="39371"/>
                    <a:pt x="9323" y="39016"/>
                  </a:cubicBezTo>
                  <a:lnTo>
                    <a:pt x="321" y="27487"/>
                  </a:lnTo>
                  <a:cubicBezTo>
                    <a:pt x="-192" y="26855"/>
                    <a:pt x="-74" y="25908"/>
                    <a:pt x="558" y="25394"/>
                  </a:cubicBezTo>
                  <a:cubicBezTo>
                    <a:pt x="1190" y="24881"/>
                    <a:pt x="2137" y="25000"/>
                    <a:pt x="2651" y="25631"/>
                  </a:cubicBezTo>
                  <a:lnTo>
                    <a:pt x="9481" y="34357"/>
                  </a:lnTo>
                  <a:lnTo>
                    <a:pt x="11732" y="16550"/>
                  </a:lnTo>
                  <a:cubicBezTo>
                    <a:pt x="11810" y="16037"/>
                    <a:pt x="12126" y="15563"/>
                    <a:pt x="12640" y="15366"/>
                  </a:cubicBezTo>
                  <a:cubicBezTo>
                    <a:pt x="13153" y="15169"/>
                    <a:pt x="13706" y="15247"/>
                    <a:pt x="14100" y="15563"/>
                  </a:cubicBezTo>
                  <a:lnTo>
                    <a:pt x="26893" y="25473"/>
                  </a:lnTo>
                  <a:lnTo>
                    <a:pt x="27287" y="6719"/>
                  </a:lnTo>
                  <a:cubicBezTo>
                    <a:pt x="27287" y="6167"/>
                    <a:pt x="27642" y="5653"/>
                    <a:pt x="28156" y="5416"/>
                  </a:cubicBezTo>
                  <a:cubicBezTo>
                    <a:pt x="28669" y="5180"/>
                    <a:pt x="29301" y="5259"/>
                    <a:pt x="29735" y="5653"/>
                  </a:cubicBezTo>
                  <a:lnTo>
                    <a:pt x="41580" y="15682"/>
                  </a:lnTo>
                  <a:lnTo>
                    <a:pt x="39921" y="1666"/>
                  </a:lnTo>
                  <a:cubicBezTo>
                    <a:pt x="39843" y="837"/>
                    <a:pt x="40395" y="126"/>
                    <a:pt x="41225" y="7"/>
                  </a:cubicBezTo>
                  <a:cubicBezTo>
                    <a:pt x="42014" y="-71"/>
                    <a:pt x="42764" y="481"/>
                    <a:pt x="42882" y="1310"/>
                  </a:cubicBezTo>
                  <a:lnTo>
                    <a:pt x="45015" y="19077"/>
                  </a:lnTo>
                  <a:cubicBezTo>
                    <a:pt x="45094" y="19669"/>
                    <a:pt x="44778" y="20262"/>
                    <a:pt x="44265" y="20538"/>
                  </a:cubicBezTo>
                  <a:cubicBezTo>
                    <a:pt x="43712" y="20814"/>
                    <a:pt x="43080" y="20775"/>
                    <a:pt x="42606" y="20380"/>
                  </a:cubicBezTo>
                  <a:lnTo>
                    <a:pt x="30248" y="9917"/>
                  </a:lnTo>
                  <a:lnTo>
                    <a:pt x="29854" y="28513"/>
                  </a:lnTo>
                  <a:cubicBezTo>
                    <a:pt x="29854" y="29066"/>
                    <a:pt x="29499" y="29579"/>
                    <a:pt x="29024" y="29816"/>
                  </a:cubicBezTo>
                  <a:cubicBezTo>
                    <a:pt x="28511" y="30053"/>
                    <a:pt x="27919" y="29974"/>
                    <a:pt x="27485" y="29658"/>
                  </a:cubicBezTo>
                  <a:lnTo>
                    <a:pt x="14416" y="19512"/>
                  </a:lnTo>
                  <a:lnTo>
                    <a:pt x="12047" y="38265"/>
                  </a:lnTo>
                  <a:cubicBezTo>
                    <a:pt x="11968" y="38858"/>
                    <a:pt x="11534" y="39331"/>
                    <a:pt x="10981" y="39489"/>
                  </a:cubicBezTo>
                  <a:cubicBezTo>
                    <a:pt x="10863" y="39489"/>
                    <a:pt x="10705" y="39529"/>
                    <a:pt x="10587" y="39529"/>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5" name="Google Shape;475;p27"/>
            <p:cNvSpPr/>
            <p:nvPr/>
          </p:nvSpPr>
          <p:spPr>
            <a:xfrm>
              <a:off x="2386433" y="2771426"/>
              <a:ext cx="539616" cy="646176"/>
            </a:xfrm>
            <a:custGeom>
              <a:avLst/>
              <a:gdLst/>
              <a:ahLst/>
              <a:cxnLst/>
              <a:rect l="l" t="t" r="r" b="b"/>
              <a:pathLst>
                <a:path w="193737" h="231995" extrusionOk="0">
                  <a:moveTo>
                    <a:pt x="15477" y="0"/>
                  </a:moveTo>
                  <a:lnTo>
                    <a:pt x="193737" y="22347"/>
                  </a:lnTo>
                  <a:lnTo>
                    <a:pt x="181380" y="231995"/>
                  </a:lnTo>
                  <a:lnTo>
                    <a:pt x="0" y="212649"/>
                  </a:lnTo>
                  <a:lnTo>
                    <a:pt x="15477" y="0"/>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6" name="Google Shape;476;p27"/>
            <p:cNvSpPr/>
            <p:nvPr/>
          </p:nvSpPr>
          <p:spPr>
            <a:xfrm>
              <a:off x="2891631" y="2784071"/>
              <a:ext cx="153075" cy="637825"/>
            </a:xfrm>
            <a:custGeom>
              <a:avLst/>
              <a:gdLst/>
              <a:ahLst/>
              <a:cxnLst/>
              <a:rect l="l" t="t" r="r" b="b"/>
              <a:pathLst>
                <a:path w="54958" h="228997" extrusionOk="0">
                  <a:moveTo>
                    <a:pt x="12357" y="17806"/>
                  </a:moveTo>
                  <a:lnTo>
                    <a:pt x="0" y="227455"/>
                  </a:lnTo>
                  <a:cubicBezTo>
                    <a:pt x="32256" y="235193"/>
                    <a:pt x="38416" y="211307"/>
                    <a:pt x="38416" y="211307"/>
                  </a:cubicBezTo>
                  <a:lnTo>
                    <a:pt x="54958" y="0"/>
                  </a:lnTo>
                  <a:cubicBezTo>
                    <a:pt x="54958" y="0"/>
                    <a:pt x="48997" y="29335"/>
                    <a:pt x="12357" y="17846"/>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7" name="Google Shape;477;p27"/>
            <p:cNvSpPr/>
            <p:nvPr/>
          </p:nvSpPr>
          <p:spPr>
            <a:xfrm>
              <a:off x="2988955" y="2491105"/>
              <a:ext cx="227194" cy="292638"/>
            </a:xfrm>
            <a:custGeom>
              <a:avLst/>
              <a:gdLst/>
              <a:ahLst/>
              <a:cxnLst/>
              <a:rect l="l" t="t" r="r" b="b"/>
              <a:pathLst>
                <a:path w="81569" h="105065" extrusionOk="0">
                  <a:moveTo>
                    <a:pt x="18280" y="44697"/>
                  </a:moveTo>
                  <a:cubicBezTo>
                    <a:pt x="9436" y="61122"/>
                    <a:pt x="987" y="81534"/>
                    <a:pt x="0" y="100801"/>
                  </a:cubicBezTo>
                  <a:lnTo>
                    <a:pt x="20096" y="105065"/>
                  </a:lnTo>
                  <a:lnTo>
                    <a:pt x="67553" y="24048"/>
                  </a:lnTo>
                  <a:lnTo>
                    <a:pt x="81569" y="4"/>
                  </a:lnTo>
                  <a:cubicBezTo>
                    <a:pt x="58354" y="-352"/>
                    <a:pt x="29295" y="24246"/>
                    <a:pt x="18280" y="44697"/>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8" name="Google Shape;478;p27"/>
            <p:cNvSpPr/>
            <p:nvPr/>
          </p:nvSpPr>
          <p:spPr>
            <a:xfrm>
              <a:off x="2998631" y="2491116"/>
              <a:ext cx="217515" cy="881508"/>
            </a:xfrm>
            <a:custGeom>
              <a:avLst/>
              <a:gdLst/>
              <a:ahLst/>
              <a:cxnLst/>
              <a:rect l="l" t="t" r="r" b="b"/>
              <a:pathLst>
                <a:path w="78094" h="316486" extrusionOk="0">
                  <a:moveTo>
                    <a:pt x="64079" y="24044"/>
                  </a:moveTo>
                  <a:lnTo>
                    <a:pt x="16622" y="105061"/>
                  </a:lnTo>
                  <a:lnTo>
                    <a:pt x="16543" y="105180"/>
                  </a:lnTo>
                  <a:lnTo>
                    <a:pt x="0" y="316487"/>
                  </a:lnTo>
                  <a:lnTo>
                    <a:pt x="69290" y="209846"/>
                  </a:lnTo>
                  <a:lnTo>
                    <a:pt x="78095" y="0"/>
                  </a:lnTo>
                  <a:lnTo>
                    <a:pt x="64079" y="24044"/>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9" name="Google Shape;479;p27"/>
            <p:cNvSpPr/>
            <p:nvPr/>
          </p:nvSpPr>
          <p:spPr>
            <a:xfrm>
              <a:off x="2446476" y="2712013"/>
              <a:ext cx="538298" cy="121765"/>
            </a:xfrm>
            <a:custGeom>
              <a:avLst/>
              <a:gdLst/>
              <a:ahLst/>
              <a:cxnLst/>
              <a:rect l="l" t="t" r="r" b="b"/>
              <a:pathLst>
                <a:path w="193264" h="43717" extrusionOk="0">
                  <a:moveTo>
                    <a:pt x="193264" y="21055"/>
                  </a:moveTo>
                  <a:cubicBezTo>
                    <a:pt x="181854" y="17462"/>
                    <a:pt x="105970" y="-5240"/>
                    <a:pt x="27519" y="1116"/>
                  </a:cubicBezTo>
                  <a:cubicBezTo>
                    <a:pt x="14924" y="2143"/>
                    <a:pt x="4106" y="10434"/>
                    <a:pt x="0" y="22358"/>
                  </a:cubicBezTo>
                  <a:lnTo>
                    <a:pt x="0" y="22358"/>
                  </a:lnTo>
                  <a:lnTo>
                    <a:pt x="172180" y="43717"/>
                  </a:lnTo>
                  <a:cubicBezTo>
                    <a:pt x="173365" y="40480"/>
                    <a:pt x="174589" y="37637"/>
                    <a:pt x="175734" y="35150"/>
                  </a:cubicBezTo>
                  <a:cubicBezTo>
                    <a:pt x="179248" y="27648"/>
                    <a:pt x="185881" y="22753"/>
                    <a:pt x="193264" y="21055"/>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0" name="Google Shape;480;p27"/>
            <p:cNvSpPr/>
            <p:nvPr/>
          </p:nvSpPr>
          <p:spPr>
            <a:xfrm>
              <a:off x="2926052" y="2768813"/>
              <a:ext cx="118657" cy="72396"/>
            </a:xfrm>
            <a:custGeom>
              <a:avLst/>
              <a:gdLst/>
              <a:ahLst/>
              <a:cxnLst/>
              <a:rect l="l" t="t" r="r" b="b"/>
              <a:pathLst>
                <a:path w="42601" h="25992" extrusionOk="0">
                  <a:moveTo>
                    <a:pt x="42167" y="5123"/>
                  </a:moveTo>
                  <a:cubicBezTo>
                    <a:pt x="35850" y="345"/>
                    <a:pt x="28112" y="-957"/>
                    <a:pt x="21084" y="661"/>
                  </a:cubicBezTo>
                  <a:cubicBezTo>
                    <a:pt x="13701" y="2359"/>
                    <a:pt x="7067" y="7255"/>
                    <a:pt x="3553" y="14756"/>
                  </a:cubicBezTo>
                  <a:cubicBezTo>
                    <a:pt x="2409" y="17244"/>
                    <a:pt x="1185" y="20086"/>
                    <a:pt x="0" y="23324"/>
                  </a:cubicBezTo>
                  <a:cubicBezTo>
                    <a:pt x="36639" y="34813"/>
                    <a:pt x="42601" y="5478"/>
                    <a:pt x="42601" y="5478"/>
                  </a:cubicBezTo>
                  <a:cubicBezTo>
                    <a:pt x="42601" y="5478"/>
                    <a:pt x="42443" y="5360"/>
                    <a:pt x="42127" y="5123"/>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1" name="Google Shape;481;p27"/>
            <p:cNvSpPr/>
            <p:nvPr/>
          </p:nvSpPr>
          <p:spPr>
            <a:xfrm>
              <a:off x="2466731" y="2723012"/>
              <a:ext cx="489918" cy="64909"/>
            </a:xfrm>
            <a:custGeom>
              <a:avLst/>
              <a:gdLst/>
              <a:ahLst/>
              <a:cxnLst/>
              <a:rect l="l" t="t" r="r" b="b"/>
              <a:pathLst>
                <a:path w="175894" h="23304" extrusionOk="0">
                  <a:moveTo>
                    <a:pt x="173950" y="23304"/>
                  </a:moveTo>
                  <a:cubicBezTo>
                    <a:pt x="173753" y="23304"/>
                    <a:pt x="173556" y="23304"/>
                    <a:pt x="173318" y="23225"/>
                  </a:cubicBezTo>
                  <a:cubicBezTo>
                    <a:pt x="172410" y="22909"/>
                    <a:pt x="81445" y="-6505"/>
                    <a:pt x="2323" y="7867"/>
                  </a:cubicBezTo>
                  <a:cubicBezTo>
                    <a:pt x="1217" y="8064"/>
                    <a:pt x="230" y="7353"/>
                    <a:pt x="33" y="6287"/>
                  </a:cubicBezTo>
                  <a:cubicBezTo>
                    <a:pt x="-165" y="5221"/>
                    <a:pt x="546" y="4195"/>
                    <a:pt x="1612" y="3997"/>
                  </a:cubicBezTo>
                  <a:cubicBezTo>
                    <a:pt x="81721" y="-10532"/>
                    <a:pt x="173635" y="19198"/>
                    <a:pt x="174543" y="19474"/>
                  </a:cubicBezTo>
                  <a:cubicBezTo>
                    <a:pt x="175569" y="19830"/>
                    <a:pt x="176122" y="20935"/>
                    <a:pt x="175806" y="21962"/>
                  </a:cubicBezTo>
                  <a:cubicBezTo>
                    <a:pt x="175530" y="22791"/>
                    <a:pt x="174779" y="23304"/>
                    <a:pt x="173911" y="2330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2" name="Google Shape;482;p27"/>
            <p:cNvSpPr/>
            <p:nvPr/>
          </p:nvSpPr>
          <p:spPr>
            <a:xfrm>
              <a:off x="2447467" y="2762688"/>
              <a:ext cx="489951" cy="60530"/>
            </a:xfrm>
            <a:custGeom>
              <a:avLst/>
              <a:gdLst/>
              <a:ahLst/>
              <a:cxnLst/>
              <a:rect l="l" t="t" r="r" b="b"/>
              <a:pathLst>
                <a:path w="175906" h="21732" extrusionOk="0">
                  <a:moveTo>
                    <a:pt x="173878" y="21733"/>
                  </a:moveTo>
                  <a:cubicBezTo>
                    <a:pt x="173641" y="21733"/>
                    <a:pt x="173404" y="21693"/>
                    <a:pt x="173207" y="21614"/>
                  </a:cubicBezTo>
                  <a:cubicBezTo>
                    <a:pt x="172694" y="21417"/>
                    <a:pt x="120262" y="2387"/>
                    <a:pt x="1974" y="4045"/>
                  </a:cubicBezTo>
                  <a:lnTo>
                    <a:pt x="1974" y="4045"/>
                  </a:lnTo>
                  <a:cubicBezTo>
                    <a:pt x="908" y="4045"/>
                    <a:pt x="0" y="3176"/>
                    <a:pt x="0" y="2110"/>
                  </a:cubicBezTo>
                  <a:cubicBezTo>
                    <a:pt x="0" y="1005"/>
                    <a:pt x="868" y="136"/>
                    <a:pt x="1935" y="97"/>
                  </a:cubicBezTo>
                  <a:cubicBezTo>
                    <a:pt x="121051" y="-1522"/>
                    <a:pt x="174075" y="17706"/>
                    <a:pt x="174628" y="17903"/>
                  </a:cubicBezTo>
                  <a:cubicBezTo>
                    <a:pt x="175655" y="18298"/>
                    <a:pt x="176168" y="19403"/>
                    <a:pt x="175773" y="20430"/>
                  </a:cubicBezTo>
                  <a:cubicBezTo>
                    <a:pt x="175497" y="21220"/>
                    <a:pt x="174707" y="21733"/>
                    <a:pt x="173917" y="2173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3" name="Google Shape;483;p27"/>
            <p:cNvSpPr/>
            <p:nvPr/>
          </p:nvSpPr>
          <p:spPr>
            <a:xfrm>
              <a:off x="2989476" y="2501650"/>
              <a:ext cx="217457" cy="273402"/>
            </a:xfrm>
            <a:custGeom>
              <a:avLst/>
              <a:gdLst/>
              <a:ahLst/>
              <a:cxnLst/>
              <a:rect l="l" t="t" r="r" b="b"/>
              <a:pathLst>
                <a:path w="78073" h="98159" extrusionOk="0">
                  <a:moveTo>
                    <a:pt x="1984" y="98121"/>
                  </a:moveTo>
                  <a:cubicBezTo>
                    <a:pt x="1984" y="98121"/>
                    <a:pt x="1668" y="98121"/>
                    <a:pt x="1510" y="98081"/>
                  </a:cubicBezTo>
                  <a:cubicBezTo>
                    <a:pt x="444" y="97805"/>
                    <a:pt x="-187" y="96739"/>
                    <a:pt x="50" y="95712"/>
                  </a:cubicBezTo>
                  <a:cubicBezTo>
                    <a:pt x="20225" y="13629"/>
                    <a:pt x="75105" y="166"/>
                    <a:pt x="75657" y="48"/>
                  </a:cubicBezTo>
                  <a:cubicBezTo>
                    <a:pt x="76723" y="-189"/>
                    <a:pt x="77790" y="482"/>
                    <a:pt x="78026" y="1548"/>
                  </a:cubicBezTo>
                  <a:cubicBezTo>
                    <a:pt x="78263" y="2614"/>
                    <a:pt x="77592" y="3680"/>
                    <a:pt x="76565" y="3917"/>
                  </a:cubicBezTo>
                  <a:cubicBezTo>
                    <a:pt x="76052" y="4035"/>
                    <a:pt x="23502" y="17104"/>
                    <a:pt x="3919" y="96660"/>
                  </a:cubicBezTo>
                  <a:cubicBezTo>
                    <a:pt x="3682" y="97568"/>
                    <a:pt x="2892" y="98160"/>
                    <a:pt x="2024" y="9816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4" name="Google Shape;484;p27"/>
            <p:cNvSpPr/>
            <p:nvPr/>
          </p:nvSpPr>
          <p:spPr>
            <a:xfrm>
              <a:off x="3025041" y="2561748"/>
              <a:ext cx="147459" cy="218802"/>
            </a:xfrm>
            <a:custGeom>
              <a:avLst/>
              <a:gdLst/>
              <a:ahLst/>
              <a:cxnLst/>
              <a:rect l="l" t="t" r="r" b="b"/>
              <a:pathLst>
                <a:path w="52942" h="78556" extrusionOk="0">
                  <a:moveTo>
                    <a:pt x="1967" y="78478"/>
                  </a:moveTo>
                  <a:cubicBezTo>
                    <a:pt x="1967" y="78478"/>
                    <a:pt x="1731" y="78478"/>
                    <a:pt x="1612" y="78478"/>
                  </a:cubicBezTo>
                  <a:cubicBezTo>
                    <a:pt x="546" y="78280"/>
                    <a:pt x="-164" y="77254"/>
                    <a:pt x="33" y="76188"/>
                  </a:cubicBezTo>
                  <a:cubicBezTo>
                    <a:pt x="6785" y="39588"/>
                    <a:pt x="47885" y="2080"/>
                    <a:pt x="49622" y="501"/>
                  </a:cubicBezTo>
                  <a:cubicBezTo>
                    <a:pt x="50451" y="-210"/>
                    <a:pt x="51675" y="-170"/>
                    <a:pt x="52425" y="659"/>
                  </a:cubicBezTo>
                  <a:cubicBezTo>
                    <a:pt x="53176" y="1488"/>
                    <a:pt x="53097" y="2712"/>
                    <a:pt x="52268" y="3462"/>
                  </a:cubicBezTo>
                  <a:cubicBezTo>
                    <a:pt x="51833" y="3857"/>
                    <a:pt x="10417" y="41641"/>
                    <a:pt x="3902" y="76938"/>
                  </a:cubicBezTo>
                  <a:cubicBezTo>
                    <a:pt x="3744" y="77885"/>
                    <a:pt x="2915" y="78556"/>
                    <a:pt x="1967" y="7855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5" name="Google Shape;485;p27"/>
            <p:cNvSpPr/>
            <p:nvPr/>
          </p:nvSpPr>
          <p:spPr>
            <a:xfrm>
              <a:off x="2993069" y="2792416"/>
              <a:ext cx="57920" cy="585818"/>
            </a:xfrm>
            <a:custGeom>
              <a:avLst/>
              <a:gdLst/>
              <a:ahLst/>
              <a:cxnLst/>
              <a:rect l="l" t="t" r="r" b="b"/>
              <a:pathLst>
                <a:path w="20795" h="210325" extrusionOk="0">
                  <a:moveTo>
                    <a:pt x="1997" y="210286"/>
                  </a:moveTo>
                  <a:cubicBezTo>
                    <a:pt x="1997" y="210286"/>
                    <a:pt x="1760" y="210286"/>
                    <a:pt x="1602" y="210286"/>
                  </a:cubicBezTo>
                  <a:cubicBezTo>
                    <a:pt x="536" y="210088"/>
                    <a:pt x="-135" y="209062"/>
                    <a:pt x="23" y="208035"/>
                  </a:cubicBezTo>
                  <a:cubicBezTo>
                    <a:pt x="457" y="204640"/>
                    <a:pt x="11236" y="71704"/>
                    <a:pt x="16842" y="1821"/>
                  </a:cubicBezTo>
                  <a:cubicBezTo>
                    <a:pt x="16921" y="755"/>
                    <a:pt x="17869" y="-74"/>
                    <a:pt x="18974" y="5"/>
                  </a:cubicBezTo>
                  <a:cubicBezTo>
                    <a:pt x="20080" y="84"/>
                    <a:pt x="20869" y="1032"/>
                    <a:pt x="20790" y="2137"/>
                  </a:cubicBezTo>
                  <a:cubicBezTo>
                    <a:pt x="18026" y="36289"/>
                    <a:pt x="4287" y="206732"/>
                    <a:pt x="3892" y="208746"/>
                  </a:cubicBezTo>
                  <a:cubicBezTo>
                    <a:pt x="3695" y="209693"/>
                    <a:pt x="2866" y="210325"/>
                    <a:pt x="1958" y="21032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6" name="Google Shape;486;p27"/>
            <p:cNvSpPr/>
            <p:nvPr/>
          </p:nvSpPr>
          <p:spPr>
            <a:xfrm>
              <a:off x="2886119" y="2836953"/>
              <a:ext cx="44345" cy="586147"/>
            </a:xfrm>
            <a:custGeom>
              <a:avLst/>
              <a:gdLst/>
              <a:ahLst/>
              <a:cxnLst/>
              <a:rect l="l" t="t" r="r" b="b"/>
              <a:pathLst>
                <a:path w="15921" h="210443" extrusionOk="0">
                  <a:moveTo>
                    <a:pt x="1979" y="210444"/>
                  </a:moveTo>
                  <a:cubicBezTo>
                    <a:pt x="1979" y="210444"/>
                    <a:pt x="1900" y="210444"/>
                    <a:pt x="1861" y="210444"/>
                  </a:cubicBezTo>
                  <a:cubicBezTo>
                    <a:pt x="755" y="210365"/>
                    <a:pt x="-74" y="209457"/>
                    <a:pt x="5" y="208351"/>
                  </a:cubicBezTo>
                  <a:lnTo>
                    <a:pt x="11968" y="1861"/>
                  </a:lnTo>
                  <a:cubicBezTo>
                    <a:pt x="12047" y="755"/>
                    <a:pt x="12994" y="-74"/>
                    <a:pt x="14061" y="5"/>
                  </a:cubicBezTo>
                  <a:cubicBezTo>
                    <a:pt x="15166" y="84"/>
                    <a:pt x="15995" y="992"/>
                    <a:pt x="15916" y="2098"/>
                  </a:cubicBezTo>
                  <a:lnTo>
                    <a:pt x="3953" y="208588"/>
                  </a:lnTo>
                  <a:cubicBezTo>
                    <a:pt x="3874" y="209654"/>
                    <a:pt x="3005" y="210444"/>
                    <a:pt x="1979" y="21044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7" name="Google Shape;487;p27"/>
            <p:cNvSpPr/>
            <p:nvPr/>
          </p:nvSpPr>
          <p:spPr>
            <a:xfrm>
              <a:off x="3052092" y="2727465"/>
              <a:ext cx="240193" cy="226835"/>
            </a:xfrm>
            <a:custGeom>
              <a:avLst/>
              <a:gdLst/>
              <a:ahLst/>
              <a:cxnLst/>
              <a:rect l="l" t="t" r="r" b="b"/>
              <a:pathLst>
                <a:path w="86236" h="81440" extrusionOk="0">
                  <a:moveTo>
                    <a:pt x="56809" y="187"/>
                  </a:moveTo>
                  <a:cubicBezTo>
                    <a:pt x="56888" y="1767"/>
                    <a:pt x="53966" y="5557"/>
                    <a:pt x="52189" y="6228"/>
                  </a:cubicBezTo>
                  <a:cubicBezTo>
                    <a:pt x="39437" y="11045"/>
                    <a:pt x="8601" y="23284"/>
                    <a:pt x="3706" y="30470"/>
                  </a:cubicBezTo>
                  <a:cubicBezTo>
                    <a:pt x="2995" y="31496"/>
                    <a:pt x="3153" y="32918"/>
                    <a:pt x="4140" y="33668"/>
                  </a:cubicBezTo>
                  <a:cubicBezTo>
                    <a:pt x="5956" y="35089"/>
                    <a:pt x="11010" y="36155"/>
                    <a:pt x="24750" y="32997"/>
                  </a:cubicBezTo>
                  <a:cubicBezTo>
                    <a:pt x="25658" y="32799"/>
                    <a:pt x="26171" y="34023"/>
                    <a:pt x="25342" y="34458"/>
                  </a:cubicBezTo>
                  <a:cubicBezTo>
                    <a:pt x="17958" y="38208"/>
                    <a:pt x="6706" y="44604"/>
                    <a:pt x="665" y="51435"/>
                  </a:cubicBezTo>
                  <a:cubicBezTo>
                    <a:pt x="-677" y="52935"/>
                    <a:pt x="113" y="55383"/>
                    <a:pt x="2126" y="55738"/>
                  </a:cubicBezTo>
                  <a:cubicBezTo>
                    <a:pt x="5956" y="56488"/>
                    <a:pt x="13734" y="56251"/>
                    <a:pt x="29132" y="51198"/>
                  </a:cubicBezTo>
                  <a:cubicBezTo>
                    <a:pt x="30001" y="50921"/>
                    <a:pt x="30593" y="52106"/>
                    <a:pt x="29803" y="52580"/>
                  </a:cubicBezTo>
                  <a:cubicBezTo>
                    <a:pt x="24671" y="55896"/>
                    <a:pt x="17801" y="60831"/>
                    <a:pt x="15037" y="64859"/>
                  </a:cubicBezTo>
                  <a:cubicBezTo>
                    <a:pt x="13932" y="66477"/>
                    <a:pt x="14919" y="68649"/>
                    <a:pt x="16853" y="68886"/>
                  </a:cubicBezTo>
                  <a:cubicBezTo>
                    <a:pt x="20604" y="69320"/>
                    <a:pt x="28145" y="69162"/>
                    <a:pt x="41529" y="64780"/>
                  </a:cubicBezTo>
                  <a:cubicBezTo>
                    <a:pt x="42200" y="64543"/>
                    <a:pt x="42674" y="65451"/>
                    <a:pt x="42082" y="65846"/>
                  </a:cubicBezTo>
                  <a:cubicBezTo>
                    <a:pt x="38252" y="68451"/>
                    <a:pt x="33199" y="72518"/>
                    <a:pt x="31540" y="76624"/>
                  </a:cubicBezTo>
                  <a:cubicBezTo>
                    <a:pt x="30632" y="78954"/>
                    <a:pt x="32212" y="81441"/>
                    <a:pt x="34738" y="81441"/>
                  </a:cubicBezTo>
                  <a:cubicBezTo>
                    <a:pt x="38924" y="81441"/>
                    <a:pt x="44214" y="78085"/>
                    <a:pt x="62257" y="68728"/>
                  </a:cubicBezTo>
                  <a:cubicBezTo>
                    <a:pt x="62257" y="68728"/>
                    <a:pt x="81129" y="60950"/>
                    <a:pt x="81129" y="60950"/>
                  </a:cubicBezTo>
                  <a:cubicBezTo>
                    <a:pt x="81446" y="60831"/>
                    <a:pt x="81840" y="59055"/>
                    <a:pt x="81959" y="58699"/>
                  </a:cubicBezTo>
                  <a:cubicBezTo>
                    <a:pt x="82235" y="57910"/>
                    <a:pt x="82512" y="57160"/>
                    <a:pt x="82748" y="56370"/>
                  </a:cubicBezTo>
                  <a:cubicBezTo>
                    <a:pt x="83222" y="54870"/>
                    <a:pt x="83696" y="53409"/>
                    <a:pt x="84091" y="51869"/>
                  </a:cubicBezTo>
                  <a:cubicBezTo>
                    <a:pt x="84841" y="49145"/>
                    <a:pt x="85394" y="46342"/>
                    <a:pt x="85789" y="43538"/>
                  </a:cubicBezTo>
                  <a:cubicBezTo>
                    <a:pt x="86776" y="36155"/>
                    <a:pt x="86144" y="28733"/>
                    <a:pt x="83775" y="21665"/>
                  </a:cubicBezTo>
                  <a:cubicBezTo>
                    <a:pt x="82906" y="19139"/>
                    <a:pt x="78642" y="13019"/>
                    <a:pt x="76629" y="11203"/>
                  </a:cubicBezTo>
                  <a:cubicBezTo>
                    <a:pt x="69127" y="4293"/>
                    <a:pt x="66442" y="2556"/>
                    <a:pt x="58349" y="69"/>
                  </a:cubicBezTo>
                  <a:cubicBezTo>
                    <a:pt x="57875" y="-89"/>
                    <a:pt x="57362" y="69"/>
                    <a:pt x="56848" y="108"/>
                  </a:cubicBez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8" name="Google Shape;488;p27"/>
            <p:cNvSpPr/>
            <p:nvPr/>
          </p:nvSpPr>
          <p:spPr>
            <a:xfrm>
              <a:off x="3045861" y="2722268"/>
              <a:ext cx="236809" cy="237642"/>
            </a:xfrm>
            <a:custGeom>
              <a:avLst/>
              <a:gdLst/>
              <a:ahLst/>
              <a:cxnLst/>
              <a:rect l="l" t="t" r="r" b="b"/>
              <a:pathLst>
                <a:path w="85021" h="85320" extrusionOk="0">
                  <a:moveTo>
                    <a:pt x="36778" y="85281"/>
                  </a:moveTo>
                  <a:cubicBezTo>
                    <a:pt x="35001" y="85360"/>
                    <a:pt x="33303" y="84412"/>
                    <a:pt x="32277" y="82912"/>
                  </a:cubicBezTo>
                  <a:cubicBezTo>
                    <a:pt x="31250" y="81412"/>
                    <a:pt x="31053" y="79477"/>
                    <a:pt x="31724" y="77779"/>
                  </a:cubicBezTo>
                  <a:cubicBezTo>
                    <a:pt x="32751" y="75213"/>
                    <a:pt x="34843" y="72765"/>
                    <a:pt x="37212" y="70554"/>
                  </a:cubicBezTo>
                  <a:cubicBezTo>
                    <a:pt x="27934" y="73002"/>
                    <a:pt x="22091" y="73120"/>
                    <a:pt x="18616" y="72686"/>
                  </a:cubicBezTo>
                  <a:cubicBezTo>
                    <a:pt x="16997" y="72489"/>
                    <a:pt x="15655" y="71502"/>
                    <a:pt x="14984" y="70041"/>
                  </a:cubicBezTo>
                  <a:cubicBezTo>
                    <a:pt x="14312" y="68580"/>
                    <a:pt x="14470" y="66922"/>
                    <a:pt x="15378" y="65579"/>
                  </a:cubicBezTo>
                  <a:cubicBezTo>
                    <a:pt x="17234" y="62855"/>
                    <a:pt x="20748" y="59815"/>
                    <a:pt x="24459" y="57091"/>
                  </a:cubicBezTo>
                  <a:cubicBezTo>
                    <a:pt x="15378" y="59578"/>
                    <a:pt x="8390" y="60368"/>
                    <a:pt x="3731" y="59499"/>
                  </a:cubicBezTo>
                  <a:cubicBezTo>
                    <a:pt x="2113" y="59183"/>
                    <a:pt x="810" y="58078"/>
                    <a:pt x="257" y="56499"/>
                  </a:cubicBezTo>
                  <a:cubicBezTo>
                    <a:pt x="-296" y="54919"/>
                    <a:pt x="59" y="53222"/>
                    <a:pt x="1165" y="51958"/>
                  </a:cubicBezTo>
                  <a:cubicBezTo>
                    <a:pt x="5666" y="46865"/>
                    <a:pt x="12852" y="42048"/>
                    <a:pt x="19564" y="38218"/>
                  </a:cubicBezTo>
                  <a:cubicBezTo>
                    <a:pt x="12220" y="39324"/>
                    <a:pt x="7403" y="38929"/>
                    <a:pt x="4916" y="37034"/>
                  </a:cubicBezTo>
                  <a:cubicBezTo>
                    <a:pt x="3139" y="35652"/>
                    <a:pt x="2744" y="33046"/>
                    <a:pt x="4087" y="31151"/>
                  </a:cubicBezTo>
                  <a:cubicBezTo>
                    <a:pt x="9101" y="23808"/>
                    <a:pt x="37212" y="12358"/>
                    <a:pt x="53518" y="6199"/>
                  </a:cubicBezTo>
                  <a:cubicBezTo>
                    <a:pt x="54545" y="5804"/>
                    <a:pt x="56755" y="2922"/>
                    <a:pt x="56874" y="2014"/>
                  </a:cubicBezTo>
                  <a:cubicBezTo>
                    <a:pt x="56834" y="908"/>
                    <a:pt x="57663" y="40"/>
                    <a:pt x="58769" y="0"/>
                  </a:cubicBezTo>
                  <a:cubicBezTo>
                    <a:pt x="59875" y="0"/>
                    <a:pt x="60783" y="829"/>
                    <a:pt x="60822" y="1935"/>
                  </a:cubicBezTo>
                  <a:cubicBezTo>
                    <a:pt x="60941" y="4540"/>
                    <a:pt x="57348" y="9002"/>
                    <a:pt x="54939" y="9910"/>
                  </a:cubicBezTo>
                  <a:cubicBezTo>
                    <a:pt x="28723" y="19859"/>
                    <a:pt x="10483" y="28861"/>
                    <a:pt x="7363" y="33402"/>
                  </a:cubicBezTo>
                  <a:cubicBezTo>
                    <a:pt x="7245" y="33599"/>
                    <a:pt x="7245" y="33875"/>
                    <a:pt x="7363" y="33954"/>
                  </a:cubicBezTo>
                  <a:cubicBezTo>
                    <a:pt x="8114" y="34547"/>
                    <a:pt x="11785" y="36244"/>
                    <a:pt x="26315" y="32928"/>
                  </a:cubicBezTo>
                  <a:cubicBezTo>
                    <a:pt x="27697" y="32612"/>
                    <a:pt x="29079" y="33362"/>
                    <a:pt x="29552" y="34705"/>
                  </a:cubicBezTo>
                  <a:cubicBezTo>
                    <a:pt x="30026" y="36008"/>
                    <a:pt x="29474" y="37429"/>
                    <a:pt x="28210" y="38100"/>
                  </a:cubicBezTo>
                  <a:cubicBezTo>
                    <a:pt x="21774" y="41377"/>
                    <a:pt x="10128" y="47852"/>
                    <a:pt x="4126" y="54643"/>
                  </a:cubicBezTo>
                  <a:cubicBezTo>
                    <a:pt x="3889" y="54880"/>
                    <a:pt x="3968" y="55156"/>
                    <a:pt x="4008" y="55314"/>
                  </a:cubicBezTo>
                  <a:cubicBezTo>
                    <a:pt x="4047" y="55472"/>
                    <a:pt x="4205" y="55669"/>
                    <a:pt x="4481" y="55709"/>
                  </a:cubicBezTo>
                  <a:cubicBezTo>
                    <a:pt x="8074" y="56380"/>
                    <a:pt x="15457" y="56183"/>
                    <a:pt x="30500" y="51248"/>
                  </a:cubicBezTo>
                  <a:cubicBezTo>
                    <a:pt x="31843" y="50813"/>
                    <a:pt x="33264" y="51405"/>
                    <a:pt x="33856" y="52669"/>
                  </a:cubicBezTo>
                  <a:cubicBezTo>
                    <a:pt x="34448" y="53932"/>
                    <a:pt x="34053" y="55393"/>
                    <a:pt x="32869" y="56183"/>
                  </a:cubicBezTo>
                  <a:cubicBezTo>
                    <a:pt x="25683" y="60842"/>
                    <a:pt x="20630" y="65027"/>
                    <a:pt x="18656" y="67909"/>
                  </a:cubicBezTo>
                  <a:cubicBezTo>
                    <a:pt x="18498" y="68185"/>
                    <a:pt x="18537" y="68422"/>
                    <a:pt x="18577" y="68541"/>
                  </a:cubicBezTo>
                  <a:cubicBezTo>
                    <a:pt x="18616" y="68659"/>
                    <a:pt x="18774" y="68856"/>
                    <a:pt x="19090" y="68896"/>
                  </a:cubicBezTo>
                  <a:cubicBezTo>
                    <a:pt x="22248" y="69251"/>
                    <a:pt x="29552" y="69251"/>
                    <a:pt x="42897" y="64869"/>
                  </a:cubicBezTo>
                  <a:cubicBezTo>
                    <a:pt x="44121" y="64474"/>
                    <a:pt x="45464" y="65027"/>
                    <a:pt x="46016" y="66172"/>
                  </a:cubicBezTo>
                  <a:cubicBezTo>
                    <a:pt x="46609" y="67317"/>
                    <a:pt x="46214" y="68698"/>
                    <a:pt x="45148" y="69449"/>
                  </a:cubicBezTo>
                  <a:cubicBezTo>
                    <a:pt x="39976" y="73002"/>
                    <a:pt x="36462" y="76516"/>
                    <a:pt x="35356" y="79359"/>
                  </a:cubicBezTo>
                  <a:cubicBezTo>
                    <a:pt x="35159" y="79872"/>
                    <a:pt x="35198" y="80385"/>
                    <a:pt x="35475" y="80819"/>
                  </a:cubicBezTo>
                  <a:cubicBezTo>
                    <a:pt x="35633" y="81056"/>
                    <a:pt x="35988" y="81451"/>
                    <a:pt x="36699" y="81451"/>
                  </a:cubicBezTo>
                  <a:lnTo>
                    <a:pt x="36699" y="81451"/>
                  </a:lnTo>
                  <a:cubicBezTo>
                    <a:pt x="39541" y="81451"/>
                    <a:pt x="43687" y="79280"/>
                    <a:pt x="53676" y="73989"/>
                  </a:cubicBezTo>
                  <a:cubicBezTo>
                    <a:pt x="56400" y="72528"/>
                    <a:pt x="59598" y="70870"/>
                    <a:pt x="63309" y="68935"/>
                  </a:cubicBezTo>
                  <a:lnTo>
                    <a:pt x="82300" y="61078"/>
                  </a:lnTo>
                  <a:cubicBezTo>
                    <a:pt x="83288" y="60684"/>
                    <a:pt x="84472" y="61157"/>
                    <a:pt x="84866" y="62144"/>
                  </a:cubicBezTo>
                  <a:cubicBezTo>
                    <a:pt x="85301" y="63171"/>
                    <a:pt x="84788" y="64316"/>
                    <a:pt x="83801" y="64711"/>
                  </a:cubicBezTo>
                  <a:lnTo>
                    <a:pt x="64968" y="72489"/>
                  </a:lnTo>
                  <a:cubicBezTo>
                    <a:pt x="61414" y="74344"/>
                    <a:pt x="58256" y="76003"/>
                    <a:pt x="55532" y="77424"/>
                  </a:cubicBezTo>
                  <a:cubicBezTo>
                    <a:pt x="44635" y="83188"/>
                    <a:pt x="40528" y="85320"/>
                    <a:pt x="36699" y="853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9" name="Google Shape;489;p27"/>
            <p:cNvSpPr/>
            <p:nvPr/>
          </p:nvSpPr>
          <p:spPr>
            <a:xfrm>
              <a:off x="1652888" y="3019184"/>
              <a:ext cx="957291" cy="325727"/>
            </a:xfrm>
            <a:custGeom>
              <a:avLst/>
              <a:gdLst/>
              <a:ahLst/>
              <a:cxnLst/>
              <a:rect l="l" t="t" r="r" b="b"/>
              <a:pathLst>
                <a:path w="343694" h="116945" extrusionOk="0">
                  <a:moveTo>
                    <a:pt x="310900" y="60091"/>
                  </a:moveTo>
                  <a:cubicBezTo>
                    <a:pt x="309873" y="59894"/>
                    <a:pt x="310071" y="58394"/>
                    <a:pt x="311097" y="58354"/>
                  </a:cubicBezTo>
                  <a:cubicBezTo>
                    <a:pt x="326969" y="57723"/>
                    <a:pt x="332023" y="55077"/>
                    <a:pt x="333523" y="53024"/>
                  </a:cubicBezTo>
                  <a:cubicBezTo>
                    <a:pt x="334313" y="51919"/>
                    <a:pt x="333997" y="50339"/>
                    <a:pt x="332970" y="49471"/>
                  </a:cubicBezTo>
                  <a:cubicBezTo>
                    <a:pt x="325548" y="43193"/>
                    <a:pt x="288790" y="38969"/>
                    <a:pt x="273629" y="37468"/>
                  </a:cubicBezTo>
                  <a:cubicBezTo>
                    <a:pt x="271536" y="37271"/>
                    <a:pt x="270826" y="34507"/>
                    <a:pt x="272563" y="33323"/>
                  </a:cubicBezTo>
                  <a:cubicBezTo>
                    <a:pt x="289225" y="21834"/>
                    <a:pt x="288079" y="15714"/>
                    <a:pt x="288079" y="15714"/>
                  </a:cubicBezTo>
                  <a:cubicBezTo>
                    <a:pt x="286895" y="9397"/>
                    <a:pt x="266562" y="16109"/>
                    <a:pt x="266562" y="16109"/>
                  </a:cubicBezTo>
                  <a:lnTo>
                    <a:pt x="228462" y="31822"/>
                  </a:lnTo>
                  <a:lnTo>
                    <a:pt x="97579" y="30638"/>
                  </a:lnTo>
                  <a:lnTo>
                    <a:pt x="98211" y="6159"/>
                  </a:lnTo>
                  <a:lnTo>
                    <a:pt x="4165" y="0"/>
                  </a:lnTo>
                  <a:lnTo>
                    <a:pt x="533" y="33678"/>
                  </a:lnTo>
                  <a:cubicBezTo>
                    <a:pt x="-178" y="40469"/>
                    <a:pt x="-178" y="47299"/>
                    <a:pt x="533" y="54051"/>
                  </a:cubicBezTo>
                  <a:cubicBezTo>
                    <a:pt x="533" y="54051"/>
                    <a:pt x="533" y="54130"/>
                    <a:pt x="533" y="54130"/>
                  </a:cubicBezTo>
                  <a:cubicBezTo>
                    <a:pt x="4402" y="90769"/>
                    <a:pt x="24104" y="116077"/>
                    <a:pt x="59479" y="116945"/>
                  </a:cubicBezTo>
                  <a:lnTo>
                    <a:pt x="232963" y="106088"/>
                  </a:lnTo>
                  <a:lnTo>
                    <a:pt x="281012" y="107825"/>
                  </a:lnTo>
                  <a:cubicBezTo>
                    <a:pt x="300319" y="115011"/>
                    <a:pt x="309913" y="114734"/>
                    <a:pt x="314374" y="113510"/>
                  </a:cubicBezTo>
                  <a:cubicBezTo>
                    <a:pt x="316901" y="112839"/>
                    <a:pt x="318086" y="109839"/>
                    <a:pt x="316585" y="107667"/>
                  </a:cubicBezTo>
                  <a:cubicBezTo>
                    <a:pt x="313703" y="103521"/>
                    <a:pt x="306833" y="100521"/>
                    <a:pt x="301819" y="98823"/>
                  </a:cubicBezTo>
                  <a:cubicBezTo>
                    <a:pt x="301069" y="98547"/>
                    <a:pt x="301345" y="97481"/>
                    <a:pt x="302096" y="97520"/>
                  </a:cubicBezTo>
                  <a:cubicBezTo>
                    <a:pt x="317730" y="98389"/>
                    <a:pt x="325942" y="96375"/>
                    <a:pt x="329891" y="94796"/>
                  </a:cubicBezTo>
                  <a:cubicBezTo>
                    <a:pt x="331944" y="93967"/>
                    <a:pt x="332378" y="91243"/>
                    <a:pt x="330680" y="89821"/>
                  </a:cubicBezTo>
                  <a:cubicBezTo>
                    <a:pt x="326535" y="86347"/>
                    <a:pt x="317770" y="83070"/>
                    <a:pt x="311334" y="80977"/>
                  </a:cubicBezTo>
                  <a:cubicBezTo>
                    <a:pt x="310347" y="80661"/>
                    <a:pt x="310623" y="79201"/>
                    <a:pt x="311689" y="79240"/>
                  </a:cubicBezTo>
                  <a:cubicBezTo>
                    <a:pt x="329693" y="80188"/>
                    <a:pt x="338103" y="78174"/>
                    <a:pt x="342051" y="76279"/>
                  </a:cubicBezTo>
                  <a:cubicBezTo>
                    <a:pt x="344104" y="75292"/>
                    <a:pt x="344262" y="72449"/>
                    <a:pt x="342367" y="71186"/>
                  </a:cubicBezTo>
                  <a:cubicBezTo>
                    <a:pt x="333878" y="65579"/>
                    <a:pt x="319902" y="61947"/>
                    <a:pt x="310861" y="60052"/>
                  </a:cubicBez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0" name="Google Shape;490;p27"/>
            <p:cNvSpPr/>
            <p:nvPr/>
          </p:nvSpPr>
          <p:spPr>
            <a:xfrm>
              <a:off x="1647526" y="3013741"/>
              <a:ext cx="968443" cy="336888"/>
            </a:xfrm>
            <a:custGeom>
              <a:avLst/>
              <a:gdLst/>
              <a:ahLst/>
              <a:cxnLst/>
              <a:rect l="l" t="t" r="r" b="b"/>
              <a:pathLst>
                <a:path w="347698" h="120952" extrusionOk="0">
                  <a:moveTo>
                    <a:pt x="61602" y="120913"/>
                  </a:moveTo>
                  <a:cubicBezTo>
                    <a:pt x="26976" y="120084"/>
                    <a:pt x="4787" y="96513"/>
                    <a:pt x="562" y="56320"/>
                  </a:cubicBezTo>
                  <a:cubicBezTo>
                    <a:pt x="-187" y="49214"/>
                    <a:pt x="-187" y="42186"/>
                    <a:pt x="562" y="35435"/>
                  </a:cubicBezTo>
                  <a:lnTo>
                    <a:pt x="4195" y="1757"/>
                  </a:lnTo>
                  <a:cubicBezTo>
                    <a:pt x="4314" y="691"/>
                    <a:pt x="5261" y="-139"/>
                    <a:pt x="6367" y="19"/>
                  </a:cubicBezTo>
                  <a:cubicBezTo>
                    <a:pt x="7433" y="138"/>
                    <a:pt x="8222" y="1125"/>
                    <a:pt x="8104" y="2191"/>
                  </a:cubicBezTo>
                  <a:lnTo>
                    <a:pt x="4472" y="35869"/>
                  </a:lnTo>
                  <a:cubicBezTo>
                    <a:pt x="3761" y="42383"/>
                    <a:pt x="3761" y="49095"/>
                    <a:pt x="4472" y="55847"/>
                  </a:cubicBezTo>
                  <a:cubicBezTo>
                    <a:pt x="8459" y="93947"/>
                    <a:pt x="29266" y="116175"/>
                    <a:pt x="61523" y="117004"/>
                  </a:cubicBezTo>
                  <a:lnTo>
                    <a:pt x="234848" y="106147"/>
                  </a:lnTo>
                  <a:lnTo>
                    <a:pt x="283095" y="107884"/>
                  </a:lnTo>
                  <a:cubicBezTo>
                    <a:pt x="283293" y="107884"/>
                    <a:pt x="283529" y="107923"/>
                    <a:pt x="283727" y="108002"/>
                  </a:cubicBezTo>
                  <a:cubicBezTo>
                    <a:pt x="303152" y="115227"/>
                    <a:pt x="312233" y="114635"/>
                    <a:pt x="315904" y="113648"/>
                  </a:cubicBezTo>
                  <a:cubicBezTo>
                    <a:pt x="316496" y="113490"/>
                    <a:pt x="316970" y="113056"/>
                    <a:pt x="317207" y="112464"/>
                  </a:cubicBezTo>
                  <a:cubicBezTo>
                    <a:pt x="317326" y="112148"/>
                    <a:pt x="317444" y="111516"/>
                    <a:pt x="317010" y="110884"/>
                  </a:cubicBezTo>
                  <a:cubicBezTo>
                    <a:pt x="314996" y="108042"/>
                    <a:pt x="310100" y="105160"/>
                    <a:pt x="303231" y="102751"/>
                  </a:cubicBezTo>
                  <a:cubicBezTo>
                    <a:pt x="301967" y="102317"/>
                    <a:pt x="301256" y="101053"/>
                    <a:pt x="301494" y="99751"/>
                  </a:cubicBezTo>
                  <a:cubicBezTo>
                    <a:pt x="301730" y="98448"/>
                    <a:pt x="302954" y="97500"/>
                    <a:pt x="304257" y="97619"/>
                  </a:cubicBezTo>
                  <a:cubicBezTo>
                    <a:pt x="319971" y="98487"/>
                    <a:pt x="327867" y="96395"/>
                    <a:pt x="331223" y="95052"/>
                  </a:cubicBezTo>
                  <a:cubicBezTo>
                    <a:pt x="331658" y="94894"/>
                    <a:pt x="331776" y="94539"/>
                    <a:pt x="331815" y="94342"/>
                  </a:cubicBezTo>
                  <a:cubicBezTo>
                    <a:pt x="331815" y="94184"/>
                    <a:pt x="331855" y="93749"/>
                    <a:pt x="331460" y="93433"/>
                  </a:cubicBezTo>
                  <a:cubicBezTo>
                    <a:pt x="328460" y="90907"/>
                    <a:pt x="321826" y="87867"/>
                    <a:pt x="312785" y="84945"/>
                  </a:cubicBezTo>
                  <a:cubicBezTo>
                    <a:pt x="311404" y="84511"/>
                    <a:pt x="310614" y="83129"/>
                    <a:pt x="310851" y="81707"/>
                  </a:cubicBezTo>
                  <a:cubicBezTo>
                    <a:pt x="311127" y="80286"/>
                    <a:pt x="312391" y="79299"/>
                    <a:pt x="313851" y="79378"/>
                  </a:cubicBezTo>
                  <a:cubicBezTo>
                    <a:pt x="331460" y="80325"/>
                    <a:pt x="339554" y="78391"/>
                    <a:pt x="343226" y="76575"/>
                  </a:cubicBezTo>
                  <a:cubicBezTo>
                    <a:pt x="343660" y="76377"/>
                    <a:pt x="343739" y="75982"/>
                    <a:pt x="343739" y="75785"/>
                  </a:cubicBezTo>
                  <a:cubicBezTo>
                    <a:pt x="343739" y="75627"/>
                    <a:pt x="343739" y="75193"/>
                    <a:pt x="343305" y="74916"/>
                  </a:cubicBezTo>
                  <a:cubicBezTo>
                    <a:pt x="334816" y="69310"/>
                    <a:pt x="320327" y="65717"/>
                    <a:pt x="312469" y="64059"/>
                  </a:cubicBezTo>
                  <a:cubicBezTo>
                    <a:pt x="311048" y="63743"/>
                    <a:pt x="310100" y="62480"/>
                    <a:pt x="310219" y="61058"/>
                  </a:cubicBezTo>
                  <a:cubicBezTo>
                    <a:pt x="310337" y="59597"/>
                    <a:pt x="311522" y="58453"/>
                    <a:pt x="312982" y="58413"/>
                  </a:cubicBezTo>
                  <a:cubicBezTo>
                    <a:pt x="329802" y="57742"/>
                    <a:pt x="333237" y="54781"/>
                    <a:pt x="333908" y="53873"/>
                  </a:cubicBezTo>
                  <a:cubicBezTo>
                    <a:pt x="334066" y="53675"/>
                    <a:pt x="333948" y="53241"/>
                    <a:pt x="333671" y="53004"/>
                  </a:cubicBezTo>
                  <a:cubicBezTo>
                    <a:pt x="328815" y="48898"/>
                    <a:pt x="307060" y="44594"/>
                    <a:pt x="275435" y="41475"/>
                  </a:cubicBezTo>
                  <a:cubicBezTo>
                    <a:pt x="273659" y="41317"/>
                    <a:pt x="272198" y="40054"/>
                    <a:pt x="271724" y="38317"/>
                  </a:cubicBezTo>
                  <a:cubicBezTo>
                    <a:pt x="271250" y="36580"/>
                    <a:pt x="271922" y="34763"/>
                    <a:pt x="273422" y="33737"/>
                  </a:cubicBezTo>
                  <a:cubicBezTo>
                    <a:pt x="288267" y="23511"/>
                    <a:pt x="288109" y="18023"/>
                    <a:pt x="288109" y="17984"/>
                  </a:cubicBezTo>
                  <a:cubicBezTo>
                    <a:pt x="288109" y="17984"/>
                    <a:pt x="288030" y="17786"/>
                    <a:pt x="287714" y="17589"/>
                  </a:cubicBezTo>
                  <a:cubicBezTo>
                    <a:pt x="284950" y="15970"/>
                    <a:pt x="275199" y="18023"/>
                    <a:pt x="269197" y="19997"/>
                  </a:cubicBezTo>
                  <a:lnTo>
                    <a:pt x="231216" y="35671"/>
                  </a:lnTo>
                  <a:cubicBezTo>
                    <a:pt x="230979" y="35750"/>
                    <a:pt x="230702" y="35790"/>
                    <a:pt x="230426" y="35829"/>
                  </a:cubicBezTo>
                  <a:lnTo>
                    <a:pt x="99544" y="34645"/>
                  </a:lnTo>
                  <a:cubicBezTo>
                    <a:pt x="98438" y="34645"/>
                    <a:pt x="97570" y="33737"/>
                    <a:pt x="97570" y="32671"/>
                  </a:cubicBezTo>
                  <a:cubicBezTo>
                    <a:pt x="97570" y="31605"/>
                    <a:pt x="98478" y="30697"/>
                    <a:pt x="99544" y="30697"/>
                  </a:cubicBezTo>
                  <a:lnTo>
                    <a:pt x="99544" y="30697"/>
                  </a:lnTo>
                  <a:lnTo>
                    <a:pt x="230031" y="31881"/>
                  </a:lnTo>
                  <a:lnTo>
                    <a:pt x="267776" y="16286"/>
                  </a:lnTo>
                  <a:cubicBezTo>
                    <a:pt x="270618" y="15338"/>
                    <a:pt x="284398" y="11074"/>
                    <a:pt x="289689" y="14193"/>
                  </a:cubicBezTo>
                  <a:cubicBezTo>
                    <a:pt x="290952" y="14944"/>
                    <a:pt x="291741" y="16010"/>
                    <a:pt x="291978" y="17391"/>
                  </a:cubicBezTo>
                  <a:cubicBezTo>
                    <a:pt x="292215" y="18615"/>
                    <a:pt x="292531" y="25367"/>
                    <a:pt x="275633" y="37014"/>
                  </a:cubicBezTo>
                  <a:lnTo>
                    <a:pt x="275633" y="39541"/>
                  </a:lnTo>
                  <a:cubicBezTo>
                    <a:pt x="275633" y="39541"/>
                    <a:pt x="275791" y="37567"/>
                    <a:pt x="275791" y="37567"/>
                  </a:cubicBezTo>
                  <a:cubicBezTo>
                    <a:pt x="295098" y="39462"/>
                    <a:pt x="328657" y="43647"/>
                    <a:pt x="336198" y="50003"/>
                  </a:cubicBezTo>
                  <a:cubicBezTo>
                    <a:pt x="338054" y="51583"/>
                    <a:pt x="338449" y="54346"/>
                    <a:pt x="337067" y="56242"/>
                  </a:cubicBezTo>
                  <a:cubicBezTo>
                    <a:pt x="334935" y="59124"/>
                    <a:pt x="329486" y="60979"/>
                    <a:pt x="320484" y="61887"/>
                  </a:cubicBezTo>
                  <a:cubicBezTo>
                    <a:pt x="329131" y="64059"/>
                    <a:pt x="338843" y="67257"/>
                    <a:pt x="345476" y="71639"/>
                  </a:cubicBezTo>
                  <a:cubicBezTo>
                    <a:pt x="346977" y="72627"/>
                    <a:pt x="347806" y="74285"/>
                    <a:pt x="347687" y="76061"/>
                  </a:cubicBezTo>
                  <a:cubicBezTo>
                    <a:pt x="347569" y="77838"/>
                    <a:pt x="346542" y="79338"/>
                    <a:pt x="344963" y="80128"/>
                  </a:cubicBezTo>
                  <a:cubicBezTo>
                    <a:pt x="340067" y="82497"/>
                    <a:pt x="331776" y="83642"/>
                    <a:pt x="320721" y="83523"/>
                  </a:cubicBezTo>
                  <a:cubicBezTo>
                    <a:pt x="325854" y="85498"/>
                    <a:pt x="331026" y="87867"/>
                    <a:pt x="333987" y="90393"/>
                  </a:cubicBezTo>
                  <a:cubicBezTo>
                    <a:pt x="335329" y="91538"/>
                    <a:pt x="335961" y="93236"/>
                    <a:pt x="335685" y="94973"/>
                  </a:cubicBezTo>
                  <a:cubicBezTo>
                    <a:pt x="335408" y="96671"/>
                    <a:pt x="334263" y="98092"/>
                    <a:pt x="332684" y="98724"/>
                  </a:cubicBezTo>
                  <a:cubicBezTo>
                    <a:pt x="328973" y="100185"/>
                    <a:pt x="322458" y="101725"/>
                    <a:pt x="311206" y="101764"/>
                  </a:cubicBezTo>
                  <a:cubicBezTo>
                    <a:pt x="314838" y="103541"/>
                    <a:pt x="318273" y="105831"/>
                    <a:pt x="320247" y="108594"/>
                  </a:cubicBezTo>
                  <a:cubicBezTo>
                    <a:pt x="321314" y="110134"/>
                    <a:pt x="321550" y="112029"/>
                    <a:pt x="320918" y="113806"/>
                  </a:cubicBezTo>
                  <a:cubicBezTo>
                    <a:pt x="320247" y="115622"/>
                    <a:pt x="318787" y="116965"/>
                    <a:pt x="316931" y="117478"/>
                  </a:cubicBezTo>
                  <a:cubicBezTo>
                    <a:pt x="311917" y="118860"/>
                    <a:pt x="301888" y="118939"/>
                    <a:pt x="282661" y="111832"/>
                  </a:cubicBezTo>
                  <a:lnTo>
                    <a:pt x="234927" y="110095"/>
                  </a:lnTo>
                  <a:lnTo>
                    <a:pt x="61641" y="120952"/>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1" name="Google Shape;491;p27"/>
            <p:cNvSpPr/>
            <p:nvPr/>
          </p:nvSpPr>
          <p:spPr>
            <a:xfrm>
              <a:off x="2858530" y="3789297"/>
              <a:ext cx="275360" cy="53004"/>
            </a:xfrm>
            <a:custGeom>
              <a:avLst/>
              <a:gdLst/>
              <a:ahLst/>
              <a:cxnLst/>
              <a:rect l="l" t="t" r="r" b="b"/>
              <a:pathLst>
                <a:path w="98862" h="19030" extrusionOk="0">
                  <a:moveTo>
                    <a:pt x="592" y="19030"/>
                  </a:moveTo>
                  <a:lnTo>
                    <a:pt x="0" y="0"/>
                  </a:lnTo>
                  <a:lnTo>
                    <a:pt x="96414" y="1579"/>
                  </a:lnTo>
                  <a:lnTo>
                    <a:pt x="98862" y="17885"/>
                  </a:lnTo>
                  <a:lnTo>
                    <a:pt x="592" y="19030"/>
                  </a:ln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2" name="Google Shape;492;p27"/>
            <p:cNvSpPr/>
            <p:nvPr/>
          </p:nvSpPr>
          <p:spPr>
            <a:xfrm>
              <a:off x="1794423" y="3003706"/>
              <a:ext cx="1435360" cy="1119568"/>
            </a:xfrm>
            <a:custGeom>
              <a:avLst/>
              <a:gdLst/>
              <a:ahLst/>
              <a:cxnLst/>
              <a:rect l="l" t="t" r="r" b="b"/>
              <a:pathLst>
                <a:path w="515334" h="401956" extrusionOk="0">
                  <a:moveTo>
                    <a:pt x="239356" y="363342"/>
                  </a:moveTo>
                  <a:lnTo>
                    <a:pt x="348287" y="232775"/>
                  </a:lnTo>
                  <a:lnTo>
                    <a:pt x="350735" y="281575"/>
                  </a:lnTo>
                  <a:lnTo>
                    <a:pt x="515335" y="284220"/>
                  </a:lnTo>
                  <a:lnTo>
                    <a:pt x="501950" y="110579"/>
                  </a:lnTo>
                  <a:cubicBezTo>
                    <a:pt x="499937" y="72281"/>
                    <a:pt x="480670" y="30865"/>
                    <a:pt x="441582" y="13019"/>
                  </a:cubicBezTo>
                  <a:cubicBezTo>
                    <a:pt x="410589" y="-1155"/>
                    <a:pt x="359539" y="-10670"/>
                    <a:pt x="318044" y="22455"/>
                  </a:cubicBezTo>
                  <a:lnTo>
                    <a:pt x="11664" y="203796"/>
                  </a:lnTo>
                  <a:lnTo>
                    <a:pt x="728" y="288484"/>
                  </a:lnTo>
                  <a:cubicBezTo>
                    <a:pt x="-3220" y="319122"/>
                    <a:pt x="9058" y="349800"/>
                    <a:pt x="33577" y="368593"/>
                  </a:cubicBezTo>
                  <a:cubicBezTo>
                    <a:pt x="61175" y="389795"/>
                    <a:pt x="103578" y="403613"/>
                    <a:pt x="155931" y="401797"/>
                  </a:cubicBezTo>
                  <a:lnTo>
                    <a:pt x="155931" y="401797"/>
                  </a:lnTo>
                  <a:cubicBezTo>
                    <a:pt x="188859" y="400652"/>
                    <a:pt x="219695" y="386399"/>
                    <a:pt x="239317" y="363302"/>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3" name="Google Shape;493;p27"/>
            <p:cNvSpPr/>
            <p:nvPr/>
          </p:nvSpPr>
          <p:spPr>
            <a:xfrm>
              <a:off x="1813277" y="3125582"/>
              <a:ext cx="1305108" cy="840214"/>
            </a:xfrm>
            <a:custGeom>
              <a:avLst/>
              <a:gdLst/>
              <a:ahLst/>
              <a:cxnLst/>
              <a:rect l="l" t="t" r="r" b="b"/>
              <a:pathLst>
                <a:path w="468570" h="301660" extrusionOk="0">
                  <a:moveTo>
                    <a:pt x="6001" y="301621"/>
                  </a:moveTo>
                  <a:lnTo>
                    <a:pt x="313762" y="38790"/>
                  </a:lnTo>
                  <a:cubicBezTo>
                    <a:pt x="346453" y="8508"/>
                    <a:pt x="377999" y="12417"/>
                    <a:pt x="402834" y="25880"/>
                  </a:cubicBezTo>
                  <a:cubicBezTo>
                    <a:pt x="434142" y="42857"/>
                    <a:pt x="439551" y="62677"/>
                    <a:pt x="441526" y="98250"/>
                  </a:cubicBezTo>
                  <a:lnTo>
                    <a:pt x="453449" y="239635"/>
                  </a:lnTo>
                  <a:lnTo>
                    <a:pt x="468571" y="239872"/>
                  </a:lnTo>
                  <a:lnTo>
                    <a:pt x="456489" y="95447"/>
                  </a:lnTo>
                  <a:cubicBezTo>
                    <a:pt x="454476" y="59913"/>
                    <a:pt x="435011" y="27104"/>
                    <a:pt x="403702" y="10127"/>
                  </a:cubicBezTo>
                  <a:cubicBezTo>
                    <a:pt x="378868" y="-3337"/>
                    <a:pt x="347322" y="-7245"/>
                    <a:pt x="314631" y="23037"/>
                  </a:cubicBezTo>
                  <a:lnTo>
                    <a:pt x="0" y="290014"/>
                  </a:lnTo>
                  <a:lnTo>
                    <a:pt x="5922" y="301661"/>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4" name="Google Shape;494;p27"/>
            <p:cNvSpPr/>
            <p:nvPr/>
          </p:nvSpPr>
          <p:spPr>
            <a:xfrm>
              <a:off x="2754719" y="3380429"/>
              <a:ext cx="15394" cy="277123"/>
            </a:xfrm>
            <a:custGeom>
              <a:avLst/>
              <a:gdLst/>
              <a:ahLst/>
              <a:cxnLst/>
              <a:rect l="l" t="t" r="r" b="b"/>
              <a:pathLst>
                <a:path w="5527" h="99495" extrusionOk="0">
                  <a:moveTo>
                    <a:pt x="3553" y="99496"/>
                  </a:moveTo>
                  <a:cubicBezTo>
                    <a:pt x="2487" y="99496"/>
                    <a:pt x="1579" y="98627"/>
                    <a:pt x="1579" y="97561"/>
                  </a:cubicBezTo>
                  <a:lnTo>
                    <a:pt x="0" y="2015"/>
                  </a:lnTo>
                  <a:cubicBezTo>
                    <a:pt x="0" y="909"/>
                    <a:pt x="868" y="41"/>
                    <a:pt x="1935" y="1"/>
                  </a:cubicBezTo>
                  <a:cubicBezTo>
                    <a:pt x="3080" y="-38"/>
                    <a:pt x="3909" y="870"/>
                    <a:pt x="3948" y="1936"/>
                  </a:cubicBezTo>
                  <a:lnTo>
                    <a:pt x="5528" y="97482"/>
                  </a:lnTo>
                  <a:cubicBezTo>
                    <a:pt x="5528" y="98587"/>
                    <a:pt x="4659" y="99456"/>
                    <a:pt x="3593" y="99496"/>
                  </a:cubicBezTo>
                  <a:lnTo>
                    <a:pt x="3593" y="9949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5" name="Google Shape;495;p27"/>
            <p:cNvSpPr/>
            <p:nvPr/>
          </p:nvSpPr>
          <p:spPr>
            <a:xfrm>
              <a:off x="2793978" y="4058499"/>
              <a:ext cx="660470" cy="59271"/>
            </a:xfrm>
            <a:custGeom>
              <a:avLst/>
              <a:gdLst/>
              <a:ahLst/>
              <a:cxnLst/>
              <a:rect l="l" t="t" r="r" b="b"/>
              <a:pathLst>
                <a:path w="237127" h="21280" extrusionOk="0">
                  <a:moveTo>
                    <a:pt x="237128" y="1540"/>
                  </a:moveTo>
                  <a:lnTo>
                    <a:pt x="237049" y="21281"/>
                  </a:lnTo>
                  <a:lnTo>
                    <a:pt x="0" y="20649"/>
                  </a:lnTo>
                  <a:lnTo>
                    <a:pt x="1224" y="0"/>
                  </a:lnTo>
                  <a:lnTo>
                    <a:pt x="237128" y="154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6" name="Google Shape;496;p27"/>
            <p:cNvSpPr/>
            <p:nvPr/>
          </p:nvSpPr>
          <p:spPr>
            <a:xfrm>
              <a:off x="2797387" y="3838232"/>
              <a:ext cx="657063" cy="224445"/>
            </a:xfrm>
            <a:custGeom>
              <a:avLst/>
              <a:gdLst/>
              <a:ahLst/>
              <a:cxnLst/>
              <a:rect l="l" t="t" r="r" b="b"/>
              <a:pathLst>
                <a:path w="235904" h="80582" extrusionOk="0">
                  <a:moveTo>
                    <a:pt x="184854" y="43233"/>
                  </a:moveTo>
                  <a:lnTo>
                    <a:pt x="152953" y="32178"/>
                  </a:lnTo>
                  <a:lnTo>
                    <a:pt x="120775" y="0"/>
                  </a:lnTo>
                  <a:lnTo>
                    <a:pt x="21913" y="908"/>
                  </a:lnTo>
                  <a:lnTo>
                    <a:pt x="10660" y="41022"/>
                  </a:lnTo>
                  <a:lnTo>
                    <a:pt x="0" y="79043"/>
                  </a:lnTo>
                  <a:lnTo>
                    <a:pt x="45681" y="79359"/>
                  </a:lnTo>
                  <a:lnTo>
                    <a:pt x="235904" y="80583"/>
                  </a:lnTo>
                  <a:cubicBezTo>
                    <a:pt x="223428" y="63408"/>
                    <a:pt x="205700" y="50418"/>
                    <a:pt x="184854" y="4319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7" name="Google Shape;497;p27"/>
            <p:cNvSpPr/>
            <p:nvPr/>
          </p:nvSpPr>
          <p:spPr>
            <a:xfrm>
              <a:off x="2849946" y="4068604"/>
              <a:ext cx="11283" cy="51587"/>
            </a:xfrm>
            <a:custGeom>
              <a:avLst/>
              <a:gdLst/>
              <a:ahLst/>
              <a:cxnLst/>
              <a:rect l="l" t="t" r="r" b="b"/>
              <a:pathLst>
                <a:path w="4051" h="18521" extrusionOk="0">
                  <a:moveTo>
                    <a:pt x="1976" y="18522"/>
                  </a:moveTo>
                  <a:cubicBezTo>
                    <a:pt x="1779" y="18522"/>
                    <a:pt x="1542" y="18522"/>
                    <a:pt x="1345" y="18403"/>
                  </a:cubicBezTo>
                  <a:cubicBezTo>
                    <a:pt x="358" y="18087"/>
                    <a:pt x="-156" y="17100"/>
                    <a:pt x="42" y="16113"/>
                  </a:cubicBezTo>
                  <a:cubicBezTo>
                    <a:pt x="160" y="15047"/>
                    <a:pt x="121" y="8178"/>
                    <a:pt x="2" y="2018"/>
                  </a:cubicBezTo>
                  <a:cubicBezTo>
                    <a:pt x="2" y="913"/>
                    <a:pt x="831" y="44"/>
                    <a:pt x="1937" y="5"/>
                  </a:cubicBezTo>
                  <a:cubicBezTo>
                    <a:pt x="3003" y="-74"/>
                    <a:pt x="3911" y="834"/>
                    <a:pt x="3951" y="1939"/>
                  </a:cubicBezTo>
                  <a:cubicBezTo>
                    <a:pt x="4187" y="16074"/>
                    <a:pt x="3951" y="16785"/>
                    <a:pt x="3832" y="17140"/>
                  </a:cubicBezTo>
                  <a:cubicBezTo>
                    <a:pt x="3556" y="17969"/>
                    <a:pt x="2805"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8" name="Google Shape;498;p27"/>
            <p:cNvSpPr/>
            <p:nvPr/>
          </p:nvSpPr>
          <p:spPr>
            <a:xfrm>
              <a:off x="2907571" y="4068604"/>
              <a:ext cx="11283" cy="51587"/>
            </a:xfrm>
            <a:custGeom>
              <a:avLst/>
              <a:gdLst/>
              <a:ahLst/>
              <a:cxnLst/>
              <a:rect l="l" t="t" r="r" b="b"/>
              <a:pathLst>
                <a:path w="4051" h="18521" extrusionOk="0">
                  <a:moveTo>
                    <a:pt x="1976" y="18522"/>
                  </a:moveTo>
                  <a:cubicBezTo>
                    <a:pt x="1779" y="18522"/>
                    <a:pt x="1542" y="18522"/>
                    <a:pt x="1345" y="18403"/>
                  </a:cubicBezTo>
                  <a:cubicBezTo>
                    <a:pt x="358" y="18087"/>
                    <a:pt x="-156" y="17100"/>
                    <a:pt x="42" y="16113"/>
                  </a:cubicBezTo>
                  <a:cubicBezTo>
                    <a:pt x="160" y="15047"/>
                    <a:pt x="121" y="8178"/>
                    <a:pt x="2" y="2018"/>
                  </a:cubicBezTo>
                  <a:cubicBezTo>
                    <a:pt x="2" y="913"/>
                    <a:pt x="831" y="44"/>
                    <a:pt x="1937" y="5"/>
                  </a:cubicBezTo>
                  <a:cubicBezTo>
                    <a:pt x="2963" y="-74"/>
                    <a:pt x="3911" y="834"/>
                    <a:pt x="3951" y="1939"/>
                  </a:cubicBezTo>
                  <a:cubicBezTo>
                    <a:pt x="4187" y="16074"/>
                    <a:pt x="3951" y="16785"/>
                    <a:pt x="3832" y="17140"/>
                  </a:cubicBezTo>
                  <a:cubicBezTo>
                    <a:pt x="3556" y="17969"/>
                    <a:pt x="2805"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9" name="Google Shape;499;p27"/>
            <p:cNvSpPr/>
            <p:nvPr/>
          </p:nvSpPr>
          <p:spPr>
            <a:xfrm>
              <a:off x="2965085" y="4068604"/>
              <a:ext cx="11283" cy="51587"/>
            </a:xfrm>
            <a:custGeom>
              <a:avLst/>
              <a:gdLst/>
              <a:ahLst/>
              <a:cxnLst/>
              <a:rect l="l" t="t" r="r" b="b"/>
              <a:pathLst>
                <a:path w="4051" h="18521" extrusionOk="0">
                  <a:moveTo>
                    <a:pt x="1976" y="18522"/>
                  </a:moveTo>
                  <a:cubicBezTo>
                    <a:pt x="1779" y="18522"/>
                    <a:pt x="1542" y="18522"/>
                    <a:pt x="1345" y="18403"/>
                  </a:cubicBezTo>
                  <a:cubicBezTo>
                    <a:pt x="358" y="18087"/>
                    <a:pt x="-156" y="17100"/>
                    <a:pt x="42" y="16113"/>
                  </a:cubicBezTo>
                  <a:cubicBezTo>
                    <a:pt x="160" y="15047"/>
                    <a:pt x="121" y="8178"/>
                    <a:pt x="2" y="2018"/>
                  </a:cubicBezTo>
                  <a:cubicBezTo>
                    <a:pt x="2" y="913"/>
                    <a:pt x="831" y="44"/>
                    <a:pt x="1937" y="5"/>
                  </a:cubicBezTo>
                  <a:cubicBezTo>
                    <a:pt x="3082" y="-74"/>
                    <a:pt x="3911" y="834"/>
                    <a:pt x="3951" y="1939"/>
                  </a:cubicBezTo>
                  <a:cubicBezTo>
                    <a:pt x="4188" y="16074"/>
                    <a:pt x="3951" y="16785"/>
                    <a:pt x="3832" y="17140"/>
                  </a:cubicBezTo>
                  <a:cubicBezTo>
                    <a:pt x="3556" y="17969"/>
                    <a:pt x="2805"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0" name="Google Shape;500;p27"/>
            <p:cNvSpPr/>
            <p:nvPr/>
          </p:nvSpPr>
          <p:spPr>
            <a:xfrm>
              <a:off x="3022713" y="4068604"/>
              <a:ext cx="11280" cy="51587"/>
            </a:xfrm>
            <a:custGeom>
              <a:avLst/>
              <a:gdLst/>
              <a:ahLst/>
              <a:cxnLst/>
              <a:rect l="l" t="t" r="r" b="b"/>
              <a:pathLst>
                <a:path w="4050" h="18521" extrusionOk="0">
                  <a:moveTo>
                    <a:pt x="1974" y="18522"/>
                  </a:moveTo>
                  <a:cubicBezTo>
                    <a:pt x="1777" y="18522"/>
                    <a:pt x="1540" y="18522"/>
                    <a:pt x="1343" y="18403"/>
                  </a:cubicBezTo>
                  <a:cubicBezTo>
                    <a:pt x="395" y="18087"/>
                    <a:pt x="-158" y="17061"/>
                    <a:pt x="40" y="16113"/>
                  </a:cubicBezTo>
                  <a:cubicBezTo>
                    <a:pt x="158" y="15047"/>
                    <a:pt x="119" y="8178"/>
                    <a:pt x="0" y="2018"/>
                  </a:cubicBezTo>
                  <a:cubicBezTo>
                    <a:pt x="0" y="913"/>
                    <a:pt x="829" y="44"/>
                    <a:pt x="1935" y="5"/>
                  </a:cubicBezTo>
                  <a:cubicBezTo>
                    <a:pt x="3041" y="-74"/>
                    <a:pt x="3909" y="834"/>
                    <a:pt x="3949" y="1939"/>
                  </a:cubicBezTo>
                  <a:cubicBezTo>
                    <a:pt x="4186" y="16074"/>
                    <a:pt x="3949" y="16785"/>
                    <a:pt x="3830" y="17140"/>
                  </a:cubicBezTo>
                  <a:cubicBezTo>
                    <a:pt x="3554" y="17969"/>
                    <a:pt x="2764" y="18482"/>
                    <a:pt x="1974"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1" name="Google Shape;501;p27"/>
            <p:cNvSpPr/>
            <p:nvPr/>
          </p:nvSpPr>
          <p:spPr>
            <a:xfrm>
              <a:off x="3080332" y="4068604"/>
              <a:ext cx="11283" cy="51587"/>
            </a:xfrm>
            <a:custGeom>
              <a:avLst/>
              <a:gdLst/>
              <a:ahLst/>
              <a:cxnLst/>
              <a:rect l="l" t="t" r="r" b="b"/>
              <a:pathLst>
                <a:path w="4051" h="18521" extrusionOk="0">
                  <a:moveTo>
                    <a:pt x="1976" y="18522"/>
                  </a:moveTo>
                  <a:cubicBezTo>
                    <a:pt x="1779" y="18522"/>
                    <a:pt x="1542" y="18522"/>
                    <a:pt x="1345" y="18403"/>
                  </a:cubicBezTo>
                  <a:cubicBezTo>
                    <a:pt x="358" y="18087"/>
                    <a:pt x="-155" y="17100"/>
                    <a:pt x="42" y="16113"/>
                  </a:cubicBezTo>
                  <a:cubicBezTo>
                    <a:pt x="160" y="15047"/>
                    <a:pt x="121" y="8178"/>
                    <a:pt x="2" y="2018"/>
                  </a:cubicBezTo>
                  <a:cubicBezTo>
                    <a:pt x="2" y="913"/>
                    <a:pt x="832" y="44"/>
                    <a:pt x="1937" y="5"/>
                  </a:cubicBezTo>
                  <a:cubicBezTo>
                    <a:pt x="2963" y="-74"/>
                    <a:pt x="3911" y="834"/>
                    <a:pt x="3950" y="1939"/>
                  </a:cubicBezTo>
                  <a:cubicBezTo>
                    <a:pt x="4187" y="16074"/>
                    <a:pt x="3950" y="16785"/>
                    <a:pt x="3832" y="17140"/>
                  </a:cubicBezTo>
                  <a:cubicBezTo>
                    <a:pt x="3556" y="17969"/>
                    <a:pt x="2806"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2" name="Google Shape;502;p27"/>
            <p:cNvSpPr/>
            <p:nvPr/>
          </p:nvSpPr>
          <p:spPr>
            <a:xfrm>
              <a:off x="3137954" y="4068604"/>
              <a:ext cx="11283" cy="51587"/>
            </a:xfrm>
            <a:custGeom>
              <a:avLst/>
              <a:gdLst/>
              <a:ahLst/>
              <a:cxnLst/>
              <a:rect l="l" t="t" r="r" b="b"/>
              <a:pathLst>
                <a:path w="4051" h="18521" extrusionOk="0">
                  <a:moveTo>
                    <a:pt x="1976" y="18522"/>
                  </a:moveTo>
                  <a:cubicBezTo>
                    <a:pt x="1779" y="18522"/>
                    <a:pt x="1542" y="18522"/>
                    <a:pt x="1345" y="18403"/>
                  </a:cubicBezTo>
                  <a:cubicBezTo>
                    <a:pt x="358" y="18087"/>
                    <a:pt x="-155" y="17100"/>
                    <a:pt x="42" y="16113"/>
                  </a:cubicBezTo>
                  <a:cubicBezTo>
                    <a:pt x="160" y="15047"/>
                    <a:pt x="121" y="8178"/>
                    <a:pt x="2" y="2018"/>
                  </a:cubicBezTo>
                  <a:cubicBezTo>
                    <a:pt x="2" y="913"/>
                    <a:pt x="832" y="44"/>
                    <a:pt x="1937" y="5"/>
                  </a:cubicBezTo>
                  <a:cubicBezTo>
                    <a:pt x="3082" y="-74"/>
                    <a:pt x="3911" y="834"/>
                    <a:pt x="3950" y="1939"/>
                  </a:cubicBezTo>
                  <a:cubicBezTo>
                    <a:pt x="4187" y="16074"/>
                    <a:pt x="3950" y="16785"/>
                    <a:pt x="3832" y="17140"/>
                  </a:cubicBezTo>
                  <a:cubicBezTo>
                    <a:pt x="3556" y="17969"/>
                    <a:pt x="2806"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3" name="Google Shape;503;p27"/>
            <p:cNvSpPr/>
            <p:nvPr/>
          </p:nvSpPr>
          <p:spPr>
            <a:xfrm>
              <a:off x="3195468" y="4068604"/>
              <a:ext cx="11283" cy="51587"/>
            </a:xfrm>
            <a:custGeom>
              <a:avLst/>
              <a:gdLst/>
              <a:ahLst/>
              <a:cxnLst/>
              <a:rect l="l" t="t" r="r" b="b"/>
              <a:pathLst>
                <a:path w="4051" h="18521" extrusionOk="0">
                  <a:moveTo>
                    <a:pt x="1976" y="18522"/>
                  </a:moveTo>
                  <a:cubicBezTo>
                    <a:pt x="1779" y="18522"/>
                    <a:pt x="1542" y="18522"/>
                    <a:pt x="1345" y="18403"/>
                  </a:cubicBezTo>
                  <a:cubicBezTo>
                    <a:pt x="358" y="18087"/>
                    <a:pt x="-155" y="17100"/>
                    <a:pt x="42" y="16113"/>
                  </a:cubicBezTo>
                  <a:cubicBezTo>
                    <a:pt x="160" y="15047"/>
                    <a:pt x="121" y="8178"/>
                    <a:pt x="2" y="2018"/>
                  </a:cubicBezTo>
                  <a:cubicBezTo>
                    <a:pt x="2" y="913"/>
                    <a:pt x="832" y="44"/>
                    <a:pt x="1937" y="5"/>
                  </a:cubicBezTo>
                  <a:cubicBezTo>
                    <a:pt x="3042" y="-74"/>
                    <a:pt x="3911" y="834"/>
                    <a:pt x="3950" y="1939"/>
                  </a:cubicBezTo>
                  <a:cubicBezTo>
                    <a:pt x="4187" y="16074"/>
                    <a:pt x="3950" y="16785"/>
                    <a:pt x="3832" y="17140"/>
                  </a:cubicBezTo>
                  <a:cubicBezTo>
                    <a:pt x="3556" y="17969"/>
                    <a:pt x="2806" y="18482"/>
                    <a:pt x="1976"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4" name="Google Shape;504;p27"/>
            <p:cNvSpPr/>
            <p:nvPr/>
          </p:nvSpPr>
          <p:spPr>
            <a:xfrm>
              <a:off x="3253093" y="4068604"/>
              <a:ext cx="11286" cy="51587"/>
            </a:xfrm>
            <a:custGeom>
              <a:avLst/>
              <a:gdLst/>
              <a:ahLst/>
              <a:cxnLst/>
              <a:rect l="l" t="t" r="r" b="b"/>
              <a:pathLst>
                <a:path w="4052" h="18521" extrusionOk="0">
                  <a:moveTo>
                    <a:pt x="1977" y="18522"/>
                  </a:moveTo>
                  <a:cubicBezTo>
                    <a:pt x="1779" y="18522"/>
                    <a:pt x="1542" y="18522"/>
                    <a:pt x="1345" y="18403"/>
                  </a:cubicBezTo>
                  <a:cubicBezTo>
                    <a:pt x="358" y="18087"/>
                    <a:pt x="-155" y="17100"/>
                    <a:pt x="42" y="16113"/>
                  </a:cubicBezTo>
                  <a:cubicBezTo>
                    <a:pt x="160" y="15047"/>
                    <a:pt x="121" y="8178"/>
                    <a:pt x="3" y="2018"/>
                  </a:cubicBezTo>
                  <a:cubicBezTo>
                    <a:pt x="3" y="913"/>
                    <a:pt x="832" y="44"/>
                    <a:pt x="1937" y="5"/>
                  </a:cubicBezTo>
                  <a:cubicBezTo>
                    <a:pt x="3003" y="-74"/>
                    <a:pt x="3911" y="834"/>
                    <a:pt x="3951" y="1939"/>
                  </a:cubicBezTo>
                  <a:cubicBezTo>
                    <a:pt x="4187" y="16074"/>
                    <a:pt x="3951" y="16785"/>
                    <a:pt x="3832" y="17140"/>
                  </a:cubicBezTo>
                  <a:cubicBezTo>
                    <a:pt x="3556" y="17969"/>
                    <a:pt x="2806" y="18482"/>
                    <a:pt x="1977"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5" name="Google Shape;505;p27"/>
            <p:cNvSpPr/>
            <p:nvPr/>
          </p:nvSpPr>
          <p:spPr>
            <a:xfrm>
              <a:off x="3310721" y="4068604"/>
              <a:ext cx="11278" cy="51587"/>
            </a:xfrm>
            <a:custGeom>
              <a:avLst/>
              <a:gdLst/>
              <a:ahLst/>
              <a:cxnLst/>
              <a:rect l="l" t="t" r="r" b="b"/>
              <a:pathLst>
                <a:path w="4049" h="18521" extrusionOk="0">
                  <a:moveTo>
                    <a:pt x="1974" y="18522"/>
                  </a:moveTo>
                  <a:cubicBezTo>
                    <a:pt x="1777" y="18522"/>
                    <a:pt x="1540" y="18522"/>
                    <a:pt x="1343" y="18403"/>
                  </a:cubicBezTo>
                  <a:cubicBezTo>
                    <a:pt x="395" y="18087"/>
                    <a:pt x="-158" y="17061"/>
                    <a:pt x="40" y="16113"/>
                  </a:cubicBezTo>
                  <a:cubicBezTo>
                    <a:pt x="158" y="15047"/>
                    <a:pt x="118" y="8178"/>
                    <a:pt x="0" y="2018"/>
                  </a:cubicBezTo>
                  <a:cubicBezTo>
                    <a:pt x="0" y="913"/>
                    <a:pt x="829" y="44"/>
                    <a:pt x="1935" y="5"/>
                  </a:cubicBezTo>
                  <a:cubicBezTo>
                    <a:pt x="2922" y="-74"/>
                    <a:pt x="3909" y="834"/>
                    <a:pt x="3949" y="1939"/>
                  </a:cubicBezTo>
                  <a:cubicBezTo>
                    <a:pt x="4185" y="16074"/>
                    <a:pt x="3949" y="16785"/>
                    <a:pt x="3830" y="17140"/>
                  </a:cubicBezTo>
                  <a:cubicBezTo>
                    <a:pt x="3553" y="17969"/>
                    <a:pt x="2764" y="18482"/>
                    <a:pt x="1974"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6" name="Google Shape;506;p27"/>
            <p:cNvSpPr/>
            <p:nvPr/>
          </p:nvSpPr>
          <p:spPr>
            <a:xfrm>
              <a:off x="3368235" y="4068604"/>
              <a:ext cx="11278" cy="51587"/>
            </a:xfrm>
            <a:custGeom>
              <a:avLst/>
              <a:gdLst/>
              <a:ahLst/>
              <a:cxnLst/>
              <a:rect l="l" t="t" r="r" b="b"/>
              <a:pathLst>
                <a:path w="4049" h="18521" extrusionOk="0">
                  <a:moveTo>
                    <a:pt x="1974" y="18522"/>
                  </a:moveTo>
                  <a:cubicBezTo>
                    <a:pt x="1777" y="18522"/>
                    <a:pt x="1540" y="18522"/>
                    <a:pt x="1343" y="18403"/>
                  </a:cubicBezTo>
                  <a:cubicBezTo>
                    <a:pt x="395" y="18087"/>
                    <a:pt x="-158" y="17061"/>
                    <a:pt x="40" y="16113"/>
                  </a:cubicBezTo>
                  <a:cubicBezTo>
                    <a:pt x="158" y="15047"/>
                    <a:pt x="119" y="8178"/>
                    <a:pt x="0" y="2018"/>
                  </a:cubicBezTo>
                  <a:cubicBezTo>
                    <a:pt x="0" y="913"/>
                    <a:pt x="829" y="44"/>
                    <a:pt x="1935" y="5"/>
                  </a:cubicBezTo>
                  <a:cubicBezTo>
                    <a:pt x="3041" y="-74"/>
                    <a:pt x="3909" y="834"/>
                    <a:pt x="3949" y="1939"/>
                  </a:cubicBezTo>
                  <a:cubicBezTo>
                    <a:pt x="4185" y="16074"/>
                    <a:pt x="3949" y="16785"/>
                    <a:pt x="3830" y="17140"/>
                  </a:cubicBezTo>
                  <a:cubicBezTo>
                    <a:pt x="3554" y="17969"/>
                    <a:pt x="2764" y="18482"/>
                    <a:pt x="1974" y="184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7" name="Google Shape;507;p27"/>
            <p:cNvSpPr/>
            <p:nvPr/>
          </p:nvSpPr>
          <p:spPr>
            <a:xfrm>
              <a:off x="2791778" y="4053001"/>
              <a:ext cx="668168" cy="15286"/>
            </a:xfrm>
            <a:custGeom>
              <a:avLst/>
              <a:gdLst/>
              <a:ahLst/>
              <a:cxnLst/>
              <a:rect l="l" t="t" r="r" b="b"/>
              <a:pathLst>
                <a:path w="239891" h="5488" extrusionOk="0">
                  <a:moveTo>
                    <a:pt x="237918" y="5488"/>
                  </a:moveTo>
                  <a:lnTo>
                    <a:pt x="237918" y="5488"/>
                  </a:lnTo>
                  <a:lnTo>
                    <a:pt x="1974" y="3948"/>
                  </a:lnTo>
                  <a:cubicBezTo>
                    <a:pt x="868" y="3948"/>
                    <a:pt x="0" y="3040"/>
                    <a:pt x="0" y="1974"/>
                  </a:cubicBezTo>
                  <a:cubicBezTo>
                    <a:pt x="0" y="908"/>
                    <a:pt x="908" y="0"/>
                    <a:pt x="1974" y="0"/>
                  </a:cubicBezTo>
                  <a:lnTo>
                    <a:pt x="1974" y="0"/>
                  </a:lnTo>
                  <a:lnTo>
                    <a:pt x="237918" y="1540"/>
                  </a:lnTo>
                  <a:cubicBezTo>
                    <a:pt x="239023" y="1540"/>
                    <a:pt x="239892" y="2448"/>
                    <a:pt x="239892" y="3514"/>
                  </a:cubicBezTo>
                  <a:cubicBezTo>
                    <a:pt x="239892" y="4580"/>
                    <a:pt x="238984" y="5488"/>
                    <a:pt x="237918" y="548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8" name="Google Shape;508;p27"/>
            <p:cNvSpPr/>
            <p:nvPr/>
          </p:nvSpPr>
          <p:spPr>
            <a:xfrm>
              <a:off x="3167746" y="3879003"/>
              <a:ext cx="198993" cy="144526"/>
            </a:xfrm>
            <a:custGeom>
              <a:avLst/>
              <a:gdLst/>
              <a:ahLst/>
              <a:cxnLst/>
              <a:rect l="l" t="t" r="r" b="b"/>
              <a:pathLst>
                <a:path w="71444" h="51889" extrusionOk="0">
                  <a:moveTo>
                    <a:pt x="66731" y="51889"/>
                  </a:moveTo>
                  <a:cubicBezTo>
                    <a:pt x="66731" y="51889"/>
                    <a:pt x="66573" y="51889"/>
                    <a:pt x="66494" y="51889"/>
                  </a:cubicBezTo>
                  <a:cubicBezTo>
                    <a:pt x="65428" y="51771"/>
                    <a:pt x="64639" y="50784"/>
                    <a:pt x="64757" y="49718"/>
                  </a:cubicBezTo>
                  <a:lnTo>
                    <a:pt x="67165" y="28437"/>
                  </a:lnTo>
                  <a:lnTo>
                    <a:pt x="32184" y="38465"/>
                  </a:lnTo>
                  <a:cubicBezTo>
                    <a:pt x="31355" y="38702"/>
                    <a:pt x="30447" y="38347"/>
                    <a:pt x="29973" y="37636"/>
                  </a:cubicBezTo>
                  <a:cubicBezTo>
                    <a:pt x="29500" y="36886"/>
                    <a:pt x="29579" y="35938"/>
                    <a:pt x="30171" y="35267"/>
                  </a:cubicBezTo>
                  <a:lnTo>
                    <a:pt x="46674" y="16671"/>
                  </a:lnTo>
                  <a:lnTo>
                    <a:pt x="2217" y="22199"/>
                  </a:lnTo>
                  <a:cubicBezTo>
                    <a:pt x="1349" y="22317"/>
                    <a:pt x="520" y="21843"/>
                    <a:pt x="164" y="21014"/>
                  </a:cubicBezTo>
                  <a:cubicBezTo>
                    <a:pt x="-191" y="20225"/>
                    <a:pt x="46" y="19277"/>
                    <a:pt x="717" y="18724"/>
                  </a:cubicBezTo>
                  <a:cubicBezTo>
                    <a:pt x="8890" y="11973"/>
                    <a:pt x="21406" y="1589"/>
                    <a:pt x="22472" y="563"/>
                  </a:cubicBezTo>
                  <a:cubicBezTo>
                    <a:pt x="23262" y="-188"/>
                    <a:pt x="24485" y="-188"/>
                    <a:pt x="25275" y="563"/>
                  </a:cubicBezTo>
                  <a:cubicBezTo>
                    <a:pt x="26025" y="1352"/>
                    <a:pt x="26025" y="2576"/>
                    <a:pt x="25275" y="3366"/>
                  </a:cubicBezTo>
                  <a:cubicBezTo>
                    <a:pt x="24209" y="4432"/>
                    <a:pt x="14733" y="12328"/>
                    <a:pt x="8495" y="17461"/>
                  </a:cubicBezTo>
                  <a:lnTo>
                    <a:pt x="51412" y="12131"/>
                  </a:lnTo>
                  <a:cubicBezTo>
                    <a:pt x="52241" y="12052"/>
                    <a:pt x="53031" y="12447"/>
                    <a:pt x="53386" y="13157"/>
                  </a:cubicBezTo>
                  <a:cubicBezTo>
                    <a:pt x="53781" y="13868"/>
                    <a:pt x="53662" y="14776"/>
                    <a:pt x="53110" y="15368"/>
                  </a:cubicBezTo>
                  <a:lnTo>
                    <a:pt x="37633" y="32780"/>
                  </a:lnTo>
                  <a:lnTo>
                    <a:pt x="68942" y="23778"/>
                  </a:lnTo>
                  <a:cubicBezTo>
                    <a:pt x="69574" y="23581"/>
                    <a:pt x="70245" y="23778"/>
                    <a:pt x="70758" y="24173"/>
                  </a:cubicBezTo>
                  <a:cubicBezTo>
                    <a:pt x="71271" y="24568"/>
                    <a:pt x="71508" y="25239"/>
                    <a:pt x="71429" y="25910"/>
                  </a:cubicBezTo>
                  <a:lnTo>
                    <a:pt x="68705" y="50112"/>
                  </a:lnTo>
                  <a:cubicBezTo>
                    <a:pt x="68587" y="51139"/>
                    <a:pt x="67718" y="51850"/>
                    <a:pt x="66731" y="5185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9" name="Google Shape;509;p27"/>
            <p:cNvSpPr/>
            <p:nvPr/>
          </p:nvSpPr>
          <p:spPr>
            <a:xfrm>
              <a:off x="2900430" y="3900915"/>
              <a:ext cx="109526" cy="109526"/>
            </a:xfrm>
            <a:custGeom>
              <a:avLst/>
              <a:gdLst/>
              <a:ahLst/>
              <a:cxnLst/>
              <a:rect l="l" t="t" r="r" b="b"/>
              <a:pathLst>
                <a:path w="39323" h="39323" extrusionOk="0">
                  <a:moveTo>
                    <a:pt x="39324" y="19662"/>
                  </a:moveTo>
                  <a:cubicBezTo>
                    <a:pt x="39324" y="30521"/>
                    <a:pt x="30521" y="39324"/>
                    <a:pt x="19662" y="39324"/>
                  </a:cubicBezTo>
                  <a:cubicBezTo>
                    <a:pt x="8803" y="39324"/>
                    <a:pt x="0" y="30521"/>
                    <a:pt x="0" y="19662"/>
                  </a:cubicBezTo>
                  <a:cubicBezTo>
                    <a:pt x="0" y="8803"/>
                    <a:pt x="8803" y="0"/>
                    <a:pt x="19662" y="0"/>
                  </a:cubicBezTo>
                  <a:cubicBezTo>
                    <a:pt x="30521" y="0"/>
                    <a:pt x="39324" y="8803"/>
                    <a:pt x="39324" y="1966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0" name="Google Shape;510;p27"/>
            <p:cNvSpPr/>
            <p:nvPr/>
          </p:nvSpPr>
          <p:spPr>
            <a:xfrm>
              <a:off x="2894929" y="3895305"/>
              <a:ext cx="120523" cy="120526"/>
            </a:xfrm>
            <a:custGeom>
              <a:avLst/>
              <a:gdLst/>
              <a:ahLst/>
              <a:cxnLst/>
              <a:rect l="l" t="t" r="r" b="b"/>
              <a:pathLst>
                <a:path w="43271" h="43272" extrusionOk="0">
                  <a:moveTo>
                    <a:pt x="21636" y="43272"/>
                  </a:moveTo>
                  <a:cubicBezTo>
                    <a:pt x="9712" y="43272"/>
                    <a:pt x="0" y="33560"/>
                    <a:pt x="0" y="21636"/>
                  </a:cubicBezTo>
                  <a:cubicBezTo>
                    <a:pt x="0" y="9713"/>
                    <a:pt x="9712" y="0"/>
                    <a:pt x="21636" y="0"/>
                  </a:cubicBezTo>
                  <a:cubicBezTo>
                    <a:pt x="33560" y="0"/>
                    <a:pt x="43272" y="9713"/>
                    <a:pt x="43272" y="21636"/>
                  </a:cubicBezTo>
                  <a:cubicBezTo>
                    <a:pt x="43272" y="33560"/>
                    <a:pt x="33560" y="43272"/>
                    <a:pt x="21636" y="43272"/>
                  </a:cubicBezTo>
                  <a:close/>
                  <a:moveTo>
                    <a:pt x="21636" y="3988"/>
                  </a:moveTo>
                  <a:cubicBezTo>
                    <a:pt x="11884" y="3988"/>
                    <a:pt x="3948" y="11924"/>
                    <a:pt x="3948" y="21676"/>
                  </a:cubicBezTo>
                  <a:cubicBezTo>
                    <a:pt x="3948" y="31428"/>
                    <a:pt x="11884" y="39363"/>
                    <a:pt x="21636" y="39363"/>
                  </a:cubicBezTo>
                  <a:cubicBezTo>
                    <a:pt x="31388" y="39363"/>
                    <a:pt x="39324" y="31428"/>
                    <a:pt x="39324" y="21676"/>
                  </a:cubicBezTo>
                  <a:cubicBezTo>
                    <a:pt x="39324" y="11924"/>
                    <a:pt x="31388" y="3988"/>
                    <a:pt x="21636" y="398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 name="Google Shape;511;p27"/>
            <p:cNvSpPr/>
            <p:nvPr/>
          </p:nvSpPr>
          <p:spPr>
            <a:xfrm>
              <a:off x="4134719" y="3775440"/>
              <a:ext cx="44537" cy="275360"/>
            </a:xfrm>
            <a:custGeom>
              <a:avLst/>
              <a:gdLst/>
              <a:ahLst/>
              <a:cxnLst/>
              <a:rect l="l" t="t" r="r" b="b"/>
              <a:pathLst>
                <a:path w="15990" h="98862" extrusionOk="0">
                  <a:moveTo>
                    <a:pt x="15990" y="98863"/>
                  </a:moveTo>
                  <a:lnTo>
                    <a:pt x="0" y="98744"/>
                  </a:lnTo>
                  <a:lnTo>
                    <a:pt x="0" y="2250"/>
                  </a:lnTo>
                  <a:lnTo>
                    <a:pt x="15082" y="0"/>
                  </a:lnTo>
                  <a:lnTo>
                    <a:pt x="15990" y="98863"/>
                  </a:lnTo>
                  <a:close/>
                </a:path>
              </a:pathLst>
            </a:custGeom>
            <a:solidFill>
              <a:srgbClr val="EFA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2" name="Google Shape;512;p27"/>
            <p:cNvSpPr/>
            <p:nvPr/>
          </p:nvSpPr>
          <p:spPr>
            <a:xfrm>
              <a:off x="1599937" y="3011048"/>
              <a:ext cx="331445" cy="99522"/>
            </a:xfrm>
            <a:custGeom>
              <a:avLst/>
              <a:gdLst/>
              <a:ahLst/>
              <a:cxnLst/>
              <a:rect l="l" t="t" r="r" b="b"/>
              <a:pathLst>
                <a:path w="118998" h="35731" extrusionOk="0">
                  <a:moveTo>
                    <a:pt x="3514" y="0"/>
                  </a:moveTo>
                  <a:lnTo>
                    <a:pt x="0" y="29019"/>
                  </a:lnTo>
                  <a:lnTo>
                    <a:pt x="117024" y="35731"/>
                  </a:lnTo>
                  <a:lnTo>
                    <a:pt x="118998" y="6909"/>
                  </a:lnTo>
                  <a:lnTo>
                    <a:pt x="3514"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3" name="Google Shape;513;p27"/>
            <p:cNvSpPr/>
            <p:nvPr/>
          </p:nvSpPr>
          <p:spPr>
            <a:xfrm>
              <a:off x="1594494" y="3005544"/>
              <a:ext cx="342514" cy="110521"/>
            </a:xfrm>
            <a:custGeom>
              <a:avLst/>
              <a:gdLst/>
              <a:ahLst/>
              <a:cxnLst/>
              <a:rect l="l" t="t" r="r" b="b"/>
              <a:pathLst>
                <a:path w="122972" h="39680" extrusionOk="0">
                  <a:moveTo>
                    <a:pt x="118979" y="39681"/>
                  </a:moveTo>
                  <a:cubicBezTo>
                    <a:pt x="118979" y="39681"/>
                    <a:pt x="118900" y="39681"/>
                    <a:pt x="118860" y="39681"/>
                  </a:cubicBezTo>
                  <a:lnTo>
                    <a:pt x="1836" y="32969"/>
                  </a:lnTo>
                  <a:cubicBezTo>
                    <a:pt x="1284" y="32969"/>
                    <a:pt x="770" y="32692"/>
                    <a:pt x="454" y="32258"/>
                  </a:cubicBezTo>
                  <a:cubicBezTo>
                    <a:pt x="99" y="31824"/>
                    <a:pt x="-59" y="31311"/>
                    <a:pt x="20" y="30758"/>
                  </a:cubicBezTo>
                  <a:lnTo>
                    <a:pt x="3534" y="1739"/>
                  </a:lnTo>
                  <a:cubicBezTo>
                    <a:pt x="3652" y="712"/>
                    <a:pt x="4600" y="-38"/>
                    <a:pt x="5627" y="1"/>
                  </a:cubicBezTo>
                  <a:lnTo>
                    <a:pt x="121111" y="6950"/>
                  </a:lnTo>
                  <a:cubicBezTo>
                    <a:pt x="121624" y="6950"/>
                    <a:pt x="122138" y="7227"/>
                    <a:pt x="122493" y="7621"/>
                  </a:cubicBezTo>
                  <a:cubicBezTo>
                    <a:pt x="122848" y="8016"/>
                    <a:pt x="123006" y="8530"/>
                    <a:pt x="122967" y="9043"/>
                  </a:cubicBezTo>
                  <a:lnTo>
                    <a:pt x="120992" y="37825"/>
                  </a:lnTo>
                  <a:cubicBezTo>
                    <a:pt x="120913" y="38852"/>
                    <a:pt x="120045" y="39681"/>
                    <a:pt x="119018" y="39681"/>
                  </a:cubicBezTo>
                  <a:close/>
                  <a:moveTo>
                    <a:pt x="4166" y="29179"/>
                  </a:moveTo>
                  <a:lnTo>
                    <a:pt x="117123" y="35654"/>
                  </a:lnTo>
                  <a:lnTo>
                    <a:pt x="118821" y="10819"/>
                  </a:lnTo>
                  <a:lnTo>
                    <a:pt x="7166" y="4108"/>
                  </a:lnTo>
                  <a:lnTo>
                    <a:pt x="4126" y="29179"/>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4" name="Google Shape;514;p27"/>
            <p:cNvSpPr/>
            <p:nvPr/>
          </p:nvSpPr>
          <p:spPr>
            <a:xfrm>
              <a:off x="1654169" y="3011725"/>
              <a:ext cx="25474" cy="89166"/>
            </a:xfrm>
            <a:custGeom>
              <a:avLst/>
              <a:gdLst/>
              <a:ahLst/>
              <a:cxnLst/>
              <a:rect l="l" t="t" r="r" b="b"/>
              <a:pathLst>
                <a:path w="9146" h="32013" extrusionOk="0">
                  <a:moveTo>
                    <a:pt x="1968" y="31974"/>
                  </a:moveTo>
                  <a:cubicBezTo>
                    <a:pt x="1968" y="31974"/>
                    <a:pt x="1730" y="31974"/>
                    <a:pt x="1612" y="31974"/>
                  </a:cubicBezTo>
                  <a:cubicBezTo>
                    <a:pt x="546" y="31776"/>
                    <a:pt x="-165" y="30750"/>
                    <a:pt x="33" y="29684"/>
                  </a:cubicBezTo>
                  <a:lnTo>
                    <a:pt x="5244" y="1612"/>
                  </a:lnTo>
                  <a:cubicBezTo>
                    <a:pt x="5442" y="546"/>
                    <a:pt x="6469" y="-164"/>
                    <a:pt x="7534" y="33"/>
                  </a:cubicBezTo>
                  <a:cubicBezTo>
                    <a:pt x="8600" y="230"/>
                    <a:pt x="9311" y="1257"/>
                    <a:pt x="9114" y="2323"/>
                  </a:cubicBezTo>
                  <a:lnTo>
                    <a:pt x="3902" y="30394"/>
                  </a:lnTo>
                  <a:cubicBezTo>
                    <a:pt x="3744" y="31342"/>
                    <a:pt x="2915" y="32013"/>
                    <a:pt x="1968" y="3201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5" name="Google Shape;515;p27"/>
            <p:cNvSpPr/>
            <p:nvPr/>
          </p:nvSpPr>
          <p:spPr>
            <a:xfrm>
              <a:off x="1721320" y="2992022"/>
              <a:ext cx="203140" cy="69607"/>
            </a:xfrm>
            <a:custGeom>
              <a:avLst/>
              <a:gdLst/>
              <a:ahLst/>
              <a:cxnLst/>
              <a:rect l="l" t="t" r="r" b="b"/>
              <a:pathLst>
                <a:path w="72933" h="24991" extrusionOk="0">
                  <a:moveTo>
                    <a:pt x="44070" y="24992"/>
                  </a:moveTo>
                  <a:cubicBezTo>
                    <a:pt x="44070" y="24992"/>
                    <a:pt x="43991" y="24992"/>
                    <a:pt x="43951" y="24992"/>
                  </a:cubicBezTo>
                  <a:cubicBezTo>
                    <a:pt x="43240" y="24953"/>
                    <a:pt x="42609" y="24518"/>
                    <a:pt x="42293" y="23847"/>
                  </a:cubicBezTo>
                  <a:lnTo>
                    <a:pt x="34357" y="6909"/>
                  </a:lnTo>
                  <a:lnTo>
                    <a:pt x="27369" y="23768"/>
                  </a:lnTo>
                  <a:cubicBezTo>
                    <a:pt x="27092" y="24479"/>
                    <a:pt x="26421" y="24953"/>
                    <a:pt x="25671" y="24992"/>
                  </a:cubicBezTo>
                  <a:cubicBezTo>
                    <a:pt x="24842" y="24992"/>
                    <a:pt x="24210" y="24637"/>
                    <a:pt x="23816" y="23965"/>
                  </a:cubicBezTo>
                  <a:lnTo>
                    <a:pt x="14340" y="6751"/>
                  </a:lnTo>
                  <a:lnTo>
                    <a:pt x="3561" y="20925"/>
                  </a:lnTo>
                  <a:cubicBezTo>
                    <a:pt x="3048" y="21636"/>
                    <a:pt x="2101" y="21873"/>
                    <a:pt x="1271" y="21557"/>
                  </a:cubicBezTo>
                  <a:cubicBezTo>
                    <a:pt x="442" y="21241"/>
                    <a:pt x="-71" y="20412"/>
                    <a:pt x="8" y="19544"/>
                  </a:cubicBezTo>
                  <a:lnTo>
                    <a:pt x="1114" y="6633"/>
                  </a:lnTo>
                  <a:cubicBezTo>
                    <a:pt x="1192" y="5567"/>
                    <a:pt x="2140" y="4698"/>
                    <a:pt x="3245" y="4817"/>
                  </a:cubicBezTo>
                  <a:cubicBezTo>
                    <a:pt x="4311" y="4896"/>
                    <a:pt x="5140" y="5883"/>
                    <a:pt x="5062" y="6949"/>
                  </a:cubicBezTo>
                  <a:lnTo>
                    <a:pt x="4549" y="13068"/>
                  </a:lnTo>
                  <a:lnTo>
                    <a:pt x="13037" y="1895"/>
                  </a:lnTo>
                  <a:cubicBezTo>
                    <a:pt x="13432" y="1382"/>
                    <a:pt x="14103" y="1066"/>
                    <a:pt x="14735" y="1105"/>
                  </a:cubicBezTo>
                  <a:cubicBezTo>
                    <a:pt x="15406" y="1145"/>
                    <a:pt x="15998" y="1540"/>
                    <a:pt x="16314" y="2132"/>
                  </a:cubicBezTo>
                  <a:lnTo>
                    <a:pt x="25276" y="18399"/>
                  </a:lnTo>
                  <a:lnTo>
                    <a:pt x="32422" y="1224"/>
                  </a:lnTo>
                  <a:cubicBezTo>
                    <a:pt x="32739" y="513"/>
                    <a:pt x="33409" y="39"/>
                    <a:pt x="34199" y="0"/>
                  </a:cubicBezTo>
                  <a:cubicBezTo>
                    <a:pt x="35028" y="0"/>
                    <a:pt x="35700" y="434"/>
                    <a:pt x="36015" y="1145"/>
                  </a:cubicBezTo>
                  <a:lnTo>
                    <a:pt x="44346" y="18912"/>
                  </a:lnTo>
                  <a:lnTo>
                    <a:pt x="52993" y="5685"/>
                  </a:lnTo>
                  <a:cubicBezTo>
                    <a:pt x="53388" y="5093"/>
                    <a:pt x="54019" y="4738"/>
                    <a:pt x="54730" y="4777"/>
                  </a:cubicBezTo>
                  <a:cubicBezTo>
                    <a:pt x="55441" y="4777"/>
                    <a:pt x="56072" y="5212"/>
                    <a:pt x="56388" y="5843"/>
                  </a:cubicBezTo>
                  <a:lnTo>
                    <a:pt x="62942" y="18556"/>
                  </a:lnTo>
                  <a:lnTo>
                    <a:pt x="69180" y="5883"/>
                  </a:lnTo>
                  <a:cubicBezTo>
                    <a:pt x="69654" y="4896"/>
                    <a:pt x="70838" y="4501"/>
                    <a:pt x="71825" y="4975"/>
                  </a:cubicBezTo>
                  <a:cubicBezTo>
                    <a:pt x="72812" y="5448"/>
                    <a:pt x="73208" y="6633"/>
                    <a:pt x="72734" y="7620"/>
                  </a:cubicBezTo>
                  <a:lnTo>
                    <a:pt x="64758" y="23808"/>
                  </a:lnTo>
                  <a:cubicBezTo>
                    <a:pt x="64442" y="24479"/>
                    <a:pt x="63732" y="24913"/>
                    <a:pt x="63021" y="24913"/>
                  </a:cubicBezTo>
                  <a:cubicBezTo>
                    <a:pt x="62231" y="24992"/>
                    <a:pt x="61600" y="24518"/>
                    <a:pt x="61244" y="23847"/>
                  </a:cubicBezTo>
                  <a:lnTo>
                    <a:pt x="54454" y="10660"/>
                  </a:lnTo>
                  <a:lnTo>
                    <a:pt x="45728" y="24005"/>
                  </a:lnTo>
                  <a:cubicBezTo>
                    <a:pt x="45373" y="24558"/>
                    <a:pt x="44741" y="24913"/>
                    <a:pt x="44070" y="2491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6" name="Google Shape;516;p27"/>
            <p:cNvSpPr/>
            <p:nvPr/>
          </p:nvSpPr>
          <p:spPr>
            <a:xfrm>
              <a:off x="1925814" y="2890486"/>
              <a:ext cx="46108" cy="145301"/>
            </a:xfrm>
            <a:custGeom>
              <a:avLst/>
              <a:gdLst/>
              <a:ahLst/>
              <a:cxnLst/>
              <a:rect l="l" t="t" r="r" b="b"/>
              <a:pathLst>
                <a:path w="16554" h="52167" extrusionOk="0">
                  <a:moveTo>
                    <a:pt x="1999" y="52168"/>
                  </a:moveTo>
                  <a:cubicBezTo>
                    <a:pt x="1999" y="52168"/>
                    <a:pt x="1684" y="52168"/>
                    <a:pt x="1486" y="52089"/>
                  </a:cubicBezTo>
                  <a:cubicBezTo>
                    <a:pt x="420" y="51813"/>
                    <a:pt x="-211" y="50747"/>
                    <a:pt x="65" y="49681"/>
                  </a:cubicBezTo>
                  <a:lnTo>
                    <a:pt x="12659" y="1473"/>
                  </a:lnTo>
                  <a:cubicBezTo>
                    <a:pt x="12936" y="407"/>
                    <a:pt x="14002" y="-185"/>
                    <a:pt x="15068" y="52"/>
                  </a:cubicBezTo>
                  <a:cubicBezTo>
                    <a:pt x="16134" y="328"/>
                    <a:pt x="16766" y="1394"/>
                    <a:pt x="16489" y="2460"/>
                  </a:cubicBezTo>
                  <a:lnTo>
                    <a:pt x="3894" y="50668"/>
                  </a:lnTo>
                  <a:cubicBezTo>
                    <a:pt x="3658" y="51536"/>
                    <a:pt x="2868" y="52128"/>
                    <a:pt x="1999" y="5212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7" name="Google Shape;517;p27"/>
            <p:cNvSpPr/>
            <p:nvPr/>
          </p:nvSpPr>
          <p:spPr>
            <a:xfrm>
              <a:off x="4396885" y="3454771"/>
              <a:ext cx="59271" cy="660473"/>
            </a:xfrm>
            <a:custGeom>
              <a:avLst/>
              <a:gdLst/>
              <a:ahLst/>
              <a:cxnLst/>
              <a:rect l="l" t="t" r="r" b="b"/>
              <a:pathLst>
                <a:path w="21280" h="237128" extrusionOk="0">
                  <a:moveTo>
                    <a:pt x="1540" y="0"/>
                  </a:moveTo>
                  <a:lnTo>
                    <a:pt x="21281" y="118"/>
                  </a:lnTo>
                  <a:lnTo>
                    <a:pt x="20649" y="237128"/>
                  </a:lnTo>
                  <a:lnTo>
                    <a:pt x="0" y="236733"/>
                  </a:lnTo>
                  <a:lnTo>
                    <a:pt x="1540"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8" name="Google Shape;518;p27"/>
            <p:cNvSpPr/>
            <p:nvPr/>
          </p:nvSpPr>
          <p:spPr>
            <a:xfrm>
              <a:off x="4176618" y="3454771"/>
              <a:ext cx="224445" cy="657063"/>
            </a:xfrm>
            <a:custGeom>
              <a:avLst/>
              <a:gdLst/>
              <a:ahLst/>
              <a:cxnLst/>
              <a:rect l="l" t="t" r="r" b="b"/>
              <a:pathLst>
                <a:path w="80582" h="235904" extrusionOk="0">
                  <a:moveTo>
                    <a:pt x="43232" y="51050"/>
                  </a:moveTo>
                  <a:lnTo>
                    <a:pt x="32178" y="82951"/>
                  </a:lnTo>
                  <a:lnTo>
                    <a:pt x="0" y="115129"/>
                  </a:lnTo>
                  <a:lnTo>
                    <a:pt x="908" y="213992"/>
                  </a:lnTo>
                  <a:lnTo>
                    <a:pt x="41022" y="225244"/>
                  </a:lnTo>
                  <a:lnTo>
                    <a:pt x="79043" y="235904"/>
                  </a:lnTo>
                  <a:lnTo>
                    <a:pt x="79358" y="190224"/>
                  </a:lnTo>
                  <a:lnTo>
                    <a:pt x="80582" y="0"/>
                  </a:lnTo>
                  <a:cubicBezTo>
                    <a:pt x="63408" y="12476"/>
                    <a:pt x="50418" y="30204"/>
                    <a:pt x="43193" y="5105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9" name="Google Shape;519;p27"/>
            <p:cNvSpPr/>
            <p:nvPr/>
          </p:nvSpPr>
          <p:spPr>
            <a:xfrm>
              <a:off x="4410162" y="3520635"/>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81"/>
                    <a:pt x="18447" y="831"/>
                    <a:pt x="18487" y="1937"/>
                  </a:cubicBezTo>
                  <a:cubicBezTo>
                    <a:pt x="18487" y="3042"/>
                    <a:pt x="17658" y="3911"/>
                    <a:pt x="16552" y="3950"/>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0" name="Google Shape;520;p27"/>
            <p:cNvSpPr/>
            <p:nvPr/>
          </p:nvSpPr>
          <p:spPr>
            <a:xfrm>
              <a:off x="4410162" y="3578260"/>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2"/>
                    <a:pt x="18447" y="831"/>
                    <a:pt x="18487" y="1937"/>
                  </a:cubicBezTo>
                  <a:cubicBezTo>
                    <a:pt x="18487" y="3042"/>
                    <a:pt x="17658" y="3911"/>
                    <a:pt x="16552" y="3951"/>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1" name="Google Shape;521;p27"/>
            <p:cNvSpPr/>
            <p:nvPr/>
          </p:nvSpPr>
          <p:spPr>
            <a:xfrm>
              <a:off x="4410162" y="3635774"/>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2"/>
                    <a:pt x="18447" y="831"/>
                    <a:pt x="18487" y="1937"/>
                  </a:cubicBezTo>
                  <a:cubicBezTo>
                    <a:pt x="18487" y="3042"/>
                    <a:pt x="17658" y="3911"/>
                    <a:pt x="16552" y="3950"/>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2" name="Google Shape;522;p27"/>
            <p:cNvSpPr/>
            <p:nvPr/>
          </p:nvSpPr>
          <p:spPr>
            <a:xfrm>
              <a:off x="4410162" y="3693391"/>
              <a:ext cx="51492" cy="11339"/>
            </a:xfrm>
            <a:custGeom>
              <a:avLst/>
              <a:gdLst/>
              <a:ahLst/>
              <a:cxnLst/>
              <a:rect l="l" t="t" r="r" b="b"/>
              <a:pathLst>
                <a:path w="18487" h="4071" extrusionOk="0">
                  <a:moveTo>
                    <a:pt x="6524" y="4032"/>
                  </a:moveTo>
                  <a:cubicBezTo>
                    <a:pt x="1984" y="4032"/>
                    <a:pt x="1589" y="3913"/>
                    <a:pt x="1352" y="3835"/>
                  </a:cubicBezTo>
                  <a:cubicBezTo>
                    <a:pt x="325" y="3479"/>
                    <a:pt x="-227" y="2374"/>
                    <a:pt x="89" y="1347"/>
                  </a:cubicBezTo>
                  <a:cubicBezTo>
                    <a:pt x="404" y="360"/>
                    <a:pt x="1431" y="-153"/>
                    <a:pt x="2379" y="44"/>
                  </a:cubicBezTo>
                  <a:cubicBezTo>
                    <a:pt x="3405" y="163"/>
                    <a:pt x="10314" y="123"/>
                    <a:pt x="16473" y="5"/>
                  </a:cubicBezTo>
                  <a:cubicBezTo>
                    <a:pt x="17579" y="-74"/>
                    <a:pt x="18447" y="834"/>
                    <a:pt x="18487" y="1939"/>
                  </a:cubicBezTo>
                  <a:cubicBezTo>
                    <a:pt x="18487" y="3045"/>
                    <a:pt x="17658" y="3913"/>
                    <a:pt x="16552" y="3953"/>
                  </a:cubicBezTo>
                  <a:cubicBezTo>
                    <a:pt x="11933" y="4032"/>
                    <a:pt x="8735" y="4071"/>
                    <a:pt x="6524" y="407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3" name="Google Shape;523;p27"/>
            <p:cNvSpPr/>
            <p:nvPr/>
          </p:nvSpPr>
          <p:spPr>
            <a:xfrm>
              <a:off x="4410162" y="3751021"/>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2"/>
                    <a:pt x="18447" y="831"/>
                    <a:pt x="18487" y="1937"/>
                  </a:cubicBezTo>
                  <a:cubicBezTo>
                    <a:pt x="18487" y="3042"/>
                    <a:pt x="17658" y="3911"/>
                    <a:pt x="16552" y="3950"/>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4" name="Google Shape;524;p27"/>
            <p:cNvSpPr/>
            <p:nvPr/>
          </p:nvSpPr>
          <p:spPr>
            <a:xfrm>
              <a:off x="4410162" y="3808499"/>
              <a:ext cx="51492" cy="11367"/>
            </a:xfrm>
            <a:custGeom>
              <a:avLst/>
              <a:gdLst/>
              <a:ahLst/>
              <a:cxnLst/>
              <a:rect l="l" t="t" r="r" b="b"/>
              <a:pathLst>
                <a:path w="18487" h="4081" extrusionOk="0">
                  <a:moveTo>
                    <a:pt x="6524" y="4042"/>
                  </a:moveTo>
                  <a:cubicBezTo>
                    <a:pt x="1984" y="4042"/>
                    <a:pt x="1589" y="3924"/>
                    <a:pt x="1352" y="3845"/>
                  </a:cubicBezTo>
                  <a:cubicBezTo>
                    <a:pt x="325" y="3489"/>
                    <a:pt x="-227" y="2384"/>
                    <a:pt x="89" y="1357"/>
                  </a:cubicBezTo>
                  <a:cubicBezTo>
                    <a:pt x="404" y="370"/>
                    <a:pt x="1392" y="-182"/>
                    <a:pt x="2379" y="55"/>
                  </a:cubicBezTo>
                  <a:cubicBezTo>
                    <a:pt x="3445" y="173"/>
                    <a:pt x="10314" y="134"/>
                    <a:pt x="16473" y="15"/>
                  </a:cubicBezTo>
                  <a:cubicBezTo>
                    <a:pt x="17579" y="15"/>
                    <a:pt x="18447" y="844"/>
                    <a:pt x="18487" y="1950"/>
                  </a:cubicBezTo>
                  <a:cubicBezTo>
                    <a:pt x="18487" y="3055"/>
                    <a:pt x="17658" y="3924"/>
                    <a:pt x="16552" y="3963"/>
                  </a:cubicBezTo>
                  <a:cubicBezTo>
                    <a:pt x="11933" y="4042"/>
                    <a:pt x="8735" y="4082"/>
                    <a:pt x="6524" y="408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5" name="Google Shape;525;p27"/>
            <p:cNvSpPr/>
            <p:nvPr/>
          </p:nvSpPr>
          <p:spPr>
            <a:xfrm>
              <a:off x="4410162" y="3866152"/>
              <a:ext cx="51492" cy="11339"/>
            </a:xfrm>
            <a:custGeom>
              <a:avLst/>
              <a:gdLst/>
              <a:ahLst/>
              <a:cxnLst/>
              <a:rect l="l" t="t" r="r" b="b"/>
              <a:pathLst>
                <a:path w="18487" h="4071" extrusionOk="0">
                  <a:moveTo>
                    <a:pt x="6524" y="4032"/>
                  </a:moveTo>
                  <a:cubicBezTo>
                    <a:pt x="1984" y="4032"/>
                    <a:pt x="1589" y="3913"/>
                    <a:pt x="1352" y="3835"/>
                  </a:cubicBezTo>
                  <a:cubicBezTo>
                    <a:pt x="325" y="3479"/>
                    <a:pt x="-227" y="2374"/>
                    <a:pt x="89" y="1347"/>
                  </a:cubicBezTo>
                  <a:cubicBezTo>
                    <a:pt x="404" y="360"/>
                    <a:pt x="1431" y="-153"/>
                    <a:pt x="2379" y="44"/>
                  </a:cubicBezTo>
                  <a:cubicBezTo>
                    <a:pt x="3405" y="163"/>
                    <a:pt x="10314" y="123"/>
                    <a:pt x="16473" y="5"/>
                  </a:cubicBezTo>
                  <a:cubicBezTo>
                    <a:pt x="17579" y="-74"/>
                    <a:pt x="18447" y="834"/>
                    <a:pt x="18487" y="1939"/>
                  </a:cubicBezTo>
                  <a:cubicBezTo>
                    <a:pt x="18487" y="3045"/>
                    <a:pt x="17658" y="3913"/>
                    <a:pt x="16552" y="3953"/>
                  </a:cubicBezTo>
                  <a:cubicBezTo>
                    <a:pt x="11933" y="4032"/>
                    <a:pt x="8735" y="4071"/>
                    <a:pt x="6524" y="407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6" name="Google Shape;526;p27"/>
            <p:cNvSpPr/>
            <p:nvPr/>
          </p:nvSpPr>
          <p:spPr>
            <a:xfrm>
              <a:off x="4410162" y="3923782"/>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42"/>
                    <a:pt x="18447" y="831"/>
                    <a:pt x="18487" y="1937"/>
                  </a:cubicBezTo>
                  <a:cubicBezTo>
                    <a:pt x="18487" y="3042"/>
                    <a:pt x="17658" y="3911"/>
                    <a:pt x="16552" y="3950"/>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7" name="Google Shape;527;p27"/>
            <p:cNvSpPr/>
            <p:nvPr/>
          </p:nvSpPr>
          <p:spPr>
            <a:xfrm>
              <a:off x="4410162" y="3981405"/>
              <a:ext cx="51492" cy="11331"/>
            </a:xfrm>
            <a:custGeom>
              <a:avLst/>
              <a:gdLst/>
              <a:ahLst/>
              <a:cxnLst/>
              <a:rect l="l" t="t" r="r" b="b"/>
              <a:pathLst>
                <a:path w="18487" h="4068" extrusionOk="0">
                  <a:moveTo>
                    <a:pt x="6524" y="4029"/>
                  </a:moveTo>
                  <a:cubicBezTo>
                    <a:pt x="1984" y="4029"/>
                    <a:pt x="1589" y="3911"/>
                    <a:pt x="1352" y="3832"/>
                  </a:cubicBezTo>
                  <a:cubicBezTo>
                    <a:pt x="325" y="3477"/>
                    <a:pt x="-227" y="2371"/>
                    <a:pt x="89" y="1345"/>
                  </a:cubicBezTo>
                  <a:cubicBezTo>
                    <a:pt x="404" y="358"/>
                    <a:pt x="1431" y="-156"/>
                    <a:pt x="2379" y="42"/>
                  </a:cubicBezTo>
                  <a:cubicBezTo>
                    <a:pt x="3405" y="160"/>
                    <a:pt x="10314" y="121"/>
                    <a:pt x="16473" y="2"/>
                  </a:cubicBezTo>
                  <a:cubicBezTo>
                    <a:pt x="17579" y="2"/>
                    <a:pt x="18447" y="831"/>
                    <a:pt x="18487" y="1937"/>
                  </a:cubicBezTo>
                  <a:cubicBezTo>
                    <a:pt x="18487" y="3042"/>
                    <a:pt x="17658" y="3911"/>
                    <a:pt x="16552" y="3951"/>
                  </a:cubicBezTo>
                  <a:cubicBezTo>
                    <a:pt x="11933" y="4029"/>
                    <a:pt x="8735" y="4069"/>
                    <a:pt x="6524" y="406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8" name="Google Shape;528;p27"/>
            <p:cNvSpPr/>
            <p:nvPr/>
          </p:nvSpPr>
          <p:spPr>
            <a:xfrm>
              <a:off x="4410162" y="4038913"/>
              <a:ext cx="51492" cy="11339"/>
            </a:xfrm>
            <a:custGeom>
              <a:avLst/>
              <a:gdLst/>
              <a:ahLst/>
              <a:cxnLst/>
              <a:rect l="l" t="t" r="r" b="b"/>
              <a:pathLst>
                <a:path w="18487" h="4071" extrusionOk="0">
                  <a:moveTo>
                    <a:pt x="6524" y="4032"/>
                  </a:moveTo>
                  <a:cubicBezTo>
                    <a:pt x="1984" y="4032"/>
                    <a:pt x="1589" y="3914"/>
                    <a:pt x="1352" y="3835"/>
                  </a:cubicBezTo>
                  <a:cubicBezTo>
                    <a:pt x="325" y="3479"/>
                    <a:pt x="-227" y="2374"/>
                    <a:pt x="89" y="1347"/>
                  </a:cubicBezTo>
                  <a:cubicBezTo>
                    <a:pt x="404" y="360"/>
                    <a:pt x="1431" y="-153"/>
                    <a:pt x="2379" y="44"/>
                  </a:cubicBezTo>
                  <a:cubicBezTo>
                    <a:pt x="3405" y="163"/>
                    <a:pt x="10314" y="123"/>
                    <a:pt x="16473" y="5"/>
                  </a:cubicBezTo>
                  <a:cubicBezTo>
                    <a:pt x="17579" y="-74"/>
                    <a:pt x="18447" y="834"/>
                    <a:pt x="18487" y="1939"/>
                  </a:cubicBezTo>
                  <a:cubicBezTo>
                    <a:pt x="18487" y="3045"/>
                    <a:pt x="17658" y="3914"/>
                    <a:pt x="16552" y="3953"/>
                  </a:cubicBezTo>
                  <a:cubicBezTo>
                    <a:pt x="11933" y="4032"/>
                    <a:pt x="8735" y="4071"/>
                    <a:pt x="6524" y="407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9" name="Google Shape;529;p27"/>
            <p:cNvSpPr/>
            <p:nvPr/>
          </p:nvSpPr>
          <p:spPr>
            <a:xfrm>
              <a:off x="4391384" y="3449273"/>
              <a:ext cx="15286" cy="668168"/>
            </a:xfrm>
            <a:custGeom>
              <a:avLst/>
              <a:gdLst/>
              <a:ahLst/>
              <a:cxnLst/>
              <a:rect l="l" t="t" r="r" b="b"/>
              <a:pathLst>
                <a:path w="5488" h="239891" extrusionOk="0">
                  <a:moveTo>
                    <a:pt x="1974" y="239892"/>
                  </a:moveTo>
                  <a:lnTo>
                    <a:pt x="1974" y="239892"/>
                  </a:lnTo>
                  <a:cubicBezTo>
                    <a:pt x="869" y="239892"/>
                    <a:pt x="0" y="238984"/>
                    <a:pt x="0" y="237918"/>
                  </a:cubicBezTo>
                  <a:lnTo>
                    <a:pt x="1540" y="1974"/>
                  </a:lnTo>
                  <a:cubicBezTo>
                    <a:pt x="1540" y="908"/>
                    <a:pt x="2448" y="0"/>
                    <a:pt x="3514" y="0"/>
                  </a:cubicBezTo>
                  <a:lnTo>
                    <a:pt x="3514" y="0"/>
                  </a:lnTo>
                  <a:cubicBezTo>
                    <a:pt x="4620" y="0"/>
                    <a:pt x="5488" y="908"/>
                    <a:pt x="5488" y="1974"/>
                  </a:cubicBezTo>
                  <a:lnTo>
                    <a:pt x="3948" y="237918"/>
                  </a:lnTo>
                  <a:cubicBezTo>
                    <a:pt x="3948" y="238984"/>
                    <a:pt x="3040" y="239892"/>
                    <a:pt x="1974" y="23989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0" name="Google Shape;530;p27"/>
            <p:cNvSpPr/>
            <p:nvPr/>
          </p:nvSpPr>
          <p:spPr>
            <a:xfrm>
              <a:off x="4217278" y="3542706"/>
              <a:ext cx="144448" cy="198865"/>
            </a:xfrm>
            <a:custGeom>
              <a:avLst/>
              <a:gdLst/>
              <a:ahLst/>
              <a:cxnLst/>
              <a:rect l="l" t="t" r="r" b="b"/>
              <a:pathLst>
                <a:path w="51861" h="71398" extrusionOk="0">
                  <a:moveTo>
                    <a:pt x="20264" y="71398"/>
                  </a:moveTo>
                  <a:cubicBezTo>
                    <a:pt x="19672" y="71398"/>
                    <a:pt x="19119" y="71161"/>
                    <a:pt x="18724" y="70687"/>
                  </a:cubicBezTo>
                  <a:cubicBezTo>
                    <a:pt x="11973" y="62515"/>
                    <a:pt x="1589" y="49999"/>
                    <a:pt x="562" y="48972"/>
                  </a:cubicBezTo>
                  <a:cubicBezTo>
                    <a:pt x="-187" y="48183"/>
                    <a:pt x="-187" y="46959"/>
                    <a:pt x="562" y="46169"/>
                  </a:cubicBezTo>
                  <a:cubicBezTo>
                    <a:pt x="1352" y="45419"/>
                    <a:pt x="2576" y="45419"/>
                    <a:pt x="3366" y="46169"/>
                  </a:cubicBezTo>
                  <a:cubicBezTo>
                    <a:pt x="4432" y="47235"/>
                    <a:pt x="12328" y="56711"/>
                    <a:pt x="17461" y="62949"/>
                  </a:cubicBezTo>
                  <a:lnTo>
                    <a:pt x="12131" y="20032"/>
                  </a:lnTo>
                  <a:cubicBezTo>
                    <a:pt x="12012" y="19203"/>
                    <a:pt x="12447" y="18413"/>
                    <a:pt x="13157" y="18058"/>
                  </a:cubicBezTo>
                  <a:cubicBezTo>
                    <a:pt x="13868" y="17663"/>
                    <a:pt x="14776" y="17782"/>
                    <a:pt x="15368" y="18334"/>
                  </a:cubicBezTo>
                  <a:lnTo>
                    <a:pt x="32780" y="33811"/>
                  </a:lnTo>
                  <a:lnTo>
                    <a:pt x="23778" y="2502"/>
                  </a:lnTo>
                  <a:cubicBezTo>
                    <a:pt x="23580" y="1871"/>
                    <a:pt x="23778" y="1199"/>
                    <a:pt x="24173" y="686"/>
                  </a:cubicBezTo>
                  <a:cubicBezTo>
                    <a:pt x="24567" y="173"/>
                    <a:pt x="25239" y="-64"/>
                    <a:pt x="25910" y="15"/>
                  </a:cubicBezTo>
                  <a:lnTo>
                    <a:pt x="50112" y="2739"/>
                  </a:lnTo>
                  <a:cubicBezTo>
                    <a:pt x="51178" y="2858"/>
                    <a:pt x="51968" y="3845"/>
                    <a:pt x="51849" y="4911"/>
                  </a:cubicBezTo>
                  <a:cubicBezTo>
                    <a:pt x="51731" y="5977"/>
                    <a:pt x="50783" y="6806"/>
                    <a:pt x="49678" y="6648"/>
                  </a:cubicBezTo>
                  <a:lnTo>
                    <a:pt x="28397" y="4239"/>
                  </a:lnTo>
                  <a:lnTo>
                    <a:pt x="38425" y="39220"/>
                  </a:lnTo>
                  <a:cubicBezTo>
                    <a:pt x="38663" y="40049"/>
                    <a:pt x="38307" y="40958"/>
                    <a:pt x="37596" y="41431"/>
                  </a:cubicBezTo>
                  <a:cubicBezTo>
                    <a:pt x="36846" y="41905"/>
                    <a:pt x="35899" y="41826"/>
                    <a:pt x="35228" y="41234"/>
                  </a:cubicBezTo>
                  <a:lnTo>
                    <a:pt x="16631" y="24731"/>
                  </a:lnTo>
                  <a:lnTo>
                    <a:pt x="22159" y="69187"/>
                  </a:lnTo>
                  <a:cubicBezTo>
                    <a:pt x="22277" y="70056"/>
                    <a:pt x="21804" y="70885"/>
                    <a:pt x="20975" y="71240"/>
                  </a:cubicBezTo>
                  <a:cubicBezTo>
                    <a:pt x="20738" y="71359"/>
                    <a:pt x="20461" y="71398"/>
                    <a:pt x="20185" y="7139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1" name="Google Shape;531;p27"/>
            <p:cNvSpPr/>
            <p:nvPr/>
          </p:nvSpPr>
          <p:spPr>
            <a:xfrm>
              <a:off x="4239298" y="3899375"/>
              <a:ext cx="109526" cy="109526"/>
            </a:xfrm>
            <a:custGeom>
              <a:avLst/>
              <a:gdLst/>
              <a:ahLst/>
              <a:cxnLst/>
              <a:rect l="l" t="t" r="r" b="b"/>
              <a:pathLst>
                <a:path w="39323" h="39323" extrusionOk="0">
                  <a:moveTo>
                    <a:pt x="39324" y="19662"/>
                  </a:moveTo>
                  <a:cubicBezTo>
                    <a:pt x="39324" y="30521"/>
                    <a:pt x="30521" y="39324"/>
                    <a:pt x="19662" y="39324"/>
                  </a:cubicBezTo>
                  <a:cubicBezTo>
                    <a:pt x="8803" y="39324"/>
                    <a:pt x="0" y="30521"/>
                    <a:pt x="0" y="19662"/>
                  </a:cubicBezTo>
                  <a:cubicBezTo>
                    <a:pt x="0" y="8803"/>
                    <a:pt x="8803" y="0"/>
                    <a:pt x="19662" y="0"/>
                  </a:cubicBezTo>
                  <a:cubicBezTo>
                    <a:pt x="30521" y="0"/>
                    <a:pt x="39324" y="8803"/>
                    <a:pt x="39324" y="1966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2" name="Google Shape;532;p27"/>
            <p:cNvSpPr/>
            <p:nvPr/>
          </p:nvSpPr>
          <p:spPr>
            <a:xfrm>
              <a:off x="4233800" y="3893768"/>
              <a:ext cx="120523" cy="120526"/>
            </a:xfrm>
            <a:custGeom>
              <a:avLst/>
              <a:gdLst/>
              <a:ahLst/>
              <a:cxnLst/>
              <a:rect l="l" t="t" r="r" b="b"/>
              <a:pathLst>
                <a:path w="43271" h="43272" extrusionOk="0">
                  <a:moveTo>
                    <a:pt x="21636" y="43272"/>
                  </a:moveTo>
                  <a:cubicBezTo>
                    <a:pt x="9712" y="43272"/>
                    <a:pt x="0" y="33560"/>
                    <a:pt x="0" y="21636"/>
                  </a:cubicBezTo>
                  <a:cubicBezTo>
                    <a:pt x="0" y="9713"/>
                    <a:pt x="9712" y="0"/>
                    <a:pt x="21636" y="0"/>
                  </a:cubicBezTo>
                  <a:cubicBezTo>
                    <a:pt x="33560" y="0"/>
                    <a:pt x="43272" y="9713"/>
                    <a:pt x="43272" y="21636"/>
                  </a:cubicBezTo>
                  <a:cubicBezTo>
                    <a:pt x="43272" y="33560"/>
                    <a:pt x="33560" y="43272"/>
                    <a:pt x="21636" y="43272"/>
                  </a:cubicBezTo>
                  <a:close/>
                  <a:moveTo>
                    <a:pt x="21636" y="3988"/>
                  </a:moveTo>
                  <a:cubicBezTo>
                    <a:pt x="11884" y="3988"/>
                    <a:pt x="3948" y="11923"/>
                    <a:pt x="3948" y="21676"/>
                  </a:cubicBezTo>
                  <a:cubicBezTo>
                    <a:pt x="3948" y="31428"/>
                    <a:pt x="11884" y="39363"/>
                    <a:pt x="21636" y="39363"/>
                  </a:cubicBezTo>
                  <a:cubicBezTo>
                    <a:pt x="31388" y="39363"/>
                    <a:pt x="39324" y="31428"/>
                    <a:pt x="39324" y="21676"/>
                  </a:cubicBezTo>
                  <a:cubicBezTo>
                    <a:pt x="39324" y="11923"/>
                    <a:pt x="31388" y="3988"/>
                    <a:pt x="21636" y="398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3" name="Google Shape;533;p27"/>
            <p:cNvSpPr/>
            <p:nvPr/>
          </p:nvSpPr>
          <p:spPr>
            <a:xfrm>
              <a:off x="2172335" y="1949754"/>
              <a:ext cx="472716" cy="311636"/>
            </a:xfrm>
            <a:custGeom>
              <a:avLst/>
              <a:gdLst/>
              <a:ahLst/>
              <a:cxnLst/>
              <a:rect l="l" t="t" r="r" b="b"/>
              <a:pathLst>
                <a:path w="169718" h="111886" extrusionOk="0">
                  <a:moveTo>
                    <a:pt x="39913" y="111807"/>
                  </a:moveTo>
                  <a:cubicBezTo>
                    <a:pt x="43229" y="109439"/>
                    <a:pt x="45085" y="105490"/>
                    <a:pt x="45914" y="101503"/>
                  </a:cubicBezTo>
                  <a:cubicBezTo>
                    <a:pt x="46743" y="97515"/>
                    <a:pt x="46743" y="93409"/>
                    <a:pt x="47256" y="89342"/>
                  </a:cubicBezTo>
                  <a:cubicBezTo>
                    <a:pt x="47730" y="85315"/>
                    <a:pt x="48678" y="81367"/>
                    <a:pt x="50059" y="77537"/>
                  </a:cubicBezTo>
                  <a:cubicBezTo>
                    <a:pt x="52310" y="71378"/>
                    <a:pt x="56377" y="68930"/>
                    <a:pt x="62496" y="72049"/>
                  </a:cubicBezTo>
                  <a:cubicBezTo>
                    <a:pt x="64787" y="73194"/>
                    <a:pt x="67155" y="74537"/>
                    <a:pt x="69722" y="74221"/>
                  </a:cubicBezTo>
                  <a:cubicBezTo>
                    <a:pt x="74933" y="73549"/>
                    <a:pt x="77657" y="66245"/>
                    <a:pt x="82909" y="66364"/>
                  </a:cubicBezTo>
                  <a:cubicBezTo>
                    <a:pt x="86857" y="66443"/>
                    <a:pt x="88949" y="70746"/>
                    <a:pt x="92819" y="71417"/>
                  </a:cubicBezTo>
                  <a:cubicBezTo>
                    <a:pt x="96095" y="72010"/>
                    <a:pt x="99333" y="70194"/>
                    <a:pt x="101978" y="68180"/>
                  </a:cubicBezTo>
                  <a:cubicBezTo>
                    <a:pt x="104663" y="66166"/>
                    <a:pt x="107269" y="63837"/>
                    <a:pt x="110546" y="63205"/>
                  </a:cubicBezTo>
                  <a:cubicBezTo>
                    <a:pt x="115678" y="62179"/>
                    <a:pt x="119469" y="65811"/>
                    <a:pt x="122904" y="69049"/>
                  </a:cubicBezTo>
                  <a:cubicBezTo>
                    <a:pt x="125904" y="71852"/>
                    <a:pt x="129774" y="74615"/>
                    <a:pt x="133761" y="73589"/>
                  </a:cubicBezTo>
                  <a:cubicBezTo>
                    <a:pt x="137354" y="72681"/>
                    <a:pt x="139565" y="69009"/>
                    <a:pt x="142881" y="67311"/>
                  </a:cubicBezTo>
                  <a:cubicBezTo>
                    <a:pt x="147896" y="64784"/>
                    <a:pt x="153621" y="67232"/>
                    <a:pt x="158872" y="66166"/>
                  </a:cubicBezTo>
                  <a:cubicBezTo>
                    <a:pt x="163570" y="65179"/>
                    <a:pt x="167518" y="61508"/>
                    <a:pt x="168979" y="56967"/>
                  </a:cubicBezTo>
                  <a:cubicBezTo>
                    <a:pt x="170677" y="51795"/>
                    <a:pt x="169334" y="45912"/>
                    <a:pt x="166136" y="41530"/>
                  </a:cubicBezTo>
                  <a:cubicBezTo>
                    <a:pt x="163215" y="37542"/>
                    <a:pt x="158872" y="34778"/>
                    <a:pt x="154252" y="33120"/>
                  </a:cubicBezTo>
                  <a:cubicBezTo>
                    <a:pt x="150620" y="31817"/>
                    <a:pt x="144184" y="32370"/>
                    <a:pt x="141460" y="29685"/>
                  </a:cubicBezTo>
                  <a:cubicBezTo>
                    <a:pt x="138894" y="27119"/>
                    <a:pt x="138025" y="22065"/>
                    <a:pt x="136051" y="18946"/>
                  </a:cubicBezTo>
                  <a:cubicBezTo>
                    <a:pt x="133840" y="15393"/>
                    <a:pt x="131037" y="12195"/>
                    <a:pt x="127839" y="9470"/>
                  </a:cubicBezTo>
                  <a:cubicBezTo>
                    <a:pt x="122074" y="4496"/>
                    <a:pt x="114810" y="745"/>
                    <a:pt x="107111" y="74"/>
                  </a:cubicBezTo>
                  <a:cubicBezTo>
                    <a:pt x="102689" y="-282"/>
                    <a:pt x="98346" y="666"/>
                    <a:pt x="94358" y="2522"/>
                  </a:cubicBezTo>
                  <a:cubicBezTo>
                    <a:pt x="90607" y="4259"/>
                    <a:pt x="87291" y="8089"/>
                    <a:pt x="83303" y="8957"/>
                  </a:cubicBezTo>
                  <a:cubicBezTo>
                    <a:pt x="78960" y="9865"/>
                    <a:pt x="74815" y="6944"/>
                    <a:pt x="71024" y="5364"/>
                  </a:cubicBezTo>
                  <a:cubicBezTo>
                    <a:pt x="66800" y="3588"/>
                    <a:pt x="62536" y="2601"/>
                    <a:pt x="57916" y="3469"/>
                  </a:cubicBezTo>
                  <a:cubicBezTo>
                    <a:pt x="50376" y="4891"/>
                    <a:pt x="43111" y="8523"/>
                    <a:pt x="36478" y="12313"/>
                  </a:cubicBezTo>
                  <a:cubicBezTo>
                    <a:pt x="30911" y="15472"/>
                    <a:pt x="25541" y="19696"/>
                    <a:pt x="23172" y="25855"/>
                  </a:cubicBezTo>
                  <a:cubicBezTo>
                    <a:pt x="19264" y="36002"/>
                    <a:pt x="24475" y="48794"/>
                    <a:pt x="18198" y="57678"/>
                  </a:cubicBezTo>
                  <a:cubicBezTo>
                    <a:pt x="13855" y="63876"/>
                    <a:pt x="5129" y="66127"/>
                    <a:pt x="1457" y="72760"/>
                  </a:cubicBezTo>
                  <a:cubicBezTo>
                    <a:pt x="-1030" y="77261"/>
                    <a:pt x="-161" y="82986"/>
                    <a:pt x="2760" y="87052"/>
                  </a:cubicBezTo>
                  <a:cubicBezTo>
                    <a:pt x="4340" y="89263"/>
                    <a:pt x="6393" y="91040"/>
                    <a:pt x="8485" y="92698"/>
                  </a:cubicBezTo>
                  <a:cubicBezTo>
                    <a:pt x="10538" y="94277"/>
                    <a:pt x="12749" y="95778"/>
                    <a:pt x="15316" y="96133"/>
                  </a:cubicBezTo>
                  <a:cubicBezTo>
                    <a:pt x="19303" y="96686"/>
                    <a:pt x="23172" y="94514"/>
                    <a:pt x="27081" y="94120"/>
                  </a:cubicBezTo>
                  <a:cubicBezTo>
                    <a:pt x="30595" y="93764"/>
                    <a:pt x="33753" y="94751"/>
                    <a:pt x="36004" y="97594"/>
                  </a:cubicBezTo>
                  <a:cubicBezTo>
                    <a:pt x="39913" y="102490"/>
                    <a:pt x="39992" y="105688"/>
                    <a:pt x="39834" y="11188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4" name="Google Shape;534;p27"/>
            <p:cNvSpPr/>
            <p:nvPr/>
          </p:nvSpPr>
          <p:spPr>
            <a:xfrm>
              <a:off x="2250678" y="2245608"/>
              <a:ext cx="33101" cy="66365"/>
            </a:xfrm>
            <a:custGeom>
              <a:avLst/>
              <a:gdLst/>
              <a:ahLst/>
              <a:cxnLst/>
              <a:rect l="l" t="t" r="r" b="b"/>
              <a:pathLst>
                <a:path w="11884" h="23827" extrusionOk="0">
                  <a:moveTo>
                    <a:pt x="9891" y="23788"/>
                  </a:moveTo>
                  <a:cubicBezTo>
                    <a:pt x="9101" y="23788"/>
                    <a:pt x="8351" y="23314"/>
                    <a:pt x="8074" y="22564"/>
                  </a:cubicBezTo>
                  <a:lnTo>
                    <a:pt x="139" y="2705"/>
                  </a:lnTo>
                  <a:cubicBezTo>
                    <a:pt x="-256" y="1678"/>
                    <a:pt x="217" y="533"/>
                    <a:pt x="1244" y="139"/>
                  </a:cubicBezTo>
                  <a:cubicBezTo>
                    <a:pt x="2231" y="-256"/>
                    <a:pt x="3416" y="218"/>
                    <a:pt x="3810" y="1244"/>
                  </a:cubicBezTo>
                  <a:lnTo>
                    <a:pt x="11746" y="21103"/>
                  </a:lnTo>
                  <a:cubicBezTo>
                    <a:pt x="12141" y="22130"/>
                    <a:pt x="11667" y="23275"/>
                    <a:pt x="10641" y="23670"/>
                  </a:cubicBezTo>
                  <a:cubicBezTo>
                    <a:pt x="10404" y="23749"/>
                    <a:pt x="10167" y="23828"/>
                    <a:pt x="9891" y="2382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5" name="Google Shape;535;p27"/>
            <p:cNvSpPr/>
            <p:nvPr/>
          </p:nvSpPr>
          <p:spPr>
            <a:xfrm>
              <a:off x="1482821" y="4117884"/>
              <a:ext cx="3852318" cy="10996"/>
            </a:xfrm>
            <a:custGeom>
              <a:avLst/>
              <a:gdLst/>
              <a:ahLst/>
              <a:cxnLst/>
              <a:rect l="l" t="t" r="r" b="b"/>
              <a:pathLst>
                <a:path w="1383089" h="3948" extrusionOk="0">
                  <a:moveTo>
                    <a:pt x="1381115" y="3948"/>
                  </a:moveTo>
                  <a:lnTo>
                    <a:pt x="1974" y="3948"/>
                  </a:lnTo>
                  <a:cubicBezTo>
                    <a:pt x="869" y="3948"/>
                    <a:pt x="0" y="3080"/>
                    <a:pt x="0" y="1974"/>
                  </a:cubicBezTo>
                  <a:cubicBezTo>
                    <a:pt x="0" y="869"/>
                    <a:pt x="869" y="0"/>
                    <a:pt x="1974" y="0"/>
                  </a:cubicBezTo>
                  <a:lnTo>
                    <a:pt x="1381115" y="0"/>
                  </a:lnTo>
                  <a:cubicBezTo>
                    <a:pt x="1382221" y="0"/>
                    <a:pt x="1383089" y="869"/>
                    <a:pt x="1383089" y="1974"/>
                  </a:cubicBezTo>
                  <a:cubicBezTo>
                    <a:pt x="1383089" y="3080"/>
                    <a:pt x="1382221" y="3948"/>
                    <a:pt x="1381115" y="394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994306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grpSp>
        <p:nvGrpSpPr>
          <p:cNvPr id="8" name="Google Shape;542;p28">
            <a:extLst>
              <a:ext uri="{FF2B5EF4-FFF2-40B4-BE49-F238E27FC236}">
                <a16:creationId xmlns:a16="http://schemas.microsoft.com/office/drawing/2014/main" id="{9FEDAC59-FD22-4F20-BA09-8C421F4279CE}"/>
              </a:ext>
            </a:extLst>
          </p:cNvPr>
          <p:cNvGrpSpPr/>
          <p:nvPr/>
        </p:nvGrpSpPr>
        <p:grpSpPr>
          <a:xfrm>
            <a:off x="6927574" y="3369365"/>
            <a:ext cx="1689652" cy="1028572"/>
            <a:chOff x="3891614" y="1769831"/>
            <a:chExt cx="4373329" cy="2796158"/>
          </a:xfrm>
        </p:grpSpPr>
        <p:sp>
          <p:nvSpPr>
            <p:cNvPr id="9" name="Google Shape;543;p28">
              <a:extLst>
                <a:ext uri="{FF2B5EF4-FFF2-40B4-BE49-F238E27FC236}">
                  <a16:creationId xmlns:a16="http://schemas.microsoft.com/office/drawing/2014/main" id="{BE41A491-0E8F-4398-99EC-C6FD7838FB31}"/>
                </a:ext>
              </a:extLst>
            </p:cNvPr>
            <p:cNvSpPr/>
            <p:nvPr/>
          </p:nvSpPr>
          <p:spPr>
            <a:xfrm>
              <a:off x="5029090" y="3460906"/>
              <a:ext cx="2824146" cy="760401"/>
            </a:xfrm>
            <a:custGeom>
              <a:avLst/>
              <a:gdLst/>
              <a:ahLst/>
              <a:cxnLst/>
              <a:rect l="l" t="t" r="r" b="b"/>
              <a:pathLst>
                <a:path w="1189114" h="266107" extrusionOk="0">
                  <a:moveTo>
                    <a:pt x="1147422" y="47102"/>
                  </a:moveTo>
                  <a:lnTo>
                    <a:pt x="1011604" y="2961"/>
                  </a:lnTo>
                  <a:cubicBezTo>
                    <a:pt x="1005603" y="987"/>
                    <a:pt x="999286" y="0"/>
                    <a:pt x="992969" y="0"/>
                  </a:cubicBezTo>
                  <a:lnTo>
                    <a:pt x="237207" y="0"/>
                  </a:lnTo>
                  <a:cubicBezTo>
                    <a:pt x="231403" y="0"/>
                    <a:pt x="225639" y="829"/>
                    <a:pt x="220111" y="2487"/>
                  </a:cubicBezTo>
                  <a:lnTo>
                    <a:pt x="43154" y="54840"/>
                  </a:lnTo>
                  <a:cubicBezTo>
                    <a:pt x="17569" y="62421"/>
                    <a:pt x="0" y="85952"/>
                    <a:pt x="0" y="112641"/>
                  </a:cubicBezTo>
                  <a:lnTo>
                    <a:pt x="0" y="205819"/>
                  </a:lnTo>
                  <a:cubicBezTo>
                    <a:pt x="0" y="239102"/>
                    <a:pt x="26966" y="266107"/>
                    <a:pt x="60289" y="266107"/>
                  </a:cubicBezTo>
                  <a:lnTo>
                    <a:pt x="1128826" y="266107"/>
                  </a:lnTo>
                  <a:cubicBezTo>
                    <a:pt x="1162109" y="266107"/>
                    <a:pt x="1189115" y="239141"/>
                    <a:pt x="1189115" y="205819"/>
                  </a:cubicBezTo>
                  <a:lnTo>
                    <a:pt x="1189115" y="104390"/>
                  </a:lnTo>
                  <a:cubicBezTo>
                    <a:pt x="1189115" y="78292"/>
                    <a:pt x="1172296" y="55156"/>
                    <a:pt x="1147461" y="47062"/>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544;p28">
              <a:extLst>
                <a:ext uri="{FF2B5EF4-FFF2-40B4-BE49-F238E27FC236}">
                  <a16:creationId xmlns:a16="http://schemas.microsoft.com/office/drawing/2014/main" id="{31CF8900-9A35-4AC1-AB3E-576BDB56ADD5}"/>
                </a:ext>
              </a:extLst>
            </p:cNvPr>
            <p:cNvSpPr/>
            <p:nvPr/>
          </p:nvSpPr>
          <p:spPr>
            <a:xfrm>
              <a:off x="4740544" y="4222426"/>
              <a:ext cx="3416863" cy="125679"/>
            </a:xfrm>
            <a:custGeom>
              <a:avLst/>
              <a:gdLst/>
              <a:ahLst/>
              <a:cxnLst/>
              <a:rect l="l" t="t" r="r" b="b"/>
              <a:pathLst>
                <a:path w="1438679" h="43982" extrusionOk="0">
                  <a:moveTo>
                    <a:pt x="0" y="0"/>
                  </a:moveTo>
                  <a:lnTo>
                    <a:pt x="1438680" y="0"/>
                  </a:lnTo>
                  <a:lnTo>
                    <a:pt x="1438680" y="43983"/>
                  </a:lnTo>
                  <a:lnTo>
                    <a:pt x="0" y="43983"/>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545;p28">
              <a:extLst>
                <a:ext uri="{FF2B5EF4-FFF2-40B4-BE49-F238E27FC236}">
                  <a16:creationId xmlns:a16="http://schemas.microsoft.com/office/drawing/2014/main" id="{CDBE5343-48AD-4DB2-B189-DCEE7311282E}"/>
                </a:ext>
              </a:extLst>
            </p:cNvPr>
            <p:cNvSpPr/>
            <p:nvPr/>
          </p:nvSpPr>
          <p:spPr>
            <a:xfrm>
              <a:off x="4947614" y="4348404"/>
              <a:ext cx="124619" cy="211646"/>
            </a:xfrm>
            <a:custGeom>
              <a:avLst/>
              <a:gdLst/>
              <a:ahLst/>
              <a:cxnLst/>
              <a:rect l="l" t="t" r="r" b="b"/>
              <a:pathLst>
                <a:path w="52471" h="74067" extrusionOk="0">
                  <a:moveTo>
                    <a:pt x="0" y="0"/>
                  </a:moveTo>
                  <a:lnTo>
                    <a:pt x="52471" y="0"/>
                  </a:lnTo>
                  <a:lnTo>
                    <a:pt x="52471" y="74068"/>
                  </a:lnTo>
                  <a:lnTo>
                    <a:pt x="0" y="74068"/>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546;p28">
              <a:extLst>
                <a:ext uri="{FF2B5EF4-FFF2-40B4-BE49-F238E27FC236}">
                  <a16:creationId xmlns:a16="http://schemas.microsoft.com/office/drawing/2014/main" id="{0A5E94C8-367A-48CF-BFC6-F7C2EFF9EEB0}"/>
                </a:ext>
              </a:extLst>
            </p:cNvPr>
            <p:cNvSpPr/>
            <p:nvPr/>
          </p:nvSpPr>
          <p:spPr>
            <a:xfrm>
              <a:off x="7739449" y="4348395"/>
              <a:ext cx="149936" cy="211646"/>
            </a:xfrm>
            <a:custGeom>
              <a:avLst/>
              <a:gdLst/>
              <a:ahLst/>
              <a:cxnLst/>
              <a:rect l="l" t="t" r="r" b="b"/>
              <a:pathLst>
                <a:path w="52471" h="74067" extrusionOk="0">
                  <a:moveTo>
                    <a:pt x="0" y="0"/>
                  </a:moveTo>
                  <a:lnTo>
                    <a:pt x="52471" y="0"/>
                  </a:lnTo>
                  <a:lnTo>
                    <a:pt x="52471" y="74068"/>
                  </a:lnTo>
                  <a:lnTo>
                    <a:pt x="0" y="74068"/>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547;p28">
              <a:extLst>
                <a:ext uri="{FF2B5EF4-FFF2-40B4-BE49-F238E27FC236}">
                  <a16:creationId xmlns:a16="http://schemas.microsoft.com/office/drawing/2014/main" id="{6139AC44-4FDB-4E62-9445-8A04873CE997}"/>
                </a:ext>
              </a:extLst>
            </p:cNvPr>
            <p:cNvSpPr/>
            <p:nvPr/>
          </p:nvSpPr>
          <p:spPr>
            <a:xfrm>
              <a:off x="5257187" y="3706423"/>
              <a:ext cx="2368333" cy="11281"/>
            </a:xfrm>
            <a:custGeom>
              <a:avLst/>
              <a:gdLst/>
              <a:ahLst/>
              <a:cxnLst/>
              <a:rect l="l" t="t" r="r" b="b"/>
              <a:pathLst>
                <a:path w="997193" h="3948" extrusionOk="0">
                  <a:moveTo>
                    <a:pt x="995219" y="3948"/>
                  </a:moveTo>
                  <a:lnTo>
                    <a:pt x="1974" y="3948"/>
                  </a:lnTo>
                  <a:cubicBezTo>
                    <a:pt x="869" y="3948"/>
                    <a:pt x="0" y="3079"/>
                    <a:pt x="0" y="1974"/>
                  </a:cubicBezTo>
                  <a:cubicBezTo>
                    <a:pt x="0" y="868"/>
                    <a:pt x="869" y="0"/>
                    <a:pt x="1974" y="0"/>
                  </a:cubicBezTo>
                  <a:lnTo>
                    <a:pt x="995219" y="0"/>
                  </a:lnTo>
                  <a:cubicBezTo>
                    <a:pt x="996325" y="0"/>
                    <a:pt x="997193" y="868"/>
                    <a:pt x="997193" y="1974"/>
                  </a:cubicBezTo>
                  <a:cubicBezTo>
                    <a:pt x="997193" y="3079"/>
                    <a:pt x="996325" y="3948"/>
                    <a:pt x="995219" y="394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548;p28">
              <a:extLst>
                <a:ext uri="{FF2B5EF4-FFF2-40B4-BE49-F238E27FC236}">
                  <a16:creationId xmlns:a16="http://schemas.microsoft.com/office/drawing/2014/main" id="{B6B7AF7D-6295-4A59-B347-E9F9DD16EC23}"/>
                </a:ext>
              </a:extLst>
            </p:cNvPr>
            <p:cNvSpPr/>
            <p:nvPr/>
          </p:nvSpPr>
          <p:spPr>
            <a:xfrm>
              <a:off x="5167732" y="4216888"/>
              <a:ext cx="2560936" cy="11281"/>
            </a:xfrm>
            <a:custGeom>
              <a:avLst/>
              <a:gdLst/>
              <a:ahLst/>
              <a:cxnLst/>
              <a:rect l="l" t="t" r="r" b="b"/>
              <a:pathLst>
                <a:path w="1078289" h="3948" extrusionOk="0">
                  <a:moveTo>
                    <a:pt x="1076315" y="3948"/>
                  </a:moveTo>
                  <a:lnTo>
                    <a:pt x="1974" y="3948"/>
                  </a:lnTo>
                  <a:cubicBezTo>
                    <a:pt x="869" y="3948"/>
                    <a:pt x="0" y="3080"/>
                    <a:pt x="0" y="1974"/>
                  </a:cubicBezTo>
                  <a:cubicBezTo>
                    <a:pt x="0" y="868"/>
                    <a:pt x="869" y="0"/>
                    <a:pt x="1974" y="0"/>
                  </a:cubicBezTo>
                  <a:lnTo>
                    <a:pt x="1076315" y="0"/>
                  </a:lnTo>
                  <a:cubicBezTo>
                    <a:pt x="1077421" y="0"/>
                    <a:pt x="1078289" y="868"/>
                    <a:pt x="1078289" y="1974"/>
                  </a:cubicBezTo>
                  <a:cubicBezTo>
                    <a:pt x="1078289" y="3080"/>
                    <a:pt x="1077421" y="3948"/>
                    <a:pt x="1076315" y="394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549;p28">
              <a:extLst>
                <a:ext uri="{FF2B5EF4-FFF2-40B4-BE49-F238E27FC236}">
                  <a16:creationId xmlns:a16="http://schemas.microsoft.com/office/drawing/2014/main" id="{26388579-A8A7-4C5F-8FBD-15C451BFB175}"/>
                </a:ext>
              </a:extLst>
            </p:cNvPr>
            <p:cNvSpPr/>
            <p:nvPr/>
          </p:nvSpPr>
          <p:spPr>
            <a:xfrm>
              <a:off x="7847916" y="4371446"/>
              <a:ext cx="11281" cy="170016"/>
            </a:xfrm>
            <a:custGeom>
              <a:avLst/>
              <a:gdLst/>
              <a:ahLst/>
              <a:cxnLst/>
              <a:rect l="l" t="t" r="r" b="b"/>
              <a:pathLst>
                <a:path w="3948" h="59498" extrusionOk="0">
                  <a:moveTo>
                    <a:pt x="1974" y="59499"/>
                  </a:moveTo>
                  <a:cubicBezTo>
                    <a:pt x="869" y="59499"/>
                    <a:pt x="0" y="58630"/>
                    <a:pt x="0" y="57525"/>
                  </a:cubicBezTo>
                  <a:lnTo>
                    <a:pt x="0" y="1974"/>
                  </a:lnTo>
                  <a:cubicBezTo>
                    <a:pt x="0" y="868"/>
                    <a:pt x="869" y="0"/>
                    <a:pt x="1974" y="0"/>
                  </a:cubicBezTo>
                  <a:cubicBezTo>
                    <a:pt x="3080" y="0"/>
                    <a:pt x="3948" y="868"/>
                    <a:pt x="3948" y="1974"/>
                  </a:cubicBezTo>
                  <a:lnTo>
                    <a:pt x="3948" y="57525"/>
                  </a:lnTo>
                  <a:cubicBezTo>
                    <a:pt x="3948" y="58630"/>
                    <a:pt x="3080" y="59499"/>
                    <a:pt x="1974" y="5949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550;p28">
              <a:extLst>
                <a:ext uri="{FF2B5EF4-FFF2-40B4-BE49-F238E27FC236}">
                  <a16:creationId xmlns:a16="http://schemas.microsoft.com/office/drawing/2014/main" id="{90C9D52B-192B-4DF6-BFBF-D80950137439}"/>
                </a:ext>
              </a:extLst>
            </p:cNvPr>
            <p:cNvSpPr/>
            <p:nvPr/>
          </p:nvSpPr>
          <p:spPr>
            <a:xfrm>
              <a:off x="5024397" y="4371455"/>
              <a:ext cx="9376" cy="170016"/>
            </a:xfrm>
            <a:custGeom>
              <a:avLst/>
              <a:gdLst/>
              <a:ahLst/>
              <a:cxnLst/>
              <a:rect l="l" t="t" r="r" b="b"/>
              <a:pathLst>
                <a:path w="3948" h="59498" extrusionOk="0">
                  <a:moveTo>
                    <a:pt x="1974" y="59499"/>
                  </a:moveTo>
                  <a:cubicBezTo>
                    <a:pt x="869" y="59499"/>
                    <a:pt x="0" y="58630"/>
                    <a:pt x="0" y="57525"/>
                  </a:cubicBezTo>
                  <a:lnTo>
                    <a:pt x="0" y="1974"/>
                  </a:lnTo>
                  <a:cubicBezTo>
                    <a:pt x="0" y="868"/>
                    <a:pt x="869" y="0"/>
                    <a:pt x="1974" y="0"/>
                  </a:cubicBezTo>
                  <a:cubicBezTo>
                    <a:pt x="3080" y="0"/>
                    <a:pt x="3948" y="868"/>
                    <a:pt x="3948" y="1974"/>
                  </a:cubicBezTo>
                  <a:lnTo>
                    <a:pt x="3948" y="57525"/>
                  </a:lnTo>
                  <a:cubicBezTo>
                    <a:pt x="3948" y="58630"/>
                    <a:pt x="3080" y="59499"/>
                    <a:pt x="1974" y="5949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551;p28">
              <a:extLst>
                <a:ext uri="{FF2B5EF4-FFF2-40B4-BE49-F238E27FC236}">
                  <a16:creationId xmlns:a16="http://schemas.microsoft.com/office/drawing/2014/main" id="{0747DA1C-E67A-4130-8073-0B744424F090}"/>
                </a:ext>
              </a:extLst>
            </p:cNvPr>
            <p:cNvSpPr/>
            <p:nvPr/>
          </p:nvSpPr>
          <p:spPr>
            <a:xfrm>
              <a:off x="7669397" y="3356831"/>
              <a:ext cx="491553" cy="864422"/>
            </a:xfrm>
            <a:custGeom>
              <a:avLst/>
              <a:gdLst/>
              <a:ahLst/>
              <a:cxnLst/>
              <a:rect l="l" t="t" r="r" b="b"/>
              <a:pathLst>
                <a:path w="172022" h="302510" extrusionOk="0">
                  <a:moveTo>
                    <a:pt x="86031" y="0"/>
                  </a:moveTo>
                  <a:lnTo>
                    <a:pt x="86031" y="0"/>
                  </a:lnTo>
                  <a:cubicBezTo>
                    <a:pt x="38534" y="0"/>
                    <a:pt x="0" y="38495"/>
                    <a:pt x="0" y="86031"/>
                  </a:cubicBezTo>
                  <a:lnTo>
                    <a:pt x="0" y="302510"/>
                  </a:lnTo>
                  <a:lnTo>
                    <a:pt x="172023" y="302510"/>
                  </a:lnTo>
                  <a:lnTo>
                    <a:pt x="172023" y="86031"/>
                  </a:lnTo>
                  <a:cubicBezTo>
                    <a:pt x="172023" y="38534"/>
                    <a:pt x="133528" y="0"/>
                    <a:pt x="85991"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552;p28">
              <a:extLst>
                <a:ext uri="{FF2B5EF4-FFF2-40B4-BE49-F238E27FC236}">
                  <a16:creationId xmlns:a16="http://schemas.microsoft.com/office/drawing/2014/main" id="{2ABD2785-0731-4BF0-A497-3C874C469CFF}"/>
                </a:ext>
              </a:extLst>
            </p:cNvPr>
            <p:cNvSpPr/>
            <p:nvPr/>
          </p:nvSpPr>
          <p:spPr>
            <a:xfrm>
              <a:off x="4743078" y="3356843"/>
              <a:ext cx="408552" cy="864422"/>
            </a:xfrm>
            <a:custGeom>
              <a:avLst/>
              <a:gdLst/>
              <a:ahLst/>
              <a:cxnLst/>
              <a:rect l="l" t="t" r="r" b="b"/>
              <a:pathLst>
                <a:path w="172022" h="302510" extrusionOk="0">
                  <a:moveTo>
                    <a:pt x="86031" y="0"/>
                  </a:moveTo>
                  <a:lnTo>
                    <a:pt x="86031" y="0"/>
                  </a:lnTo>
                  <a:cubicBezTo>
                    <a:pt x="38534" y="0"/>
                    <a:pt x="0" y="38495"/>
                    <a:pt x="0" y="86031"/>
                  </a:cubicBezTo>
                  <a:lnTo>
                    <a:pt x="0" y="302510"/>
                  </a:lnTo>
                  <a:lnTo>
                    <a:pt x="172022" y="302510"/>
                  </a:lnTo>
                  <a:lnTo>
                    <a:pt x="172022" y="86031"/>
                  </a:lnTo>
                  <a:cubicBezTo>
                    <a:pt x="172022" y="38534"/>
                    <a:pt x="133528" y="0"/>
                    <a:pt x="85992" y="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553;p28">
              <a:extLst>
                <a:ext uri="{FF2B5EF4-FFF2-40B4-BE49-F238E27FC236}">
                  <a16:creationId xmlns:a16="http://schemas.microsoft.com/office/drawing/2014/main" id="{566FFE83-F3C9-4E29-AF30-DC974CF0E6D9}"/>
                </a:ext>
              </a:extLst>
            </p:cNvPr>
            <p:cNvSpPr/>
            <p:nvPr/>
          </p:nvSpPr>
          <p:spPr>
            <a:xfrm>
              <a:off x="4736975" y="3352550"/>
              <a:ext cx="3421363" cy="998565"/>
            </a:xfrm>
            <a:custGeom>
              <a:avLst/>
              <a:gdLst/>
              <a:ahLst/>
              <a:cxnLst/>
              <a:rect l="l" t="t" r="r" b="b"/>
              <a:pathLst>
                <a:path w="1440574" h="349454" extrusionOk="0">
                  <a:moveTo>
                    <a:pt x="1439114" y="349454"/>
                  </a:moveTo>
                  <a:lnTo>
                    <a:pt x="1500" y="349454"/>
                  </a:lnTo>
                  <a:cubicBezTo>
                    <a:pt x="671" y="349454"/>
                    <a:pt x="0" y="348783"/>
                    <a:pt x="0" y="347954"/>
                  </a:cubicBezTo>
                  <a:lnTo>
                    <a:pt x="0" y="87492"/>
                  </a:lnTo>
                  <a:cubicBezTo>
                    <a:pt x="0" y="39245"/>
                    <a:pt x="39245" y="0"/>
                    <a:pt x="87492" y="0"/>
                  </a:cubicBezTo>
                  <a:cubicBezTo>
                    <a:pt x="135739" y="0"/>
                    <a:pt x="174984" y="39245"/>
                    <a:pt x="174984" y="87492"/>
                  </a:cubicBezTo>
                  <a:cubicBezTo>
                    <a:pt x="174984" y="88321"/>
                    <a:pt x="174312" y="88992"/>
                    <a:pt x="173483" y="88992"/>
                  </a:cubicBezTo>
                  <a:cubicBezTo>
                    <a:pt x="172654" y="88992"/>
                    <a:pt x="171983" y="88321"/>
                    <a:pt x="171983" y="87492"/>
                  </a:cubicBezTo>
                  <a:cubicBezTo>
                    <a:pt x="171983" y="40864"/>
                    <a:pt x="134080" y="2961"/>
                    <a:pt x="87452" y="2961"/>
                  </a:cubicBezTo>
                  <a:cubicBezTo>
                    <a:pt x="40824" y="2961"/>
                    <a:pt x="2922" y="40903"/>
                    <a:pt x="2922" y="87492"/>
                  </a:cubicBezTo>
                  <a:lnTo>
                    <a:pt x="2922" y="346493"/>
                  </a:lnTo>
                  <a:lnTo>
                    <a:pt x="1437653" y="346493"/>
                  </a:lnTo>
                  <a:lnTo>
                    <a:pt x="1437653" y="87492"/>
                  </a:lnTo>
                  <a:cubicBezTo>
                    <a:pt x="1437653" y="40864"/>
                    <a:pt x="1399751" y="2961"/>
                    <a:pt x="1353122" y="2961"/>
                  </a:cubicBezTo>
                  <a:cubicBezTo>
                    <a:pt x="1306494" y="2961"/>
                    <a:pt x="1268671" y="38534"/>
                    <a:pt x="1268671" y="83938"/>
                  </a:cubicBezTo>
                  <a:cubicBezTo>
                    <a:pt x="1268671" y="84767"/>
                    <a:pt x="1268000" y="85439"/>
                    <a:pt x="1267170" y="85439"/>
                  </a:cubicBezTo>
                  <a:cubicBezTo>
                    <a:pt x="1266341" y="85439"/>
                    <a:pt x="1265670" y="84767"/>
                    <a:pt x="1265670" y="83938"/>
                  </a:cubicBezTo>
                  <a:cubicBezTo>
                    <a:pt x="1265670" y="36876"/>
                    <a:pt x="1304086" y="0"/>
                    <a:pt x="1353083" y="0"/>
                  </a:cubicBezTo>
                  <a:cubicBezTo>
                    <a:pt x="1402080" y="0"/>
                    <a:pt x="1440575" y="39245"/>
                    <a:pt x="1440575" y="87492"/>
                  </a:cubicBezTo>
                  <a:lnTo>
                    <a:pt x="1440575" y="347954"/>
                  </a:lnTo>
                  <a:cubicBezTo>
                    <a:pt x="1440575" y="348783"/>
                    <a:pt x="1439904" y="349454"/>
                    <a:pt x="1439074" y="34945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554;p28">
              <a:extLst>
                <a:ext uri="{FF2B5EF4-FFF2-40B4-BE49-F238E27FC236}">
                  <a16:creationId xmlns:a16="http://schemas.microsoft.com/office/drawing/2014/main" id="{07C88D21-327F-4BE5-A966-C71FD2BE6B29}"/>
                </a:ext>
              </a:extLst>
            </p:cNvPr>
            <p:cNvSpPr/>
            <p:nvPr/>
          </p:nvSpPr>
          <p:spPr>
            <a:xfrm>
              <a:off x="7281450" y="3463759"/>
              <a:ext cx="518362" cy="763293"/>
            </a:xfrm>
            <a:custGeom>
              <a:avLst/>
              <a:gdLst/>
              <a:ahLst/>
              <a:cxnLst/>
              <a:rect l="l" t="t" r="r" b="b"/>
              <a:pathLst>
                <a:path w="181404" h="267119" extrusionOk="0">
                  <a:moveTo>
                    <a:pt x="119141" y="267119"/>
                  </a:moveTo>
                  <a:cubicBezTo>
                    <a:pt x="118036" y="267119"/>
                    <a:pt x="117167" y="266251"/>
                    <a:pt x="117167" y="265145"/>
                  </a:cubicBezTo>
                  <a:cubicBezTo>
                    <a:pt x="117167" y="264040"/>
                    <a:pt x="118036" y="263171"/>
                    <a:pt x="119141" y="263171"/>
                  </a:cubicBezTo>
                  <a:cubicBezTo>
                    <a:pt x="151280" y="263171"/>
                    <a:pt x="177456" y="237034"/>
                    <a:pt x="177456" y="204856"/>
                  </a:cubicBezTo>
                  <a:lnTo>
                    <a:pt x="177456" y="103428"/>
                  </a:lnTo>
                  <a:cubicBezTo>
                    <a:pt x="177456" y="78080"/>
                    <a:pt x="161269" y="55812"/>
                    <a:pt x="137185" y="47995"/>
                  </a:cubicBezTo>
                  <a:lnTo>
                    <a:pt x="1367" y="3855"/>
                  </a:lnTo>
                  <a:cubicBezTo>
                    <a:pt x="340" y="3538"/>
                    <a:pt x="-252" y="2394"/>
                    <a:pt x="104" y="1367"/>
                  </a:cubicBezTo>
                  <a:cubicBezTo>
                    <a:pt x="459" y="341"/>
                    <a:pt x="1564" y="-252"/>
                    <a:pt x="2591" y="104"/>
                  </a:cubicBezTo>
                  <a:lnTo>
                    <a:pt x="138409" y="44244"/>
                  </a:lnTo>
                  <a:cubicBezTo>
                    <a:pt x="164111" y="52615"/>
                    <a:pt x="181404" y="76383"/>
                    <a:pt x="181404" y="103428"/>
                  </a:cubicBezTo>
                  <a:lnTo>
                    <a:pt x="181404" y="204856"/>
                  </a:lnTo>
                  <a:cubicBezTo>
                    <a:pt x="181404" y="239166"/>
                    <a:pt x="153491" y="267119"/>
                    <a:pt x="119141" y="26711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555;p28">
              <a:extLst>
                <a:ext uri="{FF2B5EF4-FFF2-40B4-BE49-F238E27FC236}">
                  <a16:creationId xmlns:a16="http://schemas.microsoft.com/office/drawing/2014/main" id="{1A0C3891-2B00-4CFE-9AAC-B834571F9C11}"/>
                </a:ext>
              </a:extLst>
            </p:cNvPr>
            <p:cNvSpPr/>
            <p:nvPr/>
          </p:nvSpPr>
          <p:spPr>
            <a:xfrm>
              <a:off x="5024397" y="3462371"/>
              <a:ext cx="2412029" cy="764690"/>
            </a:xfrm>
            <a:custGeom>
              <a:avLst/>
              <a:gdLst/>
              <a:ahLst/>
              <a:cxnLst/>
              <a:rect l="l" t="t" r="r" b="b"/>
              <a:pathLst>
                <a:path w="1015591" h="267608" extrusionOk="0">
                  <a:moveTo>
                    <a:pt x="62263" y="267608"/>
                  </a:moveTo>
                  <a:cubicBezTo>
                    <a:pt x="27953" y="267608"/>
                    <a:pt x="0" y="239695"/>
                    <a:pt x="0" y="205345"/>
                  </a:cubicBezTo>
                  <a:lnTo>
                    <a:pt x="0" y="112129"/>
                  </a:lnTo>
                  <a:cubicBezTo>
                    <a:pt x="0" y="84768"/>
                    <a:pt x="18320" y="60210"/>
                    <a:pt x="44575" y="52432"/>
                  </a:cubicBezTo>
                  <a:lnTo>
                    <a:pt x="221533" y="79"/>
                  </a:lnTo>
                  <a:cubicBezTo>
                    <a:pt x="221533" y="79"/>
                    <a:pt x="221888" y="0"/>
                    <a:pt x="222085" y="0"/>
                  </a:cubicBezTo>
                  <a:lnTo>
                    <a:pt x="1013618" y="0"/>
                  </a:lnTo>
                  <a:cubicBezTo>
                    <a:pt x="1014723" y="0"/>
                    <a:pt x="1015592" y="869"/>
                    <a:pt x="1015592" y="1974"/>
                  </a:cubicBezTo>
                  <a:cubicBezTo>
                    <a:pt x="1015592" y="3080"/>
                    <a:pt x="1014723" y="3948"/>
                    <a:pt x="1013618" y="3948"/>
                  </a:cubicBezTo>
                  <a:lnTo>
                    <a:pt x="222362" y="3948"/>
                  </a:lnTo>
                  <a:lnTo>
                    <a:pt x="45681" y="56223"/>
                  </a:lnTo>
                  <a:cubicBezTo>
                    <a:pt x="21083" y="63487"/>
                    <a:pt x="3909" y="86505"/>
                    <a:pt x="3909" y="112129"/>
                  </a:cubicBezTo>
                  <a:lnTo>
                    <a:pt x="3909" y="205345"/>
                  </a:lnTo>
                  <a:cubicBezTo>
                    <a:pt x="3909" y="237484"/>
                    <a:pt x="30046" y="263660"/>
                    <a:pt x="62223" y="263660"/>
                  </a:cubicBezTo>
                  <a:cubicBezTo>
                    <a:pt x="63329" y="263660"/>
                    <a:pt x="64198" y="264529"/>
                    <a:pt x="64198" y="265634"/>
                  </a:cubicBezTo>
                  <a:cubicBezTo>
                    <a:pt x="64198" y="266740"/>
                    <a:pt x="63329" y="267608"/>
                    <a:pt x="62223" y="26760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556;p28">
              <a:extLst>
                <a:ext uri="{FF2B5EF4-FFF2-40B4-BE49-F238E27FC236}">
                  <a16:creationId xmlns:a16="http://schemas.microsoft.com/office/drawing/2014/main" id="{D5C90F84-42E0-486F-B978-138517689426}"/>
                </a:ext>
              </a:extLst>
            </p:cNvPr>
            <p:cNvSpPr/>
            <p:nvPr/>
          </p:nvSpPr>
          <p:spPr>
            <a:xfrm>
              <a:off x="7318578" y="1906207"/>
              <a:ext cx="136060" cy="333945"/>
            </a:xfrm>
            <a:custGeom>
              <a:avLst/>
              <a:gdLst/>
              <a:ahLst/>
              <a:cxnLst/>
              <a:rect l="l" t="t" r="r" b="b"/>
              <a:pathLst>
                <a:path w="47615" h="116866" extrusionOk="0">
                  <a:moveTo>
                    <a:pt x="47418" y="116827"/>
                  </a:moveTo>
                  <a:lnTo>
                    <a:pt x="43509" y="116314"/>
                  </a:lnTo>
                  <a:cubicBezTo>
                    <a:pt x="44772" y="106838"/>
                    <a:pt x="39798" y="99929"/>
                    <a:pt x="34191" y="93848"/>
                  </a:cubicBezTo>
                  <a:cubicBezTo>
                    <a:pt x="24913" y="83781"/>
                    <a:pt x="19899" y="70080"/>
                    <a:pt x="20491" y="56341"/>
                  </a:cubicBezTo>
                  <a:cubicBezTo>
                    <a:pt x="20530" y="55314"/>
                    <a:pt x="20610" y="54288"/>
                    <a:pt x="20649" y="53221"/>
                  </a:cubicBezTo>
                  <a:cubicBezTo>
                    <a:pt x="20886" y="49037"/>
                    <a:pt x="21123" y="44733"/>
                    <a:pt x="20333" y="40785"/>
                  </a:cubicBezTo>
                  <a:cubicBezTo>
                    <a:pt x="19504" y="36639"/>
                    <a:pt x="17688" y="32336"/>
                    <a:pt x="14529" y="27243"/>
                  </a:cubicBezTo>
                  <a:cubicBezTo>
                    <a:pt x="13621" y="25742"/>
                    <a:pt x="12674" y="24281"/>
                    <a:pt x="11766" y="22781"/>
                  </a:cubicBezTo>
                  <a:cubicBezTo>
                    <a:pt x="7580" y="16069"/>
                    <a:pt x="3237" y="9160"/>
                    <a:pt x="0" y="1500"/>
                  </a:cubicBezTo>
                  <a:lnTo>
                    <a:pt x="3632" y="0"/>
                  </a:lnTo>
                  <a:cubicBezTo>
                    <a:pt x="6712" y="7383"/>
                    <a:pt x="10778" y="13858"/>
                    <a:pt x="15082" y="20728"/>
                  </a:cubicBezTo>
                  <a:cubicBezTo>
                    <a:pt x="16030" y="22228"/>
                    <a:pt x="16938" y="23689"/>
                    <a:pt x="17885" y="25189"/>
                  </a:cubicBezTo>
                  <a:cubicBezTo>
                    <a:pt x="21281" y="30717"/>
                    <a:pt x="23294" y="35455"/>
                    <a:pt x="24202" y="40074"/>
                  </a:cubicBezTo>
                  <a:cubicBezTo>
                    <a:pt x="25071" y="44496"/>
                    <a:pt x="24834" y="49076"/>
                    <a:pt x="24558" y="53498"/>
                  </a:cubicBezTo>
                  <a:cubicBezTo>
                    <a:pt x="24518" y="54525"/>
                    <a:pt x="24439" y="55551"/>
                    <a:pt x="24400" y="56538"/>
                  </a:cubicBezTo>
                  <a:cubicBezTo>
                    <a:pt x="23886" y="69251"/>
                    <a:pt x="28466" y="81885"/>
                    <a:pt x="37073" y="91203"/>
                  </a:cubicBezTo>
                  <a:cubicBezTo>
                    <a:pt x="42996" y="97639"/>
                    <a:pt x="48878" y="105733"/>
                    <a:pt x="47378" y="116867"/>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557;p28">
              <a:extLst>
                <a:ext uri="{FF2B5EF4-FFF2-40B4-BE49-F238E27FC236}">
                  <a16:creationId xmlns:a16="http://schemas.microsoft.com/office/drawing/2014/main" id="{8320E9D7-FAA8-4F73-812C-30E5BF231720}"/>
                </a:ext>
              </a:extLst>
            </p:cNvPr>
            <p:cNvSpPr/>
            <p:nvPr/>
          </p:nvSpPr>
          <p:spPr>
            <a:xfrm>
              <a:off x="6963125" y="1882932"/>
              <a:ext cx="215596" cy="349512"/>
            </a:xfrm>
            <a:custGeom>
              <a:avLst/>
              <a:gdLst/>
              <a:ahLst/>
              <a:cxnLst/>
              <a:rect l="l" t="t" r="r" b="b"/>
              <a:pathLst>
                <a:path w="75449" h="122314" extrusionOk="0">
                  <a:moveTo>
                    <a:pt x="23966" y="14569"/>
                  </a:moveTo>
                  <a:cubicBezTo>
                    <a:pt x="23966" y="14569"/>
                    <a:pt x="27479" y="80701"/>
                    <a:pt x="0" y="122315"/>
                  </a:cubicBezTo>
                  <a:lnTo>
                    <a:pt x="75450" y="122315"/>
                  </a:lnTo>
                  <a:lnTo>
                    <a:pt x="44457" y="0"/>
                  </a:lnTo>
                  <a:lnTo>
                    <a:pt x="23966" y="14569"/>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558;p28">
              <a:extLst>
                <a:ext uri="{FF2B5EF4-FFF2-40B4-BE49-F238E27FC236}">
                  <a16:creationId xmlns:a16="http://schemas.microsoft.com/office/drawing/2014/main" id="{251ECCAA-9C5A-47FF-BDC1-A3D9CC7B543E}"/>
                </a:ext>
              </a:extLst>
            </p:cNvPr>
            <p:cNvSpPr/>
            <p:nvPr/>
          </p:nvSpPr>
          <p:spPr>
            <a:xfrm>
              <a:off x="7222768" y="1871405"/>
              <a:ext cx="241770" cy="360568"/>
            </a:xfrm>
            <a:custGeom>
              <a:avLst/>
              <a:gdLst/>
              <a:ahLst/>
              <a:cxnLst/>
              <a:rect l="l" t="t" r="r" b="b"/>
              <a:pathLst>
                <a:path w="84609" h="126183" extrusionOk="0">
                  <a:moveTo>
                    <a:pt x="35692" y="40"/>
                  </a:moveTo>
                  <a:cubicBezTo>
                    <a:pt x="35692" y="40"/>
                    <a:pt x="37192" y="96572"/>
                    <a:pt x="84610" y="126184"/>
                  </a:cubicBezTo>
                  <a:lnTo>
                    <a:pt x="0" y="115643"/>
                  </a:lnTo>
                  <a:lnTo>
                    <a:pt x="15398" y="2290"/>
                  </a:lnTo>
                  <a:lnTo>
                    <a:pt x="35692" y="0"/>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559;p28">
              <a:extLst>
                <a:ext uri="{FF2B5EF4-FFF2-40B4-BE49-F238E27FC236}">
                  <a16:creationId xmlns:a16="http://schemas.microsoft.com/office/drawing/2014/main" id="{A4F3DE00-3CFF-4053-94A8-D8D56E9164FB}"/>
                </a:ext>
              </a:extLst>
            </p:cNvPr>
            <p:cNvSpPr/>
            <p:nvPr/>
          </p:nvSpPr>
          <p:spPr>
            <a:xfrm>
              <a:off x="6064892" y="3395361"/>
              <a:ext cx="250120" cy="48172"/>
            </a:xfrm>
            <a:custGeom>
              <a:avLst/>
              <a:gdLst/>
              <a:ahLst/>
              <a:cxnLst/>
              <a:rect l="l" t="t" r="r" b="b"/>
              <a:pathLst>
                <a:path w="87531" h="16858" extrusionOk="0">
                  <a:moveTo>
                    <a:pt x="87018" y="16859"/>
                  </a:moveTo>
                  <a:lnTo>
                    <a:pt x="87531" y="0"/>
                  </a:lnTo>
                  <a:lnTo>
                    <a:pt x="2132" y="1382"/>
                  </a:lnTo>
                  <a:lnTo>
                    <a:pt x="0" y="15872"/>
                  </a:lnTo>
                  <a:lnTo>
                    <a:pt x="87018" y="16859"/>
                  </a:lnTo>
                  <a:close/>
                </a:path>
              </a:pathLst>
            </a:custGeom>
            <a:solidFill>
              <a:srgbClr val="EA99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560;p28">
              <a:extLst>
                <a:ext uri="{FF2B5EF4-FFF2-40B4-BE49-F238E27FC236}">
                  <a16:creationId xmlns:a16="http://schemas.microsoft.com/office/drawing/2014/main" id="{0EFA4522-A4B3-4D85-B1EA-3C4E680E8524}"/>
                </a:ext>
              </a:extLst>
            </p:cNvPr>
            <p:cNvSpPr/>
            <p:nvPr/>
          </p:nvSpPr>
          <p:spPr>
            <a:xfrm>
              <a:off x="5977553" y="2680513"/>
              <a:ext cx="1304354" cy="1017347"/>
            </a:xfrm>
            <a:custGeom>
              <a:avLst/>
              <a:gdLst/>
              <a:ahLst/>
              <a:cxnLst/>
              <a:rect l="l" t="t" r="r" b="b"/>
              <a:pathLst>
                <a:path w="456467" h="356027" extrusionOk="0">
                  <a:moveTo>
                    <a:pt x="244472" y="321812"/>
                  </a:moveTo>
                  <a:lnTo>
                    <a:pt x="147978" y="206169"/>
                  </a:lnTo>
                  <a:lnTo>
                    <a:pt x="145807" y="249363"/>
                  </a:lnTo>
                  <a:lnTo>
                    <a:pt x="0" y="251731"/>
                  </a:lnTo>
                  <a:lnTo>
                    <a:pt x="11845" y="97950"/>
                  </a:lnTo>
                  <a:cubicBezTo>
                    <a:pt x="13621" y="64035"/>
                    <a:pt x="30677" y="27356"/>
                    <a:pt x="65303" y="11524"/>
                  </a:cubicBezTo>
                  <a:cubicBezTo>
                    <a:pt x="92782" y="-1032"/>
                    <a:pt x="137989" y="-9441"/>
                    <a:pt x="174747" y="19894"/>
                  </a:cubicBezTo>
                  <a:lnTo>
                    <a:pt x="446145" y="180506"/>
                  </a:lnTo>
                  <a:lnTo>
                    <a:pt x="455818" y="255522"/>
                  </a:lnTo>
                  <a:cubicBezTo>
                    <a:pt x="459332" y="282646"/>
                    <a:pt x="448435" y="309809"/>
                    <a:pt x="426720" y="326471"/>
                  </a:cubicBezTo>
                  <a:cubicBezTo>
                    <a:pt x="402281" y="345264"/>
                    <a:pt x="364734" y="357504"/>
                    <a:pt x="318342" y="355885"/>
                  </a:cubicBezTo>
                  <a:lnTo>
                    <a:pt x="318342" y="355885"/>
                  </a:lnTo>
                  <a:cubicBezTo>
                    <a:pt x="289165" y="354858"/>
                    <a:pt x="261844" y="342264"/>
                    <a:pt x="244472" y="321812"/>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561;p28">
              <a:extLst>
                <a:ext uri="{FF2B5EF4-FFF2-40B4-BE49-F238E27FC236}">
                  <a16:creationId xmlns:a16="http://schemas.microsoft.com/office/drawing/2014/main" id="{F94BBE7B-76DB-49C9-88CC-068D992CA790}"/>
                </a:ext>
              </a:extLst>
            </p:cNvPr>
            <p:cNvSpPr/>
            <p:nvPr/>
          </p:nvSpPr>
          <p:spPr>
            <a:xfrm>
              <a:off x="6396842" y="3023976"/>
              <a:ext cx="12522" cy="250346"/>
            </a:xfrm>
            <a:custGeom>
              <a:avLst/>
              <a:gdLst/>
              <a:ahLst/>
              <a:cxnLst/>
              <a:rect l="l" t="t" r="r" b="b"/>
              <a:pathLst>
                <a:path w="4382" h="87610" extrusionOk="0">
                  <a:moveTo>
                    <a:pt x="1461" y="87610"/>
                  </a:moveTo>
                  <a:lnTo>
                    <a:pt x="1461" y="87610"/>
                  </a:lnTo>
                  <a:cubicBezTo>
                    <a:pt x="632" y="87610"/>
                    <a:pt x="0" y="86939"/>
                    <a:pt x="0" y="86110"/>
                  </a:cubicBezTo>
                  <a:lnTo>
                    <a:pt x="1421" y="1461"/>
                  </a:lnTo>
                  <a:cubicBezTo>
                    <a:pt x="1421" y="632"/>
                    <a:pt x="2093" y="0"/>
                    <a:pt x="2922" y="0"/>
                  </a:cubicBezTo>
                  <a:lnTo>
                    <a:pt x="2922" y="0"/>
                  </a:lnTo>
                  <a:cubicBezTo>
                    <a:pt x="3751" y="0"/>
                    <a:pt x="4382" y="671"/>
                    <a:pt x="4382" y="1500"/>
                  </a:cubicBezTo>
                  <a:lnTo>
                    <a:pt x="2961" y="86149"/>
                  </a:lnTo>
                  <a:cubicBezTo>
                    <a:pt x="2961" y="86979"/>
                    <a:pt x="2290" y="87610"/>
                    <a:pt x="1461" y="8761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562;p28">
              <a:extLst>
                <a:ext uri="{FF2B5EF4-FFF2-40B4-BE49-F238E27FC236}">
                  <a16:creationId xmlns:a16="http://schemas.microsoft.com/office/drawing/2014/main" id="{F2F97EC6-B94E-4CDE-81A3-097C86A8A40D}"/>
                </a:ext>
              </a:extLst>
            </p:cNvPr>
            <p:cNvSpPr/>
            <p:nvPr/>
          </p:nvSpPr>
          <p:spPr>
            <a:xfrm>
              <a:off x="5773050" y="3640427"/>
              <a:ext cx="600198" cy="53812"/>
            </a:xfrm>
            <a:custGeom>
              <a:avLst/>
              <a:gdLst/>
              <a:ahLst/>
              <a:cxnLst/>
              <a:rect l="l" t="t" r="r" b="b"/>
              <a:pathLst>
                <a:path w="210043" h="18832" extrusionOk="0">
                  <a:moveTo>
                    <a:pt x="0" y="1343"/>
                  </a:moveTo>
                  <a:lnTo>
                    <a:pt x="118" y="18833"/>
                  </a:lnTo>
                  <a:lnTo>
                    <a:pt x="210044" y="18280"/>
                  </a:lnTo>
                  <a:lnTo>
                    <a:pt x="209017" y="0"/>
                  </a:lnTo>
                  <a:lnTo>
                    <a:pt x="0" y="134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563;p28">
              <a:extLst>
                <a:ext uri="{FF2B5EF4-FFF2-40B4-BE49-F238E27FC236}">
                  <a16:creationId xmlns:a16="http://schemas.microsoft.com/office/drawing/2014/main" id="{3F39E688-34DA-4669-84D7-2E0DBE1B2EBA}"/>
                </a:ext>
              </a:extLst>
            </p:cNvPr>
            <p:cNvSpPr/>
            <p:nvPr/>
          </p:nvSpPr>
          <p:spPr>
            <a:xfrm>
              <a:off x="6312316" y="3649012"/>
              <a:ext cx="11816" cy="48397"/>
            </a:xfrm>
            <a:custGeom>
              <a:avLst/>
              <a:gdLst/>
              <a:ahLst/>
              <a:cxnLst/>
              <a:rect l="l" t="t" r="r" b="b"/>
              <a:pathLst>
                <a:path w="4135" h="16937" extrusionOk="0">
                  <a:moveTo>
                    <a:pt x="2176" y="16938"/>
                  </a:moveTo>
                  <a:cubicBezTo>
                    <a:pt x="1308" y="16938"/>
                    <a:pt x="479" y="16306"/>
                    <a:pt x="202" y="15477"/>
                  </a:cubicBezTo>
                  <a:cubicBezTo>
                    <a:pt x="84" y="15122"/>
                    <a:pt x="-114" y="14490"/>
                    <a:pt x="84" y="1935"/>
                  </a:cubicBezTo>
                  <a:cubicBezTo>
                    <a:pt x="84" y="829"/>
                    <a:pt x="913" y="40"/>
                    <a:pt x="2097" y="0"/>
                  </a:cubicBezTo>
                  <a:cubicBezTo>
                    <a:pt x="3203" y="0"/>
                    <a:pt x="4072" y="908"/>
                    <a:pt x="4032" y="2014"/>
                  </a:cubicBezTo>
                  <a:cubicBezTo>
                    <a:pt x="3953" y="7502"/>
                    <a:pt x="3874" y="13661"/>
                    <a:pt x="4032" y="14490"/>
                  </a:cubicBezTo>
                  <a:cubicBezTo>
                    <a:pt x="4387" y="15517"/>
                    <a:pt x="3795" y="16504"/>
                    <a:pt x="2769" y="16859"/>
                  </a:cubicBezTo>
                  <a:cubicBezTo>
                    <a:pt x="2571" y="16938"/>
                    <a:pt x="2413" y="16938"/>
                    <a:pt x="2216" y="1693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564;p28">
              <a:extLst>
                <a:ext uri="{FF2B5EF4-FFF2-40B4-BE49-F238E27FC236}">
                  <a16:creationId xmlns:a16="http://schemas.microsoft.com/office/drawing/2014/main" id="{E239EA40-CCB8-4FFD-AD75-5E69E06E3E6A}"/>
                </a:ext>
              </a:extLst>
            </p:cNvPr>
            <p:cNvSpPr/>
            <p:nvPr/>
          </p:nvSpPr>
          <p:spPr>
            <a:xfrm>
              <a:off x="6259889" y="3649012"/>
              <a:ext cx="11816" cy="48397"/>
            </a:xfrm>
            <a:custGeom>
              <a:avLst/>
              <a:gdLst/>
              <a:ahLst/>
              <a:cxnLst/>
              <a:rect l="l" t="t" r="r" b="b"/>
              <a:pathLst>
                <a:path w="4135" h="16937" extrusionOk="0">
                  <a:moveTo>
                    <a:pt x="2176" y="16938"/>
                  </a:moveTo>
                  <a:cubicBezTo>
                    <a:pt x="1308" y="16938"/>
                    <a:pt x="479" y="16306"/>
                    <a:pt x="202" y="15477"/>
                  </a:cubicBezTo>
                  <a:cubicBezTo>
                    <a:pt x="84" y="15122"/>
                    <a:pt x="-114" y="14490"/>
                    <a:pt x="84" y="1935"/>
                  </a:cubicBezTo>
                  <a:cubicBezTo>
                    <a:pt x="84" y="829"/>
                    <a:pt x="953" y="40"/>
                    <a:pt x="2097" y="0"/>
                  </a:cubicBezTo>
                  <a:cubicBezTo>
                    <a:pt x="3203" y="0"/>
                    <a:pt x="4072" y="908"/>
                    <a:pt x="4032" y="2014"/>
                  </a:cubicBezTo>
                  <a:cubicBezTo>
                    <a:pt x="3953" y="7502"/>
                    <a:pt x="3874" y="13701"/>
                    <a:pt x="4032" y="14490"/>
                  </a:cubicBezTo>
                  <a:cubicBezTo>
                    <a:pt x="4387" y="15517"/>
                    <a:pt x="3795" y="16504"/>
                    <a:pt x="2769" y="16859"/>
                  </a:cubicBezTo>
                  <a:cubicBezTo>
                    <a:pt x="2571" y="16938"/>
                    <a:pt x="2413" y="16938"/>
                    <a:pt x="2216" y="1693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565;p28">
              <a:extLst>
                <a:ext uri="{FF2B5EF4-FFF2-40B4-BE49-F238E27FC236}">
                  <a16:creationId xmlns:a16="http://schemas.microsoft.com/office/drawing/2014/main" id="{B15CE9F5-E6BF-4435-BE6A-69ED183E752D}"/>
                </a:ext>
              </a:extLst>
            </p:cNvPr>
            <p:cNvSpPr/>
            <p:nvPr/>
          </p:nvSpPr>
          <p:spPr>
            <a:xfrm>
              <a:off x="6208879" y="3650368"/>
              <a:ext cx="8981" cy="45577"/>
            </a:xfrm>
            <a:custGeom>
              <a:avLst/>
              <a:gdLst/>
              <a:ahLst/>
              <a:cxnLst/>
              <a:rect l="l" t="t" r="r" b="b"/>
              <a:pathLst>
                <a:path w="3143" h="15950" extrusionOk="0">
                  <a:moveTo>
                    <a:pt x="1642" y="15951"/>
                  </a:moveTo>
                  <a:cubicBezTo>
                    <a:pt x="1011" y="15951"/>
                    <a:pt x="379" y="15517"/>
                    <a:pt x="182" y="14845"/>
                  </a:cubicBezTo>
                  <a:cubicBezTo>
                    <a:pt x="103" y="14569"/>
                    <a:pt x="-134" y="13937"/>
                    <a:pt x="103" y="1461"/>
                  </a:cubicBezTo>
                  <a:cubicBezTo>
                    <a:pt x="103" y="632"/>
                    <a:pt x="734" y="158"/>
                    <a:pt x="1603" y="0"/>
                  </a:cubicBezTo>
                  <a:cubicBezTo>
                    <a:pt x="2432" y="0"/>
                    <a:pt x="3064" y="671"/>
                    <a:pt x="3064" y="1500"/>
                  </a:cubicBezTo>
                  <a:cubicBezTo>
                    <a:pt x="2985" y="6199"/>
                    <a:pt x="2906" y="13227"/>
                    <a:pt x="3064" y="14056"/>
                  </a:cubicBezTo>
                  <a:cubicBezTo>
                    <a:pt x="3340" y="14845"/>
                    <a:pt x="2866" y="15596"/>
                    <a:pt x="2116" y="15832"/>
                  </a:cubicBezTo>
                  <a:cubicBezTo>
                    <a:pt x="1958" y="15872"/>
                    <a:pt x="1840" y="15911"/>
                    <a:pt x="1682" y="159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566;p28">
              <a:extLst>
                <a:ext uri="{FF2B5EF4-FFF2-40B4-BE49-F238E27FC236}">
                  <a16:creationId xmlns:a16="http://schemas.microsoft.com/office/drawing/2014/main" id="{308894E9-D1F7-42EA-89EF-A43BF4DB3947}"/>
                </a:ext>
              </a:extLst>
            </p:cNvPr>
            <p:cNvSpPr/>
            <p:nvPr/>
          </p:nvSpPr>
          <p:spPr>
            <a:xfrm>
              <a:off x="6156567" y="3650368"/>
              <a:ext cx="8981" cy="45577"/>
            </a:xfrm>
            <a:custGeom>
              <a:avLst/>
              <a:gdLst/>
              <a:ahLst/>
              <a:cxnLst/>
              <a:rect l="l" t="t" r="r" b="b"/>
              <a:pathLst>
                <a:path w="3143" h="15950" extrusionOk="0">
                  <a:moveTo>
                    <a:pt x="1642" y="15951"/>
                  </a:moveTo>
                  <a:cubicBezTo>
                    <a:pt x="1011" y="15951"/>
                    <a:pt x="379" y="15517"/>
                    <a:pt x="181" y="14845"/>
                  </a:cubicBezTo>
                  <a:cubicBezTo>
                    <a:pt x="103" y="14569"/>
                    <a:pt x="-134" y="13937"/>
                    <a:pt x="103" y="1461"/>
                  </a:cubicBezTo>
                  <a:cubicBezTo>
                    <a:pt x="103" y="632"/>
                    <a:pt x="734" y="158"/>
                    <a:pt x="1603" y="0"/>
                  </a:cubicBezTo>
                  <a:cubicBezTo>
                    <a:pt x="2432" y="0"/>
                    <a:pt x="3064" y="671"/>
                    <a:pt x="3064" y="1500"/>
                  </a:cubicBezTo>
                  <a:cubicBezTo>
                    <a:pt x="2985" y="6199"/>
                    <a:pt x="2906" y="13227"/>
                    <a:pt x="3064" y="14056"/>
                  </a:cubicBezTo>
                  <a:cubicBezTo>
                    <a:pt x="3340" y="14845"/>
                    <a:pt x="2866" y="15596"/>
                    <a:pt x="2116" y="15832"/>
                  </a:cubicBezTo>
                  <a:cubicBezTo>
                    <a:pt x="1958" y="15872"/>
                    <a:pt x="1840" y="15911"/>
                    <a:pt x="1682" y="159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567;p28">
              <a:extLst>
                <a:ext uri="{FF2B5EF4-FFF2-40B4-BE49-F238E27FC236}">
                  <a16:creationId xmlns:a16="http://schemas.microsoft.com/office/drawing/2014/main" id="{6DA4BCF1-782A-408B-B522-3617677F4FF3}"/>
                </a:ext>
              </a:extLst>
            </p:cNvPr>
            <p:cNvSpPr/>
            <p:nvPr/>
          </p:nvSpPr>
          <p:spPr>
            <a:xfrm>
              <a:off x="6104143" y="3650368"/>
              <a:ext cx="8981" cy="45577"/>
            </a:xfrm>
            <a:custGeom>
              <a:avLst/>
              <a:gdLst/>
              <a:ahLst/>
              <a:cxnLst/>
              <a:rect l="l" t="t" r="r" b="b"/>
              <a:pathLst>
                <a:path w="3143" h="15950" extrusionOk="0">
                  <a:moveTo>
                    <a:pt x="1642" y="15951"/>
                  </a:moveTo>
                  <a:cubicBezTo>
                    <a:pt x="1011" y="15951"/>
                    <a:pt x="379" y="15517"/>
                    <a:pt x="182" y="14845"/>
                  </a:cubicBezTo>
                  <a:cubicBezTo>
                    <a:pt x="103" y="14569"/>
                    <a:pt x="-134" y="13937"/>
                    <a:pt x="103" y="1461"/>
                  </a:cubicBezTo>
                  <a:cubicBezTo>
                    <a:pt x="103" y="632"/>
                    <a:pt x="734" y="158"/>
                    <a:pt x="1603" y="0"/>
                  </a:cubicBezTo>
                  <a:cubicBezTo>
                    <a:pt x="2432" y="0"/>
                    <a:pt x="3064" y="671"/>
                    <a:pt x="3064" y="1500"/>
                  </a:cubicBezTo>
                  <a:cubicBezTo>
                    <a:pt x="2985" y="6199"/>
                    <a:pt x="2906" y="13227"/>
                    <a:pt x="3064" y="14056"/>
                  </a:cubicBezTo>
                  <a:cubicBezTo>
                    <a:pt x="3340" y="14845"/>
                    <a:pt x="2866" y="15596"/>
                    <a:pt x="2116" y="15832"/>
                  </a:cubicBezTo>
                  <a:cubicBezTo>
                    <a:pt x="1958" y="15872"/>
                    <a:pt x="1840" y="15911"/>
                    <a:pt x="1682" y="159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568;p28">
              <a:extLst>
                <a:ext uri="{FF2B5EF4-FFF2-40B4-BE49-F238E27FC236}">
                  <a16:creationId xmlns:a16="http://schemas.microsoft.com/office/drawing/2014/main" id="{8828C148-F855-4809-9533-1C5B120FBB25}"/>
                </a:ext>
              </a:extLst>
            </p:cNvPr>
            <p:cNvSpPr/>
            <p:nvPr/>
          </p:nvSpPr>
          <p:spPr>
            <a:xfrm>
              <a:off x="6051717" y="3650368"/>
              <a:ext cx="8981" cy="45577"/>
            </a:xfrm>
            <a:custGeom>
              <a:avLst/>
              <a:gdLst/>
              <a:ahLst/>
              <a:cxnLst/>
              <a:rect l="l" t="t" r="r" b="b"/>
              <a:pathLst>
                <a:path w="3143" h="15950" extrusionOk="0">
                  <a:moveTo>
                    <a:pt x="1642" y="15951"/>
                  </a:moveTo>
                  <a:cubicBezTo>
                    <a:pt x="1011" y="15951"/>
                    <a:pt x="379" y="15517"/>
                    <a:pt x="182" y="14845"/>
                  </a:cubicBezTo>
                  <a:cubicBezTo>
                    <a:pt x="103" y="14569"/>
                    <a:pt x="-134" y="13937"/>
                    <a:pt x="103" y="1461"/>
                  </a:cubicBezTo>
                  <a:cubicBezTo>
                    <a:pt x="103" y="632"/>
                    <a:pt x="774" y="0"/>
                    <a:pt x="1603" y="0"/>
                  </a:cubicBezTo>
                  <a:lnTo>
                    <a:pt x="1603" y="0"/>
                  </a:lnTo>
                  <a:cubicBezTo>
                    <a:pt x="2432" y="0"/>
                    <a:pt x="3064" y="671"/>
                    <a:pt x="3064" y="1500"/>
                  </a:cubicBezTo>
                  <a:cubicBezTo>
                    <a:pt x="2985" y="6199"/>
                    <a:pt x="2906" y="13227"/>
                    <a:pt x="3064" y="14056"/>
                  </a:cubicBezTo>
                  <a:cubicBezTo>
                    <a:pt x="3340" y="14845"/>
                    <a:pt x="2866" y="15596"/>
                    <a:pt x="2116" y="15832"/>
                  </a:cubicBezTo>
                  <a:cubicBezTo>
                    <a:pt x="1958" y="15872"/>
                    <a:pt x="1840" y="15911"/>
                    <a:pt x="1682" y="159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569;p28">
              <a:extLst>
                <a:ext uri="{FF2B5EF4-FFF2-40B4-BE49-F238E27FC236}">
                  <a16:creationId xmlns:a16="http://schemas.microsoft.com/office/drawing/2014/main" id="{1C714129-D703-409D-8271-DCFA422D4B53}"/>
                </a:ext>
              </a:extLst>
            </p:cNvPr>
            <p:cNvSpPr/>
            <p:nvPr/>
          </p:nvSpPr>
          <p:spPr>
            <a:xfrm>
              <a:off x="5999291" y="3650368"/>
              <a:ext cx="8981" cy="45577"/>
            </a:xfrm>
            <a:custGeom>
              <a:avLst/>
              <a:gdLst/>
              <a:ahLst/>
              <a:cxnLst/>
              <a:rect l="l" t="t" r="r" b="b"/>
              <a:pathLst>
                <a:path w="3143" h="15950" extrusionOk="0">
                  <a:moveTo>
                    <a:pt x="1642" y="15951"/>
                  </a:moveTo>
                  <a:cubicBezTo>
                    <a:pt x="1011" y="15951"/>
                    <a:pt x="379" y="15517"/>
                    <a:pt x="182" y="14845"/>
                  </a:cubicBezTo>
                  <a:cubicBezTo>
                    <a:pt x="103" y="14569"/>
                    <a:pt x="-134" y="13937"/>
                    <a:pt x="103" y="1461"/>
                  </a:cubicBezTo>
                  <a:cubicBezTo>
                    <a:pt x="103" y="632"/>
                    <a:pt x="774" y="0"/>
                    <a:pt x="1603" y="0"/>
                  </a:cubicBezTo>
                  <a:lnTo>
                    <a:pt x="1603" y="0"/>
                  </a:lnTo>
                  <a:cubicBezTo>
                    <a:pt x="2432" y="0"/>
                    <a:pt x="3064" y="671"/>
                    <a:pt x="3064" y="1500"/>
                  </a:cubicBezTo>
                  <a:cubicBezTo>
                    <a:pt x="2985" y="6199"/>
                    <a:pt x="2906" y="13227"/>
                    <a:pt x="3064" y="14056"/>
                  </a:cubicBezTo>
                  <a:cubicBezTo>
                    <a:pt x="3340" y="14845"/>
                    <a:pt x="2866" y="15596"/>
                    <a:pt x="2116" y="15832"/>
                  </a:cubicBezTo>
                  <a:cubicBezTo>
                    <a:pt x="1958" y="15872"/>
                    <a:pt x="1840" y="15911"/>
                    <a:pt x="1682" y="159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570;p28">
              <a:extLst>
                <a:ext uri="{FF2B5EF4-FFF2-40B4-BE49-F238E27FC236}">
                  <a16:creationId xmlns:a16="http://schemas.microsoft.com/office/drawing/2014/main" id="{F87C37F4-C8ED-47D0-8BDB-F5A2A72BF4E0}"/>
                </a:ext>
              </a:extLst>
            </p:cNvPr>
            <p:cNvSpPr/>
            <p:nvPr/>
          </p:nvSpPr>
          <p:spPr>
            <a:xfrm>
              <a:off x="5946867" y="3650368"/>
              <a:ext cx="8981" cy="45577"/>
            </a:xfrm>
            <a:custGeom>
              <a:avLst/>
              <a:gdLst/>
              <a:ahLst/>
              <a:cxnLst/>
              <a:rect l="l" t="t" r="r" b="b"/>
              <a:pathLst>
                <a:path w="3143" h="15950" extrusionOk="0">
                  <a:moveTo>
                    <a:pt x="1642" y="15951"/>
                  </a:moveTo>
                  <a:cubicBezTo>
                    <a:pt x="1011" y="15951"/>
                    <a:pt x="379" y="15517"/>
                    <a:pt x="182" y="14845"/>
                  </a:cubicBezTo>
                  <a:cubicBezTo>
                    <a:pt x="103" y="14569"/>
                    <a:pt x="-134" y="13937"/>
                    <a:pt x="103" y="1461"/>
                  </a:cubicBezTo>
                  <a:cubicBezTo>
                    <a:pt x="103" y="632"/>
                    <a:pt x="774" y="0"/>
                    <a:pt x="1603" y="0"/>
                  </a:cubicBezTo>
                  <a:lnTo>
                    <a:pt x="1603" y="0"/>
                  </a:lnTo>
                  <a:cubicBezTo>
                    <a:pt x="2432" y="0"/>
                    <a:pt x="3064" y="671"/>
                    <a:pt x="3064" y="1500"/>
                  </a:cubicBezTo>
                  <a:cubicBezTo>
                    <a:pt x="2985" y="6199"/>
                    <a:pt x="2906" y="13227"/>
                    <a:pt x="3064" y="14056"/>
                  </a:cubicBezTo>
                  <a:cubicBezTo>
                    <a:pt x="3340" y="14845"/>
                    <a:pt x="2866" y="15596"/>
                    <a:pt x="2116" y="15832"/>
                  </a:cubicBezTo>
                  <a:cubicBezTo>
                    <a:pt x="1958" y="15872"/>
                    <a:pt x="1840" y="15911"/>
                    <a:pt x="1682" y="159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571;p28">
              <a:extLst>
                <a:ext uri="{FF2B5EF4-FFF2-40B4-BE49-F238E27FC236}">
                  <a16:creationId xmlns:a16="http://schemas.microsoft.com/office/drawing/2014/main" id="{EBF7D940-985C-46AF-A4B7-D621BDDDC838}"/>
                </a:ext>
              </a:extLst>
            </p:cNvPr>
            <p:cNvSpPr/>
            <p:nvPr/>
          </p:nvSpPr>
          <p:spPr>
            <a:xfrm>
              <a:off x="5894440" y="3650368"/>
              <a:ext cx="8981" cy="45577"/>
            </a:xfrm>
            <a:custGeom>
              <a:avLst/>
              <a:gdLst/>
              <a:ahLst/>
              <a:cxnLst/>
              <a:rect l="l" t="t" r="r" b="b"/>
              <a:pathLst>
                <a:path w="3143" h="15950" extrusionOk="0">
                  <a:moveTo>
                    <a:pt x="1642" y="15951"/>
                  </a:moveTo>
                  <a:cubicBezTo>
                    <a:pt x="1011" y="15951"/>
                    <a:pt x="379" y="15517"/>
                    <a:pt x="182" y="14845"/>
                  </a:cubicBezTo>
                  <a:cubicBezTo>
                    <a:pt x="103" y="14569"/>
                    <a:pt x="-134" y="13937"/>
                    <a:pt x="103" y="1461"/>
                  </a:cubicBezTo>
                  <a:cubicBezTo>
                    <a:pt x="103" y="632"/>
                    <a:pt x="774" y="0"/>
                    <a:pt x="1603" y="0"/>
                  </a:cubicBezTo>
                  <a:lnTo>
                    <a:pt x="1603" y="0"/>
                  </a:lnTo>
                  <a:cubicBezTo>
                    <a:pt x="2432" y="0"/>
                    <a:pt x="3064" y="671"/>
                    <a:pt x="3064" y="1500"/>
                  </a:cubicBezTo>
                  <a:cubicBezTo>
                    <a:pt x="2985" y="6199"/>
                    <a:pt x="2906" y="13227"/>
                    <a:pt x="3064" y="14056"/>
                  </a:cubicBezTo>
                  <a:cubicBezTo>
                    <a:pt x="3340" y="14845"/>
                    <a:pt x="2866" y="15596"/>
                    <a:pt x="2116" y="15832"/>
                  </a:cubicBezTo>
                  <a:cubicBezTo>
                    <a:pt x="1958" y="15872"/>
                    <a:pt x="1840" y="15911"/>
                    <a:pt x="1682" y="159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572;p28">
              <a:extLst>
                <a:ext uri="{FF2B5EF4-FFF2-40B4-BE49-F238E27FC236}">
                  <a16:creationId xmlns:a16="http://schemas.microsoft.com/office/drawing/2014/main" id="{AD0551DA-6C43-4F38-9BCA-7BA0FB946348}"/>
                </a:ext>
              </a:extLst>
            </p:cNvPr>
            <p:cNvSpPr/>
            <p:nvPr/>
          </p:nvSpPr>
          <p:spPr>
            <a:xfrm>
              <a:off x="5842017" y="3650368"/>
              <a:ext cx="8981" cy="45577"/>
            </a:xfrm>
            <a:custGeom>
              <a:avLst/>
              <a:gdLst/>
              <a:ahLst/>
              <a:cxnLst/>
              <a:rect l="l" t="t" r="r" b="b"/>
              <a:pathLst>
                <a:path w="3143" h="15950" extrusionOk="0">
                  <a:moveTo>
                    <a:pt x="1642" y="15951"/>
                  </a:moveTo>
                  <a:cubicBezTo>
                    <a:pt x="1011" y="15951"/>
                    <a:pt x="379" y="15517"/>
                    <a:pt x="182" y="14845"/>
                  </a:cubicBezTo>
                  <a:cubicBezTo>
                    <a:pt x="103" y="14569"/>
                    <a:pt x="-134" y="13937"/>
                    <a:pt x="103" y="1461"/>
                  </a:cubicBezTo>
                  <a:cubicBezTo>
                    <a:pt x="103" y="632"/>
                    <a:pt x="774" y="0"/>
                    <a:pt x="1603" y="0"/>
                  </a:cubicBezTo>
                  <a:lnTo>
                    <a:pt x="1603" y="0"/>
                  </a:lnTo>
                  <a:cubicBezTo>
                    <a:pt x="2432" y="0"/>
                    <a:pt x="3064" y="671"/>
                    <a:pt x="3064" y="1500"/>
                  </a:cubicBezTo>
                  <a:cubicBezTo>
                    <a:pt x="2985" y="6199"/>
                    <a:pt x="2906" y="13227"/>
                    <a:pt x="3064" y="14056"/>
                  </a:cubicBezTo>
                  <a:cubicBezTo>
                    <a:pt x="3340" y="14845"/>
                    <a:pt x="2866" y="15596"/>
                    <a:pt x="2116" y="15832"/>
                  </a:cubicBezTo>
                  <a:cubicBezTo>
                    <a:pt x="1958" y="15872"/>
                    <a:pt x="1840" y="15911"/>
                    <a:pt x="1682" y="159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573;p28">
              <a:extLst>
                <a:ext uri="{FF2B5EF4-FFF2-40B4-BE49-F238E27FC236}">
                  <a16:creationId xmlns:a16="http://schemas.microsoft.com/office/drawing/2014/main" id="{5B7F9825-6346-48A1-990E-8BA05800C8E5}"/>
                </a:ext>
              </a:extLst>
            </p:cNvPr>
            <p:cNvSpPr/>
            <p:nvPr/>
          </p:nvSpPr>
          <p:spPr>
            <a:xfrm>
              <a:off x="5773135" y="3541692"/>
              <a:ext cx="216138" cy="102477"/>
            </a:xfrm>
            <a:custGeom>
              <a:avLst/>
              <a:gdLst/>
              <a:ahLst/>
              <a:cxnLst/>
              <a:rect l="l" t="t" r="r" b="b"/>
              <a:pathLst>
                <a:path w="75528" h="35810" extrusionOk="0">
                  <a:moveTo>
                    <a:pt x="53064" y="0"/>
                  </a:moveTo>
                  <a:lnTo>
                    <a:pt x="45207" y="2724"/>
                  </a:lnTo>
                  <a:cubicBezTo>
                    <a:pt x="26729" y="9121"/>
                    <a:pt x="11055" y="20609"/>
                    <a:pt x="0" y="35810"/>
                  </a:cubicBezTo>
                  <a:lnTo>
                    <a:pt x="75529" y="35337"/>
                  </a:lnTo>
                  <a:cubicBezTo>
                    <a:pt x="71462" y="17885"/>
                    <a:pt x="61987" y="6830"/>
                    <a:pt x="53064"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574;p28">
              <a:extLst>
                <a:ext uri="{FF2B5EF4-FFF2-40B4-BE49-F238E27FC236}">
                  <a16:creationId xmlns:a16="http://schemas.microsoft.com/office/drawing/2014/main" id="{DDF0E9D2-CDF0-4E37-B4B3-7FA444955D94}"/>
                </a:ext>
              </a:extLst>
            </p:cNvPr>
            <p:cNvSpPr/>
            <p:nvPr/>
          </p:nvSpPr>
          <p:spPr>
            <a:xfrm>
              <a:off x="5925099" y="3440007"/>
              <a:ext cx="446176" cy="202920"/>
            </a:xfrm>
            <a:custGeom>
              <a:avLst/>
              <a:gdLst/>
              <a:ahLst/>
              <a:cxnLst/>
              <a:rect l="l" t="t" r="r" b="b"/>
              <a:pathLst>
                <a:path w="155913" h="70909" extrusionOk="0">
                  <a:moveTo>
                    <a:pt x="155874" y="70001"/>
                  </a:moveTo>
                  <a:lnTo>
                    <a:pt x="146438" y="36324"/>
                  </a:lnTo>
                  <a:lnTo>
                    <a:pt x="136449" y="790"/>
                  </a:lnTo>
                  <a:lnTo>
                    <a:pt x="48879" y="0"/>
                  </a:lnTo>
                  <a:lnTo>
                    <a:pt x="20373" y="28506"/>
                  </a:lnTo>
                  <a:lnTo>
                    <a:pt x="0" y="35573"/>
                  </a:lnTo>
                  <a:cubicBezTo>
                    <a:pt x="8923" y="42403"/>
                    <a:pt x="18399" y="53459"/>
                    <a:pt x="22465" y="70910"/>
                  </a:cubicBezTo>
                  <a:lnTo>
                    <a:pt x="115445" y="70317"/>
                  </a:lnTo>
                  <a:lnTo>
                    <a:pt x="155914" y="70041"/>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575;p28">
              <a:extLst>
                <a:ext uri="{FF2B5EF4-FFF2-40B4-BE49-F238E27FC236}">
                  <a16:creationId xmlns:a16="http://schemas.microsoft.com/office/drawing/2014/main" id="{D32207B9-3479-4670-AF33-F5BF8B211E5B}"/>
                </a:ext>
              </a:extLst>
            </p:cNvPr>
            <p:cNvSpPr/>
            <p:nvPr/>
          </p:nvSpPr>
          <p:spPr>
            <a:xfrm>
              <a:off x="5768751" y="3636246"/>
              <a:ext cx="605621" cy="12296"/>
            </a:xfrm>
            <a:custGeom>
              <a:avLst/>
              <a:gdLst/>
              <a:ahLst/>
              <a:cxnLst/>
              <a:rect l="l" t="t" r="r" b="b"/>
              <a:pathLst>
                <a:path w="211941" h="4303" extrusionOk="0">
                  <a:moveTo>
                    <a:pt x="1502" y="4304"/>
                  </a:moveTo>
                  <a:cubicBezTo>
                    <a:pt x="673" y="4304"/>
                    <a:pt x="41" y="3633"/>
                    <a:pt x="2" y="2843"/>
                  </a:cubicBezTo>
                  <a:cubicBezTo>
                    <a:pt x="-38" y="2053"/>
                    <a:pt x="673" y="1343"/>
                    <a:pt x="1462" y="1343"/>
                  </a:cubicBezTo>
                  <a:lnTo>
                    <a:pt x="210440" y="0"/>
                  </a:lnTo>
                  <a:lnTo>
                    <a:pt x="210440" y="0"/>
                  </a:lnTo>
                  <a:cubicBezTo>
                    <a:pt x="211269" y="0"/>
                    <a:pt x="211901" y="671"/>
                    <a:pt x="211940" y="1461"/>
                  </a:cubicBezTo>
                  <a:cubicBezTo>
                    <a:pt x="211980" y="2251"/>
                    <a:pt x="211269" y="2961"/>
                    <a:pt x="210479" y="2961"/>
                  </a:cubicBezTo>
                  <a:lnTo>
                    <a:pt x="1502" y="4304"/>
                  </a:lnTo>
                  <a:lnTo>
                    <a:pt x="1502" y="430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576;p28">
              <a:extLst>
                <a:ext uri="{FF2B5EF4-FFF2-40B4-BE49-F238E27FC236}">
                  <a16:creationId xmlns:a16="http://schemas.microsoft.com/office/drawing/2014/main" id="{CCBB35D1-D14D-4E69-BF3C-ECF7A414605F}"/>
                </a:ext>
              </a:extLst>
            </p:cNvPr>
            <p:cNvSpPr/>
            <p:nvPr/>
          </p:nvSpPr>
          <p:spPr>
            <a:xfrm>
              <a:off x="5853818" y="3477855"/>
              <a:ext cx="179477" cy="129953"/>
            </a:xfrm>
            <a:custGeom>
              <a:avLst/>
              <a:gdLst/>
              <a:ahLst/>
              <a:cxnLst/>
              <a:rect l="l" t="t" r="r" b="b"/>
              <a:pathLst>
                <a:path w="62809" h="45478" extrusionOk="0">
                  <a:moveTo>
                    <a:pt x="3874" y="45399"/>
                  </a:moveTo>
                  <a:cubicBezTo>
                    <a:pt x="3124" y="45399"/>
                    <a:pt x="2492" y="44847"/>
                    <a:pt x="2413" y="44096"/>
                  </a:cubicBezTo>
                  <a:lnTo>
                    <a:pt x="5" y="22658"/>
                  </a:lnTo>
                  <a:cubicBezTo>
                    <a:pt x="-34" y="22184"/>
                    <a:pt x="163" y="21671"/>
                    <a:pt x="518" y="21355"/>
                  </a:cubicBezTo>
                  <a:cubicBezTo>
                    <a:pt x="913" y="21039"/>
                    <a:pt x="1426" y="20920"/>
                    <a:pt x="1900" y="21078"/>
                  </a:cubicBezTo>
                  <a:lnTo>
                    <a:pt x="30524" y="29291"/>
                  </a:lnTo>
                  <a:lnTo>
                    <a:pt x="16232" y="13182"/>
                  </a:lnTo>
                  <a:cubicBezTo>
                    <a:pt x="15837" y="12708"/>
                    <a:pt x="15758" y="12037"/>
                    <a:pt x="16035" y="11524"/>
                  </a:cubicBezTo>
                  <a:cubicBezTo>
                    <a:pt x="16311" y="10971"/>
                    <a:pt x="16903" y="10655"/>
                    <a:pt x="17535" y="10734"/>
                  </a:cubicBezTo>
                  <a:lnTo>
                    <a:pt x="56464" y="15590"/>
                  </a:lnTo>
                  <a:cubicBezTo>
                    <a:pt x="50976" y="11050"/>
                    <a:pt x="41895" y="3509"/>
                    <a:pt x="40908" y="2522"/>
                  </a:cubicBezTo>
                  <a:cubicBezTo>
                    <a:pt x="40316" y="1930"/>
                    <a:pt x="40316" y="1021"/>
                    <a:pt x="40908" y="430"/>
                  </a:cubicBezTo>
                  <a:cubicBezTo>
                    <a:pt x="41500" y="-163"/>
                    <a:pt x="42409" y="-123"/>
                    <a:pt x="43001" y="430"/>
                  </a:cubicBezTo>
                  <a:cubicBezTo>
                    <a:pt x="43909" y="1338"/>
                    <a:pt x="55043" y="10576"/>
                    <a:pt x="62268" y="16538"/>
                  </a:cubicBezTo>
                  <a:cubicBezTo>
                    <a:pt x="62781" y="16972"/>
                    <a:pt x="62939" y="17644"/>
                    <a:pt x="62702" y="18275"/>
                  </a:cubicBezTo>
                  <a:cubicBezTo>
                    <a:pt x="62426" y="18867"/>
                    <a:pt x="61834" y="19262"/>
                    <a:pt x="61162" y="19144"/>
                  </a:cubicBezTo>
                  <a:lnTo>
                    <a:pt x="21088" y="14169"/>
                  </a:lnTo>
                  <a:lnTo>
                    <a:pt x="36170" y="31146"/>
                  </a:lnTo>
                  <a:cubicBezTo>
                    <a:pt x="36605" y="31620"/>
                    <a:pt x="36684" y="32370"/>
                    <a:pt x="36328" y="32923"/>
                  </a:cubicBezTo>
                  <a:cubicBezTo>
                    <a:pt x="35973" y="33476"/>
                    <a:pt x="35302" y="33752"/>
                    <a:pt x="34670" y="33555"/>
                  </a:cubicBezTo>
                  <a:lnTo>
                    <a:pt x="3282" y="24553"/>
                  </a:lnTo>
                  <a:lnTo>
                    <a:pt x="5453" y="43820"/>
                  </a:lnTo>
                  <a:cubicBezTo>
                    <a:pt x="5532" y="44649"/>
                    <a:pt x="4980" y="45360"/>
                    <a:pt x="4151" y="45478"/>
                  </a:cubicBezTo>
                  <a:cubicBezTo>
                    <a:pt x="4111" y="45478"/>
                    <a:pt x="4032" y="45478"/>
                    <a:pt x="3993" y="4547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577;p28">
              <a:extLst>
                <a:ext uri="{FF2B5EF4-FFF2-40B4-BE49-F238E27FC236}">
                  <a16:creationId xmlns:a16="http://schemas.microsoft.com/office/drawing/2014/main" id="{D49C20B1-9782-40B3-9ACE-202D9835883B}"/>
                </a:ext>
              </a:extLst>
            </p:cNvPr>
            <p:cNvSpPr/>
            <p:nvPr/>
          </p:nvSpPr>
          <p:spPr>
            <a:xfrm>
              <a:off x="7031740" y="1999192"/>
              <a:ext cx="27835" cy="76264"/>
            </a:xfrm>
            <a:custGeom>
              <a:avLst/>
              <a:gdLst/>
              <a:ahLst/>
              <a:cxnLst/>
              <a:rect l="l" t="t" r="r" b="b"/>
              <a:pathLst>
                <a:path w="9741" h="26689" extrusionOk="0">
                  <a:moveTo>
                    <a:pt x="9741" y="26690"/>
                  </a:moveTo>
                  <a:cubicBezTo>
                    <a:pt x="9741" y="26690"/>
                    <a:pt x="-9408" y="17530"/>
                    <a:pt x="5990" y="0"/>
                  </a:cubicBezTo>
                  <a:lnTo>
                    <a:pt x="9741" y="26690"/>
                  </a:lnTo>
                  <a:close/>
                </a:path>
              </a:pathLst>
            </a:custGeom>
            <a:solidFill>
              <a:srgbClr val="E0666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578;p28">
              <a:extLst>
                <a:ext uri="{FF2B5EF4-FFF2-40B4-BE49-F238E27FC236}">
                  <a16:creationId xmlns:a16="http://schemas.microsoft.com/office/drawing/2014/main" id="{DEB7FC75-BD7F-4D77-BB29-B0859982F7A8}"/>
                </a:ext>
              </a:extLst>
            </p:cNvPr>
            <p:cNvSpPr/>
            <p:nvPr/>
          </p:nvSpPr>
          <p:spPr>
            <a:xfrm>
              <a:off x="6647330" y="2202002"/>
              <a:ext cx="1226233" cy="993598"/>
            </a:xfrm>
            <a:custGeom>
              <a:avLst/>
              <a:gdLst/>
              <a:ahLst/>
              <a:cxnLst/>
              <a:rect l="l" t="t" r="r" b="b"/>
              <a:pathLst>
                <a:path w="429128" h="347716" extrusionOk="0">
                  <a:moveTo>
                    <a:pt x="423325" y="149005"/>
                  </a:moveTo>
                  <a:lnTo>
                    <a:pt x="429128" y="171865"/>
                  </a:lnTo>
                  <a:lnTo>
                    <a:pt x="341044" y="177629"/>
                  </a:lnTo>
                  <a:lnTo>
                    <a:pt x="374091" y="347717"/>
                  </a:lnTo>
                  <a:lnTo>
                    <a:pt x="49866" y="283203"/>
                  </a:lnTo>
                  <a:lnTo>
                    <a:pt x="77661" y="160138"/>
                  </a:lnTo>
                  <a:lnTo>
                    <a:pt x="0" y="140319"/>
                  </a:lnTo>
                  <a:lnTo>
                    <a:pt x="36165" y="68027"/>
                  </a:lnTo>
                  <a:cubicBezTo>
                    <a:pt x="45088" y="51682"/>
                    <a:pt x="60842" y="29927"/>
                    <a:pt x="81056" y="19622"/>
                  </a:cubicBezTo>
                  <a:cubicBezTo>
                    <a:pt x="98547" y="10699"/>
                    <a:pt x="120025" y="5607"/>
                    <a:pt x="127132" y="5093"/>
                  </a:cubicBezTo>
                  <a:lnTo>
                    <a:pt x="212768" y="0"/>
                  </a:lnTo>
                  <a:lnTo>
                    <a:pt x="233930" y="1935"/>
                  </a:lnTo>
                  <a:lnTo>
                    <a:pt x="271675" y="6712"/>
                  </a:lnTo>
                  <a:cubicBezTo>
                    <a:pt x="309577" y="11489"/>
                    <a:pt x="344716" y="29296"/>
                    <a:pt x="370735" y="57288"/>
                  </a:cubicBezTo>
                  <a:cubicBezTo>
                    <a:pt x="371209" y="57802"/>
                    <a:pt x="371643" y="58275"/>
                    <a:pt x="372117" y="58789"/>
                  </a:cubicBezTo>
                  <a:cubicBezTo>
                    <a:pt x="395529" y="84412"/>
                    <a:pt x="415942" y="115169"/>
                    <a:pt x="423325" y="14908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579;p28">
              <a:extLst>
                <a:ext uri="{FF2B5EF4-FFF2-40B4-BE49-F238E27FC236}">
                  <a16:creationId xmlns:a16="http://schemas.microsoft.com/office/drawing/2014/main" id="{9D6461A6-FABD-4FD7-B640-4B75EC8FB677}"/>
                </a:ext>
              </a:extLst>
            </p:cNvPr>
            <p:cNvSpPr/>
            <p:nvPr/>
          </p:nvSpPr>
          <p:spPr>
            <a:xfrm>
              <a:off x="7099726" y="2373854"/>
              <a:ext cx="59567" cy="59567"/>
            </a:xfrm>
            <a:custGeom>
              <a:avLst/>
              <a:gdLst/>
              <a:ahLst/>
              <a:cxnLst/>
              <a:rect l="l" t="t" r="r" b="b"/>
              <a:pathLst>
                <a:path w="20846" h="20846" extrusionOk="0">
                  <a:moveTo>
                    <a:pt x="20846" y="10423"/>
                  </a:moveTo>
                  <a:cubicBezTo>
                    <a:pt x="20846" y="16187"/>
                    <a:pt x="16188" y="20847"/>
                    <a:pt x="10423" y="20847"/>
                  </a:cubicBezTo>
                  <a:cubicBezTo>
                    <a:pt x="4659" y="20847"/>
                    <a:pt x="0" y="16187"/>
                    <a:pt x="0" y="10423"/>
                  </a:cubicBezTo>
                  <a:cubicBezTo>
                    <a:pt x="0" y="4659"/>
                    <a:pt x="4659" y="0"/>
                    <a:pt x="10423" y="0"/>
                  </a:cubicBezTo>
                  <a:cubicBezTo>
                    <a:pt x="16188" y="0"/>
                    <a:pt x="20846" y="4659"/>
                    <a:pt x="20846" y="10423"/>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580;p28">
              <a:extLst>
                <a:ext uri="{FF2B5EF4-FFF2-40B4-BE49-F238E27FC236}">
                  <a16:creationId xmlns:a16="http://schemas.microsoft.com/office/drawing/2014/main" id="{499817E9-7F37-4DA0-AF76-674DF24EF2EE}"/>
                </a:ext>
              </a:extLst>
            </p:cNvPr>
            <p:cNvSpPr/>
            <p:nvPr/>
          </p:nvSpPr>
          <p:spPr>
            <a:xfrm>
              <a:off x="6940981" y="2326401"/>
              <a:ext cx="59567" cy="59567"/>
            </a:xfrm>
            <a:custGeom>
              <a:avLst/>
              <a:gdLst/>
              <a:ahLst/>
              <a:cxnLst/>
              <a:rect l="l" t="t" r="r" b="b"/>
              <a:pathLst>
                <a:path w="20846" h="20846" extrusionOk="0">
                  <a:moveTo>
                    <a:pt x="20846" y="10423"/>
                  </a:moveTo>
                  <a:cubicBezTo>
                    <a:pt x="20846" y="16187"/>
                    <a:pt x="16188" y="20847"/>
                    <a:pt x="10423" y="20847"/>
                  </a:cubicBezTo>
                  <a:cubicBezTo>
                    <a:pt x="4659" y="20847"/>
                    <a:pt x="0" y="16187"/>
                    <a:pt x="0" y="10423"/>
                  </a:cubicBezTo>
                  <a:cubicBezTo>
                    <a:pt x="0" y="4659"/>
                    <a:pt x="4659" y="0"/>
                    <a:pt x="10423" y="0"/>
                  </a:cubicBezTo>
                  <a:cubicBezTo>
                    <a:pt x="16188" y="0"/>
                    <a:pt x="20846" y="4659"/>
                    <a:pt x="20846" y="10423"/>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581;p28">
              <a:extLst>
                <a:ext uri="{FF2B5EF4-FFF2-40B4-BE49-F238E27FC236}">
                  <a16:creationId xmlns:a16="http://schemas.microsoft.com/office/drawing/2014/main" id="{C2E340D7-F910-475E-8347-E46E24374BAA}"/>
                </a:ext>
              </a:extLst>
            </p:cNvPr>
            <p:cNvSpPr/>
            <p:nvPr/>
          </p:nvSpPr>
          <p:spPr>
            <a:xfrm>
              <a:off x="7252707" y="2414983"/>
              <a:ext cx="59567" cy="59567"/>
            </a:xfrm>
            <a:custGeom>
              <a:avLst/>
              <a:gdLst/>
              <a:ahLst/>
              <a:cxnLst/>
              <a:rect l="l" t="t" r="r" b="b"/>
              <a:pathLst>
                <a:path w="20846" h="20846" extrusionOk="0">
                  <a:moveTo>
                    <a:pt x="20846" y="10423"/>
                  </a:moveTo>
                  <a:cubicBezTo>
                    <a:pt x="20846" y="16187"/>
                    <a:pt x="16188" y="20847"/>
                    <a:pt x="10423" y="20847"/>
                  </a:cubicBezTo>
                  <a:cubicBezTo>
                    <a:pt x="4659" y="20847"/>
                    <a:pt x="0" y="16187"/>
                    <a:pt x="0" y="10423"/>
                  </a:cubicBezTo>
                  <a:cubicBezTo>
                    <a:pt x="0" y="4659"/>
                    <a:pt x="4659" y="0"/>
                    <a:pt x="10423" y="0"/>
                  </a:cubicBezTo>
                  <a:cubicBezTo>
                    <a:pt x="16188" y="0"/>
                    <a:pt x="20846" y="4659"/>
                    <a:pt x="20846" y="10423"/>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582;p28">
              <a:extLst>
                <a:ext uri="{FF2B5EF4-FFF2-40B4-BE49-F238E27FC236}">
                  <a16:creationId xmlns:a16="http://schemas.microsoft.com/office/drawing/2014/main" id="{4F951124-F539-4703-9FC0-FB3DEF0EBCF3}"/>
                </a:ext>
              </a:extLst>
            </p:cNvPr>
            <p:cNvSpPr/>
            <p:nvPr/>
          </p:nvSpPr>
          <p:spPr>
            <a:xfrm>
              <a:off x="7031257" y="2524014"/>
              <a:ext cx="59567" cy="59456"/>
            </a:xfrm>
            <a:custGeom>
              <a:avLst/>
              <a:gdLst/>
              <a:ahLst/>
              <a:cxnLst/>
              <a:rect l="l" t="t" r="r" b="b"/>
              <a:pathLst>
                <a:path w="20846" h="20807" extrusionOk="0">
                  <a:moveTo>
                    <a:pt x="20846" y="10384"/>
                  </a:moveTo>
                  <a:cubicBezTo>
                    <a:pt x="20846" y="16148"/>
                    <a:pt x="16188" y="20807"/>
                    <a:pt x="10423" y="20807"/>
                  </a:cubicBezTo>
                  <a:cubicBezTo>
                    <a:pt x="4659" y="20807"/>
                    <a:pt x="0" y="16148"/>
                    <a:pt x="0" y="10384"/>
                  </a:cubicBezTo>
                  <a:cubicBezTo>
                    <a:pt x="0" y="4620"/>
                    <a:pt x="4659" y="0"/>
                    <a:pt x="10423" y="0"/>
                  </a:cubicBezTo>
                  <a:cubicBezTo>
                    <a:pt x="16188" y="0"/>
                    <a:pt x="20846" y="4659"/>
                    <a:pt x="20846" y="10384"/>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583;p28">
              <a:extLst>
                <a:ext uri="{FF2B5EF4-FFF2-40B4-BE49-F238E27FC236}">
                  <a16:creationId xmlns:a16="http://schemas.microsoft.com/office/drawing/2014/main" id="{C7411B8C-BA0F-4E11-84FD-CCC84575CEF2}"/>
                </a:ext>
              </a:extLst>
            </p:cNvPr>
            <p:cNvSpPr/>
            <p:nvPr/>
          </p:nvSpPr>
          <p:spPr>
            <a:xfrm>
              <a:off x="7222879" y="2573275"/>
              <a:ext cx="59567" cy="59567"/>
            </a:xfrm>
            <a:custGeom>
              <a:avLst/>
              <a:gdLst/>
              <a:ahLst/>
              <a:cxnLst/>
              <a:rect l="l" t="t" r="r" b="b"/>
              <a:pathLst>
                <a:path w="20846" h="20846" extrusionOk="0">
                  <a:moveTo>
                    <a:pt x="20846" y="10423"/>
                  </a:moveTo>
                  <a:cubicBezTo>
                    <a:pt x="20846" y="16187"/>
                    <a:pt x="16187" y="20847"/>
                    <a:pt x="10423" y="20847"/>
                  </a:cubicBezTo>
                  <a:cubicBezTo>
                    <a:pt x="4659" y="20847"/>
                    <a:pt x="0" y="16187"/>
                    <a:pt x="0" y="10423"/>
                  </a:cubicBezTo>
                  <a:cubicBezTo>
                    <a:pt x="0" y="4659"/>
                    <a:pt x="4659" y="0"/>
                    <a:pt x="10423" y="0"/>
                  </a:cubicBezTo>
                  <a:cubicBezTo>
                    <a:pt x="16187" y="0"/>
                    <a:pt x="20846" y="4659"/>
                    <a:pt x="20846" y="10423"/>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584;p28">
              <a:extLst>
                <a:ext uri="{FF2B5EF4-FFF2-40B4-BE49-F238E27FC236}">
                  <a16:creationId xmlns:a16="http://schemas.microsoft.com/office/drawing/2014/main" id="{5FE11686-E9EA-4341-A37A-A3D2679716CB}"/>
                </a:ext>
              </a:extLst>
            </p:cNvPr>
            <p:cNvSpPr/>
            <p:nvPr/>
          </p:nvSpPr>
          <p:spPr>
            <a:xfrm rot="-1638146">
              <a:off x="7178230" y="2448431"/>
              <a:ext cx="26146" cy="109113"/>
            </a:xfrm>
            <a:custGeom>
              <a:avLst/>
              <a:gdLst/>
              <a:ahLst/>
              <a:cxnLst/>
              <a:rect l="l" t="t" r="r" b="b"/>
              <a:pathLst>
                <a:path w="9120" h="38060" extrusionOk="0">
                  <a:moveTo>
                    <a:pt x="4106" y="0"/>
                  </a:moveTo>
                  <a:lnTo>
                    <a:pt x="5014" y="0"/>
                  </a:lnTo>
                  <a:cubicBezTo>
                    <a:pt x="7304" y="0"/>
                    <a:pt x="9120" y="1856"/>
                    <a:pt x="9120" y="4106"/>
                  </a:cubicBezTo>
                  <a:lnTo>
                    <a:pt x="9120" y="33954"/>
                  </a:lnTo>
                  <a:cubicBezTo>
                    <a:pt x="9120" y="36205"/>
                    <a:pt x="7265" y="38061"/>
                    <a:pt x="5014" y="38061"/>
                  </a:cubicBezTo>
                  <a:lnTo>
                    <a:pt x="4106" y="38061"/>
                  </a:lnTo>
                  <a:cubicBezTo>
                    <a:pt x="1856" y="38061"/>
                    <a:pt x="0" y="36205"/>
                    <a:pt x="0" y="33954"/>
                  </a:cubicBezTo>
                  <a:lnTo>
                    <a:pt x="0" y="4106"/>
                  </a:lnTo>
                  <a:cubicBezTo>
                    <a:pt x="0" y="1856"/>
                    <a:pt x="1856" y="0"/>
                    <a:pt x="4106"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585;p28">
              <a:extLst>
                <a:ext uri="{FF2B5EF4-FFF2-40B4-BE49-F238E27FC236}">
                  <a16:creationId xmlns:a16="http://schemas.microsoft.com/office/drawing/2014/main" id="{C7FBFC68-81C5-426D-9D82-717C7E484FD7}"/>
                </a:ext>
              </a:extLst>
            </p:cNvPr>
            <p:cNvSpPr/>
            <p:nvPr/>
          </p:nvSpPr>
          <p:spPr>
            <a:xfrm rot="-6379815">
              <a:off x="7282715" y="2638510"/>
              <a:ext cx="26222" cy="108966"/>
            </a:xfrm>
            <a:custGeom>
              <a:avLst/>
              <a:gdLst/>
              <a:ahLst/>
              <a:cxnLst/>
              <a:rect l="l" t="t" r="r" b="b"/>
              <a:pathLst>
                <a:path w="9159" h="38060" extrusionOk="0">
                  <a:moveTo>
                    <a:pt x="5054" y="0"/>
                  </a:moveTo>
                  <a:cubicBezTo>
                    <a:pt x="7321" y="0"/>
                    <a:pt x="9160" y="1838"/>
                    <a:pt x="9160" y="4107"/>
                  </a:cubicBezTo>
                  <a:lnTo>
                    <a:pt x="9160" y="33955"/>
                  </a:lnTo>
                  <a:cubicBezTo>
                    <a:pt x="9160" y="36223"/>
                    <a:pt x="7321" y="38061"/>
                    <a:pt x="5054" y="38061"/>
                  </a:cubicBezTo>
                  <a:lnTo>
                    <a:pt x="4106" y="38061"/>
                  </a:lnTo>
                  <a:cubicBezTo>
                    <a:pt x="1838" y="38061"/>
                    <a:pt x="0" y="36223"/>
                    <a:pt x="0" y="33955"/>
                  </a:cubicBezTo>
                  <a:lnTo>
                    <a:pt x="0" y="4107"/>
                  </a:lnTo>
                  <a:cubicBezTo>
                    <a:pt x="0" y="1839"/>
                    <a:pt x="1838" y="0"/>
                    <a:pt x="4106"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586;p28">
              <a:extLst>
                <a:ext uri="{FF2B5EF4-FFF2-40B4-BE49-F238E27FC236}">
                  <a16:creationId xmlns:a16="http://schemas.microsoft.com/office/drawing/2014/main" id="{16219829-770A-4181-8723-A3FDFFA8D810}"/>
                </a:ext>
              </a:extLst>
            </p:cNvPr>
            <p:cNvSpPr/>
            <p:nvPr/>
          </p:nvSpPr>
          <p:spPr>
            <a:xfrm rot="-9669226">
              <a:off x="7109438" y="2612946"/>
              <a:ext cx="26227" cy="108985"/>
            </a:xfrm>
            <a:custGeom>
              <a:avLst/>
              <a:gdLst/>
              <a:ahLst/>
              <a:cxnLst/>
              <a:rect l="l" t="t" r="r" b="b"/>
              <a:pathLst>
                <a:path w="9159" h="38060" extrusionOk="0">
                  <a:moveTo>
                    <a:pt x="5054" y="0"/>
                  </a:moveTo>
                  <a:cubicBezTo>
                    <a:pt x="7321" y="0"/>
                    <a:pt x="9160" y="1838"/>
                    <a:pt x="9160" y="4106"/>
                  </a:cubicBezTo>
                  <a:lnTo>
                    <a:pt x="9160" y="33955"/>
                  </a:lnTo>
                  <a:cubicBezTo>
                    <a:pt x="9160" y="36223"/>
                    <a:pt x="7321" y="38061"/>
                    <a:pt x="5054" y="38061"/>
                  </a:cubicBezTo>
                  <a:lnTo>
                    <a:pt x="4106" y="38061"/>
                  </a:lnTo>
                  <a:cubicBezTo>
                    <a:pt x="1838" y="38061"/>
                    <a:pt x="0" y="36223"/>
                    <a:pt x="0" y="33955"/>
                  </a:cubicBezTo>
                  <a:lnTo>
                    <a:pt x="0" y="4106"/>
                  </a:lnTo>
                  <a:cubicBezTo>
                    <a:pt x="0" y="1839"/>
                    <a:pt x="1838" y="0"/>
                    <a:pt x="4106" y="0"/>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587;p28">
              <a:extLst>
                <a:ext uri="{FF2B5EF4-FFF2-40B4-BE49-F238E27FC236}">
                  <a16:creationId xmlns:a16="http://schemas.microsoft.com/office/drawing/2014/main" id="{B0529CE0-7F3E-4239-9E11-3F9711D55BE1}"/>
                </a:ext>
              </a:extLst>
            </p:cNvPr>
            <p:cNvSpPr/>
            <p:nvPr/>
          </p:nvSpPr>
          <p:spPr>
            <a:xfrm rot="-9669226">
              <a:off x="6898885" y="2817725"/>
              <a:ext cx="26227" cy="108985"/>
            </a:xfrm>
            <a:custGeom>
              <a:avLst/>
              <a:gdLst/>
              <a:ahLst/>
              <a:cxnLst/>
              <a:rect l="l" t="t" r="r" b="b"/>
              <a:pathLst>
                <a:path w="9159" h="38060" extrusionOk="0">
                  <a:moveTo>
                    <a:pt x="5054" y="0"/>
                  </a:moveTo>
                  <a:cubicBezTo>
                    <a:pt x="7321" y="0"/>
                    <a:pt x="9160" y="1838"/>
                    <a:pt x="9160" y="4106"/>
                  </a:cubicBezTo>
                  <a:lnTo>
                    <a:pt x="9160" y="33955"/>
                  </a:lnTo>
                  <a:cubicBezTo>
                    <a:pt x="9160" y="36222"/>
                    <a:pt x="7321" y="38061"/>
                    <a:pt x="5054" y="38061"/>
                  </a:cubicBezTo>
                  <a:lnTo>
                    <a:pt x="4106" y="38061"/>
                  </a:lnTo>
                  <a:cubicBezTo>
                    <a:pt x="1838" y="38061"/>
                    <a:pt x="0" y="36223"/>
                    <a:pt x="0" y="33955"/>
                  </a:cubicBezTo>
                  <a:lnTo>
                    <a:pt x="0" y="4106"/>
                  </a:lnTo>
                  <a:cubicBezTo>
                    <a:pt x="0" y="1839"/>
                    <a:pt x="1838" y="0"/>
                    <a:pt x="4106" y="0"/>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588;p28">
              <a:extLst>
                <a:ext uri="{FF2B5EF4-FFF2-40B4-BE49-F238E27FC236}">
                  <a16:creationId xmlns:a16="http://schemas.microsoft.com/office/drawing/2014/main" id="{CCCC1B14-800E-47C1-9BED-46AD5845ACA0}"/>
                </a:ext>
              </a:extLst>
            </p:cNvPr>
            <p:cNvSpPr/>
            <p:nvPr/>
          </p:nvSpPr>
          <p:spPr>
            <a:xfrm rot="-4782786">
              <a:off x="7342318" y="2488833"/>
              <a:ext cx="26046" cy="108696"/>
            </a:xfrm>
            <a:custGeom>
              <a:avLst/>
              <a:gdLst/>
              <a:ahLst/>
              <a:cxnLst/>
              <a:rect l="l" t="t" r="r" b="b"/>
              <a:pathLst>
                <a:path w="9120" h="38060" extrusionOk="0">
                  <a:moveTo>
                    <a:pt x="4106" y="40"/>
                  </a:moveTo>
                  <a:lnTo>
                    <a:pt x="5014" y="40"/>
                  </a:lnTo>
                  <a:cubicBezTo>
                    <a:pt x="7265" y="40"/>
                    <a:pt x="9120" y="1895"/>
                    <a:pt x="9120" y="4145"/>
                  </a:cubicBezTo>
                  <a:lnTo>
                    <a:pt x="9120" y="33954"/>
                  </a:lnTo>
                  <a:cubicBezTo>
                    <a:pt x="9120" y="36244"/>
                    <a:pt x="7265" y="38061"/>
                    <a:pt x="5014" y="38061"/>
                  </a:cubicBezTo>
                  <a:lnTo>
                    <a:pt x="4106" y="38061"/>
                  </a:lnTo>
                  <a:cubicBezTo>
                    <a:pt x="1856" y="38061"/>
                    <a:pt x="0" y="36205"/>
                    <a:pt x="0" y="33954"/>
                  </a:cubicBezTo>
                  <a:lnTo>
                    <a:pt x="0" y="4106"/>
                  </a:lnTo>
                  <a:cubicBezTo>
                    <a:pt x="0" y="1856"/>
                    <a:pt x="1856" y="0"/>
                    <a:pt x="4106"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589;p28">
              <a:extLst>
                <a:ext uri="{FF2B5EF4-FFF2-40B4-BE49-F238E27FC236}">
                  <a16:creationId xmlns:a16="http://schemas.microsoft.com/office/drawing/2014/main" id="{F4292460-26F4-4E23-8C7F-8D7B711CDB10}"/>
                </a:ext>
              </a:extLst>
            </p:cNvPr>
            <p:cNvSpPr/>
            <p:nvPr/>
          </p:nvSpPr>
          <p:spPr>
            <a:xfrm rot="-7038146">
              <a:off x="7247559" y="2307207"/>
              <a:ext cx="26258" cy="109113"/>
            </a:xfrm>
            <a:custGeom>
              <a:avLst/>
              <a:gdLst/>
              <a:ahLst/>
              <a:cxnLst/>
              <a:rect l="l" t="t" r="r" b="b"/>
              <a:pathLst>
                <a:path w="9159" h="38060" extrusionOk="0">
                  <a:moveTo>
                    <a:pt x="5054" y="0"/>
                  </a:moveTo>
                  <a:cubicBezTo>
                    <a:pt x="7321" y="0"/>
                    <a:pt x="9160" y="1838"/>
                    <a:pt x="9160" y="4106"/>
                  </a:cubicBezTo>
                  <a:lnTo>
                    <a:pt x="9160" y="33955"/>
                  </a:lnTo>
                  <a:cubicBezTo>
                    <a:pt x="9160" y="36222"/>
                    <a:pt x="7321" y="38061"/>
                    <a:pt x="5054" y="38061"/>
                  </a:cubicBezTo>
                  <a:lnTo>
                    <a:pt x="4106" y="38061"/>
                  </a:lnTo>
                  <a:cubicBezTo>
                    <a:pt x="1838" y="38061"/>
                    <a:pt x="0" y="36223"/>
                    <a:pt x="0" y="33955"/>
                  </a:cubicBezTo>
                  <a:lnTo>
                    <a:pt x="0" y="4106"/>
                  </a:lnTo>
                  <a:cubicBezTo>
                    <a:pt x="0" y="1839"/>
                    <a:pt x="1838" y="0"/>
                    <a:pt x="4106"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590;p28">
              <a:extLst>
                <a:ext uri="{FF2B5EF4-FFF2-40B4-BE49-F238E27FC236}">
                  <a16:creationId xmlns:a16="http://schemas.microsoft.com/office/drawing/2014/main" id="{71E52391-91BA-43C1-9FCA-8A02357800CC}"/>
                </a:ext>
              </a:extLst>
            </p:cNvPr>
            <p:cNvSpPr/>
            <p:nvPr/>
          </p:nvSpPr>
          <p:spPr>
            <a:xfrm rot="-7038146">
              <a:off x="7390354" y="2348608"/>
              <a:ext cx="26146" cy="109113"/>
            </a:xfrm>
            <a:custGeom>
              <a:avLst/>
              <a:gdLst/>
              <a:ahLst/>
              <a:cxnLst/>
              <a:rect l="l" t="t" r="r" b="b"/>
              <a:pathLst>
                <a:path w="9120" h="38060" extrusionOk="0">
                  <a:moveTo>
                    <a:pt x="4106" y="0"/>
                  </a:moveTo>
                  <a:lnTo>
                    <a:pt x="5014" y="0"/>
                  </a:lnTo>
                  <a:cubicBezTo>
                    <a:pt x="7265" y="0"/>
                    <a:pt x="9120" y="1855"/>
                    <a:pt x="9120" y="4106"/>
                  </a:cubicBezTo>
                  <a:lnTo>
                    <a:pt x="9120" y="33954"/>
                  </a:lnTo>
                  <a:cubicBezTo>
                    <a:pt x="9120" y="36244"/>
                    <a:pt x="7265" y="38061"/>
                    <a:pt x="5014" y="38061"/>
                  </a:cubicBezTo>
                  <a:lnTo>
                    <a:pt x="4106" y="38061"/>
                  </a:lnTo>
                  <a:cubicBezTo>
                    <a:pt x="1856" y="38061"/>
                    <a:pt x="0" y="36205"/>
                    <a:pt x="0" y="33954"/>
                  </a:cubicBezTo>
                  <a:lnTo>
                    <a:pt x="0" y="4145"/>
                  </a:lnTo>
                  <a:cubicBezTo>
                    <a:pt x="0" y="1855"/>
                    <a:pt x="1856" y="39"/>
                    <a:pt x="4106" y="3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591;p28">
              <a:extLst>
                <a:ext uri="{FF2B5EF4-FFF2-40B4-BE49-F238E27FC236}">
                  <a16:creationId xmlns:a16="http://schemas.microsoft.com/office/drawing/2014/main" id="{2CC3A0AB-2E75-431E-B210-D28F49F49C0F}"/>
                </a:ext>
              </a:extLst>
            </p:cNvPr>
            <p:cNvSpPr/>
            <p:nvPr/>
          </p:nvSpPr>
          <p:spPr>
            <a:xfrm rot="-7038146">
              <a:off x="7008987" y="2394089"/>
              <a:ext cx="26258" cy="109113"/>
            </a:xfrm>
            <a:custGeom>
              <a:avLst/>
              <a:gdLst/>
              <a:ahLst/>
              <a:cxnLst/>
              <a:rect l="l" t="t" r="r" b="b"/>
              <a:pathLst>
                <a:path w="9159" h="38060" extrusionOk="0">
                  <a:moveTo>
                    <a:pt x="5054" y="0"/>
                  </a:moveTo>
                  <a:cubicBezTo>
                    <a:pt x="7321" y="0"/>
                    <a:pt x="9160" y="1838"/>
                    <a:pt x="9160" y="4106"/>
                  </a:cubicBezTo>
                  <a:lnTo>
                    <a:pt x="9160" y="33955"/>
                  </a:lnTo>
                  <a:cubicBezTo>
                    <a:pt x="9160" y="36222"/>
                    <a:pt x="7321" y="38061"/>
                    <a:pt x="5054" y="38061"/>
                  </a:cubicBezTo>
                  <a:lnTo>
                    <a:pt x="4106" y="38061"/>
                  </a:lnTo>
                  <a:cubicBezTo>
                    <a:pt x="1838" y="38061"/>
                    <a:pt x="0" y="36223"/>
                    <a:pt x="0" y="33955"/>
                  </a:cubicBezTo>
                  <a:lnTo>
                    <a:pt x="0" y="4106"/>
                  </a:lnTo>
                  <a:cubicBezTo>
                    <a:pt x="0" y="1839"/>
                    <a:pt x="1838" y="0"/>
                    <a:pt x="4106" y="0"/>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 name="Google Shape;592;p28">
              <a:extLst>
                <a:ext uri="{FF2B5EF4-FFF2-40B4-BE49-F238E27FC236}">
                  <a16:creationId xmlns:a16="http://schemas.microsoft.com/office/drawing/2014/main" id="{20BE8363-9EB2-41B7-A0B7-42255EE548C4}"/>
                </a:ext>
              </a:extLst>
            </p:cNvPr>
            <p:cNvSpPr/>
            <p:nvPr/>
          </p:nvSpPr>
          <p:spPr>
            <a:xfrm rot="-1638146">
              <a:off x="7066372" y="2254808"/>
              <a:ext cx="26146" cy="109113"/>
            </a:xfrm>
            <a:custGeom>
              <a:avLst/>
              <a:gdLst/>
              <a:ahLst/>
              <a:cxnLst/>
              <a:rect l="l" t="t" r="r" b="b"/>
              <a:pathLst>
                <a:path w="9120" h="38060" extrusionOk="0">
                  <a:moveTo>
                    <a:pt x="4067" y="0"/>
                  </a:moveTo>
                  <a:lnTo>
                    <a:pt x="5014" y="0"/>
                  </a:lnTo>
                  <a:cubicBezTo>
                    <a:pt x="7265" y="0"/>
                    <a:pt x="9120" y="1856"/>
                    <a:pt x="9120" y="4106"/>
                  </a:cubicBezTo>
                  <a:lnTo>
                    <a:pt x="9120" y="33954"/>
                  </a:lnTo>
                  <a:cubicBezTo>
                    <a:pt x="9120" y="36205"/>
                    <a:pt x="7265" y="38061"/>
                    <a:pt x="5014" y="38061"/>
                  </a:cubicBezTo>
                  <a:lnTo>
                    <a:pt x="4106" y="38061"/>
                  </a:lnTo>
                  <a:cubicBezTo>
                    <a:pt x="1816" y="38061"/>
                    <a:pt x="0" y="36205"/>
                    <a:pt x="0" y="33954"/>
                  </a:cubicBezTo>
                  <a:lnTo>
                    <a:pt x="0" y="4106"/>
                  </a:lnTo>
                  <a:cubicBezTo>
                    <a:pt x="0" y="1856"/>
                    <a:pt x="1856" y="0"/>
                    <a:pt x="4106"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593;p28">
              <a:extLst>
                <a:ext uri="{FF2B5EF4-FFF2-40B4-BE49-F238E27FC236}">
                  <a16:creationId xmlns:a16="http://schemas.microsoft.com/office/drawing/2014/main" id="{9D929F9A-03AC-47E3-B14D-47B322A165C1}"/>
                </a:ext>
              </a:extLst>
            </p:cNvPr>
            <p:cNvSpPr/>
            <p:nvPr/>
          </p:nvSpPr>
          <p:spPr>
            <a:xfrm>
              <a:off x="7482408" y="2323236"/>
              <a:ext cx="59567" cy="59567"/>
            </a:xfrm>
            <a:custGeom>
              <a:avLst/>
              <a:gdLst/>
              <a:ahLst/>
              <a:cxnLst/>
              <a:rect l="l" t="t" r="r" b="b"/>
              <a:pathLst>
                <a:path w="20846" h="20846" extrusionOk="0">
                  <a:moveTo>
                    <a:pt x="20846" y="10423"/>
                  </a:moveTo>
                  <a:cubicBezTo>
                    <a:pt x="20846" y="16180"/>
                    <a:pt x="16180" y="20847"/>
                    <a:pt x="10423" y="20847"/>
                  </a:cubicBezTo>
                  <a:cubicBezTo>
                    <a:pt x="4667" y="20847"/>
                    <a:pt x="0" y="16180"/>
                    <a:pt x="0" y="10423"/>
                  </a:cubicBezTo>
                  <a:cubicBezTo>
                    <a:pt x="0" y="4667"/>
                    <a:pt x="4667" y="0"/>
                    <a:pt x="10423" y="0"/>
                  </a:cubicBezTo>
                  <a:cubicBezTo>
                    <a:pt x="16180" y="0"/>
                    <a:pt x="20846" y="4667"/>
                    <a:pt x="20846" y="10423"/>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594;p28">
              <a:extLst>
                <a:ext uri="{FF2B5EF4-FFF2-40B4-BE49-F238E27FC236}">
                  <a16:creationId xmlns:a16="http://schemas.microsoft.com/office/drawing/2014/main" id="{6904A2A5-90BE-43F3-9C59-3B3890A07427}"/>
                </a:ext>
              </a:extLst>
            </p:cNvPr>
            <p:cNvSpPr/>
            <p:nvPr/>
          </p:nvSpPr>
          <p:spPr>
            <a:xfrm>
              <a:off x="7327051" y="2253187"/>
              <a:ext cx="59567" cy="59567"/>
            </a:xfrm>
            <a:custGeom>
              <a:avLst/>
              <a:gdLst/>
              <a:ahLst/>
              <a:cxnLst/>
              <a:rect l="l" t="t" r="r" b="b"/>
              <a:pathLst>
                <a:path w="20846" h="20846" extrusionOk="0">
                  <a:moveTo>
                    <a:pt x="20846" y="10423"/>
                  </a:moveTo>
                  <a:cubicBezTo>
                    <a:pt x="20846" y="16180"/>
                    <a:pt x="16180" y="20847"/>
                    <a:pt x="10423" y="20847"/>
                  </a:cubicBezTo>
                  <a:cubicBezTo>
                    <a:pt x="4667" y="20847"/>
                    <a:pt x="0" y="16180"/>
                    <a:pt x="0" y="10423"/>
                  </a:cubicBezTo>
                  <a:cubicBezTo>
                    <a:pt x="0" y="4667"/>
                    <a:pt x="4667" y="0"/>
                    <a:pt x="10423" y="0"/>
                  </a:cubicBezTo>
                  <a:cubicBezTo>
                    <a:pt x="16180" y="0"/>
                    <a:pt x="20846" y="4667"/>
                    <a:pt x="20846" y="10423"/>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595;p28">
              <a:extLst>
                <a:ext uri="{FF2B5EF4-FFF2-40B4-BE49-F238E27FC236}">
                  <a16:creationId xmlns:a16="http://schemas.microsoft.com/office/drawing/2014/main" id="{E691518A-7530-4B55-82F9-0BED07DF8FFE}"/>
                </a:ext>
              </a:extLst>
            </p:cNvPr>
            <p:cNvSpPr/>
            <p:nvPr/>
          </p:nvSpPr>
          <p:spPr>
            <a:xfrm>
              <a:off x="7635389" y="2364250"/>
              <a:ext cx="59456" cy="59567"/>
            </a:xfrm>
            <a:custGeom>
              <a:avLst/>
              <a:gdLst/>
              <a:ahLst/>
              <a:cxnLst/>
              <a:rect l="l" t="t" r="r" b="b"/>
              <a:pathLst>
                <a:path w="20807" h="20846" extrusionOk="0">
                  <a:moveTo>
                    <a:pt x="20807" y="10423"/>
                  </a:moveTo>
                  <a:cubicBezTo>
                    <a:pt x="20807" y="16187"/>
                    <a:pt x="16148" y="20847"/>
                    <a:pt x="10423" y="20847"/>
                  </a:cubicBezTo>
                  <a:cubicBezTo>
                    <a:pt x="4698" y="20847"/>
                    <a:pt x="0" y="16187"/>
                    <a:pt x="0" y="10423"/>
                  </a:cubicBezTo>
                  <a:cubicBezTo>
                    <a:pt x="0" y="4659"/>
                    <a:pt x="4659" y="0"/>
                    <a:pt x="10423" y="0"/>
                  </a:cubicBezTo>
                  <a:cubicBezTo>
                    <a:pt x="16188" y="0"/>
                    <a:pt x="20807" y="4659"/>
                    <a:pt x="20807" y="10423"/>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596;p28">
              <a:extLst>
                <a:ext uri="{FF2B5EF4-FFF2-40B4-BE49-F238E27FC236}">
                  <a16:creationId xmlns:a16="http://schemas.microsoft.com/office/drawing/2014/main" id="{FA651722-5A0C-49B1-B0E8-D52A5A778DE0}"/>
                </a:ext>
              </a:extLst>
            </p:cNvPr>
            <p:cNvSpPr/>
            <p:nvPr/>
          </p:nvSpPr>
          <p:spPr>
            <a:xfrm>
              <a:off x="7429191" y="2461646"/>
              <a:ext cx="59456" cy="59567"/>
            </a:xfrm>
            <a:custGeom>
              <a:avLst/>
              <a:gdLst/>
              <a:ahLst/>
              <a:cxnLst/>
              <a:rect l="l" t="t" r="r" b="b"/>
              <a:pathLst>
                <a:path w="20807" h="20846" extrusionOk="0">
                  <a:moveTo>
                    <a:pt x="20807" y="10423"/>
                  </a:moveTo>
                  <a:cubicBezTo>
                    <a:pt x="20807" y="16187"/>
                    <a:pt x="16148" y="20847"/>
                    <a:pt x="10384" y="20847"/>
                  </a:cubicBezTo>
                  <a:cubicBezTo>
                    <a:pt x="4619" y="20847"/>
                    <a:pt x="0" y="16187"/>
                    <a:pt x="0" y="10423"/>
                  </a:cubicBezTo>
                  <a:cubicBezTo>
                    <a:pt x="0" y="4659"/>
                    <a:pt x="4659" y="0"/>
                    <a:pt x="10384" y="0"/>
                  </a:cubicBezTo>
                  <a:cubicBezTo>
                    <a:pt x="16109" y="0"/>
                    <a:pt x="20807" y="4659"/>
                    <a:pt x="20807" y="10423"/>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597;p28">
              <a:extLst>
                <a:ext uri="{FF2B5EF4-FFF2-40B4-BE49-F238E27FC236}">
                  <a16:creationId xmlns:a16="http://schemas.microsoft.com/office/drawing/2014/main" id="{B4A8ACBA-E038-4EA3-84C0-554D6E9D35EA}"/>
                </a:ext>
              </a:extLst>
            </p:cNvPr>
            <p:cNvSpPr/>
            <p:nvPr/>
          </p:nvSpPr>
          <p:spPr>
            <a:xfrm>
              <a:off x="7605676" y="2522769"/>
              <a:ext cx="59342" cy="59342"/>
            </a:xfrm>
            <a:custGeom>
              <a:avLst/>
              <a:gdLst/>
              <a:ahLst/>
              <a:cxnLst/>
              <a:rect l="l" t="t" r="r" b="b"/>
              <a:pathLst>
                <a:path w="20767" h="20767" extrusionOk="0">
                  <a:moveTo>
                    <a:pt x="20767" y="10384"/>
                  </a:moveTo>
                  <a:cubicBezTo>
                    <a:pt x="20767" y="16119"/>
                    <a:pt x="16118" y="20768"/>
                    <a:pt x="10384" y="20768"/>
                  </a:cubicBezTo>
                  <a:cubicBezTo>
                    <a:pt x="4649" y="20768"/>
                    <a:pt x="0" y="16119"/>
                    <a:pt x="0" y="10384"/>
                  </a:cubicBezTo>
                  <a:cubicBezTo>
                    <a:pt x="0" y="4649"/>
                    <a:pt x="4649" y="0"/>
                    <a:pt x="10384" y="0"/>
                  </a:cubicBezTo>
                  <a:cubicBezTo>
                    <a:pt x="16118" y="0"/>
                    <a:pt x="20767" y="4649"/>
                    <a:pt x="20767" y="10384"/>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598;p28">
              <a:extLst>
                <a:ext uri="{FF2B5EF4-FFF2-40B4-BE49-F238E27FC236}">
                  <a16:creationId xmlns:a16="http://schemas.microsoft.com/office/drawing/2014/main" id="{B233D653-C2D7-4934-B029-114179EAEF53}"/>
                </a:ext>
              </a:extLst>
            </p:cNvPr>
            <p:cNvSpPr/>
            <p:nvPr/>
          </p:nvSpPr>
          <p:spPr>
            <a:xfrm>
              <a:off x="7380382" y="2620276"/>
              <a:ext cx="59567" cy="59456"/>
            </a:xfrm>
            <a:custGeom>
              <a:avLst/>
              <a:gdLst/>
              <a:ahLst/>
              <a:cxnLst/>
              <a:rect l="l" t="t" r="r" b="b"/>
              <a:pathLst>
                <a:path w="20846" h="20807" extrusionOk="0">
                  <a:moveTo>
                    <a:pt x="20846" y="10423"/>
                  </a:moveTo>
                  <a:cubicBezTo>
                    <a:pt x="20846" y="16187"/>
                    <a:pt x="16187" y="20807"/>
                    <a:pt x="10423" y="20807"/>
                  </a:cubicBezTo>
                  <a:cubicBezTo>
                    <a:pt x="4659" y="20807"/>
                    <a:pt x="0" y="16148"/>
                    <a:pt x="0" y="10423"/>
                  </a:cubicBezTo>
                  <a:cubicBezTo>
                    <a:pt x="0" y="4698"/>
                    <a:pt x="4659" y="0"/>
                    <a:pt x="10423" y="0"/>
                  </a:cubicBezTo>
                  <a:cubicBezTo>
                    <a:pt x="16187" y="0"/>
                    <a:pt x="20846" y="4659"/>
                    <a:pt x="20846" y="10423"/>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599;p28">
              <a:extLst>
                <a:ext uri="{FF2B5EF4-FFF2-40B4-BE49-F238E27FC236}">
                  <a16:creationId xmlns:a16="http://schemas.microsoft.com/office/drawing/2014/main" id="{7D0F6A0F-793C-4065-9CBE-81D2EF36065B}"/>
                </a:ext>
              </a:extLst>
            </p:cNvPr>
            <p:cNvSpPr/>
            <p:nvPr/>
          </p:nvSpPr>
          <p:spPr>
            <a:xfrm>
              <a:off x="7145937" y="2739704"/>
              <a:ext cx="59342" cy="59342"/>
            </a:xfrm>
            <a:custGeom>
              <a:avLst/>
              <a:gdLst/>
              <a:ahLst/>
              <a:cxnLst/>
              <a:rect l="l" t="t" r="r" b="b"/>
              <a:pathLst>
                <a:path w="20767" h="20767" extrusionOk="0">
                  <a:moveTo>
                    <a:pt x="20767" y="10384"/>
                  </a:moveTo>
                  <a:cubicBezTo>
                    <a:pt x="20767" y="16118"/>
                    <a:pt x="16118" y="20767"/>
                    <a:pt x="10384" y="20767"/>
                  </a:cubicBezTo>
                  <a:cubicBezTo>
                    <a:pt x="4649" y="20767"/>
                    <a:pt x="0" y="16118"/>
                    <a:pt x="0" y="10384"/>
                  </a:cubicBezTo>
                  <a:cubicBezTo>
                    <a:pt x="0" y="4649"/>
                    <a:pt x="4649" y="0"/>
                    <a:pt x="10384" y="0"/>
                  </a:cubicBezTo>
                  <a:cubicBezTo>
                    <a:pt x="16118" y="0"/>
                    <a:pt x="20767" y="4649"/>
                    <a:pt x="20767" y="10384"/>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600;p28">
              <a:extLst>
                <a:ext uri="{FF2B5EF4-FFF2-40B4-BE49-F238E27FC236}">
                  <a16:creationId xmlns:a16="http://schemas.microsoft.com/office/drawing/2014/main" id="{D9C41BFC-B5CB-410D-9C0B-3C9690B9D299}"/>
                </a:ext>
              </a:extLst>
            </p:cNvPr>
            <p:cNvSpPr/>
            <p:nvPr/>
          </p:nvSpPr>
          <p:spPr>
            <a:xfrm>
              <a:off x="7332251" y="2770774"/>
              <a:ext cx="59342" cy="59342"/>
            </a:xfrm>
            <a:custGeom>
              <a:avLst/>
              <a:gdLst/>
              <a:ahLst/>
              <a:cxnLst/>
              <a:rect l="l" t="t" r="r" b="b"/>
              <a:pathLst>
                <a:path w="20767" h="20767" extrusionOk="0">
                  <a:moveTo>
                    <a:pt x="20768" y="10384"/>
                  </a:moveTo>
                  <a:cubicBezTo>
                    <a:pt x="20768" y="16118"/>
                    <a:pt x="16119" y="20767"/>
                    <a:pt x="10384" y="20767"/>
                  </a:cubicBezTo>
                  <a:cubicBezTo>
                    <a:pt x="4649" y="20767"/>
                    <a:pt x="0" y="16118"/>
                    <a:pt x="0" y="10384"/>
                  </a:cubicBezTo>
                  <a:cubicBezTo>
                    <a:pt x="0" y="4649"/>
                    <a:pt x="4649" y="0"/>
                    <a:pt x="10384" y="0"/>
                  </a:cubicBezTo>
                  <a:cubicBezTo>
                    <a:pt x="16119" y="0"/>
                    <a:pt x="20768" y="4649"/>
                    <a:pt x="20768" y="10384"/>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601;p28">
              <a:extLst>
                <a:ext uri="{FF2B5EF4-FFF2-40B4-BE49-F238E27FC236}">
                  <a16:creationId xmlns:a16="http://schemas.microsoft.com/office/drawing/2014/main" id="{750AD65C-FCB3-4359-A484-E82F96F6C056}"/>
                </a:ext>
              </a:extLst>
            </p:cNvPr>
            <p:cNvSpPr/>
            <p:nvPr/>
          </p:nvSpPr>
          <p:spPr>
            <a:xfrm>
              <a:off x="7579010" y="2694847"/>
              <a:ext cx="59567" cy="59456"/>
            </a:xfrm>
            <a:custGeom>
              <a:avLst/>
              <a:gdLst/>
              <a:ahLst/>
              <a:cxnLst/>
              <a:rect l="l" t="t" r="r" b="b"/>
              <a:pathLst>
                <a:path w="20846" h="20807" extrusionOk="0">
                  <a:moveTo>
                    <a:pt x="20846" y="10384"/>
                  </a:moveTo>
                  <a:cubicBezTo>
                    <a:pt x="20846" y="16148"/>
                    <a:pt x="16188" y="20807"/>
                    <a:pt x="10423" y="20807"/>
                  </a:cubicBezTo>
                  <a:cubicBezTo>
                    <a:pt x="4659" y="20807"/>
                    <a:pt x="0" y="16148"/>
                    <a:pt x="0" y="10384"/>
                  </a:cubicBezTo>
                  <a:cubicBezTo>
                    <a:pt x="0" y="4620"/>
                    <a:pt x="4659" y="0"/>
                    <a:pt x="10423" y="0"/>
                  </a:cubicBezTo>
                  <a:cubicBezTo>
                    <a:pt x="16188" y="0"/>
                    <a:pt x="20846" y="4659"/>
                    <a:pt x="20846" y="10384"/>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602;p28">
              <a:extLst>
                <a:ext uri="{FF2B5EF4-FFF2-40B4-BE49-F238E27FC236}">
                  <a16:creationId xmlns:a16="http://schemas.microsoft.com/office/drawing/2014/main" id="{CCB86280-C5ED-4D4A-9D1B-DFB8E2BF65E3}"/>
                </a:ext>
              </a:extLst>
            </p:cNvPr>
            <p:cNvSpPr/>
            <p:nvPr/>
          </p:nvSpPr>
          <p:spPr>
            <a:xfrm rot="-1638146">
              <a:off x="7562772" y="2396078"/>
              <a:ext cx="26258" cy="109113"/>
            </a:xfrm>
            <a:custGeom>
              <a:avLst/>
              <a:gdLst/>
              <a:ahLst/>
              <a:cxnLst/>
              <a:rect l="l" t="t" r="r" b="b"/>
              <a:pathLst>
                <a:path w="9159" h="38060" extrusionOk="0">
                  <a:moveTo>
                    <a:pt x="5054" y="0"/>
                  </a:moveTo>
                  <a:cubicBezTo>
                    <a:pt x="7322" y="0"/>
                    <a:pt x="9160" y="1838"/>
                    <a:pt x="9160" y="4106"/>
                  </a:cubicBezTo>
                  <a:lnTo>
                    <a:pt x="9160" y="33955"/>
                  </a:lnTo>
                  <a:cubicBezTo>
                    <a:pt x="9160" y="36222"/>
                    <a:pt x="7322" y="38061"/>
                    <a:pt x="5054" y="38061"/>
                  </a:cubicBezTo>
                  <a:lnTo>
                    <a:pt x="4106" y="38061"/>
                  </a:lnTo>
                  <a:cubicBezTo>
                    <a:pt x="1839" y="38061"/>
                    <a:pt x="0" y="36223"/>
                    <a:pt x="0" y="33955"/>
                  </a:cubicBezTo>
                  <a:lnTo>
                    <a:pt x="0" y="4106"/>
                  </a:lnTo>
                  <a:cubicBezTo>
                    <a:pt x="0" y="1839"/>
                    <a:pt x="1839" y="0"/>
                    <a:pt x="4106"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603;p28">
              <a:extLst>
                <a:ext uri="{FF2B5EF4-FFF2-40B4-BE49-F238E27FC236}">
                  <a16:creationId xmlns:a16="http://schemas.microsoft.com/office/drawing/2014/main" id="{09909C2C-64F2-469E-AB7E-BDAE8384312B}"/>
                </a:ext>
              </a:extLst>
            </p:cNvPr>
            <p:cNvSpPr/>
            <p:nvPr/>
          </p:nvSpPr>
          <p:spPr>
            <a:xfrm rot="-6379815">
              <a:off x="7664437" y="2586198"/>
              <a:ext cx="26222" cy="108966"/>
            </a:xfrm>
            <a:custGeom>
              <a:avLst/>
              <a:gdLst/>
              <a:ahLst/>
              <a:cxnLst/>
              <a:rect l="l" t="t" r="r" b="b"/>
              <a:pathLst>
                <a:path w="9159" h="38060" extrusionOk="0">
                  <a:moveTo>
                    <a:pt x="5054" y="0"/>
                  </a:moveTo>
                  <a:cubicBezTo>
                    <a:pt x="7321" y="0"/>
                    <a:pt x="9160" y="1838"/>
                    <a:pt x="9160" y="4106"/>
                  </a:cubicBezTo>
                  <a:lnTo>
                    <a:pt x="9160" y="33955"/>
                  </a:lnTo>
                  <a:cubicBezTo>
                    <a:pt x="9160" y="36222"/>
                    <a:pt x="7321" y="38061"/>
                    <a:pt x="5054" y="38061"/>
                  </a:cubicBezTo>
                  <a:lnTo>
                    <a:pt x="4106" y="38061"/>
                  </a:lnTo>
                  <a:cubicBezTo>
                    <a:pt x="1838" y="38061"/>
                    <a:pt x="0" y="36223"/>
                    <a:pt x="0" y="33955"/>
                  </a:cubicBezTo>
                  <a:lnTo>
                    <a:pt x="0" y="4106"/>
                  </a:lnTo>
                  <a:cubicBezTo>
                    <a:pt x="0" y="1838"/>
                    <a:pt x="1838" y="0"/>
                    <a:pt x="4106"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604;p28">
              <a:extLst>
                <a:ext uri="{FF2B5EF4-FFF2-40B4-BE49-F238E27FC236}">
                  <a16:creationId xmlns:a16="http://schemas.microsoft.com/office/drawing/2014/main" id="{04B61213-2731-43F3-AEB1-027B1101C1E1}"/>
                </a:ext>
              </a:extLst>
            </p:cNvPr>
            <p:cNvSpPr/>
            <p:nvPr/>
          </p:nvSpPr>
          <p:spPr>
            <a:xfrm rot="-9669226">
              <a:off x="7496682" y="2548523"/>
              <a:ext cx="26227" cy="108985"/>
            </a:xfrm>
            <a:custGeom>
              <a:avLst/>
              <a:gdLst/>
              <a:ahLst/>
              <a:cxnLst/>
              <a:rect l="l" t="t" r="r" b="b"/>
              <a:pathLst>
                <a:path w="9159" h="38060" extrusionOk="0">
                  <a:moveTo>
                    <a:pt x="5054" y="0"/>
                  </a:moveTo>
                  <a:cubicBezTo>
                    <a:pt x="7321" y="0"/>
                    <a:pt x="9160" y="1838"/>
                    <a:pt x="9160" y="4106"/>
                  </a:cubicBezTo>
                  <a:lnTo>
                    <a:pt x="9160" y="33955"/>
                  </a:lnTo>
                  <a:cubicBezTo>
                    <a:pt x="9160" y="36222"/>
                    <a:pt x="7321" y="38061"/>
                    <a:pt x="5054" y="38061"/>
                  </a:cubicBezTo>
                  <a:lnTo>
                    <a:pt x="4106" y="38061"/>
                  </a:lnTo>
                  <a:cubicBezTo>
                    <a:pt x="1838" y="38061"/>
                    <a:pt x="0" y="36223"/>
                    <a:pt x="0" y="33955"/>
                  </a:cubicBezTo>
                  <a:lnTo>
                    <a:pt x="0" y="4106"/>
                  </a:lnTo>
                  <a:cubicBezTo>
                    <a:pt x="0" y="1838"/>
                    <a:pt x="1838" y="0"/>
                    <a:pt x="4106"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605;p28">
              <a:extLst>
                <a:ext uri="{FF2B5EF4-FFF2-40B4-BE49-F238E27FC236}">
                  <a16:creationId xmlns:a16="http://schemas.microsoft.com/office/drawing/2014/main" id="{809B15DF-6FF7-4FA9-AA81-96F1BBF325FD}"/>
                </a:ext>
              </a:extLst>
            </p:cNvPr>
            <p:cNvSpPr/>
            <p:nvPr/>
          </p:nvSpPr>
          <p:spPr>
            <a:xfrm rot="-4785747">
              <a:off x="7724831" y="2436531"/>
              <a:ext cx="26153" cy="108679"/>
            </a:xfrm>
            <a:custGeom>
              <a:avLst/>
              <a:gdLst/>
              <a:ahLst/>
              <a:cxnLst/>
              <a:rect l="l" t="t" r="r" b="b"/>
              <a:pathLst>
                <a:path w="9159" h="38060" extrusionOk="0">
                  <a:moveTo>
                    <a:pt x="5054" y="0"/>
                  </a:moveTo>
                  <a:cubicBezTo>
                    <a:pt x="7321" y="0"/>
                    <a:pt x="9160" y="1838"/>
                    <a:pt x="9160" y="4106"/>
                  </a:cubicBezTo>
                  <a:lnTo>
                    <a:pt x="9160" y="33955"/>
                  </a:lnTo>
                  <a:cubicBezTo>
                    <a:pt x="9160" y="36222"/>
                    <a:pt x="7321" y="38061"/>
                    <a:pt x="5054" y="38061"/>
                  </a:cubicBezTo>
                  <a:lnTo>
                    <a:pt x="4106" y="38061"/>
                  </a:lnTo>
                  <a:cubicBezTo>
                    <a:pt x="1838" y="38061"/>
                    <a:pt x="0" y="36223"/>
                    <a:pt x="0" y="33955"/>
                  </a:cubicBezTo>
                  <a:lnTo>
                    <a:pt x="0" y="4106"/>
                  </a:lnTo>
                  <a:cubicBezTo>
                    <a:pt x="0" y="1838"/>
                    <a:pt x="1838" y="0"/>
                    <a:pt x="4106"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606;p28">
              <a:extLst>
                <a:ext uri="{FF2B5EF4-FFF2-40B4-BE49-F238E27FC236}">
                  <a16:creationId xmlns:a16="http://schemas.microsoft.com/office/drawing/2014/main" id="{655D2592-633A-4C58-A027-3B316F2D814F}"/>
                </a:ext>
              </a:extLst>
            </p:cNvPr>
            <p:cNvSpPr/>
            <p:nvPr/>
          </p:nvSpPr>
          <p:spPr>
            <a:xfrm rot="9820185">
              <a:off x="7773630" y="2630895"/>
              <a:ext cx="26111" cy="108966"/>
            </a:xfrm>
            <a:custGeom>
              <a:avLst/>
              <a:gdLst/>
              <a:ahLst/>
              <a:cxnLst/>
              <a:rect l="l" t="t" r="r" b="b"/>
              <a:pathLst>
                <a:path w="9120" h="38060" extrusionOk="0">
                  <a:moveTo>
                    <a:pt x="4106" y="0"/>
                  </a:moveTo>
                  <a:lnTo>
                    <a:pt x="5014" y="0"/>
                  </a:lnTo>
                  <a:cubicBezTo>
                    <a:pt x="7265" y="0"/>
                    <a:pt x="9120" y="1856"/>
                    <a:pt x="9120" y="4106"/>
                  </a:cubicBezTo>
                  <a:lnTo>
                    <a:pt x="9120" y="33954"/>
                  </a:lnTo>
                  <a:cubicBezTo>
                    <a:pt x="9120" y="36205"/>
                    <a:pt x="7265" y="38061"/>
                    <a:pt x="5014" y="38061"/>
                  </a:cubicBezTo>
                  <a:lnTo>
                    <a:pt x="4106" y="38061"/>
                  </a:lnTo>
                  <a:cubicBezTo>
                    <a:pt x="1856" y="38061"/>
                    <a:pt x="0" y="36205"/>
                    <a:pt x="0" y="33954"/>
                  </a:cubicBezTo>
                  <a:lnTo>
                    <a:pt x="0" y="4106"/>
                  </a:lnTo>
                  <a:cubicBezTo>
                    <a:pt x="0" y="1856"/>
                    <a:pt x="1856" y="0"/>
                    <a:pt x="4106"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607;p28">
              <a:extLst>
                <a:ext uri="{FF2B5EF4-FFF2-40B4-BE49-F238E27FC236}">
                  <a16:creationId xmlns:a16="http://schemas.microsoft.com/office/drawing/2014/main" id="{5761561B-CCC9-4B25-A2C9-E4B7F30754E6}"/>
                </a:ext>
              </a:extLst>
            </p:cNvPr>
            <p:cNvSpPr/>
            <p:nvPr/>
          </p:nvSpPr>
          <p:spPr>
            <a:xfrm>
              <a:off x="6716930" y="2432267"/>
              <a:ext cx="59567" cy="59567"/>
            </a:xfrm>
            <a:custGeom>
              <a:avLst/>
              <a:gdLst/>
              <a:ahLst/>
              <a:cxnLst/>
              <a:rect l="l" t="t" r="r" b="b"/>
              <a:pathLst>
                <a:path w="20846" h="20846" extrusionOk="0">
                  <a:moveTo>
                    <a:pt x="20846" y="10423"/>
                  </a:moveTo>
                  <a:cubicBezTo>
                    <a:pt x="20846" y="16180"/>
                    <a:pt x="16180" y="20847"/>
                    <a:pt x="10423" y="20847"/>
                  </a:cubicBezTo>
                  <a:cubicBezTo>
                    <a:pt x="4667" y="20847"/>
                    <a:pt x="0" y="16180"/>
                    <a:pt x="0" y="10423"/>
                  </a:cubicBezTo>
                  <a:cubicBezTo>
                    <a:pt x="0" y="4667"/>
                    <a:pt x="4667" y="0"/>
                    <a:pt x="10423" y="0"/>
                  </a:cubicBezTo>
                  <a:cubicBezTo>
                    <a:pt x="16180" y="0"/>
                    <a:pt x="20846" y="4667"/>
                    <a:pt x="20846" y="10423"/>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608;p28">
              <a:extLst>
                <a:ext uri="{FF2B5EF4-FFF2-40B4-BE49-F238E27FC236}">
                  <a16:creationId xmlns:a16="http://schemas.microsoft.com/office/drawing/2014/main" id="{129FDEC2-2267-4239-ADD5-5FAFF1EF51F8}"/>
                </a:ext>
              </a:extLst>
            </p:cNvPr>
            <p:cNvSpPr/>
            <p:nvPr/>
          </p:nvSpPr>
          <p:spPr>
            <a:xfrm>
              <a:off x="6870140" y="2473507"/>
              <a:ext cx="59342" cy="59342"/>
            </a:xfrm>
            <a:custGeom>
              <a:avLst/>
              <a:gdLst/>
              <a:ahLst/>
              <a:cxnLst/>
              <a:rect l="l" t="t" r="r" b="b"/>
              <a:pathLst>
                <a:path w="20767" h="20767" extrusionOk="0">
                  <a:moveTo>
                    <a:pt x="20767" y="10384"/>
                  </a:moveTo>
                  <a:cubicBezTo>
                    <a:pt x="20767" y="16119"/>
                    <a:pt x="16118" y="20768"/>
                    <a:pt x="10384" y="20768"/>
                  </a:cubicBezTo>
                  <a:cubicBezTo>
                    <a:pt x="4649" y="20768"/>
                    <a:pt x="0" y="16119"/>
                    <a:pt x="0" y="10384"/>
                  </a:cubicBezTo>
                  <a:cubicBezTo>
                    <a:pt x="0" y="4649"/>
                    <a:pt x="4649" y="0"/>
                    <a:pt x="10384" y="0"/>
                  </a:cubicBezTo>
                  <a:cubicBezTo>
                    <a:pt x="16118" y="0"/>
                    <a:pt x="20767" y="4649"/>
                    <a:pt x="20767" y="10384"/>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609;p28">
              <a:extLst>
                <a:ext uri="{FF2B5EF4-FFF2-40B4-BE49-F238E27FC236}">
                  <a16:creationId xmlns:a16="http://schemas.microsoft.com/office/drawing/2014/main" id="{29F8077B-A33E-4584-B817-FBD812B21A6C}"/>
                </a:ext>
              </a:extLst>
            </p:cNvPr>
            <p:cNvSpPr/>
            <p:nvPr/>
          </p:nvSpPr>
          <p:spPr>
            <a:xfrm>
              <a:off x="6840312" y="2631800"/>
              <a:ext cx="59342" cy="59342"/>
            </a:xfrm>
            <a:custGeom>
              <a:avLst/>
              <a:gdLst/>
              <a:ahLst/>
              <a:cxnLst/>
              <a:rect l="l" t="t" r="r" b="b"/>
              <a:pathLst>
                <a:path w="20767" h="20767" extrusionOk="0">
                  <a:moveTo>
                    <a:pt x="20767" y="10384"/>
                  </a:moveTo>
                  <a:cubicBezTo>
                    <a:pt x="20767" y="16119"/>
                    <a:pt x="16119" y="20768"/>
                    <a:pt x="10384" y="20768"/>
                  </a:cubicBezTo>
                  <a:cubicBezTo>
                    <a:pt x="4649" y="20768"/>
                    <a:pt x="0" y="16119"/>
                    <a:pt x="0" y="10384"/>
                  </a:cubicBezTo>
                  <a:cubicBezTo>
                    <a:pt x="0" y="4649"/>
                    <a:pt x="4649" y="0"/>
                    <a:pt x="10384" y="0"/>
                  </a:cubicBezTo>
                  <a:cubicBezTo>
                    <a:pt x="16119" y="0"/>
                    <a:pt x="20767" y="4649"/>
                    <a:pt x="20767" y="10384"/>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610;p28">
              <a:extLst>
                <a:ext uri="{FF2B5EF4-FFF2-40B4-BE49-F238E27FC236}">
                  <a16:creationId xmlns:a16="http://schemas.microsoft.com/office/drawing/2014/main" id="{1D42E63F-A51C-49D4-A134-D5CE45B98620}"/>
                </a:ext>
              </a:extLst>
            </p:cNvPr>
            <p:cNvSpPr/>
            <p:nvPr/>
          </p:nvSpPr>
          <p:spPr>
            <a:xfrm>
              <a:off x="7010355" y="2661969"/>
              <a:ext cx="59567" cy="59567"/>
            </a:xfrm>
            <a:custGeom>
              <a:avLst/>
              <a:gdLst/>
              <a:ahLst/>
              <a:cxnLst/>
              <a:rect l="l" t="t" r="r" b="b"/>
              <a:pathLst>
                <a:path w="20846" h="20846" extrusionOk="0">
                  <a:moveTo>
                    <a:pt x="20846" y="10423"/>
                  </a:moveTo>
                  <a:cubicBezTo>
                    <a:pt x="20846" y="16187"/>
                    <a:pt x="16187" y="20847"/>
                    <a:pt x="10423" y="20847"/>
                  </a:cubicBezTo>
                  <a:cubicBezTo>
                    <a:pt x="4659" y="20847"/>
                    <a:pt x="0" y="16187"/>
                    <a:pt x="0" y="10423"/>
                  </a:cubicBezTo>
                  <a:cubicBezTo>
                    <a:pt x="0" y="4659"/>
                    <a:pt x="4659" y="0"/>
                    <a:pt x="10423" y="0"/>
                  </a:cubicBezTo>
                  <a:cubicBezTo>
                    <a:pt x="16187" y="0"/>
                    <a:pt x="20846" y="4659"/>
                    <a:pt x="20846" y="10423"/>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611;p28">
              <a:extLst>
                <a:ext uri="{FF2B5EF4-FFF2-40B4-BE49-F238E27FC236}">
                  <a16:creationId xmlns:a16="http://schemas.microsoft.com/office/drawing/2014/main" id="{63DF8563-3674-4646-B72C-970E1942A4C6}"/>
                </a:ext>
              </a:extLst>
            </p:cNvPr>
            <p:cNvSpPr/>
            <p:nvPr/>
          </p:nvSpPr>
          <p:spPr>
            <a:xfrm rot="-1638146">
              <a:off x="6796990" y="2505391"/>
              <a:ext cx="26146" cy="109113"/>
            </a:xfrm>
            <a:custGeom>
              <a:avLst/>
              <a:gdLst/>
              <a:ahLst/>
              <a:cxnLst/>
              <a:rect l="l" t="t" r="r" b="b"/>
              <a:pathLst>
                <a:path w="9120" h="38060" extrusionOk="0">
                  <a:moveTo>
                    <a:pt x="4106" y="0"/>
                  </a:moveTo>
                  <a:lnTo>
                    <a:pt x="5014" y="0"/>
                  </a:lnTo>
                  <a:cubicBezTo>
                    <a:pt x="7265" y="0"/>
                    <a:pt x="9120" y="1855"/>
                    <a:pt x="9120" y="4106"/>
                  </a:cubicBezTo>
                  <a:lnTo>
                    <a:pt x="9120" y="33954"/>
                  </a:lnTo>
                  <a:cubicBezTo>
                    <a:pt x="9120" y="36205"/>
                    <a:pt x="7265" y="38061"/>
                    <a:pt x="5014" y="38061"/>
                  </a:cubicBezTo>
                  <a:lnTo>
                    <a:pt x="4106" y="38061"/>
                  </a:lnTo>
                  <a:cubicBezTo>
                    <a:pt x="1856" y="38061"/>
                    <a:pt x="0" y="36205"/>
                    <a:pt x="0" y="33954"/>
                  </a:cubicBezTo>
                  <a:lnTo>
                    <a:pt x="0" y="4145"/>
                  </a:lnTo>
                  <a:cubicBezTo>
                    <a:pt x="0" y="1855"/>
                    <a:pt x="1856" y="39"/>
                    <a:pt x="4106" y="39"/>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612;p28">
              <a:extLst>
                <a:ext uri="{FF2B5EF4-FFF2-40B4-BE49-F238E27FC236}">
                  <a16:creationId xmlns:a16="http://schemas.microsoft.com/office/drawing/2014/main" id="{75D69A2C-2654-4DE2-B568-6A88AC60C6D6}"/>
                </a:ext>
              </a:extLst>
            </p:cNvPr>
            <p:cNvSpPr/>
            <p:nvPr/>
          </p:nvSpPr>
          <p:spPr>
            <a:xfrm rot="-6379815">
              <a:off x="6899569" y="2696200"/>
              <a:ext cx="26111" cy="108966"/>
            </a:xfrm>
            <a:custGeom>
              <a:avLst/>
              <a:gdLst/>
              <a:ahLst/>
              <a:cxnLst/>
              <a:rect l="l" t="t" r="r" b="b"/>
              <a:pathLst>
                <a:path w="9120" h="38060" extrusionOk="0">
                  <a:moveTo>
                    <a:pt x="4106" y="0"/>
                  </a:moveTo>
                  <a:lnTo>
                    <a:pt x="5014" y="0"/>
                  </a:lnTo>
                  <a:cubicBezTo>
                    <a:pt x="7265" y="0"/>
                    <a:pt x="9120" y="1856"/>
                    <a:pt x="9120" y="4106"/>
                  </a:cubicBezTo>
                  <a:lnTo>
                    <a:pt x="9120" y="33954"/>
                  </a:lnTo>
                  <a:cubicBezTo>
                    <a:pt x="9120" y="36205"/>
                    <a:pt x="7265" y="38061"/>
                    <a:pt x="5014" y="38061"/>
                  </a:cubicBezTo>
                  <a:lnTo>
                    <a:pt x="4106" y="38061"/>
                  </a:lnTo>
                  <a:cubicBezTo>
                    <a:pt x="1856" y="38061"/>
                    <a:pt x="0" y="36205"/>
                    <a:pt x="0" y="33954"/>
                  </a:cubicBezTo>
                  <a:lnTo>
                    <a:pt x="0" y="4106"/>
                  </a:lnTo>
                  <a:cubicBezTo>
                    <a:pt x="0" y="1856"/>
                    <a:pt x="1856" y="0"/>
                    <a:pt x="4106" y="0"/>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613;p28">
              <a:extLst>
                <a:ext uri="{FF2B5EF4-FFF2-40B4-BE49-F238E27FC236}">
                  <a16:creationId xmlns:a16="http://schemas.microsoft.com/office/drawing/2014/main" id="{87B28D4A-9497-4120-AD66-689E2DD200BA}"/>
                </a:ext>
              </a:extLst>
            </p:cNvPr>
            <p:cNvSpPr/>
            <p:nvPr/>
          </p:nvSpPr>
          <p:spPr>
            <a:xfrm rot="-4785747">
              <a:off x="6959561" y="2545508"/>
              <a:ext cx="26153" cy="108679"/>
            </a:xfrm>
            <a:custGeom>
              <a:avLst/>
              <a:gdLst/>
              <a:ahLst/>
              <a:cxnLst/>
              <a:rect l="l" t="t" r="r" b="b"/>
              <a:pathLst>
                <a:path w="9159" h="38060" extrusionOk="0">
                  <a:moveTo>
                    <a:pt x="5054" y="0"/>
                  </a:moveTo>
                  <a:cubicBezTo>
                    <a:pt x="7321" y="0"/>
                    <a:pt x="9160" y="1838"/>
                    <a:pt x="9160" y="4106"/>
                  </a:cubicBezTo>
                  <a:lnTo>
                    <a:pt x="9160" y="33955"/>
                  </a:lnTo>
                  <a:cubicBezTo>
                    <a:pt x="9160" y="36222"/>
                    <a:pt x="7321" y="38061"/>
                    <a:pt x="5054" y="38061"/>
                  </a:cubicBezTo>
                  <a:lnTo>
                    <a:pt x="4106" y="38061"/>
                  </a:lnTo>
                  <a:cubicBezTo>
                    <a:pt x="1838" y="38061"/>
                    <a:pt x="0" y="36223"/>
                    <a:pt x="0" y="33955"/>
                  </a:cubicBezTo>
                  <a:lnTo>
                    <a:pt x="0" y="4106"/>
                  </a:lnTo>
                  <a:cubicBezTo>
                    <a:pt x="0" y="1839"/>
                    <a:pt x="1838" y="0"/>
                    <a:pt x="4106" y="0"/>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614;p28">
              <a:extLst>
                <a:ext uri="{FF2B5EF4-FFF2-40B4-BE49-F238E27FC236}">
                  <a16:creationId xmlns:a16="http://schemas.microsoft.com/office/drawing/2014/main" id="{8457BCBB-01A6-411D-84B7-1CAD927D720D}"/>
                </a:ext>
              </a:extLst>
            </p:cNvPr>
            <p:cNvSpPr/>
            <p:nvPr/>
          </p:nvSpPr>
          <p:spPr>
            <a:xfrm rot="-7038146">
              <a:off x="6830060" y="2352786"/>
              <a:ext cx="26258" cy="109113"/>
            </a:xfrm>
            <a:custGeom>
              <a:avLst/>
              <a:gdLst/>
              <a:ahLst/>
              <a:cxnLst/>
              <a:rect l="l" t="t" r="r" b="b"/>
              <a:pathLst>
                <a:path w="9159" h="38060" extrusionOk="0">
                  <a:moveTo>
                    <a:pt x="5054" y="0"/>
                  </a:moveTo>
                  <a:cubicBezTo>
                    <a:pt x="7321" y="0"/>
                    <a:pt x="9160" y="1838"/>
                    <a:pt x="9160" y="4106"/>
                  </a:cubicBezTo>
                  <a:lnTo>
                    <a:pt x="9160" y="33955"/>
                  </a:lnTo>
                  <a:cubicBezTo>
                    <a:pt x="9160" y="36223"/>
                    <a:pt x="7321" y="38061"/>
                    <a:pt x="5054" y="38061"/>
                  </a:cubicBezTo>
                  <a:lnTo>
                    <a:pt x="4106" y="38061"/>
                  </a:lnTo>
                  <a:cubicBezTo>
                    <a:pt x="1838" y="38061"/>
                    <a:pt x="0" y="36223"/>
                    <a:pt x="0" y="33955"/>
                  </a:cubicBezTo>
                  <a:lnTo>
                    <a:pt x="0" y="4106"/>
                  </a:lnTo>
                  <a:cubicBezTo>
                    <a:pt x="0" y="1839"/>
                    <a:pt x="1838" y="0"/>
                    <a:pt x="4106"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615;p28">
              <a:extLst>
                <a:ext uri="{FF2B5EF4-FFF2-40B4-BE49-F238E27FC236}">
                  <a16:creationId xmlns:a16="http://schemas.microsoft.com/office/drawing/2014/main" id="{A8C64C74-F59E-4FC0-82FD-FA5777394D49}"/>
                </a:ext>
              </a:extLst>
            </p:cNvPr>
            <p:cNvSpPr/>
            <p:nvPr/>
          </p:nvSpPr>
          <p:spPr>
            <a:xfrm rot="-7038146">
              <a:off x="7008774" y="2397669"/>
              <a:ext cx="26146" cy="109113"/>
            </a:xfrm>
            <a:custGeom>
              <a:avLst/>
              <a:gdLst/>
              <a:ahLst/>
              <a:cxnLst/>
              <a:rect l="l" t="t" r="r" b="b"/>
              <a:pathLst>
                <a:path w="9120" h="38060" extrusionOk="0">
                  <a:moveTo>
                    <a:pt x="4067" y="0"/>
                  </a:moveTo>
                  <a:lnTo>
                    <a:pt x="5014" y="0"/>
                  </a:lnTo>
                  <a:cubicBezTo>
                    <a:pt x="7265" y="0"/>
                    <a:pt x="9120" y="1856"/>
                    <a:pt x="9120" y="4106"/>
                  </a:cubicBezTo>
                  <a:lnTo>
                    <a:pt x="9120" y="33954"/>
                  </a:lnTo>
                  <a:cubicBezTo>
                    <a:pt x="9120" y="36205"/>
                    <a:pt x="7265" y="38061"/>
                    <a:pt x="5014" y="38061"/>
                  </a:cubicBezTo>
                  <a:lnTo>
                    <a:pt x="4106" y="38061"/>
                  </a:lnTo>
                  <a:cubicBezTo>
                    <a:pt x="1816" y="38061"/>
                    <a:pt x="0" y="36205"/>
                    <a:pt x="0" y="33954"/>
                  </a:cubicBezTo>
                  <a:lnTo>
                    <a:pt x="0" y="4106"/>
                  </a:lnTo>
                  <a:cubicBezTo>
                    <a:pt x="0" y="1856"/>
                    <a:pt x="1856" y="0"/>
                    <a:pt x="4106" y="0"/>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616;p28">
              <a:extLst>
                <a:ext uri="{FF2B5EF4-FFF2-40B4-BE49-F238E27FC236}">
                  <a16:creationId xmlns:a16="http://schemas.microsoft.com/office/drawing/2014/main" id="{C69C3AB4-7F1C-4D55-97F0-D66812BCDB07}"/>
                </a:ext>
              </a:extLst>
            </p:cNvPr>
            <p:cNvSpPr/>
            <p:nvPr/>
          </p:nvSpPr>
          <p:spPr>
            <a:xfrm rot="-1638146">
              <a:off x="7450964" y="2703052"/>
              <a:ext cx="26146" cy="109113"/>
            </a:xfrm>
            <a:custGeom>
              <a:avLst/>
              <a:gdLst/>
              <a:ahLst/>
              <a:cxnLst/>
              <a:rect l="l" t="t" r="r" b="b"/>
              <a:pathLst>
                <a:path w="9120" h="38060" extrusionOk="0">
                  <a:moveTo>
                    <a:pt x="4106" y="0"/>
                  </a:moveTo>
                  <a:lnTo>
                    <a:pt x="5014" y="0"/>
                  </a:lnTo>
                  <a:cubicBezTo>
                    <a:pt x="7265" y="0"/>
                    <a:pt x="9120" y="1855"/>
                    <a:pt x="9120" y="4106"/>
                  </a:cubicBezTo>
                  <a:lnTo>
                    <a:pt x="9120" y="33954"/>
                  </a:lnTo>
                  <a:cubicBezTo>
                    <a:pt x="9120" y="36205"/>
                    <a:pt x="7265" y="38061"/>
                    <a:pt x="5014" y="38061"/>
                  </a:cubicBezTo>
                  <a:lnTo>
                    <a:pt x="4106" y="38061"/>
                  </a:lnTo>
                  <a:cubicBezTo>
                    <a:pt x="1856" y="38061"/>
                    <a:pt x="0" y="36205"/>
                    <a:pt x="0" y="33954"/>
                  </a:cubicBezTo>
                  <a:lnTo>
                    <a:pt x="0" y="4106"/>
                  </a:lnTo>
                  <a:cubicBezTo>
                    <a:pt x="0" y="1816"/>
                    <a:pt x="1856" y="0"/>
                    <a:pt x="4106" y="0"/>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617;p28">
              <a:extLst>
                <a:ext uri="{FF2B5EF4-FFF2-40B4-BE49-F238E27FC236}">
                  <a16:creationId xmlns:a16="http://schemas.microsoft.com/office/drawing/2014/main" id="{51C766AE-BD5D-4308-941F-26DCC4CEAFFB}"/>
                </a:ext>
              </a:extLst>
            </p:cNvPr>
            <p:cNvSpPr/>
            <p:nvPr/>
          </p:nvSpPr>
          <p:spPr>
            <a:xfrm>
              <a:off x="7099726" y="2875513"/>
              <a:ext cx="59567" cy="59567"/>
            </a:xfrm>
            <a:custGeom>
              <a:avLst/>
              <a:gdLst/>
              <a:ahLst/>
              <a:cxnLst/>
              <a:rect l="l" t="t" r="r" b="b"/>
              <a:pathLst>
                <a:path w="20846" h="20846" extrusionOk="0">
                  <a:moveTo>
                    <a:pt x="20846" y="10423"/>
                  </a:moveTo>
                  <a:cubicBezTo>
                    <a:pt x="20846" y="16187"/>
                    <a:pt x="16188" y="20847"/>
                    <a:pt x="10423" y="20847"/>
                  </a:cubicBezTo>
                  <a:cubicBezTo>
                    <a:pt x="4659" y="20847"/>
                    <a:pt x="0" y="16187"/>
                    <a:pt x="0" y="10423"/>
                  </a:cubicBezTo>
                  <a:cubicBezTo>
                    <a:pt x="0" y="4659"/>
                    <a:pt x="4659" y="0"/>
                    <a:pt x="10423" y="0"/>
                  </a:cubicBezTo>
                  <a:cubicBezTo>
                    <a:pt x="16188" y="0"/>
                    <a:pt x="20846" y="4659"/>
                    <a:pt x="20846" y="10423"/>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618;p28">
              <a:extLst>
                <a:ext uri="{FF2B5EF4-FFF2-40B4-BE49-F238E27FC236}">
                  <a16:creationId xmlns:a16="http://schemas.microsoft.com/office/drawing/2014/main" id="{B67F8C33-5D9A-4E91-A3EB-273740F4896B}"/>
                </a:ext>
              </a:extLst>
            </p:cNvPr>
            <p:cNvSpPr/>
            <p:nvPr/>
          </p:nvSpPr>
          <p:spPr>
            <a:xfrm>
              <a:off x="7252707" y="2916527"/>
              <a:ext cx="59567" cy="59567"/>
            </a:xfrm>
            <a:custGeom>
              <a:avLst/>
              <a:gdLst/>
              <a:ahLst/>
              <a:cxnLst/>
              <a:rect l="l" t="t" r="r" b="b"/>
              <a:pathLst>
                <a:path w="20846" h="20846" extrusionOk="0">
                  <a:moveTo>
                    <a:pt x="20846" y="10423"/>
                  </a:moveTo>
                  <a:cubicBezTo>
                    <a:pt x="20846" y="16187"/>
                    <a:pt x="16188" y="20847"/>
                    <a:pt x="10423" y="20847"/>
                  </a:cubicBezTo>
                  <a:cubicBezTo>
                    <a:pt x="4659" y="20847"/>
                    <a:pt x="0" y="16187"/>
                    <a:pt x="0" y="10423"/>
                  </a:cubicBezTo>
                  <a:cubicBezTo>
                    <a:pt x="0" y="4659"/>
                    <a:pt x="4659" y="0"/>
                    <a:pt x="10423" y="0"/>
                  </a:cubicBezTo>
                  <a:cubicBezTo>
                    <a:pt x="16188" y="0"/>
                    <a:pt x="20846" y="4659"/>
                    <a:pt x="20846" y="10423"/>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619;p28">
              <a:extLst>
                <a:ext uri="{FF2B5EF4-FFF2-40B4-BE49-F238E27FC236}">
                  <a16:creationId xmlns:a16="http://schemas.microsoft.com/office/drawing/2014/main" id="{BEA0772F-50C8-4154-AA0D-B8A7078AB352}"/>
                </a:ext>
              </a:extLst>
            </p:cNvPr>
            <p:cNvSpPr/>
            <p:nvPr/>
          </p:nvSpPr>
          <p:spPr>
            <a:xfrm>
              <a:off x="7042781" y="3012111"/>
              <a:ext cx="59567" cy="59567"/>
            </a:xfrm>
            <a:custGeom>
              <a:avLst/>
              <a:gdLst/>
              <a:ahLst/>
              <a:cxnLst/>
              <a:rect l="l" t="t" r="r" b="b"/>
              <a:pathLst>
                <a:path w="20846" h="20846" extrusionOk="0">
                  <a:moveTo>
                    <a:pt x="20846" y="10423"/>
                  </a:moveTo>
                  <a:cubicBezTo>
                    <a:pt x="20846" y="16187"/>
                    <a:pt x="16188" y="20847"/>
                    <a:pt x="10423" y="20847"/>
                  </a:cubicBezTo>
                  <a:cubicBezTo>
                    <a:pt x="4659" y="20847"/>
                    <a:pt x="0" y="16187"/>
                    <a:pt x="0" y="10423"/>
                  </a:cubicBezTo>
                  <a:cubicBezTo>
                    <a:pt x="0" y="4659"/>
                    <a:pt x="4659" y="0"/>
                    <a:pt x="10423" y="0"/>
                  </a:cubicBezTo>
                  <a:cubicBezTo>
                    <a:pt x="16188" y="0"/>
                    <a:pt x="20846" y="4659"/>
                    <a:pt x="20846" y="10423"/>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620;p28">
              <a:extLst>
                <a:ext uri="{FF2B5EF4-FFF2-40B4-BE49-F238E27FC236}">
                  <a16:creationId xmlns:a16="http://schemas.microsoft.com/office/drawing/2014/main" id="{7A20C45D-500E-4421-83E2-76F495C01A7C}"/>
                </a:ext>
              </a:extLst>
            </p:cNvPr>
            <p:cNvSpPr/>
            <p:nvPr/>
          </p:nvSpPr>
          <p:spPr>
            <a:xfrm>
              <a:off x="6977814" y="2824780"/>
              <a:ext cx="59567" cy="59567"/>
            </a:xfrm>
            <a:custGeom>
              <a:avLst/>
              <a:gdLst/>
              <a:ahLst/>
              <a:cxnLst/>
              <a:rect l="l" t="t" r="r" b="b"/>
              <a:pathLst>
                <a:path w="20846" h="20846" extrusionOk="0">
                  <a:moveTo>
                    <a:pt x="20846" y="10423"/>
                  </a:moveTo>
                  <a:cubicBezTo>
                    <a:pt x="20846" y="16187"/>
                    <a:pt x="16188" y="20847"/>
                    <a:pt x="10423" y="20847"/>
                  </a:cubicBezTo>
                  <a:cubicBezTo>
                    <a:pt x="4659" y="20847"/>
                    <a:pt x="0" y="16187"/>
                    <a:pt x="0" y="10423"/>
                  </a:cubicBezTo>
                  <a:cubicBezTo>
                    <a:pt x="0" y="4659"/>
                    <a:pt x="4659" y="0"/>
                    <a:pt x="10423" y="0"/>
                  </a:cubicBezTo>
                  <a:cubicBezTo>
                    <a:pt x="16188" y="0"/>
                    <a:pt x="20846" y="4659"/>
                    <a:pt x="20846" y="10423"/>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621;p28">
              <a:extLst>
                <a:ext uri="{FF2B5EF4-FFF2-40B4-BE49-F238E27FC236}">
                  <a16:creationId xmlns:a16="http://schemas.microsoft.com/office/drawing/2014/main" id="{DB63B496-FBC3-40F5-9F91-6A43DF252086}"/>
                </a:ext>
              </a:extLst>
            </p:cNvPr>
            <p:cNvSpPr/>
            <p:nvPr/>
          </p:nvSpPr>
          <p:spPr>
            <a:xfrm rot="-1638146">
              <a:off x="7178282" y="2949844"/>
              <a:ext cx="26146" cy="109113"/>
            </a:xfrm>
            <a:custGeom>
              <a:avLst/>
              <a:gdLst/>
              <a:ahLst/>
              <a:cxnLst/>
              <a:rect l="l" t="t" r="r" b="b"/>
              <a:pathLst>
                <a:path w="9120" h="38060" extrusionOk="0">
                  <a:moveTo>
                    <a:pt x="4067" y="0"/>
                  </a:moveTo>
                  <a:lnTo>
                    <a:pt x="5014" y="0"/>
                  </a:lnTo>
                  <a:cubicBezTo>
                    <a:pt x="7265" y="0"/>
                    <a:pt x="9120" y="1856"/>
                    <a:pt x="9120" y="4106"/>
                  </a:cubicBezTo>
                  <a:lnTo>
                    <a:pt x="9120" y="33954"/>
                  </a:lnTo>
                  <a:cubicBezTo>
                    <a:pt x="9120" y="36205"/>
                    <a:pt x="7265" y="38061"/>
                    <a:pt x="5014" y="38061"/>
                  </a:cubicBezTo>
                  <a:lnTo>
                    <a:pt x="4106" y="38061"/>
                  </a:lnTo>
                  <a:cubicBezTo>
                    <a:pt x="1856" y="38061"/>
                    <a:pt x="0" y="36205"/>
                    <a:pt x="0" y="33954"/>
                  </a:cubicBezTo>
                  <a:lnTo>
                    <a:pt x="0" y="4106"/>
                  </a:lnTo>
                  <a:cubicBezTo>
                    <a:pt x="0" y="1856"/>
                    <a:pt x="1856" y="0"/>
                    <a:pt x="4106" y="0"/>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622;p28">
              <a:extLst>
                <a:ext uri="{FF2B5EF4-FFF2-40B4-BE49-F238E27FC236}">
                  <a16:creationId xmlns:a16="http://schemas.microsoft.com/office/drawing/2014/main" id="{C6EAE010-0B4A-482D-AC0F-10938E5B4F06}"/>
                </a:ext>
              </a:extLst>
            </p:cNvPr>
            <p:cNvSpPr/>
            <p:nvPr/>
          </p:nvSpPr>
          <p:spPr>
            <a:xfrm rot="-7746797">
              <a:off x="7300445" y="3030276"/>
              <a:ext cx="26094" cy="108897"/>
            </a:xfrm>
            <a:custGeom>
              <a:avLst/>
              <a:gdLst/>
              <a:ahLst/>
              <a:cxnLst/>
              <a:rect l="l" t="t" r="r" b="b"/>
              <a:pathLst>
                <a:path w="9120" h="38060" extrusionOk="0">
                  <a:moveTo>
                    <a:pt x="4106" y="0"/>
                  </a:moveTo>
                  <a:lnTo>
                    <a:pt x="5014" y="0"/>
                  </a:lnTo>
                  <a:cubicBezTo>
                    <a:pt x="7265" y="0"/>
                    <a:pt x="9120" y="1856"/>
                    <a:pt x="9120" y="4106"/>
                  </a:cubicBezTo>
                  <a:lnTo>
                    <a:pt x="9120" y="33954"/>
                  </a:lnTo>
                  <a:cubicBezTo>
                    <a:pt x="9120" y="36205"/>
                    <a:pt x="7265" y="38061"/>
                    <a:pt x="5014" y="38061"/>
                  </a:cubicBezTo>
                  <a:lnTo>
                    <a:pt x="4106" y="38061"/>
                  </a:lnTo>
                  <a:cubicBezTo>
                    <a:pt x="1816" y="38061"/>
                    <a:pt x="0" y="36205"/>
                    <a:pt x="0" y="33954"/>
                  </a:cubicBezTo>
                  <a:lnTo>
                    <a:pt x="0" y="4106"/>
                  </a:lnTo>
                  <a:cubicBezTo>
                    <a:pt x="0" y="1856"/>
                    <a:pt x="1856" y="0"/>
                    <a:pt x="4106" y="0"/>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 name="Google Shape;623;p28">
              <a:extLst>
                <a:ext uri="{FF2B5EF4-FFF2-40B4-BE49-F238E27FC236}">
                  <a16:creationId xmlns:a16="http://schemas.microsoft.com/office/drawing/2014/main" id="{47FE5C77-8E1A-484E-9E87-8F2A0F35137F}"/>
                </a:ext>
              </a:extLst>
            </p:cNvPr>
            <p:cNvSpPr/>
            <p:nvPr/>
          </p:nvSpPr>
          <p:spPr>
            <a:xfrm rot="-7038146">
              <a:off x="7214104" y="2797579"/>
              <a:ext cx="26258" cy="109113"/>
            </a:xfrm>
            <a:custGeom>
              <a:avLst/>
              <a:gdLst/>
              <a:ahLst/>
              <a:cxnLst/>
              <a:rect l="l" t="t" r="r" b="b"/>
              <a:pathLst>
                <a:path w="9159" h="38060" extrusionOk="0">
                  <a:moveTo>
                    <a:pt x="5054" y="0"/>
                  </a:moveTo>
                  <a:cubicBezTo>
                    <a:pt x="7321" y="0"/>
                    <a:pt x="9160" y="1838"/>
                    <a:pt x="9160" y="4106"/>
                  </a:cubicBezTo>
                  <a:lnTo>
                    <a:pt x="9160" y="33955"/>
                  </a:lnTo>
                  <a:cubicBezTo>
                    <a:pt x="9160" y="36223"/>
                    <a:pt x="7321" y="38061"/>
                    <a:pt x="5054" y="38061"/>
                  </a:cubicBezTo>
                  <a:lnTo>
                    <a:pt x="4106" y="38061"/>
                  </a:lnTo>
                  <a:cubicBezTo>
                    <a:pt x="1838" y="38061"/>
                    <a:pt x="0" y="36223"/>
                    <a:pt x="0" y="33955"/>
                  </a:cubicBezTo>
                  <a:lnTo>
                    <a:pt x="0" y="4106"/>
                  </a:lnTo>
                  <a:cubicBezTo>
                    <a:pt x="0" y="1839"/>
                    <a:pt x="1838" y="0"/>
                    <a:pt x="4106" y="0"/>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 name="Google Shape;624;p28">
              <a:extLst>
                <a:ext uri="{FF2B5EF4-FFF2-40B4-BE49-F238E27FC236}">
                  <a16:creationId xmlns:a16="http://schemas.microsoft.com/office/drawing/2014/main" id="{D1C1005E-A719-4F4C-8EF7-E01529C8810D}"/>
                </a:ext>
              </a:extLst>
            </p:cNvPr>
            <p:cNvSpPr/>
            <p:nvPr/>
          </p:nvSpPr>
          <p:spPr>
            <a:xfrm>
              <a:off x="6791986" y="2895656"/>
              <a:ext cx="59502" cy="59502"/>
            </a:xfrm>
            <a:custGeom>
              <a:avLst/>
              <a:gdLst/>
              <a:ahLst/>
              <a:cxnLst/>
              <a:rect l="l" t="t" r="r" b="b"/>
              <a:pathLst>
                <a:path w="20823" h="20823" extrusionOk="0">
                  <a:moveTo>
                    <a:pt x="14360" y="20045"/>
                  </a:moveTo>
                  <a:cubicBezTo>
                    <a:pt x="9030" y="22217"/>
                    <a:pt x="2949" y="19690"/>
                    <a:pt x="778" y="14360"/>
                  </a:cubicBezTo>
                  <a:cubicBezTo>
                    <a:pt x="-1394" y="9029"/>
                    <a:pt x="1133" y="2950"/>
                    <a:pt x="6463" y="778"/>
                  </a:cubicBezTo>
                  <a:cubicBezTo>
                    <a:pt x="11793" y="-1393"/>
                    <a:pt x="17874" y="1133"/>
                    <a:pt x="20045" y="6463"/>
                  </a:cubicBezTo>
                  <a:cubicBezTo>
                    <a:pt x="22217" y="11793"/>
                    <a:pt x="19690" y="17874"/>
                    <a:pt x="14360" y="20045"/>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 name="Google Shape;625;p28">
              <a:extLst>
                <a:ext uri="{FF2B5EF4-FFF2-40B4-BE49-F238E27FC236}">
                  <a16:creationId xmlns:a16="http://schemas.microsoft.com/office/drawing/2014/main" id="{709EB584-BCB8-4D0B-A7AF-719FB063B83B}"/>
                </a:ext>
              </a:extLst>
            </p:cNvPr>
            <p:cNvSpPr/>
            <p:nvPr/>
          </p:nvSpPr>
          <p:spPr>
            <a:xfrm rot="-2968162">
              <a:off x="6895994" y="2939176"/>
              <a:ext cx="26068" cy="108788"/>
            </a:xfrm>
            <a:custGeom>
              <a:avLst/>
              <a:gdLst/>
              <a:ahLst/>
              <a:cxnLst/>
              <a:rect l="l" t="t" r="r" b="b"/>
              <a:pathLst>
                <a:path w="9120" h="38060" extrusionOk="0">
                  <a:moveTo>
                    <a:pt x="4106" y="0"/>
                  </a:moveTo>
                  <a:lnTo>
                    <a:pt x="5014" y="0"/>
                  </a:lnTo>
                  <a:cubicBezTo>
                    <a:pt x="7265" y="0"/>
                    <a:pt x="9120" y="1856"/>
                    <a:pt x="9120" y="4106"/>
                  </a:cubicBezTo>
                  <a:lnTo>
                    <a:pt x="9120" y="33955"/>
                  </a:lnTo>
                  <a:cubicBezTo>
                    <a:pt x="9120" y="36244"/>
                    <a:pt x="7265" y="38060"/>
                    <a:pt x="5014" y="38060"/>
                  </a:cubicBezTo>
                  <a:lnTo>
                    <a:pt x="4106" y="38060"/>
                  </a:lnTo>
                  <a:cubicBezTo>
                    <a:pt x="1856" y="38060"/>
                    <a:pt x="0" y="36205"/>
                    <a:pt x="0" y="33955"/>
                  </a:cubicBezTo>
                  <a:lnTo>
                    <a:pt x="0" y="4106"/>
                  </a:lnTo>
                  <a:cubicBezTo>
                    <a:pt x="0" y="1816"/>
                    <a:pt x="1856" y="0"/>
                    <a:pt x="4106" y="0"/>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 name="Google Shape;626;p28">
              <a:extLst>
                <a:ext uri="{FF2B5EF4-FFF2-40B4-BE49-F238E27FC236}">
                  <a16:creationId xmlns:a16="http://schemas.microsoft.com/office/drawing/2014/main" id="{474C132B-8358-426A-AF04-525EC3B8C852}"/>
                </a:ext>
              </a:extLst>
            </p:cNvPr>
            <p:cNvSpPr/>
            <p:nvPr/>
          </p:nvSpPr>
          <p:spPr>
            <a:xfrm rot="-7038146">
              <a:off x="7390325" y="2850179"/>
              <a:ext cx="26146" cy="109113"/>
            </a:xfrm>
            <a:custGeom>
              <a:avLst/>
              <a:gdLst/>
              <a:ahLst/>
              <a:cxnLst/>
              <a:rect l="l" t="t" r="r" b="b"/>
              <a:pathLst>
                <a:path w="9120" h="38060" extrusionOk="0">
                  <a:moveTo>
                    <a:pt x="4106" y="0"/>
                  </a:moveTo>
                  <a:lnTo>
                    <a:pt x="5014" y="0"/>
                  </a:lnTo>
                  <a:cubicBezTo>
                    <a:pt x="7265" y="0"/>
                    <a:pt x="9120" y="1856"/>
                    <a:pt x="9120" y="4106"/>
                  </a:cubicBezTo>
                  <a:lnTo>
                    <a:pt x="9120" y="33955"/>
                  </a:lnTo>
                  <a:cubicBezTo>
                    <a:pt x="9120" y="36245"/>
                    <a:pt x="7265" y="38061"/>
                    <a:pt x="5014" y="38061"/>
                  </a:cubicBezTo>
                  <a:lnTo>
                    <a:pt x="4106" y="38061"/>
                  </a:lnTo>
                  <a:cubicBezTo>
                    <a:pt x="1856" y="38061"/>
                    <a:pt x="0" y="36205"/>
                    <a:pt x="0" y="33955"/>
                  </a:cubicBezTo>
                  <a:lnTo>
                    <a:pt x="0" y="4106"/>
                  </a:lnTo>
                  <a:cubicBezTo>
                    <a:pt x="0" y="1816"/>
                    <a:pt x="1856" y="0"/>
                    <a:pt x="4106" y="0"/>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 name="Google Shape;627;p28">
              <a:extLst>
                <a:ext uri="{FF2B5EF4-FFF2-40B4-BE49-F238E27FC236}">
                  <a16:creationId xmlns:a16="http://schemas.microsoft.com/office/drawing/2014/main" id="{BD0CEA01-8FF3-4FD2-AEFD-1A9C69831903}"/>
                </a:ext>
              </a:extLst>
            </p:cNvPr>
            <p:cNvSpPr/>
            <p:nvPr/>
          </p:nvSpPr>
          <p:spPr>
            <a:xfrm rot="-7038146">
              <a:off x="7008941" y="2895639"/>
              <a:ext cx="26258" cy="109113"/>
            </a:xfrm>
            <a:custGeom>
              <a:avLst/>
              <a:gdLst/>
              <a:ahLst/>
              <a:cxnLst/>
              <a:rect l="l" t="t" r="r" b="b"/>
              <a:pathLst>
                <a:path w="9159" h="38060" extrusionOk="0">
                  <a:moveTo>
                    <a:pt x="5054" y="0"/>
                  </a:moveTo>
                  <a:cubicBezTo>
                    <a:pt x="7321" y="0"/>
                    <a:pt x="9160" y="1838"/>
                    <a:pt x="9160" y="4106"/>
                  </a:cubicBezTo>
                  <a:lnTo>
                    <a:pt x="9160" y="33955"/>
                  </a:lnTo>
                  <a:cubicBezTo>
                    <a:pt x="9160" y="36222"/>
                    <a:pt x="7321" y="38061"/>
                    <a:pt x="5054" y="38061"/>
                  </a:cubicBezTo>
                  <a:lnTo>
                    <a:pt x="4106" y="38061"/>
                  </a:lnTo>
                  <a:cubicBezTo>
                    <a:pt x="1838" y="38061"/>
                    <a:pt x="0" y="36223"/>
                    <a:pt x="0" y="33955"/>
                  </a:cubicBezTo>
                  <a:lnTo>
                    <a:pt x="0" y="4106"/>
                  </a:lnTo>
                  <a:cubicBezTo>
                    <a:pt x="0" y="1839"/>
                    <a:pt x="1838" y="0"/>
                    <a:pt x="4106" y="0"/>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 name="Google Shape;628;p28">
              <a:extLst>
                <a:ext uri="{FF2B5EF4-FFF2-40B4-BE49-F238E27FC236}">
                  <a16:creationId xmlns:a16="http://schemas.microsoft.com/office/drawing/2014/main" id="{33B4DE31-BA17-4FD7-AA53-841113EEE2D0}"/>
                </a:ext>
              </a:extLst>
            </p:cNvPr>
            <p:cNvSpPr/>
            <p:nvPr/>
          </p:nvSpPr>
          <p:spPr>
            <a:xfrm rot="-1638146">
              <a:off x="7066274" y="2756535"/>
              <a:ext cx="26146" cy="109113"/>
            </a:xfrm>
            <a:custGeom>
              <a:avLst/>
              <a:gdLst/>
              <a:ahLst/>
              <a:cxnLst/>
              <a:rect l="l" t="t" r="r" b="b"/>
              <a:pathLst>
                <a:path w="9120" h="38060" extrusionOk="0">
                  <a:moveTo>
                    <a:pt x="4106" y="0"/>
                  </a:moveTo>
                  <a:lnTo>
                    <a:pt x="5014" y="0"/>
                  </a:lnTo>
                  <a:cubicBezTo>
                    <a:pt x="7304" y="0"/>
                    <a:pt x="9120" y="1856"/>
                    <a:pt x="9120" y="4106"/>
                  </a:cubicBezTo>
                  <a:lnTo>
                    <a:pt x="9120" y="33954"/>
                  </a:lnTo>
                  <a:cubicBezTo>
                    <a:pt x="9120" y="36205"/>
                    <a:pt x="7265" y="38061"/>
                    <a:pt x="5014" y="38061"/>
                  </a:cubicBezTo>
                  <a:lnTo>
                    <a:pt x="4106" y="38061"/>
                  </a:lnTo>
                  <a:cubicBezTo>
                    <a:pt x="1856" y="38061"/>
                    <a:pt x="0" y="36205"/>
                    <a:pt x="0" y="33954"/>
                  </a:cubicBezTo>
                  <a:lnTo>
                    <a:pt x="0" y="4106"/>
                  </a:lnTo>
                  <a:cubicBezTo>
                    <a:pt x="0" y="1856"/>
                    <a:pt x="1856" y="0"/>
                    <a:pt x="4106" y="0"/>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 name="Google Shape;629;p28">
              <a:extLst>
                <a:ext uri="{FF2B5EF4-FFF2-40B4-BE49-F238E27FC236}">
                  <a16:creationId xmlns:a16="http://schemas.microsoft.com/office/drawing/2014/main" id="{FD43070F-D139-4BF1-94F4-C8B5547EFAF3}"/>
                </a:ext>
              </a:extLst>
            </p:cNvPr>
            <p:cNvSpPr/>
            <p:nvPr/>
          </p:nvSpPr>
          <p:spPr>
            <a:xfrm>
              <a:off x="7482408" y="2824780"/>
              <a:ext cx="59567" cy="59567"/>
            </a:xfrm>
            <a:custGeom>
              <a:avLst/>
              <a:gdLst/>
              <a:ahLst/>
              <a:cxnLst/>
              <a:rect l="l" t="t" r="r" b="b"/>
              <a:pathLst>
                <a:path w="20846" h="20846" extrusionOk="0">
                  <a:moveTo>
                    <a:pt x="20846" y="10423"/>
                  </a:moveTo>
                  <a:cubicBezTo>
                    <a:pt x="20846" y="16180"/>
                    <a:pt x="16180" y="20847"/>
                    <a:pt x="10423" y="20847"/>
                  </a:cubicBezTo>
                  <a:cubicBezTo>
                    <a:pt x="4667" y="20847"/>
                    <a:pt x="0" y="16180"/>
                    <a:pt x="0" y="10423"/>
                  </a:cubicBezTo>
                  <a:cubicBezTo>
                    <a:pt x="0" y="4667"/>
                    <a:pt x="4667" y="0"/>
                    <a:pt x="10423" y="0"/>
                  </a:cubicBezTo>
                  <a:cubicBezTo>
                    <a:pt x="16180" y="0"/>
                    <a:pt x="20846" y="4667"/>
                    <a:pt x="20846" y="10423"/>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630;p28">
              <a:extLst>
                <a:ext uri="{FF2B5EF4-FFF2-40B4-BE49-F238E27FC236}">
                  <a16:creationId xmlns:a16="http://schemas.microsoft.com/office/drawing/2014/main" id="{4F75B8D0-5143-4796-B5CC-5431E72019BE}"/>
                </a:ext>
              </a:extLst>
            </p:cNvPr>
            <p:cNvSpPr/>
            <p:nvPr/>
          </p:nvSpPr>
          <p:spPr>
            <a:xfrm>
              <a:off x="7635389" y="2865909"/>
              <a:ext cx="59456" cy="59567"/>
            </a:xfrm>
            <a:custGeom>
              <a:avLst/>
              <a:gdLst/>
              <a:ahLst/>
              <a:cxnLst/>
              <a:rect l="l" t="t" r="r" b="b"/>
              <a:pathLst>
                <a:path w="20807" h="20846" extrusionOk="0">
                  <a:moveTo>
                    <a:pt x="20807" y="10423"/>
                  </a:moveTo>
                  <a:cubicBezTo>
                    <a:pt x="20807" y="16187"/>
                    <a:pt x="16148" y="20847"/>
                    <a:pt x="10423" y="20847"/>
                  </a:cubicBezTo>
                  <a:cubicBezTo>
                    <a:pt x="4698" y="20847"/>
                    <a:pt x="0" y="16187"/>
                    <a:pt x="0" y="10423"/>
                  </a:cubicBezTo>
                  <a:cubicBezTo>
                    <a:pt x="0" y="4659"/>
                    <a:pt x="4659" y="0"/>
                    <a:pt x="10423" y="0"/>
                  </a:cubicBezTo>
                  <a:cubicBezTo>
                    <a:pt x="16188" y="0"/>
                    <a:pt x="20807" y="4659"/>
                    <a:pt x="20807" y="10423"/>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631;p28">
              <a:extLst>
                <a:ext uri="{FF2B5EF4-FFF2-40B4-BE49-F238E27FC236}">
                  <a16:creationId xmlns:a16="http://schemas.microsoft.com/office/drawing/2014/main" id="{72516C7A-9863-4CA0-BFDF-3F696D1CD293}"/>
                </a:ext>
              </a:extLst>
            </p:cNvPr>
            <p:cNvSpPr/>
            <p:nvPr/>
          </p:nvSpPr>
          <p:spPr>
            <a:xfrm>
              <a:off x="7399364" y="2982283"/>
              <a:ext cx="59453" cy="59567"/>
            </a:xfrm>
            <a:custGeom>
              <a:avLst/>
              <a:gdLst/>
              <a:ahLst/>
              <a:cxnLst/>
              <a:rect l="l" t="t" r="r" b="b"/>
              <a:pathLst>
                <a:path w="20806" h="20846" extrusionOk="0">
                  <a:moveTo>
                    <a:pt x="20807" y="10423"/>
                  </a:moveTo>
                  <a:cubicBezTo>
                    <a:pt x="20807" y="16188"/>
                    <a:pt x="16148" y="20847"/>
                    <a:pt x="10423" y="20847"/>
                  </a:cubicBezTo>
                  <a:cubicBezTo>
                    <a:pt x="4698" y="20847"/>
                    <a:pt x="0" y="16188"/>
                    <a:pt x="0" y="10423"/>
                  </a:cubicBezTo>
                  <a:cubicBezTo>
                    <a:pt x="0" y="4659"/>
                    <a:pt x="4659" y="0"/>
                    <a:pt x="10423" y="0"/>
                  </a:cubicBezTo>
                  <a:cubicBezTo>
                    <a:pt x="16188" y="0"/>
                    <a:pt x="20807" y="4659"/>
                    <a:pt x="20807" y="10423"/>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 name="Google Shape;632;p28">
              <a:extLst>
                <a:ext uri="{FF2B5EF4-FFF2-40B4-BE49-F238E27FC236}">
                  <a16:creationId xmlns:a16="http://schemas.microsoft.com/office/drawing/2014/main" id="{DF22A991-A3FD-4F87-B89F-BE34BB954F95}"/>
                </a:ext>
              </a:extLst>
            </p:cNvPr>
            <p:cNvSpPr/>
            <p:nvPr/>
          </p:nvSpPr>
          <p:spPr>
            <a:xfrm>
              <a:off x="7605561" y="3024202"/>
              <a:ext cx="59567" cy="59567"/>
            </a:xfrm>
            <a:custGeom>
              <a:avLst/>
              <a:gdLst/>
              <a:ahLst/>
              <a:cxnLst/>
              <a:rect l="l" t="t" r="r" b="b"/>
              <a:pathLst>
                <a:path w="20846" h="20846" extrusionOk="0">
                  <a:moveTo>
                    <a:pt x="20846" y="10423"/>
                  </a:moveTo>
                  <a:cubicBezTo>
                    <a:pt x="20846" y="16180"/>
                    <a:pt x="16180" y="20847"/>
                    <a:pt x="10423" y="20847"/>
                  </a:cubicBezTo>
                  <a:cubicBezTo>
                    <a:pt x="4667" y="20847"/>
                    <a:pt x="0" y="16180"/>
                    <a:pt x="0" y="10423"/>
                  </a:cubicBezTo>
                  <a:cubicBezTo>
                    <a:pt x="0" y="4667"/>
                    <a:pt x="4667" y="0"/>
                    <a:pt x="10423" y="0"/>
                  </a:cubicBezTo>
                  <a:cubicBezTo>
                    <a:pt x="16180" y="0"/>
                    <a:pt x="20846" y="4667"/>
                    <a:pt x="20846" y="10423"/>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 name="Google Shape;633;p28">
              <a:extLst>
                <a:ext uri="{FF2B5EF4-FFF2-40B4-BE49-F238E27FC236}">
                  <a16:creationId xmlns:a16="http://schemas.microsoft.com/office/drawing/2014/main" id="{873B898D-9116-456E-9863-DD4448E29A12}"/>
                </a:ext>
              </a:extLst>
            </p:cNvPr>
            <p:cNvSpPr/>
            <p:nvPr/>
          </p:nvSpPr>
          <p:spPr>
            <a:xfrm>
              <a:off x="7549409" y="3142159"/>
              <a:ext cx="59342" cy="59342"/>
            </a:xfrm>
            <a:custGeom>
              <a:avLst/>
              <a:gdLst/>
              <a:ahLst/>
              <a:cxnLst/>
              <a:rect l="l" t="t" r="r" b="b"/>
              <a:pathLst>
                <a:path w="20767" h="20767" extrusionOk="0">
                  <a:moveTo>
                    <a:pt x="20768" y="10384"/>
                  </a:moveTo>
                  <a:cubicBezTo>
                    <a:pt x="20768" y="16118"/>
                    <a:pt x="16119" y="20767"/>
                    <a:pt x="10384" y="20767"/>
                  </a:cubicBezTo>
                  <a:cubicBezTo>
                    <a:pt x="4649" y="20767"/>
                    <a:pt x="0" y="16118"/>
                    <a:pt x="0" y="10384"/>
                  </a:cubicBezTo>
                  <a:cubicBezTo>
                    <a:pt x="0" y="4649"/>
                    <a:pt x="4649" y="0"/>
                    <a:pt x="10384" y="0"/>
                  </a:cubicBezTo>
                  <a:cubicBezTo>
                    <a:pt x="16119" y="0"/>
                    <a:pt x="20768" y="4649"/>
                    <a:pt x="20768" y="10384"/>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 name="Google Shape;634;p28">
              <a:extLst>
                <a:ext uri="{FF2B5EF4-FFF2-40B4-BE49-F238E27FC236}">
                  <a16:creationId xmlns:a16="http://schemas.microsoft.com/office/drawing/2014/main" id="{30F3F640-DDC5-4BEB-A558-AE8EA5F9737F}"/>
                </a:ext>
              </a:extLst>
            </p:cNvPr>
            <p:cNvSpPr/>
            <p:nvPr/>
          </p:nvSpPr>
          <p:spPr>
            <a:xfrm rot="-1638146">
              <a:off x="7562817" y="2897676"/>
              <a:ext cx="26258" cy="109113"/>
            </a:xfrm>
            <a:custGeom>
              <a:avLst/>
              <a:gdLst/>
              <a:ahLst/>
              <a:cxnLst/>
              <a:rect l="l" t="t" r="r" b="b"/>
              <a:pathLst>
                <a:path w="9159" h="38060" extrusionOk="0">
                  <a:moveTo>
                    <a:pt x="5054" y="0"/>
                  </a:moveTo>
                  <a:cubicBezTo>
                    <a:pt x="7322" y="0"/>
                    <a:pt x="9160" y="1838"/>
                    <a:pt x="9160" y="4106"/>
                  </a:cubicBezTo>
                  <a:lnTo>
                    <a:pt x="9160" y="33955"/>
                  </a:lnTo>
                  <a:cubicBezTo>
                    <a:pt x="9160" y="36222"/>
                    <a:pt x="7322" y="38061"/>
                    <a:pt x="5054" y="38061"/>
                  </a:cubicBezTo>
                  <a:lnTo>
                    <a:pt x="4106" y="38061"/>
                  </a:lnTo>
                  <a:cubicBezTo>
                    <a:pt x="1839" y="38061"/>
                    <a:pt x="0" y="36223"/>
                    <a:pt x="0" y="33955"/>
                  </a:cubicBezTo>
                  <a:lnTo>
                    <a:pt x="0" y="4106"/>
                  </a:lnTo>
                  <a:cubicBezTo>
                    <a:pt x="0" y="1839"/>
                    <a:pt x="1839" y="0"/>
                    <a:pt x="4106"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 name="Google Shape;635;p28">
              <a:extLst>
                <a:ext uri="{FF2B5EF4-FFF2-40B4-BE49-F238E27FC236}">
                  <a16:creationId xmlns:a16="http://schemas.microsoft.com/office/drawing/2014/main" id="{8DFBCE9C-2A95-4FC6-897D-23B2534246C7}"/>
                </a:ext>
              </a:extLst>
            </p:cNvPr>
            <p:cNvSpPr/>
            <p:nvPr/>
          </p:nvSpPr>
          <p:spPr>
            <a:xfrm rot="-9669226">
              <a:off x="7496742" y="3050082"/>
              <a:ext cx="26227" cy="108985"/>
            </a:xfrm>
            <a:custGeom>
              <a:avLst/>
              <a:gdLst/>
              <a:ahLst/>
              <a:cxnLst/>
              <a:rect l="l" t="t" r="r" b="b"/>
              <a:pathLst>
                <a:path w="9159" h="38060" extrusionOk="0">
                  <a:moveTo>
                    <a:pt x="5054" y="0"/>
                  </a:moveTo>
                  <a:cubicBezTo>
                    <a:pt x="7321" y="0"/>
                    <a:pt x="9160" y="1838"/>
                    <a:pt x="9160" y="4106"/>
                  </a:cubicBezTo>
                  <a:lnTo>
                    <a:pt x="9160" y="33955"/>
                  </a:lnTo>
                  <a:cubicBezTo>
                    <a:pt x="9160" y="36222"/>
                    <a:pt x="7321" y="38061"/>
                    <a:pt x="5054" y="38061"/>
                  </a:cubicBezTo>
                  <a:lnTo>
                    <a:pt x="4106" y="38061"/>
                  </a:lnTo>
                  <a:cubicBezTo>
                    <a:pt x="1838" y="38061"/>
                    <a:pt x="0" y="36223"/>
                    <a:pt x="0" y="33955"/>
                  </a:cubicBezTo>
                  <a:lnTo>
                    <a:pt x="0" y="4106"/>
                  </a:lnTo>
                  <a:cubicBezTo>
                    <a:pt x="0" y="1839"/>
                    <a:pt x="1838" y="0"/>
                    <a:pt x="4106"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636;p28">
              <a:extLst>
                <a:ext uri="{FF2B5EF4-FFF2-40B4-BE49-F238E27FC236}">
                  <a16:creationId xmlns:a16="http://schemas.microsoft.com/office/drawing/2014/main" id="{D3840D50-5C84-4915-94C7-2DA663CE7996}"/>
                </a:ext>
              </a:extLst>
            </p:cNvPr>
            <p:cNvSpPr/>
            <p:nvPr/>
          </p:nvSpPr>
          <p:spPr>
            <a:xfrm rot="-7038146">
              <a:off x="7596771" y="2746955"/>
              <a:ext cx="26258" cy="109113"/>
            </a:xfrm>
            <a:custGeom>
              <a:avLst/>
              <a:gdLst/>
              <a:ahLst/>
              <a:cxnLst/>
              <a:rect l="l" t="t" r="r" b="b"/>
              <a:pathLst>
                <a:path w="9159" h="38060" extrusionOk="0">
                  <a:moveTo>
                    <a:pt x="5054" y="0"/>
                  </a:moveTo>
                  <a:cubicBezTo>
                    <a:pt x="7322" y="0"/>
                    <a:pt x="9160" y="1838"/>
                    <a:pt x="9160" y="4107"/>
                  </a:cubicBezTo>
                  <a:lnTo>
                    <a:pt x="9160" y="33955"/>
                  </a:lnTo>
                  <a:cubicBezTo>
                    <a:pt x="9160" y="36223"/>
                    <a:pt x="7322" y="38061"/>
                    <a:pt x="5054" y="38061"/>
                  </a:cubicBezTo>
                  <a:lnTo>
                    <a:pt x="4106" y="38061"/>
                  </a:lnTo>
                  <a:cubicBezTo>
                    <a:pt x="1839" y="38061"/>
                    <a:pt x="0" y="36223"/>
                    <a:pt x="0" y="33955"/>
                  </a:cubicBezTo>
                  <a:lnTo>
                    <a:pt x="0" y="4107"/>
                  </a:lnTo>
                  <a:cubicBezTo>
                    <a:pt x="0" y="1839"/>
                    <a:pt x="1839" y="0"/>
                    <a:pt x="4106" y="0"/>
                  </a:cubicBezTo>
                  <a:close/>
                </a:path>
              </a:pathLst>
            </a:custGeom>
            <a:solidFill>
              <a:srgbClr val="F3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637;p28">
              <a:extLst>
                <a:ext uri="{FF2B5EF4-FFF2-40B4-BE49-F238E27FC236}">
                  <a16:creationId xmlns:a16="http://schemas.microsoft.com/office/drawing/2014/main" id="{5B55FDC8-6C84-4C93-B75B-EDA3A30A01DB}"/>
                </a:ext>
              </a:extLst>
            </p:cNvPr>
            <p:cNvSpPr/>
            <p:nvPr/>
          </p:nvSpPr>
          <p:spPr>
            <a:xfrm rot="-1638146">
              <a:off x="7450452" y="2704477"/>
              <a:ext cx="26258" cy="109113"/>
            </a:xfrm>
            <a:custGeom>
              <a:avLst/>
              <a:gdLst/>
              <a:ahLst/>
              <a:cxnLst/>
              <a:rect l="l" t="t" r="r" b="b"/>
              <a:pathLst>
                <a:path w="9159" h="38060" extrusionOk="0">
                  <a:moveTo>
                    <a:pt x="4146" y="0"/>
                  </a:moveTo>
                  <a:lnTo>
                    <a:pt x="5054" y="0"/>
                  </a:lnTo>
                  <a:cubicBezTo>
                    <a:pt x="7304" y="0"/>
                    <a:pt x="9160" y="1855"/>
                    <a:pt x="9160" y="4106"/>
                  </a:cubicBezTo>
                  <a:lnTo>
                    <a:pt x="9160" y="33954"/>
                  </a:lnTo>
                  <a:cubicBezTo>
                    <a:pt x="9160" y="36205"/>
                    <a:pt x="7304" y="38061"/>
                    <a:pt x="5054" y="38061"/>
                  </a:cubicBezTo>
                  <a:lnTo>
                    <a:pt x="4106" y="38061"/>
                  </a:lnTo>
                  <a:cubicBezTo>
                    <a:pt x="1856" y="38061"/>
                    <a:pt x="0" y="36205"/>
                    <a:pt x="0" y="33954"/>
                  </a:cubicBezTo>
                  <a:lnTo>
                    <a:pt x="0" y="4106"/>
                  </a:lnTo>
                  <a:cubicBezTo>
                    <a:pt x="0" y="1816"/>
                    <a:pt x="1856" y="0"/>
                    <a:pt x="4106"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638;p28">
              <a:extLst>
                <a:ext uri="{FF2B5EF4-FFF2-40B4-BE49-F238E27FC236}">
                  <a16:creationId xmlns:a16="http://schemas.microsoft.com/office/drawing/2014/main" id="{5D366873-073F-4784-8BDD-5DCCF74A3904}"/>
                </a:ext>
              </a:extLst>
            </p:cNvPr>
            <p:cNvSpPr/>
            <p:nvPr/>
          </p:nvSpPr>
          <p:spPr>
            <a:xfrm>
              <a:off x="7177911" y="2375096"/>
              <a:ext cx="21886" cy="516373"/>
            </a:xfrm>
            <a:custGeom>
              <a:avLst/>
              <a:gdLst/>
              <a:ahLst/>
              <a:cxnLst/>
              <a:rect l="l" t="t" r="r" b="b"/>
              <a:pathLst>
                <a:path w="7659" h="180708" extrusionOk="0">
                  <a:moveTo>
                    <a:pt x="6199" y="180709"/>
                  </a:moveTo>
                  <a:cubicBezTo>
                    <a:pt x="5409" y="180709"/>
                    <a:pt x="4738" y="180077"/>
                    <a:pt x="4698" y="179248"/>
                  </a:cubicBezTo>
                  <a:lnTo>
                    <a:pt x="0" y="1500"/>
                  </a:lnTo>
                  <a:cubicBezTo>
                    <a:pt x="0" y="671"/>
                    <a:pt x="632" y="0"/>
                    <a:pt x="1461" y="0"/>
                  </a:cubicBezTo>
                  <a:cubicBezTo>
                    <a:pt x="2369" y="0"/>
                    <a:pt x="2961" y="632"/>
                    <a:pt x="2961" y="1461"/>
                  </a:cubicBezTo>
                  <a:lnTo>
                    <a:pt x="7659" y="179208"/>
                  </a:lnTo>
                  <a:cubicBezTo>
                    <a:pt x="7659" y="180038"/>
                    <a:pt x="7028" y="180709"/>
                    <a:pt x="6199" y="180709"/>
                  </a:cubicBezTo>
                  <a:lnTo>
                    <a:pt x="6199" y="180709"/>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639;p28">
              <a:extLst>
                <a:ext uri="{FF2B5EF4-FFF2-40B4-BE49-F238E27FC236}">
                  <a16:creationId xmlns:a16="http://schemas.microsoft.com/office/drawing/2014/main" id="{C276596E-6B76-431A-ABFD-4F4410FF39A0}"/>
                </a:ext>
              </a:extLst>
            </p:cNvPr>
            <p:cNvSpPr/>
            <p:nvPr/>
          </p:nvSpPr>
          <p:spPr>
            <a:xfrm>
              <a:off x="7166839" y="2414868"/>
              <a:ext cx="32941" cy="32941"/>
            </a:xfrm>
            <a:custGeom>
              <a:avLst/>
              <a:gdLst/>
              <a:ahLst/>
              <a:cxnLst/>
              <a:rect l="l" t="t" r="r" b="b"/>
              <a:pathLst>
                <a:path w="11528" h="11528" extrusionOk="0">
                  <a:moveTo>
                    <a:pt x="11529" y="5764"/>
                  </a:moveTo>
                  <a:cubicBezTo>
                    <a:pt x="11529" y="8962"/>
                    <a:pt x="8962" y="11529"/>
                    <a:pt x="5764" y="11529"/>
                  </a:cubicBezTo>
                  <a:cubicBezTo>
                    <a:pt x="2566" y="11529"/>
                    <a:pt x="0" y="8962"/>
                    <a:pt x="0" y="5764"/>
                  </a:cubicBezTo>
                  <a:cubicBezTo>
                    <a:pt x="0" y="2566"/>
                    <a:pt x="2566" y="0"/>
                    <a:pt x="5764" y="0"/>
                  </a:cubicBezTo>
                  <a:cubicBezTo>
                    <a:pt x="8962" y="0"/>
                    <a:pt x="11529" y="2566"/>
                    <a:pt x="11529" y="576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640;p28">
              <a:extLst>
                <a:ext uri="{FF2B5EF4-FFF2-40B4-BE49-F238E27FC236}">
                  <a16:creationId xmlns:a16="http://schemas.microsoft.com/office/drawing/2014/main" id="{7E24D3A7-C262-4C0E-8122-E8D3320EE7CA}"/>
                </a:ext>
              </a:extLst>
            </p:cNvPr>
            <p:cNvSpPr/>
            <p:nvPr/>
          </p:nvSpPr>
          <p:spPr>
            <a:xfrm>
              <a:off x="7169889" y="2549323"/>
              <a:ext cx="32941" cy="32941"/>
            </a:xfrm>
            <a:custGeom>
              <a:avLst/>
              <a:gdLst/>
              <a:ahLst/>
              <a:cxnLst/>
              <a:rect l="l" t="t" r="r" b="b"/>
              <a:pathLst>
                <a:path w="11528" h="11528" extrusionOk="0">
                  <a:moveTo>
                    <a:pt x="11529" y="5764"/>
                  </a:moveTo>
                  <a:cubicBezTo>
                    <a:pt x="11529" y="8962"/>
                    <a:pt x="8962" y="11529"/>
                    <a:pt x="5764" y="11529"/>
                  </a:cubicBezTo>
                  <a:cubicBezTo>
                    <a:pt x="2566" y="11529"/>
                    <a:pt x="0" y="8962"/>
                    <a:pt x="0" y="5764"/>
                  </a:cubicBezTo>
                  <a:cubicBezTo>
                    <a:pt x="0" y="2566"/>
                    <a:pt x="2566" y="0"/>
                    <a:pt x="5764" y="0"/>
                  </a:cubicBezTo>
                  <a:cubicBezTo>
                    <a:pt x="8962" y="0"/>
                    <a:pt x="11529" y="2566"/>
                    <a:pt x="11529" y="576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641;p28">
              <a:extLst>
                <a:ext uri="{FF2B5EF4-FFF2-40B4-BE49-F238E27FC236}">
                  <a16:creationId xmlns:a16="http://schemas.microsoft.com/office/drawing/2014/main" id="{1D88A3F8-4271-4C11-AC46-8F18CA94BBA9}"/>
                </a:ext>
              </a:extLst>
            </p:cNvPr>
            <p:cNvSpPr/>
            <p:nvPr/>
          </p:nvSpPr>
          <p:spPr>
            <a:xfrm>
              <a:off x="7172488" y="2671573"/>
              <a:ext cx="32941" cy="32941"/>
            </a:xfrm>
            <a:custGeom>
              <a:avLst/>
              <a:gdLst/>
              <a:ahLst/>
              <a:cxnLst/>
              <a:rect l="l" t="t" r="r" b="b"/>
              <a:pathLst>
                <a:path w="11528" h="11528" extrusionOk="0">
                  <a:moveTo>
                    <a:pt x="11529" y="5765"/>
                  </a:moveTo>
                  <a:cubicBezTo>
                    <a:pt x="11529" y="8962"/>
                    <a:pt x="8962" y="11529"/>
                    <a:pt x="5764" y="11529"/>
                  </a:cubicBezTo>
                  <a:cubicBezTo>
                    <a:pt x="2566" y="11529"/>
                    <a:pt x="0" y="8962"/>
                    <a:pt x="0" y="5765"/>
                  </a:cubicBezTo>
                  <a:cubicBezTo>
                    <a:pt x="0" y="2566"/>
                    <a:pt x="2566" y="0"/>
                    <a:pt x="5764" y="0"/>
                  </a:cubicBezTo>
                  <a:cubicBezTo>
                    <a:pt x="8962" y="0"/>
                    <a:pt x="11529" y="2566"/>
                    <a:pt x="11529" y="576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642;p28">
              <a:extLst>
                <a:ext uri="{FF2B5EF4-FFF2-40B4-BE49-F238E27FC236}">
                  <a16:creationId xmlns:a16="http://schemas.microsoft.com/office/drawing/2014/main" id="{5F41D55A-5190-44E1-84F7-8FC316B6E8B9}"/>
                </a:ext>
              </a:extLst>
            </p:cNvPr>
            <p:cNvSpPr/>
            <p:nvPr/>
          </p:nvSpPr>
          <p:spPr>
            <a:xfrm>
              <a:off x="7047525" y="2053991"/>
              <a:ext cx="268959" cy="324803"/>
            </a:xfrm>
            <a:custGeom>
              <a:avLst/>
              <a:gdLst/>
              <a:ahLst/>
              <a:cxnLst/>
              <a:rect l="l" t="t" r="r" b="b"/>
              <a:pathLst>
                <a:path w="94124" h="113667" extrusionOk="0">
                  <a:moveTo>
                    <a:pt x="0" y="55906"/>
                  </a:moveTo>
                  <a:lnTo>
                    <a:pt x="22821" y="52984"/>
                  </a:lnTo>
                  <a:lnTo>
                    <a:pt x="22663" y="0"/>
                  </a:lnTo>
                  <a:lnTo>
                    <a:pt x="78293" y="710"/>
                  </a:lnTo>
                  <a:lnTo>
                    <a:pt x="75410" y="51879"/>
                  </a:lnTo>
                  <a:lnTo>
                    <a:pt x="94125" y="53616"/>
                  </a:lnTo>
                  <a:lnTo>
                    <a:pt x="47062" y="113668"/>
                  </a:lnTo>
                  <a:cubicBezTo>
                    <a:pt x="47062" y="113668"/>
                    <a:pt x="15082" y="74897"/>
                    <a:pt x="0" y="55906"/>
                  </a:cubicBezTo>
                  <a:close/>
                </a:path>
              </a:pathLst>
            </a:custGeom>
            <a:solidFill>
              <a:srgbClr val="EA99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643;p28">
              <a:extLst>
                <a:ext uri="{FF2B5EF4-FFF2-40B4-BE49-F238E27FC236}">
                  <a16:creationId xmlns:a16="http://schemas.microsoft.com/office/drawing/2014/main" id="{41CE56D6-A328-4F57-B60B-F58779013934}"/>
                </a:ext>
              </a:extLst>
            </p:cNvPr>
            <p:cNvSpPr/>
            <p:nvPr/>
          </p:nvSpPr>
          <p:spPr>
            <a:xfrm>
              <a:off x="7048255" y="1786032"/>
              <a:ext cx="308204" cy="354359"/>
            </a:xfrm>
            <a:custGeom>
              <a:avLst/>
              <a:gdLst/>
              <a:ahLst/>
              <a:cxnLst/>
              <a:rect l="l" t="t" r="r" b="b"/>
              <a:pathLst>
                <a:path w="107858" h="124010" extrusionOk="0">
                  <a:moveTo>
                    <a:pt x="28685" y="6737"/>
                  </a:moveTo>
                  <a:cubicBezTo>
                    <a:pt x="50440" y="-7674"/>
                    <a:pt x="79143" y="1959"/>
                    <a:pt x="87079" y="26833"/>
                  </a:cubicBezTo>
                  <a:cubicBezTo>
                    <a:pt x="90317" y="36901"/>
                    <a:pt x="90632" y="47403"/>
                    <a:pt x="90474" y="57866"/>
                  </a:cubicBezTo>
                  <a:cubicBezTo>
                    <a:pt x="93673" y="58892"/>
                    <a:pt x="96831" y="60156"/>
                    <a:pt x="99634" y="62051"/>
                  </a:cubicBezTo>
                  <a:cubicBezTo>
                    <a:pt x="108083" y="67776"/>
                    <a:pt x="109702" y="78357"/>
                    <a:pt x="105951" y="87438"/>
                  </a:cubicBezTo>
                  <a:cubicBezTo>
                    <a:pt x="101214" y="98927"/>
                    <a:pt x="88540" y="105955"/>
                    <a:pt x="76498" y="101809"/>
                  </a:cubicBezTo>
                  <a:cubicBezTo>
                    <a:pt x="66035" y="111758"/>
                    <a:pt x="33542" y="138645"/>
                    <a:pt x="10366" y="113693"/>
                  </a:cubicBezTo>
                  <a:cubicBezTo>
                    <a:pt x="3772" y="106586"/>
                    <a:pt x="495" y="97111"/>
                    <a:pt x="140" y="87438"/>
                  </a:cubicBezTo>
                  <a:cubicBezTo>
                    <a:pt x="-689" y="66670"/>
                    <a:pt x="1364" y="24898"/>
                    <a:pt x="28725" y="6737"/>
                  </a:cubicBezTo>
                  <a:close/>
                </a:path>
              </a:pathLst>
            </a:custGeom>
            <a:solidFill>
              <a:srgbClr val="EA99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644;p28">
              <a:extLst>
                <a:ext uri="{FF2B5EF4-FFF2-40B4-BE49-F238E27FC236}">
                  <a16:creationId xmlns:a16="http://schemas.microsoft.com/office/drawing/2014/main" id="{C6B7FB12-5D79-4692-ABD8-C7F6E9FD17A1}"/>
                </a:ext>
              </a:extLst>
            </p:cNvPr>
            <p:cNvSpPr/>
            <p:nvPr/>
          </p:nvSpPr>
          <p:spPr>
            <a:xfrm>
              <a:off x="7048544" y="2036243"/>
              <a:ext cx="34199" cy="37493"/>
            </a:xfrm>
            <a:custGeom>
              <a:avLst/>
              <a:gdLst/>
              <a:ahLst/>
              <a:cxnLst/>
              <a:rect l="l" t="t" r="r" b="b"/>
              <a:pathLst>
                <a:path w="11968" h="13121" extrusionOk="0">
                  <a:moveTo>
                    <a:pt x="4106" y="4"/>
                  </a:moveTo>
                  <a:cubicBezTo>
                    <a:pt x="8607" y="162"/>
                    <a:pt x="12121" y="3242"/>
                    <a:pt x="11963" y="6874"/>
                  </a:cubicBezTo>
                  <a:cubicBezTo>
                    <a:pt x="11845" y="10506"/>
                    <a:pt x="8094" y="13309"/>
                    <a:pt x="3593" y="13112"/>
                  </a:cubicBezTo>
                  <a:cubicBezTo>
                    <a:pt x="3159" y="13112"/>
                    <a:pt x="2764" y="13033"/>
                    <a:pt x="2330" y="12954"/>
                  </a:cubicBezTo>
                  <a:cubicBezTo>
                    <a:pt x="1145" y="9006"/>
                    <a:pt x="355" y="4860"/>
                    <a:pt x="0" y="754"/>
                  </a:cubicBezTo>
                  <a:cubicBezTo>
                    <a:pt x="1224" y="241"/>
                    <a:pt x="2606" y="-36"/>
                    <a:pt x="4067" y="4"/>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645;p28">
              <a:extLst>
                <a:ext uri="{FF2B5EF4-FFF2-40B4-BE49-F238E27FC236}">
                  <a16:creationId xmlns:a16="http://schemas.microsoft.com/office/drawing/2014/main" id="{C6A65FBE-DBA9-439E-9461-4EFA94DD6926}"/>
                </a:ext>
              </a:extLst>
            </p:cNvPr>
            <p:cNvSpPr/>
            <p:nvPr/>
          </p:nvSpPr>
          <p:spPr>
            <a:xfrm>
              <a:off x="7166584" y="2020163"/>
              <a:ext cx="57936" cy="48277"/>
            </a:xfrm>
            <a:custGeom>
              <a:avLst/>
              <a:gdLst/>
              <a:ahLst/>
              <a:cxnLst/>
              <a:rect l="l" t="t" r="r" b="b"/>
              <a:pathLst>
                <a:path w="20275" h="16895" extrusionOk="0">
                  <a:moveTo>
                    <a:pt x="248" y="11190"/>
                  </a:moveTo>
                  <a:cubicBezTo>
                    <a:pt x="1471" y="15612"/>
                    <a:pt x="6920" y="17941"/>
                    <a:pt x="12368" y="16441"/>
                  </a:cubicBezTo>
                  <a:cubicBezTo>
                    <a:pt x="17817" y="14901"/>
                    <a:pt x="21252" y="10084"/>
                    <a:pt x="20028" y="5702"/>
                  </a:cubicBezTo>
                  <a:cubicBezTo>
                    <a:pt x="18804" y="1319"/>
                    <a:pt x="13356" y="-1049"/>
                    <a:pt x="7907" y="451"/>
                  </a:cubicBezTo>
                  <a:cubicBezTo>
                    <a:pt x="2458" y="1991"/>
                    <a:pt x="-976" y="6807"/>
                    <a:pt x="248" y="1119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646;p28">
              <a:extLst>
                <a:ext uri="{FF2B5EF4-FFF2-40B4-BE49-F238E27FC236}">
                  <a16:creationId xmlns:a16="http://schemas.microsoft.com/office/drawing/2014/main" id="{FEE61937-A0EA-4BE7-93E2-B3723B4D7E53}"/>
                </a:ext>
              </a:extLst>
            </p:cNvPr>
            <p:cNvSpPr/>
            <p:nvPr/>
          </p:nvSpPr>
          <p:spPr>
            <a:xfrm>
              <a:off x="7107015" y="1983195"/>
              <a:ext cx="27569" cy="61665"/>
            </a:xfrm>
            <a:custGeom>
              <a:avLst/>
              <a:gdLst/>
              <a:ahLst/>
              <a:cxnLst/>
              <a:rect l="l" t="t" r="r" b="b"/>
              <a:pathLst>
                <a:path w="9648" h="21580" extrusionOk="0">
                  <a:moveTo>
                    <a:pt x="4717" y="21580"/>
                  </a:moveTo>
                  <a:cubicBezTo>
                    <a:pt x="3967" y="21580"/>
                    <a:pt x="3256" y="21462"/>
                    <a:pt x="2625" y="21225"/>
                  </a:cubicBezTo>
                  <a:cubicBezTo>
                    <a:pt x="571" y="20475"/>
                    <a:pt x="-376" y="18619"/>
                    <a:pt x="137" y="16526"/>
                  </a:cubicBezTo>
                  <a:cubicBezTo>
                    <a:pt x="374" y="15618"/>
                    <a:pt x="927" y="15066"/>
                    <a:pt x="1401" y="14592"/>
                  </a:cubicBezTo>
                  <a:cubicBezTo>
                    <a:pt x="2032" y="13960"/>
                    <a:pt x="2862" y="13171"/>
                    <a:pt x="3730" y="10644"/>
                  </a:cubicBezTo>
                  <a:cubicBezTo>
                    <a:pt x="4401" y="8709"/>
                    <a:pt x="4954" y="5511"/>
                    <a:pt x="5309" y="1365"/>
                  </a:cubicBezTo>
                  <a:cubicBezTo>
                    <a:pt x="5388" y="536"/>
                    <a:pt x="6099" y="-135"/>
                    <a:pt x="6928" y="23"/>
                  </a:cubicBezTo>
                  <a:cubicBezTo>
                    <a:pt x="7757" y="102"/>
                    <a:pt x="8349" y="813"/>
                    <a:pt x="8271" y="1642"/>
                  </a:cubicBezTo>
                  <a:cubicBezTo>
                    <a:pt x="7994" y="4682"/>
                    <a:pt x="7481" y="8907"/>
                    <a:pt x="6533" y="11631"/>
                  </a:cubicBezTo>
                  <a:cubicBezTo>
                    <a:pt x="5428" y="14789"/>
                    <a:pt x="4283" y="15935"/>
                    <a:pt x="3493" y="16724"/>
                  </a:cubicBezTo>
                  <a:cubicBezTo>
                    <a:pt x="3138" y="17079"/>
                    <a:pt x="3059" y="17158"/>
                    <a:pt x="3019" y="17277"/>
                  </a:cubicBezTo>
                  <a:cubicBezTo>
                    <a:pt x="2862" y="17830"/>
                    <a:pt x="2940" y="18185"/>
                    <a:pt x="3651" y="18421"/>
                  </a:cubicBezTo>
                  <a:cubicBezTo>
                    <a:pt x="4836" y="18856"/>
                    <a:pt x="6533" y="18421"/>
                    <a:pt x="6849" y="17790"/>
                  </a:cubicBezTo>
                  <a:cubicBezTo>
                    <a:pt x="7204" y="17040"/>
                    <a:pt x="8073" y="16763"/>
                    <a:pt x="8823" y="17119"/>
                  </a:cubicBezTo>
                  <a:cubicBezTo>
                    <a:pt x="9573" y="17474"/>
                    <a:pt x="9850" y="18343"/>
                    <a:pt x="9494" y="19093"/>
                  </a:cubicBezTo>
                  <a:cubicBezTo>
                    <a:pt x="8705" y="20712"/>
                    <a:pt x="6691" y="21541"/>
                    <a:pt x="4717" y="2154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647;p28">
              <a:extLst>
                <a:ext uri="{FF2B5EF4-FFF2-40B4-BE49-F238E27FC236}">
                  <a16:creationId xmlns:a16="http://schemas.microsoft.com/office/drawing/2014/main" id="{61A0A582-7CE8-4820-8117-9CCD76F97B5D}"/>
                </a:ext>
              </a:extLst>
            </p:cNvPr>
            <p:cNvSpPr/>
            <p:nvPr/>
          </p:nvSpPr>
          <p:spPr>
            <a:xfrm>
              <a:off x="7112380" y="2095910"/>
              <a:ext cx="133351" cy="80456"/>
            </a:xfrm>
            <a:custGeom>
              <a:avLst/>
              <a:gdLst/>
              <a:ahLst/>
              <a:cxnLst/>
              <a:rect l="l" t="t" r="r" b="b"/>
              <a:pathLst>
                <a:path w="46667" h="28156" extrusionOk="0">
                  <a:moveTo>
                    <a:pt x="0" y="13819"/>
                  </a:moveTo>
                  <a:cubicBezTo>
                    <a:pt x="0" y="13819"/>
                    <a:pt x="19228" y="22860"/>
                    <a:pt x="46667" y="0"/>
                  </a:cubicBezTo>
                  <a:cubicBezTo>
                    <a:pt x="46667" y="0"/>
                    <a:pt x="40469" y="28624"/>
                    <a:pt x="39" y="28151"/>
                  </a:cubicBezTo>
                  <a:lnTo>
                    <a:pt x="39" y="13858"/>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648;p28">
              <a:extLst>
                <a:ext uri="{FF2B5EF4-FFF2-40B4-BE49-F238E27FC236}">
                  <a16:creationId xmlns:a16="http://schemas.microsoft.com/office/drawing/2014/main" id="{78420BD2-FE22-4CC4-8F18-C92F49078FBF}"/>
                </a:ext>
              </a:extLst>
            </p:cNvPr>
            <p:cNvSpPr/>
            <p:nvPr/>
          </p:nvSpPr>
          <p:spPr>
            <a:xfrm>
              <a:off x="6864299" y="2375133"/>
              <a:ext cx="61639" cy="284156"/>
            </a:xfrm>
            <a:custGeom>
              <a:avLst/>
              <a:gdLst/>
              <a:ahLst/>
              <a:cxnLst/>
              <a:rect l="l" t="t" r="r" b="b"/>
              <a:pathLst>
                <a:path w="21571" h="99442" extrusionOk="0">
                  <a:moveTo>
                    <a:pt x="1488" y="99442"/>
                  </a:moveTo>
                  <a:cubicBezTo>
                    <a:pt x="1488" y="99442"/>
                    <a:pt x="1290" y="99442"/>
                    <a:pt x="1211" y="99442"/>
                  </a:cubicBezTo>
                  <a:cubicBezTo>
                    <a:pt x="422" y="99284"/>
                    <a:pt x="-131" y="98495"/>
                    <a:pt x="27" y="97705"/>
                  </a:cubicBezTo>
                  <a:lnTo>
                    <a:pt x="18623" y="1212"/>
                  </a:lnTo>
                  <a:cubicBezTo>
                    <a:pt x="18781" y="422"/>
                    <a:pt x="19531" y="-131"/>
                    <a:pt x="20360" y="27"/>
                  </a:cubicBezTo>
                  <a:cubicBezTo>
                    <a:pt x="21150" y="185"/>
                    <a:pt x="21703" y="974"/>
                    <a:pt x="21545" y="1764"/>
                  </a:cubicBezTo>
                  <a:lnTo>
                    <a:pt x="2949" y="98258"/>
                  </a:lnTo>
                  <a:cubicBezTo>
                    <a:pt x="2830" y="98969"/>
                    <a:pt x="2198" y="99442"/>
                    <a:pt x="1488" y="9944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649;p28">
              <a:extLst>
                <a:ext uri="{FF2B5EF4-FFF2-40B4-BE49-F238E27FC236}">
                  <a16:creationId xmlns:a16="http://schemas.microsoft.com/office/drawing/2014/main" id="{4A628C08-6C81-4479-9051-96A382CC5C09}"/>
                </a:ext>
              </a:extLst>
            </p:cNvPr>
            <p:cNvSpPr/>
            <p:nvPr/>
          </p:nvSpPr>
          <p:spPr>
            <a:xfrm>
              <a:off x="7159495" y="2002017"/>
              <a:ext cx="13084" cy="13087"/>
            </a:xfrm>
            <a:custGeom>
              <a:avLst/>
              <a:gdLst/>
              <a:ahLst/>
              <a:cxnLst/>
              <a:rect l="l" t="t" r="r" b="b"/>
              <a:pathLst>
                <a:path w="4579" h="4580" extrusionOk="0">
                  <a:moveTo>
                    <a:pt x="0" y="2290"/>
                  </a:moveTo>
                  <a:cubicBezTo>
                    <a:pt x="0" y="3553"/>
                    <a:pt x="1027" y="4580"/>
                    <a:pt x="2290" y="4580"/>
                  </a:cubicBezTo>
                  <a:cubicBezTo>
                    <a:pt x="3553" y="4580"/>
                    <a:pt x="4580" y="3553"/>
                    <a:pt x="4580" y="2290"/>
                  </a:cubicBezTo>
                  <a:cubicBezTo>
                    <a:pt x="4580" y="1027"/>
                    <a:pt x="3553" y="0"/>
                    <a:pt x="2290" y="0"/>
                  </a:cubicBezTo>
                  <a:cubicBezTo>
                    <a:pt x="1027" y="0"/>
                    <a:pt x="0" y="1027"/>
                    <a:pt x="0" y="229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650;p28">
              <a:extLst>
                <a:ext uri="{FF2B5EF4-FFF2-40B4-BE49-F238E27FC236}">
                  <a16:creationId xmlns:a16="http://schemas.microsoft.com/office/drawing/2014/main" id="{FA3530DF-5661-40BA-AA36-5E09557B0461}"/>
                </a:ext>
              </a:extLst>
            </p:cNvPr>
            <p:cNvSpPr/>
            <p:nvPr/>
          </p:nvSpPr>
          <p:spPr>
            <a:xfrm>
              <a:off x="7077241" y="2000323"/>
              <a:ext cx="13084" cy="13084"/>
            </a:xfrm>
            <a:custGeom>
              <a:avLst/>
              <a:gdLst/>
              <a:ahLst/>
              <a:cxnLst/>
              <a:rect l="l" t="t" r="r" b="b"/>
              <a:pathLst>
                <a:path w="4579" h="4579" extrusionOk="0">
                  <a:moveTo>
                    <a:pt x="0" y="2290"/>
                  </a:moveTo>
                  <a:cubicBezTo>
                    <a:pt x="0" y="3553"/>
                    <a:pt x="1027" y="4580"/>
                    <a:pt x="2290" y="4580"/>
                  </a:cubicBezTo>
                  <a:cubicBezTo>
                    <a:pt x="3553" y="4580"/>
                    <a:pt x="4580" y="3553"/>
                    <a:pt x="4580" y="2290"/>
                  </a:cubicBezTo>
                  <a:cubicBezTo>
                    <a:pt x="4580" y="1027"/>
                    <a:pt x="3553" y="0"/>
                    <a:pt x="2290" y="0"/>
                  </a:cubicBezTo>
                  <a:cubicBezTo>
                    <a:pt x="1027" y="0"/>
                    <a:pt x="0" y="1027"/>
                    <a:pt x="0" y="229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651;p28">
              <a:extLst>
                <a:ext uri="{FF2B5EF4-FFF2-40B4-BE49-F238E27FC236}">
                  <a16:creationId xmlns:a16="http://schemas.microsoft.com/office/drawing/2014/main" id="{646A8474-3393-4682-A8AD-EB73498EE753}"/>
                </a:ext>
              </a:extLst>
            </p:cNvPr>
            <p:cNvSpPr/>
            <p:nvPr/>
          </p:nvSpPr>
          <p:spPr>
            <a:xfrm>
              <a:off x="7108116" y="2047676"/>
              <a:ext cx="81302" cy="27629"/>
            </a:xfrm>
            <a:custGeom>
              <a:avLst/>
              <a:gdLst/>
              <a:ahLst/>
              <a:cxnLst/>
              <a:rect l="l" t="t" r="r" b="b"/>
              <a:pathLst>
                <a:path w="28452" h="9669" extrusionOk="0">
                  <a:moveTo>
                    <a:pt x="7451" y="9670"/>
                  </a:moveTo>
                  <a:cubicBezTo>
                    <a:pt x="5319" y="9670"/>
                    <a:pt x="3148" y="9393"/>
                    <a:pt x="1016" y="8683"/>
                  </a:cubicBezTo>
                  <a:cubicBezTo>
                    <a:pt x="226" y="8406"/>
                    <a:pt x="-169" y="7577"/>
                    <a:pt x="68" y="6827"/>
                  </a:cubicBezTo>
                  <a:cubicBezTo>
                    <a:pt x="305" y="6037"/>
                    <a:pt x="1174" y="5643"/>
                    <a:pt x="1924" y="5879"/>
                  </a:cubicBezTo>
                  <a:cubicBezTo>
                    <a:pt x="12742" y="9433"/>
                    <a:pt x="26008" y="391"/>
                    <a:pt x="26126" y="273"/>
                  </a:cubicBezTo>
                  <a:cubicBezTo>
                    <a:pt x="26797" y="-201"/>
                    <a:pt x="27706" y="-43"/>
                    <a:pt x="28179" y="628"/>
                  </a:cubicBezTo>
                  <a:cubicBezTo>
                    <a:pt x="28653" y="1300"/>
                    <a:pt x="28495" y="2208"/>
                    <a:pt x="27824" y="2682"/>
                  </a:cubicBezTo>
                  <a:cubicBezTo>
                    <a:pt x="27350" y="3037"/>
                    <a:pt x="17677" y="9630"/>
                    <a:pt x="7451" y="963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652;p28">
              <a:extLst>
                <a:ext uri="{FF2B5EF4-FFF2-40B4-BE49-F238E27FC236}">
                  <a16:creationId xmlns:a16="http://schemas.microsoft.com/office/drawing/2014/main" id="{0DA94972-0979-40F7-B4A4-F8DEC4FE76FE}"/>
                </a:ext>
              </a:extLst>
            </p:cNvPr>
            <p:cNvSpPr/>
            <p:nvPr/>
          </p:nvSpPr>
          <p:spPr>
            <a:xfrm>
              <a:off x="7159619" y="1944808"/>
              <a:ext cx="45106" cy="17414"/>
            </a:xfrm>
            <a:custGeom>
              <a:avLst/>
              <a:gdLst/>
              <a:ahLst/>
              <a:cxnLst/>
              <a:rect l="l" t="t" r="r" b="b"/>
              <a:pathLst>
                <a:path w="15785" h="6094" extrusionOk="0">
                  <a:moveTo>
                    <a:pt x="14289" y="6094"/>
                  </a:moveTo>
                  <a:cubicBezTo>
                    <a:pt x="13894" y="6094"/>
                    <a:pt x="13499" y="5936"/>
                    <a:pt x="13223" y="5620"/>
                  </a:cubicBezTo>
                  <a:cubicBezTo>
                    <a:pt x="12670" y="5068"/>
                    <a:pt x="7774" y="211"/>
                    <a:pt x="2484" y="5147"/>
                  </a:cubicBezTo>
                  <a:cubicBezTo>
                    <a:pt x="1891" y="5699"/>
                    <a:pt x="944" y="5660"/>
                    <a:pt x="391" y="5068"/>
                  </a:cubicBezTo>
                  <a:cubicBezTo>
                    <a:pt x="-162" y="4475"/>
                    <a:pt x="-122" y="3528"/>
                    <a:pt x="470" y="2975"/>
                  </a:cubicBezTo>
                  <a:cubicBezTo>
                    <a:pt x="6511" y="-2632"/>
                    <a:pt x="12867" y="922"/>
                    <a:pt x="15394" y="3607"/>
                  </a:cubicBezTo>
                  <a:cubicBezTo>
                    <a:pt x="15947" y="4199"/>
                    <a:pt x="15907" y="5147"/>
                    <a:pt x="15315" y="5699"/>
                  </a:cubicBezTo>
                  <a:cubicBezTo>
                    <a:pt x="15039" y="5976"/>
                    <a:pt x="14644" y="6094"/>
                    <a:pt x="14289" y="609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653;p28">
              <a:extLst>
                <a:ext uri="{FF2B5EF4-FFF2-40B4-BE49-F238E27FC236}">
                  <a16:creationId xmlns:a16="http://schemas.microsoft.com/office/drawing/2014/main" id="{74E0F176-C9B4-497B-B96B-EF207EDECDC2}"/>
                </a:ext>
              </a:extLst>
            </p:cNvPr>
            <p:cNvSpPr/>
            <p:nvPr/>
          </p:nvSpPr>
          <p:spPr>
            <a:xfrm>
              <a:off x="7060126" y="1943314"/>
              <a:ext cx="45014" cy="17096"/>
            </a:xfrm>
            <a:custGeom>
              <a:avLst/>
              <a:gdLst/>
              <a:ahLst/>
              <a:cxnLst/>
              <a:rect l="l" t="t" r="r" b="b"/>
              <a:pathLst>
                <a:path w="15753" h="5983" extrusionOk="0">
                  <a:moveTo>
                    <a:pt x="14352" y="5944"/>
                  </a:moveTo>
                  <a:cubicBezTo>
                    <a:pt x="13957" y="5944"/>
                    <a:pt x="13601" y="5786"/>
                    <a:pt x="13286" y="5510"/>
                  </a:cubicBezTo>
                  <a:cubicBezTo>
                    <a:pt x="12733" y="4957"/>
                    <a:pt x="7719" y="219"/>
                    <a:pt x="2507" y="5233"/>
                  </a:cubicBezTo>
                  <a:cubicBezTo>
                    <a:pt x="1915" y="5786"/>
                    <a:pt x="967" y="5786"/>
                    <a:pt x="415" y="5233"/>
                  </a:cubicBezTo>
                  <a:cubicBezTo>
                    <a:pt x="-138" y="4641"/>
                    <a:pt x="-138" y="3694"/>
                    <a:pt x="415" y="3141"/>
                  </a:cubicBezTo>
                  <a:cubicBezTo>
                    <a:pt x="6337" y="-2624"/>
                    <a:pt x="12772" y="811"/>
                    <a:pt x="15339" y="3457"/>
                  </a:cubicBezTo>
                  <a:cubicBezTo>
                    <a:pt x="15891" y="4049"/>
                    <a:pt x="15891" y="4957"/>
                    <a:pt x="15339" y="5549"/>
                  </a:cubicBezTo>
                  <a:cubicBezTo>
                    <a:pt x="15062" y="5826"/>
                    <a:pt x="14668" y="5984"/>
                    <a:pt x="14312" y="598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654;p28">
              <a:extLst>
                <a:ext uri="{FF2B5EF4-FFF2-40B4-BE49-F238E27FC236}">
                  <a16:creationId xmlns:a16="http://schemas.microsoft.com/office/drawing/2014/main" id="{84B77C12-90EC-4FFA-924B-EB4C004B39B7}"/>
                </a:ext>
              </a:extLst>
            </p:cNvPr>
            <p:cNvSpPr/>
            <p:nvPr/>
          </p:nvSpPr>
          <p:spPr>
            <a:xfrm>
              <a:off x="7016115" y="1959197"/>
              <a:ext cx="90706" cy="90706"/>
            </a:xfrm>
            <a:custGeom>
              <a:avLst/>
              <a:gdLst/>
              <a:ahLst/>
              <a:cxnLst/>
              <a:rect l="l" t="t" r="r" b="b"/>
              <a:pathLst>
                <a:path w="31743" h="31743" extrusionOk="0">
                  <a:moveTo>
                    <a:pt x="15872" y="31743"/>
                  </a:moveTo>
                  <a:cubicBezTo>
                    <a:pt x="7146" y="31743"/>
                    <a:pt x="0" y="24637"/>
                    <a:pt x="0" y="15872"/>
                  </a:cubicBezTo>
                  <a:cubicBezTo>
                    <a:pt x="0" y="7106"/>
                    <a:pt x="7107" y="0"/>
                    <a:pt x="15872" y="0"/>
                  </a:cubicBezTo>
                  <a:cubicBezTo>
                    <a:pt x="24637" y="0"/>
                    <a:pt x="31743" y="7106"/>
                    <a:pt x="31743" y="15872"/>
                  </a:cubicBezTo>
                  <a:cubicBezTo>
                    <a:pt x="31743" y="24637"/>
                    <a:pt x="24637" y="31743"/>
                    <a:pt x="15872" y="31743"/>
                  </a:cubicBezTo>
                  <a:close/>
                  <a:moveTo>
                    <a:pt x="15872" y="3001"/>
                  </a:moveTo>
                  <a:cubicBezTo>
                    <a:pt x="8765" y="3001"/>
                    <a:pt x="2961" y="8765"/>
                    <a:pt x="2961" y="15911"/>
                  </a:cubicBezTo>
                  <a:cubicBezTo>
                    <a:pt x="2961" y="23057"/>
                    <a:pt x="8765" y="28821"/>
                    <a:pt x="15872" y="28821"/>
                  </a:cubicBezTo>
                  <a:cubicBezTo>
                    <a:pt x="22978" y="28821"/>
                    <a:pt x="28782" y="23018"/>
                    <a:pt x="28782" y="15911"/>
                  </a:cubicBezTo>
                  <a:cubicBezTo>
                    <a:pt x="28782" y="8804"/>
                    <a:pt x="22978" y="3001"/>
                    <a:pt x="15872" y="30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 name="Google Shape;655;p28">
              <a:extLst>
                <a:ext uri="{FF2B5EF4-FFF2-40B4-BE49-F238E27FC236}">
                  <a16:creationId xmlns:a16="http://schemas.microsoft.com/office/drawing/2014/main" id="{4FC74114-B1B5-411A-B04C-C8F1B0762848}"/>
                </a:ext>
              </a:extLst>
            </p:cNvPr>
            <p:cNvSpPr/>
            <p:nvPr/>
          </p:nvSpPr>
          <p:spPr>
            <a:xfrm>
              <a:off x="7136221" y="1959197"/>
              <a:ext cx="90706" cy="90706"/>
            </a:xfrm>
            <a:custGeom>
              <a:avLst/>
              <a:gdLst/>
              <a:ahLst/>
              <a:cxnLst/>
              <a:rect l="l" t="t" r="r" b="b"/>
              <a:pathLst>
                <a:path w="31743" h="31743" extrusionOk="0">
                  <a:moveTo>
                    <a:pt x="15872" y="31743"/>
                  </a:moveTo>
                  <a:cubicBezTo>
                    <a:pt x="7146" y="31743"/>
                    <a:pt x="0" y="24637"/>
                    <a:pt x="0" y="15872"/>
                  </a:cubicBezTo>
                  <a:cubicBezTo>
                    <a:pt x="0" y="7106"/>
                    <a:pt x="7107" y="0"/>
                    <a:pt x="15872" y="0"/>
                  </a:cubicBezTo>
                  <a:cubicBezTo>
                    <a:pt x="24637" y="0"/>
                    <a:pt x="31743" y="7106"/>
                    <a:pt x="31743" y="15872"/>
                  </a:cubicBezTo>
                  <a:cubicBezTo>
                    <a:pt x="31743" y="24637"/>
                    <a:pt x="24637" y="31743"/>
                    <a:pt x="15872" y="31743"/>
                  </a:cubicBezTo>
                  <a:close/>
                  <a:moveTo>
                    <a:pt x="15872" y="3001"/>
                  </a:moveTo>
                  <a:cubicBezTo>
                    <a:pt x="8765" y="3001"/>
                    <a:pt x="2961" y="8765"/>
                    <a:pt x="2961" y="15911"/>
                  </a:cubicBezTo>
                  <a:cubicBezTo>
                    <a:pt x="2961" y="23057"/>
                    <a:pt x="8765" y="28821"/>
                    <a:pt x="15872" y="28821"/>
                  </a:cubicBezTo>
                  <a:cubicBezTo>
                    <a:pt x="22978" y="28821"/>
                    <a:pt x="28782" y="23018"/>
                    <a:pt x="28782" y="15911"/>
                  </a:cubicBezTo>
                  <a:cubicBezTo>
                    <a:pt x="28782" y="8804"/>
                    <a:pt x="22978" y="3001"/>
                    <a:pt x="15872" y="30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656;p28">
              <a:extLst>
                <a:ext uri="{FF2B5EF4-FFF2-40B4-BE49-F238E27FC236}">
                  <a16:creationId xmlns:a16="http://schemas.microsoft.com/office/drawing/2014/main" id="{FA60BCA0-03D6-4F17-9244-CBF24EDB9460}"/>
                </a:ext>
              </a:extLst>
            </p:cNvPr>
            <p:cNvSpPr/>
            <p:nvPr/>
          </p:nvSpPr>
          <p:spPr>
            <a:xfrm>
              <a:off x="7098510" y="1993022"/>
              <a:ext cx="46214" cy="15862"/>
            </a:xfrm>
            <a:custGeom>
              <a:avLst/>
              <a:gdLst/>
              <a:ahLst/>
              <a:cxnLst/>
              <a:rect l="l" t="t" r="r" b="b"/>
              <a:pathLst>
                <a:path w="16173" h="5551" extrusionOk="0">
                  <a:moveTo>
                    <a:pt x="1491" y="5552"/>
                  </a:moveTo>
                  <a:cubicBezTo>
                    <a:pt x="1057" y="5552"/>
                    <a:pt x="622" y="5354"/>
                    <a:pt x="306" y="4960"/>
                  </a:cubicBezTo>
                  <a:cubicBezTo>
                    <a:pt x="-207" y="4288"/>
                    <a:pt x="-49" y="3380"/>
                    <a:pt x="583" y="2867"/>
                  </a:cubicBezTo>
                  <a:cubicBezTo>
                    <a:pt x="7374" y="-2344"/>
                    <a:pt x="13454" y="695"/>
                    <a:pt x="15744" y="3025"/>
                  </a:cubicBezTo>
                  <a:cubicBezTo>
                    <a:pt x="16336" y="3617"/>
                    <a:pt x="16297" y="4525"/>
                    <a:pt x="15744" y="5117"/>
                  </a:cubicBezTo>
                  <a:cubicBezTo>
                    <a:pt x="15152" y="5670"/>
                    <a:pt x="14244" y="5670"/>
                    <a:pt x="13651" y="5117"/>
                  </a:cubicBezTo>
                  <a:cubicBezTo>
                    <a:pt x="13414" y="4920"/>
                    <a:pt x="8756" y="380"/>
                    <a:pt x="2399" y="5236"/>
                  </a:cubicBezTo>
                  <a:cubicBezTo>
                    <a:pt x="2123" y="5433"/>
                    <a:pt x="1807" y="5552"/>
                    <a:pt x="1491" y="555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 name="Google Shape;657;p28">
              <a:extLst>
                <a:ext uri="{FF2B5EF4-FFF2-40B4-BE49-F238E27FC236}">
                  <a16:creationId xmlns:a16="http://schemas.microsoft.com/office/drawing/2014/main" id="{BC6FBC84-7E65-4024-AECA-880A40017CB6}"/>
                </a:ext>
              </a:extLst>
            </p:cNvPr>
            <p:cNvSpPr/>
            <p:nvPr/>
          </p:nvSpPr>
          <p:spPr>
            <a:xfrm>
              <a:off x="7218515" y="1964660"/>
              <a:ext cx="116120" cy="40459"/>
            </a:xfrm>
            <a:custGeom>
              <a:avLst/>
              <a:gdLst/>
              <a:ahLst/>
              <a:cxnLst/>
              <a:rect l="l" t="t" r="r" b="b"/>
              <a:pathLst>
                <a:path w="40637" h="14159" extrusionOk="0">
                  <a:moveTo>
                    <a:pt x="1486" y="14159"/>
                  </a:moveTo>
                  <a:cubicBezTo>
                    <a:pt x="854" y="14159"/>
                    <a:pt x="262" y="13725"/>
                    <a:pt x="65" y="13093"/>
                  </a:cubicBezTo>
                  <a:cubicBezTo>
                    <a:pt x="-172" y="12304"/>
                    <a:pt x="262" y="11475"/>
                    <a:pt x="1052" y="11238"/>
                  </a:cubicBezTo>
                  <a:lnTo>
                    <a:pt x="38717" y="65"/>
                  </a:lnTo>
                  <a:cubicBezTo>
                    <a:pt x="39507" y="-172"/>
                    <a:pt x="40336" y="262"/>
                    <a:pt x="40573" y="1052"/>
                  </a:cubicBezTo>
                  <a:cubicBezTo>
                    <a:pt x="40810" y="1841"/>
                    <a:pt x="40376" y="2671"/>
                    <a:pt x="39586" y="2907"/>
                  </a:cubicBezTo>
                  <a:lnTo>
                    <a:pt x="1920" y="14080"/>
                  </a:lnTo>
                  <a:cubicBezTo>
                    <a:pt x="1920" y="14080"/>
                    <a:pt x="1644" y="14159"/>
                    <a:pt x="1486" y="1415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 name="Google Shape;658;p28">
              <a:extLst>
                <a:ext uri="{FF2B5EF4-FFF2-40B4-BE49-F238E27FC236}">
                  <a16:creationId xmlns:a16="http://schemas.microsoft.com/office/drawing/2014/main" id="{84B6BCCA-5681-4CA0-A104-67915A621E54}"/>
                </a:ext>
              </a:extLst>
            </p:cNvPr>
            <p:cNvSpPr/>
            <p:nvPr/>
          </p:nvSpPr>
          <p:spPr>
            <a:xfrm>
              <a:off x="6734804" y="2529345"/>
              <a:ext cx="142223" cy="84253"/>
            </a:xfrm>
            <a:custGeom>
              <a:avLst/>
              <a:gdLst/>
              <a:ahLst/>
              <a:cxnLst/>
              <a:rect l="l" t="t" r="r" b="b"/>
              <a:pathLst>
                <a:path w="49772" h="29485" extrusionOk="0">
                  <a:moveTo>
                    <a:pt x="48279" y="29485"/>
                  </a:moveTo>
                  <a:cubicBezTo>
                    <a:pt x="48042" y="29485"/>
                    <a:pt x="47766" y="29407"/>
                    <a:pt x="47568" y="29288"/>
                  </a:cubicBezTo>
                  <a:lnTo>
                    <a:pt x="743" y="2757"/>
                  </a:lnTo>
                  <a:cubicBezTo>
                    <a:pt x="32" y="2361"/>
                    <a:pt x="-205" y="1453"/>
                    <a:pt x="190" y="743"/>
                  </a:cubicBezTo>
                  <a:cubicBezTo>
                    <a:pt x="585" y="32"/>
                    <a:pt x="1493" y="-205"/>
                    <a:pt x="2204" y="190"/>
                  </a:cubicBezTo>
                  <a:lnTo>
                    <a:pt x="49029" y="26722"/>
                  </a:lnTo>
                  <a:cubicBezTo>
                    <a:pt x="49740" y="27117"/>
                    <a:pt x="49977" y="28025"/>
                    <a:pt x="49582" y="28735"/>
                  </a:cubicBezTo>
                  <a:cubicBezTo>
                    <a:pt x="49306" y="29209"/>
                    <a:pt x="48792" y="29485"/>
                    <a:pt x="48279" y="29485"/>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 name="Google Shape;659;p28">
              <a:extLst>
                <a:ext uri="{FF2B5EF4-FFF2-40B4-BE49-F238E27FC236}">
                  <a16:creationId xmlns:a16="http://schemas.microsoft.com/office/drawing/2014/main" id="{82AF8A65-A65E-4A5D-A5FE-708CDAE122D9}"/>
                </a:ext>
              </a:extLst>
            </p:cNvPr>
            <p:cNvSpPr/>
            <p:nvPr/>
          </p:nvSpPr>
          <p:spPr>
            <a:xfrm>
              <a:off x="6746608" y="2517890"/>
              <a:ext cx="115014" cy="100995"/>
            </a:xfrm>
            <a:custGeom>
              <a:avLst/>
              <a:gdLst/>
              <a:ahLst/>
              <a:cxnLst/>
              <a:rect l="l" t="t" r="r" b="b"/>
              <a:pathLst>
                <a:path w="40250" h="35344" extrusionOk="0">
                  <a:moveTo>
                    <a:pt x="30730" y="35305"/>
                  </a:moveTo>
                  <a:cubicBezTo>
                    <a:pt x="30730" y="35305"/>
                    <a:pt x="30454" y="35305"/>
                    <a:pt x="30335" y="35265"/>
                  </a:cubicBezTo>
                  <a:cubicBezTo>
                    <a:pt x="29743" y="35107"/>
                    <a:pt x="29348" y="34633"/>
                    <a:pt x="29269" y="34041"/>
                  </a:cubicBezTo>
                  <a:lnTo>
                    <a:pt x="27216" y="17735"/>
                  </a:lnTo>
                  <a:lnTo>
                    <a:pt x="15846" y="26539"/>
                  </a:lnTo>
                  <a:cubicBezTo>
                    <a:pt x="15411" y="26895"/>
                    <a:pt x="14819" y="26934"/>
                    <a:pt x="14306" y="26697"/>
                  </a:cubicBezTo>
                  <a:cubicBezTo>
                    <a:pt x="13793" y="26461"/>
                    <a:pt x="13477" y="25947"/>
                    <a:pt x="13477" y="25395"/>
                  </a:cubicBezTo>
                  <a:lnTo>
                    <a:pt x="13121" y="9286"/>
                  </a:lnTo>
                  <a:lnTo>
                    <a:pt x="2422" y="18327"/>
                  </a:lnTo>
                  <a:cubicBezTo>
                    <a:pt x="1948" y="18722"/>
                    <a:pt x="1277" y="18801"/>
                    <a:pt x="763" y="18485"/>
                  </a:cubicBezTo>
                  <a:cubicBezTo>
                    <a:pt x="211" y="18209"/>
                    <a:pt x="-66" y="17617"/>
                    <a:pt x="13" y="17024"/>
                  </a:cubicBezTo>
                  <a:lnTo>
                    <a:pt x="1869" y="1311"/>
                  </a:lnTo>
                  <a:cubicBezTo>
                    <a:pt x="1948" y="481"/>
                    <a:pt x="2659" y="-72"/>
                    <a:pt x="3527" y="8"/>
                  </a:cubicBezTo>
                  <a:cubicBezTo>
                    <a:pt x="4356" y="87"/>
                    <a:pt x="4909" y="837"/>
                    <a:pt x="4830" y="1666"/>
                  </a:cubicBezTo>
                  <a:lnTo>
                    <a:pt x="3409" y="13669"/>
                  </a:lnTo>
                  <a:lnTo>
                    <a:pt x="13595" y="5061"/>
                  </a:lnTo>
                  <a:cubicBezTo>
                    <a:pt x="14029" y="4706"/>
                    <a:pt x="14661" y="4588"/>
                    <a:pt x="15174" y="4824"/>
                  </a:cubicBezTo>
                  <a:cubicBezTo>
                    <a:pt x="15688" y="5061"/>
                    <a:pt x="16043" y="5575"/>
                    <a:pt x="16043" y="6127"/>
                  </a:cubicBezTo>
                  <a:lnTo>
                    <a:pt x="16398" y="22394"/>
                  </a:lnTo>
                  <a:lnTo>
                    <a:pt x="27493" y="13826"/>
                  </a:lnTo>
                  <a:cubicBezTo>
                    <a:pt x="27888" y="13510"/>
                    <a:pt x="28480" y="13431"/>
                    <a:pt x="28954" y="13629"/>
                  </a:cubicBezTo>
                  <a:cubicBezTo>
                    <a:pt x="29427" y="13826"/>
                    <a:pt x="29783" y="14300"/>
                    <a:pt x="29862" y="14813"/>
                  </a:cubicBezTo>
                  <a:lnTo>
                    <a:pt x="31796" y="30172"/>
                  </a:lnTo>
                  <a:lnTo>
                    <a:pt x="37600" y="22749"/>
                  </a:lnTo>
                  <a:cubicBezTo>
                    <a:pt x="38113" y="22117"/>
                    <a:pt x="39021" y="21999"/>
                    <a:pt x="39693" y="22512"/>
                  </a:cubicBezTo>
                  <a:cubicBezTo>
                    <a:pt x="40324" y="23026"/>
                    <a:pt x="40443" y="23934"/>
                    <a:pt x="39929" y="24605"/>
                  </a:cubicBezTo>
                  <a:lnTo>
                    <a:pt x="31954" y="34791"/>
                  </a:lnTo>
                  <a:cubicBezTo>
                    <a:pt x="31678" y="35146"/>
                    <a:pt x="31243" y="35344"/>
                    <a:pt x="30770" y="35344"/>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 name="Google Shape;660;p28">
              <a:extLst>
                <a:ext uri="{FF2B5EF4-FFF2-40B4-BE49-F238E27FC236}">
                  <a16:creationId xmlns:a16="http://schemas.microsoft.com/office/drawing/2014/main" id="{B660979E-7A7F-4985-A339-2450A8F293B2}"/>
                </a:ext>
              </a:extLst>
            </p:cNvPr>
            <p:cNvSpPr/>
            <p:nvPr/>
          </p:nvSpPr>
          <p:spPr>
            <a:xfrm>
              <a:off x="6717608" y="2468989"/>
              <a:ext cx="490424" cy="587222"/>
            </a:xfrm>
            <a:custGeom>
              <a:avLst/>
              <a:gdLst/>
              <a:ahLst/>
              <a:cxnLst/>
              <a:rect l="l" t="t" r="r" b="b"/>
              <a:pathLst>
                <a:path w="171627" h="205502" extrusionOk="0">
                  <a:moveTo>
                    <a:pt x="157888" y="0"/>
                  </a:moveTo>
                  <a:lnTo>
                    <a:pt x="0" y="19820"/>
                  </a:lnTo>
                  <a:lnTo>
                    <a:pt x="10936" y="205503"/>
                  </a:lnTo>
                  <a:lnTo>
                    <a:pt x="171628" y="188368"/>
                  </a:lnTo>
                  <a:lnTo>
                    <a:pt x="157888" y="0"/>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 name="Google Shape;661;p28">
              <a:extLst>
                <a:ext uri="{FF2B5EF4-FFF2-40B4-BE49-F238E27FC236}">
                  <a16:creationId xmlns:a16="http://schemas.microsoft.com/office/drawing/2014/main" id="{87D05A94-B83B-4825-BC45-61ED87B558EC}"/>
                </a:ext>
              </a:extLst>
            </p:cNvPr>
            <p:cNvSpPr/>
            <p:nvPr/>
          </p:nvSpPr>
          <p:spPr>
            <a:xfrm>
              <a:off x="6609595" y="2480513"/>
              <a:ext cx="139106" cy="579635"/>
            </a:xfrm>
            <a:custGeom>
              <a:avLst/>
              <a:gdLst/>
              <a:ahLst/>
              <a:cxnLst/>
              <a:rect l="l" t="t" r="r" b="b"/>
              <a:pathLst>
                <a:path w="48681" h="202847" extrusionOk="0">
                  <a:moveTo>
                    <a:pt x="37745" y="15793"/>
                  </a:moveTo>
                  <a:lnTo>
                    <a:pt x="48681" y="201476"/>
                  </a:lnTo>
                  <a:cubicBezTo>
                    <a:pt x="20096" y="208346"/>
                    <a:pt x="14648" y="187183"/>
                    <a:pt x="14648" y="187183"/>
                  </a:cubicBezTo>
                  <a:lnTo>
                    <a:pt x="0" y="0"/>
                  </a:lnTo>
                  <a:cubicBezTo>
                    <a:pt x="0" y="0"/>
                    <a:pt x="5291" y="25979"/>
                    <a:pt x="37745" y="1579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 name="Google Shape;662;p28">
              <a:extLst>
                <a:ext uri="{FF2B5EF4-FFF2-40B4-BE49-F238E27FC236}">
                  <a16:creationId xmlns:a16="http://schemas.microsoft.com/office/drawing/2014/main" id="{867E16CD-B012-4CF3-A794-A6044C552D04}"/>
                </a:ext>
              </a:extLst>
            </p:cNvPr>
            <p:cNvSpPr/>
            <p:nvPr/>
          </p:nvSpPr>
          <p:spPr>
            <a:xfrm>
              <a:off x="6453561" y="2213855"/>
              <a:ext cx="206457" cy="265925"/>
            </a:xfrm>
            <a:custGeom>
              <a:avLst/>
              <a:gdLst/>
              <a:ahLst/>
              <a:cxnLst/>
              <a:rect l="l" t="t" r="r" b="b"/>
              <a:pathLst>
                <a:path w="72251" h="93062" extrusionOk="0">
                  <a:moveTo>
                    <a:pt x="56064" y="39604"/>
                  </a:moveTo>
                  <a:cubicBezTo>
                    <a:pt x="63921" y="54133"/>
                    <a:pt x="71383" y="72216"/>
                    <a:pt x="72252" y="89312"/>
                  </a:cubicBezTo>
                  <a:lnTo>
                    <a:pt x="54445" y="93062"/>
                  </a:lnTo>
                  <a:lnTo>
                    <a:pt x="12397" y="21284"/>
                  </a:lnTo>
                  <a:lnTo>
                    <a:pt x="0" y="3"/>
                  </a:lnTo>
                  <a:cubicBezTo>
                    <a:pt x="20570" y="-312"/>
                    <a:pt x="46273" y="21482"/>
                    <a:pt x="56064" y="39604"/>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 name="Google Shape;663;p28">
              <a:extLst>
                <a:ext uri="{FF2B5EF4-FFF2-40B4-BE49-F238E27FC236}">
                  <a16:creationId xmlns:a16="http://schemas.microsoft.com/office/drawing/2014/main" id="{E352E120-6C42-4150-8564-C917082F21CB}"/>
                </a:ext>
              </a:extLst>
            </p:cNvPr>
            <p:cNvSpPr/>
            <p:nvPr/>
          </p:nvSpPr>
          <p:spPr>
            <a:xfrm>
              <a:off x="6453675" y="2213867"/>
              <a:ext cx="197545" cy="801129"/>
            </a:xfrm>
            <a:custGeom>
              <a:avLst/>
              <a:gdLst/>
              <a:ahLst/>
              <a:cxnLst/>
              <a:rect l="l" t="t" r="r" b="b"/>
              <a:pathLst>
                <a:path w="69132" h="280360" extrusionOk="0">
                  <a:moveTo>
                    <a:pt x="12397" y="21320"/>
                  </a:moveTo>
                  <a:lnTo>
                    <a:pt x="54446" y="93099"/>
                  </a:lnTo>
                  <a:lnTo>
                    <a:pt x="54485" y="93178"/>
                  </a:lnTo>
                  <a:lnTo>
                    <a:pt x="69133" y="280361"/>
                  </a:lnTo>
                  <a:lnTo>
                    <a:pt x="7778" y="185881"/>
                  </a:lnTo>
                  <a:lnTo>
                    <a:pt x="0" y="0"/>
                  </a:lnTo>
                  <a:lnTo>
                    <a:pt x="12397" y="21320"/>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664;p28">
              <a:extLst>
                <a:ext uri="{FF2B5EF4-FFF2-40B4-BE49-F238E27FC236}">
                  <a16:creationId xmlns:a16="http://schemas.microsoft.com/office/drawing/2014/main" id="{EA1485A8-4CDA-431E-ABB8-E77AB5BB8AC7}"/>
                </a:ext>
              </a:extLst>
            </p:cNvPr>
            <p:cNvSpPr/>
            <p:nvPr/>
          </p:nvSpPr>
          <p:spPr>
            <a:xfrm>
              <a:off x="6664165" y="2414960"/>
              <a:ext cx="489184" cy="110697"/>
            </a:xfrm>
            <a:custGeom>
              <a:avLst/>
              <a:gdLst/>
              <a:ahLst/>
              <a:cxnLst/>
              <a:rect l="l" t="t" r="r" b="b"/>
              <a:pathLst>
                <a:path w="171193" h="38739" extrusionOk="0">
                  <a:moveTo>
                    <a:pt x="0" y="18643"/>
                  </a:moveTo>
                  <a:cubicBezTo>
                    <a:pt x="10107" y="15445"/>
                    <a:pt x="77305" y="-4651"/>
                    <a:pt x="146794" y="994"/>
                  </a:cubicBezTo>
                  <a:cubicBezTo>
                    <a:pt x="157927" y="1902"/>
                    <a:pt x="167522" y="9246"/>
                    <a:pt x="171193" y="19827"/>
                  </a:cubicBezTo>
                  <a:lnTo>
                    <a:pt x="171193" y="19827"/>
                  </a:lnTo>
                  <a:lnTo>
                    <a:pt x="18675" y="38739"/>
                  </a:lnTo>
                  <a:cubicBezTo>
                    <a:pt x="17609" y="35857"/>
                    <a:pt x="16543" y="33369"/>
                    <a:pt x="15516" y="31159"/>
                  </a:cubicBezTo>
                  <a:cubicBezTo>
                    <a:pt x="12397" y="24486"/>
                    <a:pt x="6514" y="20143"/>
                    <a:pt x="0" y="18682"/>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 name="Google Shape;665;p28">
              <a:extLst>
                <a:ext uri="{FF2B5EF4-FFF2-40B4-BE49-F238E27FC236}">
                  <a16:creationId xmlns:a16="http://schemas.microsoft.com/office/drawing/2014/main" id="{154452BF-1DD9-4BEE-9733-530CCC3663D7}"/>
                </a:ext>
              </a:extLst>
            </p:cNvPr>
            <p:cNvSpPr/>
            <p:nvPr/>
          </p:nvSpPr>
          <p:spPr>
            <a:xfrm>
              <a:off x="6609595" y="2466651"/>
              <a:ext cx="107853" cy="65697"/>
            </a:xfrm>
            <a:custGeom>
              <a:avLst/>
              <a:gdLst/>
              <a:ahLst/>
              <a:cxnLst/>
              <a:rect l="l" t="t" r="r" b="b"/>
              <a:pathLst>
                <a:path w="37744" h="22991" extrusionOk="0">
                  <a:moveTo>
                    <a:pt x="395" y="4528"/>
                  </a:moveTo>
                  <a:cubicBezTo>
                    <a:pt x="6001" y="304"/>
                    <a:pt x="12832" y="-841"/>
                    <a:pt x="19070" y="580"/>
                  </a:cubicBezTo>
                  <a:cubicBezTo>
                    <a:pt x="25584" y="2080"/>
                    <a:pt x="31467" y="6423"/>
                    <a:pt x="34586" y="13056"/>
                  </a:cubicBezTo>
                  <a:cubicBezTo>
                    <a:pt x="35613" y="15267"/>
                    <a:pt x="36679" y="17755"/>
                    <a:pt x="37745" y="20637"/>
                  </a:cubicBezTo>
                  <a:cubicBezTo>
                    <a:pt x="5291" y="30784"/>
                    <a:pt x="0" y="4844"/>
                    <a:pt x="0" y="4844"/>
                  </a:cubicBezTo>
                  <a:cubicBezTo>
                    <a:pt x="0" y="4844"/>
                    <a:pt x="158" y="4726"/>
                    <a:pt x="395" y="452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 name="Google Shape;666;p28">
              <a:extLst>
                <a:ext uri="{FF2B5EF4-FFF2-40B4-BE49-F238E27FC236}">
                  <a16:creationId xmlns:a16="http://schemas.microsoft.com/office/drawing/2014/main" id="{BF32C3E5-BC1F-4B9E-B106-48F361EF5303}"/>
                </a:ext>
              </a:extLst>
            </p:cNvPr>
            <p:cNvSpPr/>
            <p:nvPr/>
          </p:nvSpPr>
          <p:spPr>
            <a:xfrm>
              <a:off x="6690410" y="2425625"/>
              <a:ext cx="443653" cy="57627"/>
            </a:xfrm>
            <a:custGeom>
              <a:avLst/>
              <a:gdLst/>
              <a:ahLst/>
              <a:cxnLst/>
              <a:rect l="l" t="t" r="r" b="b"/>
              <a:pathLst>
                <a:path w="155259" h="20167" extrusionOk="0">
                  <a:moveTo>
                    <a:pt x="1490" y="20128"/>
                  </a:moveTo>
                  <a:cubicBezTo>
                    <a:pt x="858" y="20128"/>
                    <a:pt x="305" y="19733"/>
                    <a:pt x="68" y="19101"/>
                  </a:cubicBezTo>
                  <a:cubicBezTo>
                    <a:pt x="-169" y="18311"/>
                    <a:pt x="226" y="17482"/>
                    <a:pt x="1016" y="17246"/>
                  </a:cubicBezTo>
                  <a:cubicBezTo>
                    <a:pt x="1845" y="16969"/>
                    <a:pt x="83178" y="-9326"/>
                    <a:pt x="154048" y="3545"/>
                  </a:cubicBezTo>
                  <a:cubicBezTo>
                    <a:pt x="154837" y="3703"/>
                    <a:pt x="155390" y="4454"/>
                    <a:pt x="155232" y="5283"/>
                  </a:cubicBezTo>
                  <a:cubicBezTo>
                    <a:pt x="155074" y="6072"/>
                    <a:pt x="154324" y="6625"/>
                    <a:pt x="153495" y="6467"/>
                  </a:cubicBezTo>
                  <a:cubicBezTo>
                    <a:pt x="83336" y="-6246"/>
                    <a:pt x="2714" y="19812"/>
                    <a:pt x="1884" y="20088"/>
                  </a:cubicBezTo>
                  <a:cubicBezTo>
                    <a:pt x="1727" y="20128"/>
                    <a:pt x="1569" y="20167"/>
                    <a:pt x="1411" y="2016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 name="Google Shape;667;p28">
              <a:extLst>
                <a:ext uri="{FF2B5EF4-FFF2-40B4-BE49-F238E27FC236}">
                  <a16:creationId xmlns:a16="http://schemas.microsoft.com/office/drawing/2014/main" id="{85550B27-2DEB-41FF-8551-0D72EE190A5E}"/>
                </a:ext>
              </a:extLst>
            </p:cNvPr>
            <p:cNvSpPr/>
            <p:nvPr/>
          </p:nvSpPr>
          <p:spPr>
            <a:xfrm>
              <a:off x="6708204" y="2461732"/>
              <a:ext cx="443744" cy="53501"/>
            </a:xfrm>
            <a:custGeom>
              <a:avLst/>
              <a:gdLst/>
              <a:ahLst/>
              <a:cxnLst/>
              <a:rect l="l" t="t" r="r" b="b"/>
              <a:pathLst>
                <a:path w="155291" h="18723" extrusionOk="0">
                  <a:moveTo>
                    <a:pt x="1470" y="18724"/>
                  </a:moveTo>
                  <a:cubicBezTo>
                    <a:pt x="878" y="18724"/>
                    <a:pt x="325" y="18369"/>
                    <a:pt x="88" y="17776"/>
                  </a:cubicBezTo>
                  <a:cubicBezTo>
                    <a:pt x="-188" y="17026"/>
                    <a:pt x="207" y="16157"/>
                    <a:pt x="957" y="15881"/>
                  </a:cubicBezTo>
                  <a:cubicBezTo>
                    <a:pt x="1431" y="15723"/>
                    <a:pt x="48335" y="-1372"/>
                    <a:pt x="153831" y="89"/>
                  </a:cubicBezTo>
                  <a:cubicBezTo>
                    <a:pt x="154660" y="89"/>
                    <a:pt x="155292" y="759"/>
                    <a:pt x="155292" y="1589"/>
                  </a:cubicBezTo>
                  <a:cubicBezTo>
                    <a:pt x="155292" y="2418"/>
                    <a:pt x="154620" y="3050"/>
                    <a:pt x="153791" y="3050"/>
                  </a:cubicBezTo>
                  <a:lnTo>
                    <a:pt x="153791" y="3050"/>
                  </a:lnTo>
                  <a:cubicBezTo>
                    <a:pt x="48769" y="1628"/>
                    <a:pt x="2457" y="18448"/>
                    <a:pt x="1983" y="18645"/>
                  </a:cubicBezTo>
                  <a:cubicBezTo>
                    <a:pt x="1826" y="18724"/>
                    <a:pt x="1628" y="18724"/>
                    <a:pt x="1470" y="1872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4" name="Google Shape;668;p28">
              <a:extLst>
                <a:ext uri="{FF2B5EF4-FFF2-40B4-BE49-F238E27FC236}">
                  <a16:creationId xmlns:a16="http://schemas.microsoft.com/office/drawing/2014/main" id="{9D0C24FF-C7A7-489D-8A52-FB5B66F27BD5}"/>
                </a:ext>
              </a:extLst>
            </p:cNvPr>
            <p:cNvSpPr/>
            <p:nvPr/>
          </p:nvSpPr>
          <p:spPr>
            <a:xfrm>
              <a:off x="6461405" y="2222655"/>
              <a:ext cx="199031" cy="249803"/>
            </a:xfrm>
            <a:custGeom>
              <a:avLst/>
              <a:gdLst/>
              <a:ahLst/>
              <a:cxnLst/>
              <a:rect l="l" t="t" r="r" b="b"/>
              <a:pathLst>
                <a:path w="69652" h="87420" extrusionOk="0">
                  <a:moveTo>
                    <a:pt x="67616" y="87421"/>
                  </a:moveTo>
                  <a:cubicBezTo>
                    <a:pt x="66747" y="87421"/>
                    <a:pt x="65918" y="86829"/>
                    <a:pt x="65721" y="85921"/>
                  </a:cubicBezTo>
                  <a:cubicBezTo>
                    <a:pt x="48428" y="15604"/>
                    <a:pt x="1997" y="4035"/>
                    <a:pt x="1523" y="3917"/>
                  </a:cubicBezTo>
                  <a:cubicBezTo>
                    <a:pt x="457" y="3680"/>
                    <a:pt x="-214" y="2614"/>
                    <a:pt x="62" y="1548"/>
                  </a:cubicBezTo>
                  <a:cubicBezTo>
                    <a:pt x="299" y="482"/>
                    <a:pt x="1365" y="-189"/>
                    <a:pt x="2431" y="47"/>
                  </a:cubicBezTo>
                  <a:cubicBezTo>
                    <a:pt x="4445" y="521"/>
                    <a:pt x="51665" y="12129"/>
                    <a:pt x="69590" y="84933"/>
                  </a:cubicBezTo>
                  <a:cubicBezTo>
                    <a:pt x="69866" y="86000"/>
                    <a:pt x="69195" y="87066"/>
                    <a:pt x="68129" y="87302"/>
                  </a:cubicBezTo>
                  <a:cubicBezTo>
                    <a:pt x="67971" y="87302"/>
                    <a:pt x="67813" y="87342"/>
                    <a:pt x="67655" y="8734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 name="Google Shape;669;p28">
              <a:extLst>
                <a:ext uri="{FF2B5EF4-FFF2-40B4-BE49-F238E27FC236}">
                  <a16:creationId xmlns:a16="http://schemas.microsoft.com/office/drawing/2014/main" id="{8438440E-C8AA-4368-8F22-7E3B258C7A44}"/>
                </a:ext>
              </a:extLst>
            </p:cNvPr>
            <p:cNvSpPr/>
            <p:nvPr/>
          </p:nvSpPr>
          <p:spPr>
            <a:xfrm>
              <a:off x="6492729" y="2277400"/>
              <a:ext cx="135288" cy="200105"/>
            </a:xfrm>
            <a:custGeom>
              <a:avLst/>
              <a:gdLst/>
              <a:ahLst/>
              <a:cxnLst/>
              <a:rect l="l" t="t" r="r" b="b"/>
              <a:pathLst>
                <a:path w="47345" h="70028" extrusionOk="0">
                  <a:moveTo>
                    <a:pt x="45339" y="70029"/>
                  </a:moveTo>
                  <a:cubicBezTo>
                    <a:pt x="44391" y="70029"/>
                    <a:pt x="43562" y="69357"/>
                    <a:pt x="43404" y="68410"/>
                  </a:cubicBezTo>
                  <a:cubicBezTo>
                    <a:pt x="37640" y="37219"/>
                    <a:pt x="1000" y="3778"/>
                    <a:pt x="645" y="3462"/>
                  </a:cubicBezTo>
                  <a:cubicBezTo>
                    <a:pt x="-145" y="2712"/>
                    <a:pt x="-224" y="1488"/>
                    <a:pt x="487" y="659"/>
                  </a:cubicBezTo>
                  <a:cubicBezTo>
                    <a:pt x="1237" y="-170"/>
                    <a:pt x="2461" y="-210"/>
                    <a:pt x="3290" y="501"/>
                  </a:cubicBezTo>
                  <a:cubicBezTo>
                    <a:pt x="4830" y="1883"/>
                    <a:pt x="41311" y="35166"/>
                    <a:pt x="47313" y="67659"/>
                  </a:cubicBezTo>
                  <a:cubicBezTo>
                    <a:pt x="47510" y="68725"/>
                    <a:pt x="46799" y="69752"/>
                    <a:pt x="45733" y="69950"/>
                  </a:cubicBezTo>
                  <a:cubicBezTo>
                    <a:pt x="45615" y="69950"/>
                    <a:pt x="45496" y="69950"/>
                    <a:pt x="45378" y="6995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6" name="Google Shape;670;p28">
              <a:extLst>
                <a:ext uri="{FF2B5EF4-FFF2-40B4-BE49-F238E27FC236}">
                  <a16:creationId xmlns:a16="http://schemas.microsoft.com/office/drawing/2014/main" id="{4B1F9260-9A1A-42E8-A9E2-C74AF3930555}"/>
                </a:ext>
              </a:extLst>
            </p:cNvPr>
            <p:cNvSpPr/>
            <p:nvPr/>
          </p:nvSpPr>
          <p:spPr>
            <a:xfrm>
              <a:off x="6604490" y="2488760"/>
              <a:ext cx="51058" cy="530812"/>
            </a:xfrm>
            <a:custGeom>
              <a:avLst/>
              <a:gdLst/>
              <a:ahLst/>
              <a:cxnLst/>
              <a:rect l="l" t="t" r="r" b="b"/>
              <a:pathLst>
                <a:path w="17868" h="185761" extrusionOk="0">
                  <a:moveTo>
                    <a:pt x="16431" y="185762"/>
                  </a:moveTo>
                  <a:cubicBezTo>
                    <a:pt x="15720" y="185762"/>
                    <a:pt x="15128" y="185288"/>
                    <a:pt x="14970" y="184578"/>
                  </a:cubicBezTo>
                  <a:cubicBezTo>
                    <a:pt x="14615" y="182762"/>
                    <a:pt x="1507" y="20136"/>
                    <a:pt x="7" y="1579"/>
                  </a:cubicBezTo>
                  <a:cubicBezTo>
                    <a:pt x="-72" y="750"/>
                    <a:pt x="559" y="40"/>
                    <a:pt x="1349" y="0"/>
                  </a:cubicBezTo>
                  <a:cubicBezTo>
                    <a:pt x="2139" y="0"/>
                    <a:pt x="2889" y="553"/>
                    <a:pt x="2928" y="1342"/>
                  </a:cubicBezTo>
                  <a:cubicBezTo>
                    <a:pt x="7943" y="63408"/>
                    <a:pt x="17458" y="181459"/>
                    <a:pt x="17853" y="184025"/>
                  </a:cubicBezTo>
                  <a:cubicBezTo>
                    <a:pt x="17971" y="184814"/>
                    <a:pt x="17418" y="185565"/>
                    <a:pt x="16629" y="185723"/>
                  </a:cubicBezTo>
                  <a:cubicBezTo>
                    <a:pt x="16550" y="185723"/>
                    <a:pt x="16471" y="185723"/>
                    <a:pt x="16392" y="18572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7" name="Google Shape;671;p28">
              <a:extLst>
                <a:ext uri="{FF2B5EF4-FFF2-40B4-BE49-F238E27FC236}">
                  <a16:creationId xmlns:a16="http://schemas.microsoft.com/office/drawing/2014/main" id="{CBE5D90D-D77F-48C5-BD16-2A2FB3197F51}"/>
                </a:ext>
              </a:extLst>
            </p:cNvPr>
            <p:cNvSpPr/>
            <p:nvPr/>
          </p:nvSpPr>
          <p:spPr>
            <a:xfrm>
              <a:off x="6714440" y="2529377"/>
              <a:ext cx="38705" cy="531212"/>
            </a:xfrm>
            <a:custGeom>
              <a:avLst/>
              <a:gdLst/>
              <a:ahLst/>
              <a:cxnLst/>
              <a:rect l="l" t="t" r="r" b="b"/>
              <a:pathLst>
                <a:path w="13545" h="185901" extrusionOk="0">
                  <a:moveTo>
                    <a:pt x="12044" y="185902"/>
                  </a:moveTo>
                  <a:cubicBezTo>
                    <a:pt x="11254" y="185902"/>
                    <a:pt x="10622" y="185310"/>
                    <a:pt x="10583" y="184520"/>
                  </a:cubicBezTo>
                  <a:lnTo>
                    <a:pt x="2" y="1601"/>
                  </a:lnTo>
                  <a:cubicBezTo>
                    <a:pt x="-38" y="772"/>
                    <a:pt x="594" y="100"/>
                    <a:pt x="1384" y="21"/>
                  </a:cubicBezTo>
                  <a:cubicBezTo>
                    <a:pt x="2213" y="-137"/>
                    <a:pt x="2884" y="614"/>
                    <a:pt x="2963" y="1403"/>
                  </a:cubicBezTo>
                  <a:lnTo>
                    <a:pt x="13544" y="184323"/>
                  </a:lnTo>
                  <a:cubicBezTo>
                    <a:pt x="13584" y="185152"/>
                    <a:pt x="12952" y="185823"/>
                    <a:pt x="12162" y="185902"/>
                  </a:cubicBezTo>
                  <a:cubicBezTo>
                    <a:pt x="12162" y="185902"/>
                    <a:pt x="12123" y="185902"/>
                    <a:pt x="12083" y="1859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8" name="Google Shape;672;p28">
              <a:extLst>
                <a:ext uri="{FF2B5EF4-FFF2-40B4-BE49-F238E27FC236}">
                  <a16:creationId xmlns:a16="http://schemas.microsoft.com/office/drawing/2014/main" id="{9BEFF7B0-7F0D-40F5-AAB7-7540CA20DCD7}"/>
                </a:ext>
              </a:extLst>
            </p:cNvPr>
            <p:cNvSpPr/>
            <p:nvPr/>
          </p:nvSpPr>
          <p:spPr>
            <a:xfrm>
              <a:off x="6384528" y="2429185"/>
              <a:ext cx="218167" cy="206154"/>
            </a:xfrm>
            <a:custGeom>
              <a:avLst/>
              <a:gdLst/>
              <a:ahLst/>
              <a:cxnLst/>
              <a:rect l="l" t="t" r="r" b="b"/>
              <a:pathLst>
                <a:path w="76349" h="72145" extrusionOk="0">
                  <a:moveTo>
                    <a:pt x="25979" y="91"/>
                  </a:moveTo>
                  <a:cubicBezTo>
                    <a:pt x="25900" y="1473"/>
                    <a:pt x="28506" y="4828"/>
                    <a:pt x="30085" y="5421"/>
                  </a:cubicBezTo>
                  <a:cubicBezTo>
                    <a:pt x="41377" y="9685"/>
                    <a:pt x="68698" y="20542"/>
                    <a:pt x="73041" y="26899"/>
                  </a:cubicBezTo>
                  <a:cubicBezTo>
                    <a:pt x="73673" y="27807"/>
                    <a:pt x="73555" y="29070"/>
                    <a:pt x="72686" y="29742"/>
                  </a:cubicBezTo>
                  <a:cubicBezTo>
                    <a:pt x="71067" y="31005"/>
                    <a:pt x="66606" y="31953"/>
                    <a:pt x="54445" y="29149"/>
                  </a:cubicBezTo>
                  <a:cubicBezTo>
                    <a:pt x="53616" y="28952"/>
                    <a:pt x="53182" y="30057"/>
                    <a:pt x="53932" y="30452"/>
                  </a:cubicBezTo>
                  <a:cubicBezTo>
                    <a:pt x="60486" y="33769"/>
                    <a:pt x="70436" y="39454"/>
                    <a:pt x="75766" y="45495"/>
                  </a:cubicBezTo>
                  <a:cubicBezTo>
                    <a:pt x="76950" y="46837"/>
                    <a:pt x="76239" y="48969"/>
                    <a:pt x="74463" y="49325"/>
                  </a:cubicBezTo>
                  <a:cubicBezTo>
                    <a:pt x="71067" y="49956"/>
                    <a:pt x="64158" y="49798"/>
                    <a:pt x="50537" y="45337"/>
                  </a:cubicBezTo>
                  <a:cubicBezTo>
                    <a:pt x="49747" y="45100"/>
                    <a:pt x="49234" y="46127"/>
                    <a:pt x="49944" y="46561"/>
                  </a:cubicBezTo>
                  <a:cubicBezTo>
                    <a:pt x="54485" y="49522"/>
                    <a:pt x="60605" y="53905"/>
                    <a:pt x="63013" y="57419"/>
                  </a:cubicBezTo>
                  <a:cubicBezTo>
                    <a:pt x="64000" y="58840"/>
                    <a:pt x="63131" y="60774"/>
                    <a:pt x="61394" y="61011"/>
                  </a:cubicBezTo>
                  <a:cubicBezTo>
                    <a:pt x="58078" y="61406"/>
                    <a:pt x="51366" y="61248"/>
                    <a:pt x="39561" y="57379"/>
                  </a:cubicBezTo>
                  <a:cubicBezTo>
                    <a:pt x="38969" y="57181"/>
                    <a:pt x="38574" y="57971"/>
                    <a:pt x="39087" y="58327"/>
                  </a:cubicBezTo>
                  <a:cubicBezTo>
                    <a:pt x="42482" y="60656"/>
                    <a:pt x="46944" y="64249"/>
                    <a:pt x="48405" y="67881"/>
                  </a:cubicBezTo>
                  <a:cubicBezTo>
                    <a:pt x="49234" y="69934"/>
                    <a:pt x="47812" y="72145"/>
                    <a:pt x="45602" y="72145"/>
                  </a:cubicBezTo>
                  <a:cubicBezTo>
                    <a:pt x="41890" y="72145"/>
                    <a:pt x="37192" y="69184"/>
                    <a:pt x="21241" y="60893"/>
                  </a:cubicBezTo>
                  <a:cubicBezTo>
                    <a:pt x="21241" y="60893"/>
                    <a:pt x="4540" y="53984"/>
                    <a:pt x="4540" y="53984"/>
                  </a:cubicBezTo>
                  <a:cubicBezTo>
                    <a:pt x="4264" y="53865"/>
                    <a:pt x="3909" y="52325"/>
                    <a:pt x="3790" y="52010"/>
                  </a:cubicBezTo>
                  <a:cubicBezTo>
                    <a:pt x="3553" y="51338"/>
                    <a:pt x="3316" y="50627"/>
                    <a:pt x="3080" y="49956"/>
                  </a:cubicBezTo>
                  <a:cubicBezTo>
                    <a:pt x="2645" y="48653"/>
                    <a:pt x="2250" y="47311"/>
                    <a:pt x="1895" y="45969"/>
                  </a:cubicBezTo>
                  <a:cubicBezTo>
                    <a:pt x="1263" y="43560"/>
                    <a:pt x="750" y="41073"/>
                    <a:pt x="395" y="38586"/>
                  </a:cubicBezTo>
                  <a:cubicBezTo>
                    <a:pt x="-474" y="32071"/>
                    <a:pt x="79" y="25438"/>
                    <a:pt x="2171" y="19200"/>
                  </a:cubicBezTo>
                  <a:cubicBezTo>
                    <a:pt x="2922" y="16950"/>
                    <a:pt x="6751" y="11541"/>
                    <a:pt x="8489" y="9922"/>
                  </a:cubicBezTo>
                  <a:cubicBezTo>
                    <a:pt x="15122" y="3802"/>
                    <a:pt x="17530" y="2262"/>
                    <a:pt x="24676" y="51"/>
                  </a:cubicBezTo>
                  <a:cubicBezTo>
                    <a:pt x="25110" y="-67"/>
                    <a:pt x="25545" y="51"/>
                    <a:pt x="26018" y="91"/>
                  </a:cubicBezTo>
                  <a:close/>
                </a:path>
              </a:pathLst>
            </a:custGeom>
            <a:solidFill>
              <a:srgbClr val="EA99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 name="Google Shape;673;p28">
              <a:extLst>
                <a:ext uri="{FF2B5EF4-FFF2-40B4-BE49-F238E27FC236}">
                  <a16:creationId xmlns:a16="http://schemas.microsoft.com/office/drawing/2014/main" id="{E0E9EB21-4847-42D8-BA6A-D0B9F9A33160}"/>
                </a:ext>
              </a:extLst>
            </p:cNvPr>
            <p:cNvSpPr/>
            <p:nvPr/>
          </p:nvSpPr>
          <p:spPr>
            <a:xfrm>
              <a:off x="6392089" y="2423765"/>
              <a:ext cx="216521" cy="217207"/>
            </a:xfrm>
            <a:custGeom>
              <a:avLst/>
              <a:gdLst/>
              <a:ahLst/>
              <a:cxnLst/>
              <a:rect l="l" t="t" r="r" b="b"/>
              <a:pathLst>
                <a:path w="75773" h="76013" extrusionOk="0">
                  <a:moveTo>
                    <a:pt x="43038" y="75934"/>
                  </a:moveTo>
                  <a:cubicBezTo>
                    <a:pt x="39603" y="75934"/>
                    <a:pt x="35971" y="73999"/>
                    <a:pt x="26259" y="68906"/>
                  </a:cubicBezTo>
                  <a:cubicBezTo>
                    <a:pt x="23850" y="67643"/>
                    <a:pt x="21047" y="66143"/>
                    <a:pt x="17770" y="64484"/>
                  </a:cubicBezTo>
                  <a:lnTo>
                    <a:pt x="1227" y="57654"/>
                  </a:lnTo>
                  <a:cubicBezTo>
                    <a:pt x="200" y="57220"/>
                    <a:pt x="-273" y="56074"/>
                    <a:pt x="161" y="55087"/>
                  </a:cubicBezTo>
                  <a:cubicBezTo>
                    <a:pt x="595" y="54100"/>
                    <a:pt x="1740" y="53587"/>
                    <a:pt x="2727" y="54021"/>
                  </a:cubicBezTo>
                  <a:lnTo>
                    <a:pt x="19428" y="60931"/>
                  </a:lnTo>
                  <a:cubicBezTo>
                    <a:pt x="22863" y="62708"/>
                    <a:pt x="25666" y="64168"/>
                    <a:pt x="28075" y="65471"/>
                  </a:cubicBezTo>
                  <a:cubicBezTo>
                    <a:pt x="36919" y="70130"/>
                    <a:pt x="40551" y="72065"/>
                    <a:pt x="43038" y="72065"/>
                  </a:cubicBezTo>
                  <a:lnTo>
                    <a:pt x="43038" y="72065"/>
                  </a:lnTo>
                  <a:cubicBezTo>
                    <a:pt x="43552" y="72065"/>
                    <a:pt x="43828" y="71788"/>
                    <a:pt x="43946" y="71591"/>
                  </a:cubicBezTo>
                  <a:cubicBezTo>
                    <a:pt x="44144" y="71275"/>
                    <a:pt x="44183" y="70880"/>
                    <a:pt x="44025" y="70485"/>
                  </a:cubicBezTo>
                  <a:cubicBezTo>
                    <a:pt x="43038" y="67998"/>
                    <a:pt x="39998" y="64918"/>
                    <a:pt x="35418" y="61839"/>
                  </a:cubicBezTo>
                  <a:cubicBezTo>
                    <a:pt x="34392" y="61128"/>
                    <a:pt x="34036" y="59786"/>
                    <a:pt x="34589" y="58680"/>
                  </a:cubicBezTo>
                  <a:cubicBezTo>
                    <a:pt x="35142" y="57535"/>
                    <a:pt x="36445" y="57022"/>
                    <a:pt x="37629" y="57417"/>
                  </a:cubicBezTo>
                  <a:cubicBezTo>
                    <a:pt x="49434" y="61286"/>
                    <a:pt x="55830" y="61326"/>
                    <a:pt x="58634" y="60970"/>
                  </a:cubicBezTo>
                  <a:cubicBezTo>
                    <a:pt x="58634" y="60970"/>
                    <a:pt x="58871" y="60457"/>
                    <a:pt x="58871" y="60457"/>
                  </a:cubicBezTo>
                  <a:cubicBezTo>
                    <a:pt x="57133" y="57930"/>
                    <a:pt x="52711" y="54258"/>
                    <a:pt x="46355" y="50113"/>
                  </a:cubicBezTo>
                  <a:cubicBezTo>
                    <a:pt x="45210" y="49363"/>
                    <a:pt x="44815" y="47941"/>
                    <a:pt x="45407" y="46717"/>
                  </a:cubicBezTo>
                  <a:cubicBezTo>
                    <a:pt x="45999" y="45494"/>
                    <a:pt x="47381" y="44901"/>
                    <a:pt x="48645" y="45336"/>
                  </a:cubicBezTo>
                  <a:cubicBezTo>
                    <a:pt x="62582" y="49916"/>
                    <a:pt x="68978" y="49797"/>
                    <a:pt x="71584" y="49284"/>
                  </a:cubicBezTo>
                  <a:lnTo>
                    <a:pt x="71742" y="48691"/>
                  </a:lnTo>
                  <a:cubicBezTo>
                    <a:pt x="66451" y="42690"/>
                    <a:pt x="56146" y="37005"/>
                    <a:pt x="50461" y="34123"/>
                  </a:cubicBezTo>
                  <a:cubicBezTo>
                    <a:pt x="49237" y="33491"/>
                    <a:pt x="48684" y="32149"/>
                    <a:pt x="49158" y="30846"/>
                  </a:cubicBezTo>
                  <a:cubicBezTo>
                    <a:pt x="49632" y="29543"/>
                    <a:pt x="50935" y="28793"/>
                    <a:pt x="52317" y="29148"/>
                  </a:cubicBezTo>
                  <a:cubicBezTo>
                    <a:pt x="65425" y="32109"/>
                    <a:pt x="68425" y="30451"/>
                    <a:pt x="68899" y="30096"/>
                  </a:cubicBezTo>
                  <a:cubicBezTo>
                    <a:pt x="66096" y="25910"/>
                    <a:pt x="49987" y="17974"/>
                    <a:pt x="26811" y="9210"/>
                  </a:cubicBezTo>
                  <a:cubicBezTo>
                    <a:pt x="24600" y="8381"/>
                    <a:pt x="21323" y="4314"/>
                    <a:pt x="21442" y="1905"/>
                  </a:cubicBezTo>
                  <a:cubicBezTo>
                    <a:pt x="21481" y="800"/>
                    <a:pt x="22389" y="-108"/>
                    <a:pt x="23495" y="10"/>
                  </a:cubicBezTo>
                  <a:cubicBezTo>
                    <a:pt x="24561" y="50"/>
                    <a:pt x="25390" y="918"/>
                    <a:pt x="25390" y="1985"/>
                  </a:cubicBezTo>
                  <a:cubicBezTo>
                    <a:pt x="25587" y="2893"/>
                    <a:pt x="27403" y="5182"/>
                    <a:pt x="28193" y="5459"/>
                  </a:cubicBezTo>
                  <a:cubicBezTo>
                    <a:pt x="42683" y="10947"/>
                    <a:pt x="67596" y="21133"/>
                    <a:pt x="72097" y="27648"/>
                  </a:cubicBezTo>
                  <a:cubicBezTo>
                    <a:pt x="73321" y="29464"/>
                    <a:pt x="72966" y="31872"/>
                    <a:pt x="71307" y="33175"/>
                  </a:cubicBezTo>
                  <a:cubicBezTo>
                    <a:pt x="69215" y="34794"/>
                    <a:pt x="65267" y="35189"/>
                    <a:pt x="59344" y="34439"/>
                  </a:cubicBezTo>
                  <a:cubicBezTo>
                    <a:pt x="65030" y="37755"/>
                    <a:pt x="70913" y="41782"/>
                    <a:pt x="74703" y="46085"/>
                  </a:cubicBezTo>
                  <a:cubicBezTo>
                    <a:pt x="75729" y="47231"/>
                    <a:pt x="76045" y="48889"/>
                    <a:pt x="75532" y="50350"/>
                  </a:cubicBezTo>
                  <a:cubicBezTo>
                    <a:pt x="75019" y="51811"/>
                    <a:pt x="73834" y="52877"/>
                    <a:pt x="72294" y="53153"/>
                  </a:cubicBezTo>
                  <a:cubicBezTo>
                    <a:pt x="68307" y="53903"/>
                    <a:pt x="62503" y="53311"/>
                    <a:pt x="54962" y="51337"/>
                  </a:cubicBezTo>
                  <a:cubicBezTo>
                    <a:pt x="58397" y="53943"/>
                    <a:pt x="60766" y="56272"/>
                    <a:pt x="62108" y="58246"/>
                  </a:cubicBezTo>
                  <a:cubicBezTo>
                    <a:pt x="62977" y="59509"/>
                    <a:pt x="63095" y="61049"/>
                    <a:pt x="62463" y="62431"/>
                  </a:cubicBezTo>
                  <a:cubicBezTo>
                    <a:pt x="61832" y="63813"/>
                    <a:pt x="60568" y="64721"/>
                    <a:pt x="59068" y="64918"/>
                  </a:cubicBezTo>
                  <a:cubicBezTo>
                    <a:pt x="56067" y="65274"/>
                    <a:pt x="51132" y="65195"/>
                    <a:pt x="43394" y="63221"/>
                  </a:cubicBezTo>
                  <a:cubicBezTo>
                    <a:pt x="45486" y="65235"/>
                    <a:pt x="46908" y="67209"/>
                    <a:pt x="47658" y="69064"/>
                  </a:cubicBezTo>
                  <a:cubicBezTo>
                    <a:pt x="48289" y="70644"/>
                    <a:pt x="48092" y="72460"/>
                    <a:pt x="47144" y="73841"/>
                  </a:cubicBezTo>
                  <a:cubicBezTo>
                    <a:pt x="46197" y="75223"/>
                    <a:pt x="44657" y="76013"/>
                    <a:pt x="42999" y="76013"/>
                  </a:cubicBezTo>
                  <a:lnTo>
                    <a:pt x="42999" y="76013"/>
                  </a:lnTo>
                  <a:close/>
                  <a:moveTo>
                    <a:pt x="37629" y="58522"/>
                  </a:moveTo>
                  <a:cubicBezTo>
                    <a:pt x="37629" y="58522"/>
                    <a:pt x="37629" y="58522"/>
                    <a:pt x="37629" y="58522"/>
                  </a:cubicBezTo>
                  <a:cubicBezTo>
                    <a:pt x="37629" y="58522"/>
                    <a:pt x="37629" y="58522"/>
                    <a:pt x="37629" y="58522"/>
                  </a:cubicBezTo>
                  <a:close/>
                  <a:moveTo>
                    <a:pt x="48487" y="46757"/>
                  </a:moveTo>
                  <a:cubicBezTo>
                    <a:pt x="48487" y="46757"/>
                    <a:pt x="48487" y="46757"/>
                    <a:pt x="48487" y="46757"/>
                  </a:cubicBezTo>
                  <a:cubicBezTo>
                    <a:pt x="48487" y="46757"/>
                    <a:pt x="48487" y="46757"/>
                    <a:pt x="48487" y="4675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 name="Google Shape;674;p28">
              <a:extLst>
                <a:ext uri="{FF2B5EF4-FFF2-40B4-BE49-F238E27FC236}">
                  <a16:creationId xmlns:a16="http://schemas.microsoft.com/office/drawing/2014/main" id="{E3E65862-2666-4D0F-B76D-6A5DE63AD701}"/>
                </a:ext>
              </a:extLst>
            </p:cNvPr>
            <p:cNvSpPr/>
            <p:nvPr/>
          </p:nvSpPr>
          <p:spPr>
            <a:xfrm>
              <a:off x="7005089" y="2694509"/>
              <a:ext cx="869906" cy="296037"/>
            </a:xfrm>
            <a:custGeom>
              <a:avLst/>
              <a:gdLst/>
              <a:ahLst/>
              <a:cxnLst/>
              <a:rect l="l" t="t" r="r" b="b"/>
              <a:pathLst>
                <a:path w="304429" h="103600" extrusionOk="0">
                  <a:moveTo>
                    <a:pt x="29043" y="53221"/>
                  </a:moveTo>
                  <a:cubicBezTo>
                    <a:pt x="29951" y="53024"/>
                    <a:pt x="29793" y="51721"/>
                    <a:pt x="28846" y="51682"/>
                  </a:cubicBezTo>
                  <a:cubicBezTo>
                    <a:pt x="14790" y="51129"/>
                    <a:pt x="10289" y="48760"/>
                    <a:pt x="8986" y="46944"/>
                  </a:cubicBezTo>
                  <a:cubicBezTo>
                    <a:pt x="8276" y="45957"/>
                    <a:pt x="8552" y="44575"/>
                    <a:pt x="9460" y="43785"/>
                  </a:cubicBezTo>
                  <a:cubicBezTo>
                    <a:pt x="16014" y="38219"/>
                    <a:pt x="48626" y="34507"/>
                    <a:pt x="62011" y="33165"/>
                  </a:cubicBezTo>
                  <a:cubicBezTo>
                    <a:pt x="63866" y="32967"/>
                    <a:pt x="64498" y="30559"/>
                    <a:pt x="62958" y="29493"/>
                  </a:cubicBezTo>
                  <a:cubicBezTo>
                    <a:pt x="48192" y="19307"/>
                    <a:pt x="49218" y="13898"/>
                    <a:pt x="49218" y="13898"/>
                  </a:cubicBezTo>
                  <a:cubicBezTo>
                    <a:pt x="50284" y="8291"/>
                    <a:pt x="68288" y="14253"/>
                    <a:pt x="68288" y="14253"/>
                  </a:cubicBezTo>
                  <a:lnTo>
                    <a:pt x="102045" y="28190"/>
                  </a:lnTo>
                  <a:lnTo>
                    <a:pt x="218003" y="27124"/>
                  </a:lnTo>
                  <a:lnTo>
                    <a:pt x="217451" y="5449"/>
                  </a:lnTo>
                  <a:lnTo>
                    <a:pt x="300757" y="0"/>
                  </a:lnTo>
                  <a:lnTo>
                    <a:pt x="303955" y="29849"/>
                  </a:lnTo>
                  <a:cubicBezTo>
                    <a:pt x="304587" y="35850"/>
                    <a:pt x="304587" y="41890"/>
                    <a:pt x="303955" y="47892"/>
                  </a:cubicBezTo>
                  <a:cubicBezTo>
                    <a:pt x="303955" y="47892"/>
                    <a:pt x="303955" y="47931"/>
                    <a:pt x="303955" y="47971"/>
                  </a:cubicBezTo>
                  <a:cubicBezTo>
                    <a:pt x="300560" y="80425"/>
                    <a:pt x="283069" y="102850"/>
                    <a:pt x="251721" y="103600"/>
                  </a:cubicBezTo>
                  <a:lnTo>
                    <a:pt x="98057" y="93967"/>
                  </a:lnTo>
                  <a:lnTo>
                    <a:pt x="55496" y="95507"/>
                  </a:lnTo>
                  <a:cubicBezTo>
                    <a:pt x="38400" y="101863"/>
                    <a:pt x="29912" y="101626"/>
                    <a:pt x="25924" y="100560"/>
                  </a:cubicBezTo>
                  <a:cubicBezTo>
                    <a:pt x="23674" y="99968"/>
                    <a:pt x="22647" y="97283"/>
                    <a:pt x="23989" y="95388"/>
                  </a:cubicBezTo>
                  <a:cubicBezTo>
                    <a:pt x="26556" y="91716"/>
                    <a:pt x="32636" y="89071"/>
                    <a:pt x="37058" y="87531"/>
                  </a:cubicBezTo>
                  <a:cubicBezTo>
                    <a:pt x="37729" y="87294"/>
                    <a:pt x="37492" y="86347"/>
                    <a:pt x="36782" y="86386"/>
                  </a:cubicBezTo>
                  <a:cubicBezTo>
                    <a:pt x="22924" y="87137"/>
                    <a:pt x="15659" y="85360"/>
                    <a:pt x="12184" y="83978"/>
                  </a:cubicBezTo>
                  <a:cubicBezTo>
                    <a:pt x="10368" y="83267"/>
                    <a:pt x="9973" y="80819"/>
                    <a:pt x="11513" y="79556"/>
                  </a:cubicBezTo>
                  <a:cubicBezTo>
                    <a:pt x="15185" y="76476"/>
                    <a:pt x="22924" y="73555"/>
                    <a:pt x="28648" y="71699"/>
                  </a:cubicBezTo>
                  <a:cubicBezTo>
                    <a:pt x="29517" y="71423"/>
                    <a:pt x="29280" y="70120"/>
                    <a:pt x="28332" y="70159"/>
                  </a:cubicBezTo>
                  <a:cubicBezTo>
                    <a:pt x="12382" y="70988"/>
                    <a:pt x="4920" y="69212"/>
                    <a:pt x="1445" y="67514"/>
                  </a:cubicBezTo>
                  <a:cubicBezTo>
                    <a:pt x="-371" y="66645"/>
                    <a:pt x="-489" y="64119"/>
                    <a:pt x="1169" y="63013"/>
                  </a:cubicBezTo>
                  <a:cubicBezTo>
                    <a:pt x="8710" y="58039"/>
                    <a:pt x="21068" y="54840"/>
                    <a:pt x="29083" y="53142"/>
                  </a:cubicBezTo>
                  <a:close/>
                </a:path>
              </a:pathLst>
            </a:custGeom>
            <a:solidFill>
              <a:srgbClr val="EA99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 name="Google Shape;675;p28">
              <a:extLst>
                <a:ext uri="{FF2B5EF4-FFF2-40B4-BE49-F238E27FC236}">
                  <a16:creationId xmlns:a16="http://schemas.microsoft.com/office/drawing/2014/main" id="{B5269518-97B9-462E-8DDE-AADFE24BFB9D}"/>
                </a:ext>
              </a:extLst>
            </p:cNvPr>
            <p:cNvSpPr/>
            <p:nvPr/>
          </p:nvSpPr>
          <p:spPr>
            <a:xfrm>
              <a:off x="7000734" y="2690096"/>
              <a:ext cx="878315" cy="304730"/>
            </a:xfrm>
            <a:custGeom>
              <a:avLst/>
              <a:gdLst/>
              <a:ahLst/>
              <a:cxnLst/>
              <a:rect l="l" t="t" r="r" b="b"/>
              <a:pathLst>
                <a:path w="307372" h="106642" extrusionOk="0">
                  <a:moveTo>
                    <a:pt x="253282" y="106643"/>
                  </a:moveTo>
                  <a:lnTo>
                    <a:pt x="99461" y="97009"/>
                  </a:lnTo>
                  <a:lnTo>
                    <a:pt x="57294" y="98549"/>
                  </a:lnTo>
                  <a:cubicBezTo>
                    <a:pt x="40278" y="104827"/>
                    <a:pt x="31473" y="104747"/>
                    <a:pt x="27051" y="103563"/>
                  </a:cubicBezTo>
                  <a:cubicBezTo>
                    <a:pt x="25512" y="103129"/>
                    <a:pt x="24248" y="101984"/>
                    <a:pt x="23695" y="100484"/>
                  </a:cubicBezTo>
                  <a:cubicBezTo>
                    <a:pt x="23143" y="98983"/>
                    <a:pt x="23379" y="97404"/>
                    <a:pt x="24248" y="96101"/>
                  </a:cubicBezTo>
                  <a:cubicBezTo>
                    <a:pt x="26143" y="93416"/>
                    <a:pt x="29657" y="91245"/>
                    <a:pt x="33250" y="89626"/>
                  </a:cubicBezTo>
                  <a:cubicBezTo>
                    <a:pt x="22629" y="89863"/>
                    <a:pt x="16510" y="88323"/>
                    <a:pt x="13114" y="86941"/>
                  </a:cubicBezTo>
                  <a:cubicBezTo>
                    <a:pt x="11772" y="86428"/>
                    <a:pt x="10864" y="85244"/>
                    <a:pt x="10627" y="83822"/>
                  </a:cubicBezTo>
                  <a:cubicBezTo>
                    <a:pt x="10390" y="82401"/>
                    <a:pt x="10903" y="80979"/>
                    <a:pt x="12048" y="80032"/>
                  </a:cubicBezTo>
                  <a:cubicBezTo>
                    <a:pt x="14970" y="77584"/>
                    <a:pt x="20221" y="75255"/>
                    <a:pt x="25196" y="73438"/>
                  </a:cubicBezTo>
                  <a:cubicBezTo>
                    <a:pt x="12048" y="73715"/>
                    <a:pt x="5534" y="72056"/>
                    <a:pt x="2296" y="70477"/>
                  </a:cubicBezTo>
                  <a:cubicBezTo>
                    <a:pt x="954" y="69846"/>
                    <a:pt x="125" y="68582"/>
                    <a:pt x="6" y="67082"/>
                  </a:cubicBezTo>
                  <a:cubicBezTo>
                    <a:pt x="-73" y="65581"/>
                    <a:pt x="598" y="64200"/>
                    <a:pt x="1822" y="63410"/>
                  </a:cubicBezTo>
                  <a:cubicBezTo>
                    <a:pt x="8060" y="59304"/>
                    <a:pt x="17418" y="56382"/>
                    <a:pt x="25433" y="54448"/>
                  </a:cubicBezTo>
                  <a:cubicBezTo>
                    <a:pt x="16549" y="53737"/>
                    <a:pt x="11298" y="52079"/>
                    <a:pt x="9324" y="49394"/>
                  </a:cubicBezTo>
                  <a:cubicBezTo>
                    <a:pt x="8179" y="47814"/>
                    <a:pt x="8495" y="45564"/>
                    <a:pt x="10035" y="44261"/>
                  </a:cubicBezTo>
                  <a:cubicBezTo>
                    <a:pt x="16668" y="38655"/>
                    <a:pt x="46318" y="34983"/>
                    <a:pt x="63414" y="33285"/>
                  </a:cubicBezTo>
                  <a:cubicBezTo>
                    <a:pt x="63730" y="33285"/>
                    <a:pt x="63848" y="33009"/>
                    <a:pt x="63888" y="32891"/>
                  </a:cubicBezTo>
                  <a:cubicBezTo>
                    <a:pt x="63888" y="32733"/>
                    <a:pt x="63927" y="32495"/>
                    <a:pt x="63691" y="32298"/>
                  </a:cubicBezTo>
                  <a:cubicBezTo>
                    <a:pt x="48885" y="22073"/>
                    <a:pt x="49122" y="16269"/>
                    <a:pt x="49359" y="15202"/>
                  </a:cubicBezTo>
                  <a:cubicBezTo>
                    <a:pt x="49556" y="14097"/>
                    <a:pt x="50227" y="13189"/>
                    <a:pt x="51254" y="12557"/>
                  </a:cubicBezTo>
                  <a:cubicBezTo>
                    <a:pt x="55952" y="9793"/>
                    <a:pt x="68863" y="13939"/>
                    <a:pt x="70323" y="14413"/>
                  </a:cubicBezTo>
                  <a:lnTo>
                    <a:pt x="103883" y="28271"/>
                  </a:lnTo>
                  <a:cubicBezTo>
                    <a:pt x="111582" y="28192"/>
                    <a:pt x="219525" y="27205"/>
                    <a:pt x="219525" y="27205"/>
                  </a:cubicBezTo>
                  <a:lnTo>
                    <a:pt x="219525" y="30166"/>
                  </a:lnTo>
                  <a:cubicBezTo>
                    <a:pt x="219525" y="30166"/>
                    <a:pt x="107989" y="31193"/>
                    <a:pt x="103607" y="31232"/>
                  </a:cubicBezTo>
                  <a:cubicBezTo>
                    <a:pt x="103251" y="31153"/>
                    <a:pt x="103212" y="31232"/>
                    <a:pt x="103014" y="31114"/>
                  </a:cubicBezTo>
                  <a:lnTo>
                    <a:pt x="69257" y="17177"/>
                  </a:lnTo>
                  <a:cubicBezTo>
                    <a:pt x="64362" y="15558"/>
                    <a:pt x="55399" y="13544"/>
                    <a:pt x="52715" y="15124"/>
                  </a:cubicBezTo>
                  <a:cubicBezTo>
                    <a:pt x="52320" y="15360"/>
                    <a:pt x="52241" y="15558"/>
                    <a:pt x="52201" y="15755"/>
                  </a:cubicBezTo>
                  <a:lnTo>
                    <a:pt x="52201" y="15755"/>
                  </a:lnTo>
                  <a:cubicBezTo>
                    <a:pt x="52201" y="15755"/>
                    <a:pt x="52004" y="20690"/>
                    <a:pt x="65309" y="29851"/>
                  </a:cubicBezTo>
                  <a:cubicBezTo>
                    <a:pt x="66533" y="30679"/>
                    <a:pt x="67086" y="32180"/>
                    <a:pt x="66691" y="33601"/>
                  </a:cubicBezTo>
                  <a:cubicBezTo>
                    <a:pt x="66296" y="35022"/>
                    <a:pt x="65112" y="36049"/>
                    <a:pt x="63651" y="36207"/>
                  </a:cubicBezTo>
                  <a:cubicBezTo>
                    <a:pt x="35579" y="38971"/>
                    <a:pt x="16233" y="42801"/>
                    <a:pt x="11930" y="46472"/>
                  </a:cubicBezTo>
                  <a:cubicBezTo>
                    <a:pt x="11574" y="46788"/>
                    <a:pt x="11456" y="47301"/>
                    <a:pt x="11693" y="47617"/>
                  </a:cubicBezTo>
                  <a:cubicBezTo>
                    <a:pt x="12443" y="48683"/>
                    <a:pt x="15838" y="51171"/>
                    <a:pt x="30447" y="51723"/>
                  </a:cubicBezTo>
                  <a:cubicBezTo>
                    <a:pt x="31631" y="51763"/>
                    <a:pt x="32539" y="52671"/>
                    <a:pt x="32658" y="53816"/>
                  </a:cubicBezTo>
                  <a:cubicBezTo>
                    <a:pt x="32737" y="54961"/>
                    <a:pt x="31987" y="55948"/>
                    <a:pt x="30881" y="56185"/>
                  </a:cubicBezTo>
                  <a:cubicBezTo>
                    <a:pt x="23893" y="57645"/>
                    <a:pt x="11022" y="60844"/>
                    <a:pt x="3481" y="65818"/>
                  </a:cubicBezTo>
                  <a:cubicBezTo>
                    <a:pt x="3007" y="66134"/>
                    <a:pt x="2967" y="66647"/>
                    <a:pt x="2967" y="66845"/>
                  </a:cubicBezTo>
                  <a:cubicBezTo>
                    <a:pt x="2967" y="67042"/>
                    <a:pt x="3046" y="67516"/>
                    <a:pt x="3560" y="67753"/>
                  </a:cubicBezTo>
                  <a:cubicBezTo>
                    <a:pt x="6837" y="69332"/>
                    <a:pt x="14022" y="71069"/>
                    <a:pt x="29736" y="70240"/>
                  </a:cubicBezTo>
                  <a:cubicBezTo>
                    <a:pt x="30921" y="70161"/>
                    <a:pt x="31908" y="70951"/>
                    <a:pt x="32105" y="72096"/>
                  </a:cubicBezTo>
                  <a:cubicBezTo>
                    <a:pt x="32302" y="73241"/>
                    <a:pt x="31671" y="74307"/>
                    <a:pt x="30565" y="74662"/>
                  </a:cubicBezTo>
                  <a:cubicBezTo>
                    <a:pt x="22550" y="77268"/>
                    <a:pt x="16628" y="79953"/>
                    <a:pt x="13943" y="82243"/>
                  </a:cubicBezTo>
                  <a:cubicBezTo>
                    <a:pt x="13509" y="82638"/>
                    <a:pt x="13509" y="83112"/>
                    <a:pt x="13549" y="83309"/>
                  </a:cubicBezTo>
                  <a:cubicBezTo>
                    <a:pt x="13549" y="83506"/>
                    <a:pt x="13706" y="83940"/>
                    <a:pt x="14220" y="84138"/>
                  </a:cubicBezTo>
                  <a:cubicBezTo>
                    <a:pt x="17181" y="85322"/>
                    <a:pt x="24248" y="87178"/>
                    <a:pt x="38185" y="86428"/>
                  </a:cubicBezTo>
                  <a:cubicBezTo>
                    <a:pt x="39251" y="86349"/>
                    <a:pt x="40159" y="87060"/>
                    <a:pt x="40357" y="88126"/>
                  </a:cubicBezTo>
                  <a:cubicBezTo>
                    <a:pt x="40554" y="89152"/>
                    <a:pt x="40001" y="90139"/>
                    <a:pt x="39014" y="90455"/>
                  </a:cubicBezTo>
                  <a:cubicBezTo>
                    <a:pt x="32855" y="92587"/>
                    <a:pt x="28473" y="95193"/>
                    <a:pt x="26657" y="97759"/>
                  </a:cubicBezTo>
                  <a:cubicBezTo>
                    <a:pt x="26301" y="98233"/>
                    <a:pt x="26262" y="98865"/>
                    <a:pt x="26459" y="99418"/>
                  </a:cubicBezTo>
                  <a:cubicBezTo>
                    <a:pt x="26696" y="100010"/>
                    <a:pt x="27170" y="100484"/>
                    <a:pt x="27801" y="100641"/>
                  </a:cubicBezTo>
                  <a:cubicBezTo>
                    <a:pt x="31078" y="101550"/>
                    <a:pt x="39172" y="102063"/>
                    <a:pt x="56465" y="95627"/>
                  </a:cubicBezTo>
                  <a:cubicBezTo>
                    <a:pt x="56623" y="95588"/>
                    <a:pt x="56781" y="95548"/>
                    <a:pt x="56939" y="95548"/>
                  </a:cubicBezTo>
                  <a:lnTo>
                    <a:pt x="99500" y="94009"/>
                  </a:lnTo>
                  <a:lnTo>
                    <a:pt x="253322" y="103642"/>
                  </a:lnTo>
                  <a:cubicBezTo>
                    <a:pt x="281907" y="102931"/>
                    <a:pt x="300424" y="83112"/>
                    <a:pt x="303977" y="49315"/>
                  </a:cubicBezTo>
                  <a:cubicBezTo>
                    <a:pt x="304609" y="43235"/>
                    <a:pt x="304609" y="37273"/>
                    <a:pt x="303977" y="31469"/>
                  </a:cubicBezTo>
                  <a:lnTo>
                    <a:pt x="300779" y="1621"/>
                  </a:lnTo>
                  <a:cubicBezTo>
                    <a:pt x="300700" y="792"/>
                    <a:pt x="301292" y="81"/>
                    <a:pt x="302082" y="2"/>
                  </a:cubicBezTo>
                  <a:cubicBezTo>
                    <a:pt x="302911" y="-38"/>
                    <a:pt x="303622" y="515"/>
                    <a:pt x="303701" y="1305"/>
                  </a:cubicBezTo>
                  <a:lnTo>
                    <a:pt x="306899" y="31153"/>
                  </a:lnTo>
                  <a:cubicBezTo>
                    <a:pt x="307530" y="37155"/>
                    <a:pt x="307530" y="43314"/>
                    <a:pt x="306899" y="49512"/>
                  </a:cubicBezTo>
                  <a:cubicBezTo>
                    <a:pt x="303148" y="85046"/>
                    <a:pt x="283604" y="105814"/>
                    <a:pt x="253243" y="10656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2" name="Google Shape;676;p28">
              <a:extLst>
                <a:ext uri="{FF2B5EF4-FFF2-40B4-BE49-F238E27FC236}">
                  <a16:creationId xmlns:a16="http://schemas.microsoft.com/office/drawing/2014/main" id="{F3BE3ACF-7127-4E69-948F-CE6BD208CE0F}"/>
                </a:ext>
              </a:extLst>
            </p:cNvPr>
            <p:cNvSpPr/>
            <p:nvPr/>
          </p:nvSpPr>
          <p:spPr>
            <a:xfrm>
              <a:off x="6528472" y="3395361"/>
              <a:ext cx="250231" cy="48172"/>
            </a:xfrm>
            <a:custGeom>
              <a:avLst/>
              <a:gdLst/>
              <a:ahLst/>
              <a:cxnLst/>
              <a:rect l="l" t="t" r="r" b="b"/>
              <a:pathLst>
                <a:path w="87570" h="16858" extrusionOk="0">
                  <a:moveTo>
                    <a:pt x="87018" y="16859"/>
                  </a:moveTo>
                  <a:lnTo>
                    <a:pt x="87571" y="0"/>
                  </a:lnTo>
                  <a:lnTo>
                    <a:pt x="2132" y="1382"/>
                  </a:lnTo>
                  <a:lnTo>
                    <a:pt x="0" y="15872"/>
                  </a:lnTo>
                  <a:lnTo>
                    <a:pt x="87018" y="16859"/>
                  </a:lnTo>
                  <a:close/>
                </a:path>
              </a:pathLst>
            </a:custGeom>
            <a:solidFill>
              <a:srgbClr val="EA99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 name="Google Shape;677;p28">
              <a:extLst>
                <a:ext uri="{FF2B5EF4-FFF2-40B4-BE49-F238E27FC236}">
                  <a16:creationId xmlns:a16="http://schemas.microsoft.com/office/drawing/2014/main" id="{B32FFD44-4ABD-4BA0-91C2-079FEFE77A8F}"/>
                </a:ext>
              </a:extLst>
            </p:cNvPr>
            <p:cNvSpPr/>
            <p:nvPr/>
          </p:nvSpPr>
          <p:spPr>
            <a:xfrm>
              <a:off x="6441132" y="2680513"/>
              <a:ext cx="1304354" cy="1017347"/>
            </a:xfrm>
            <a:custGeom>
              <a:avLst/>
              <a:gdLst/>
              <a:ahLst/>
              <a:cxnLst/>
              <a:rect l="l" t="t" r="r" b="b"/>
              <a:pathLst>
                <a:path w="456467" h="356027" extrusionOk="0">
                  <a:moveTo>
                    <a:pt x="244472" y="321812"/>
                  </a:moveTo>
                  <a:lnTo>
                    <a:pt x="147978" y="206169"/>
                  </a:lnTo>
                  <a:lnTo>
                    <a:pt x="145807" y="249363"/>
                  </a:lnTo>
                  <a:lnTo>
                    <a:pt x="0" y="251731"/>
                  </a:lnTo>
                  <a:lnTo>
                    <a:pt x="11845" y="97950"/>
                  </a:lnTo>
                  <a:cubicBezTo>
                    <a:pt x="13621" y="64035"/>
                    <a:pt x="30677" y="27356"/>
                    <a:pt x="65303" y="11524"/>
                  </a:cubicBezTo>
                  <a:cubicBezTo>
                    <a:pt x="92782" y="-1032"/>
                    <a:pt x="137989" y="-9441"/>
                    <a:pt x="174747" y="19894"/>
                  </a:cubicBezTo>
                  <a:lnTo>
                    <a:pt x="446145" y="180506"/>
                  </a:lnTo>
                  <a:lnTo>
                    <a:pt x="455818" y="255522"/>
                  </a:lnTo>
                  <a:cubicBezTo>
                    <a:pt x="459332" y="282646"/>
                    <a:pt x="448435" y="309809"/>
                    <a:pt x="426720" y="326471"/>
                  </a:cubicBezTo>
                  <a:cubicBezTo>
                    <a:pt x="402281" y="345264"/>
                    <a:pt x="364734" y="357504"/>
                    <a:pt x="318342" y="355885"/>
                  </a:cubicBezTo>
                  <a:lnTo>
                    <a:pt x="318342" y="355885"/>
                  </a:lnTo>
                  <a:cubicBezTo>
                    <a:pt x="289165" y="354858"/>
                    <a:pt x="261844" y="342264"/>
                    <a:pt x="244472" y="321812"/>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4" name="Google Shape;678;p28">
              <a:extLst>
                <a:ext uri="{FF2B5EF4-FFF2-40B4-BE49-F238E27FC236}">
                  <a16:creationId xmlns:a16="http://schemas.microsoft.com/office/drawing/2014/main" id="{43A48529-4C34-4608-8A10-674CD20EA345}"/>
                </a:ext>
              </a:extLst>
            </p:cNvPr>
            <p:cNvSpPr/>
            <p:nvPr/>
          </p:nvSpPr>
          <p:spPr>
            <a:xfrm>
              <a:off x="6860421" y="3023976"/>
              <a:ext cx="12522" cy="250346"/>
            </a:xfrm>
            <a:custGeom>
              <a:avLst/>
              <a:gdLst/>
              <a:ahLst/>
              <a:cxnLst/>
              <a:rect l="l" t="t" r="r" b="b"/>
              <a:pathLst>
                <a:path w="4382" h="87610" extrusionOk="0">
                  <a:moveTo>
                    <a:pt x="1461" y="87610"/>
                  </a:moveTo>
                  <a:lnTo>
                    <a:pt x="1461" y="87610"/>
                  </a:lnTo>
                  <a:cubicBezTo>
                    <a:pt x="632" y="87610"/>
                    <a:pt x="0" y="86939"/>
                    <a:pt x="0" y="86110"/>
                  </a:cubicBezTo>
                  <a:lnTo>
                    <a:pt x="1421" y="1461"/>
                  </a:lnTo>
                  <a:cubicBezTo>
                    <a:pt x="1421" y="632"/>
                    <a:pt x="2093" y="0"/>
                    <a:pt x="2922" y="0"/>
                  </a:cubicBezTo>
                  <a:lnTo>
                    <a:pt x="2922" y="0"/>
                  </a:lnTo>
                  <a:cubicBezTo>
                    <a:pt x="3751" y="0"/>
                    <a:pt x="4383" y="671"/>
                    <a:pt x="4383" y="1500"/>
                  </a:cubicBezTo>
                  <a:lnTo>
                    <a:pt x="2961" y="86149"/>
                  </a:lnTo>
                  <a:cubicBezTo>
                    <a:pt x="2961" y="86979"/>
                    <a:pt x="2290" y="87610"/>
                    <a:pt x="1461" y="8761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5" name="Google Shape;679;p28">
              <a:extLst>
                <a:ext uri="{FF2B5EF4-FFF2-40B4-BE49-F238E27FC236}">
                  <a16:creationId xmlns:a16="http://schemas.microsoft.com/office/drawing/2014/main" id="{AC2585F3-842A-4790-A95A-D5CA764D41C5}"/>
                </a:ext>
              </a:extLst>
            </p:cNvPr>
            <p:cNvSpPr/>
            <p:nvPr/>
          </p:nvSpPr>
          <p:spPr>
            <a:xfrm>
              <a:off x="6236629" y="3640427"/>
              <a:ext cx="600309" cy="53812"/>
            </a:xfrm>
            <a:custGeom>
              <a:avLst/>
              <a:gdLst/>
              <a:ahLst/>
              <a:cxnLst/>
              <a:rect l="l" t="t" r="r" b="b"/>
              <a:pathLst>
                <a:path w="210082" h="18832" extrusionOk="0">
                  <a:moveTo>
                    <a:pt x="0" y="1343"/>
                  </a:moveTo>
                  <a:lnTo>
                    <a:pt x="118" y="18833"/>
                  </a:lnTo>
                  <a:lnTo>
                    <a:pt x="210083" y="18280"/>
                  </a:lnTo>
                  <a:lnTo>
                    <a:pt x="209017" y="0"/>
                  </a:lnTo>
                  <a:lnTo>
                    <a:pt x="0" y="134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6" name="Google Shape;680;p28">
              <a:extLst>
                <a:ext uri="{FF2B5EF4-FFF2-40B4-BE49-F238E27FC236}">
                  <a16:creationId xmlns:a16="http://schemas.microsoft.com/office/drawing/2014/main" id="{E70FA151-E2BF-4E06-9B60-A3442234AE57}"/>
                </a:ext>
              </a:extLst>
            </p:cNvPr>
            <p:cNvSpPr/>
            <p:nvPr/>
          </p:nvSpPr>
          <p:spPr>
            <a:xfrm>
              <a:off x="6236713" y="3537737"/>
              <a:ext cx="246307" cy="106432"/>
            </a:xfrm>
            <a:custGeom>
              <a:avLst/>
              <a:gdLst/>
              <a:ahLst/>
              <a:cxnLst/>
              <a:rect l="l" t="t" r="r" b="b"/>
              <a:pathLst>
                <a:path w="86070" h="37192" extrusionOk="0">
                  <a:moveTo>
                    <a:pt x="57051" y="0"/>
                  </a:moveTo>
                  <a:lnTo>
                    <a:pt x="45207" y="4106"/>
                  </a:lnTo>
                  <a:cubicBezTo>
                    <a:pt x="26729" y="10502"/>
                    <a:pt x="11055" y="21991"/>
                    <a:pt x="0" y="37192"/>
                  </a:cubicBezTo>
                  <a:lnTo>
                    <a:pt x="86070" y="36639"/>
                  </a:lnTo>
                  <a:cubicBezTo>
                    <a:pt x="80188" y="16701"/>
                    <a:pt x="68067" y="5843"/>
                    <a:pt x="57051"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7" name="Google Shape;681;p28">
              <a:extLst>
                <a:ext uri="{FF2B5EF4-FFF2-40B4-BE49-F238E27FC236}">
                  <a16:creationId xmlns:a16="http://schemas.microsoft.com/office/drawing/2014/main" id="{9E02F63A-5673-4596-837C-58694FF32C4A}"/>
                </a:ext>
              </a:extLst>
            </p:cNvPr>
            <p:cNvSpPr/>
            <p:nvPr/>
          </p:nvSpPr>
          <p:spPr>
            <a:xfrm>
              <a:off x="6399979" y="3440007"/>
              <a:ext cx="434767" cy="202694"/>
            </a:xfrm>
            <a:custGeom>
              <a:avLst/>
              <a:gdLst/>
              <a:ahLst/>
              <a:cxnLst/>
              <a:rect l="l" t="t" r="r" b="b"/>
              <a:pathLst>
                <a:path w="151926" h="70830" extrusionOk="0">
                  <a:moveTo>
                    <a:pt x="151926" y="70001"/>
                  </a:moveTo>
                  <a:lnTo>
                    <a:pt x="142490" y="36324"/>
                  </a:lnTo>
                  <a:lnTo>
                    <a:pt x="132501" y="790"/>
                  </a:lnTo>
                  <a:lnTo>
                    <a:pt x="44930" y="0"/>
                  </a:lnTo>
                  <a:lnTo>
                    <a:pt x="16424" y="28506"/>
                  </a:lnTo>
                  <a:lnTo>
                    <a:pt x="0" y="34191"/>
                  </a:lnTo>
                  <a:cubicBezTo>
                    <a:pt x="10976" y="40035"/>
                    <a:pt x="23136" y="50892"/>
                    <a:pt x="29019" y="70831"/>
                  </a:cubicBezTo>
                  <a:lnTo>
                    <a:pt x="111457" y="70278"/>
                  </a:lnTo>
                  <a:lnTo>
                    <a:pt x="151926" y="70001"/>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8" name="Google Shape;682;p28">
              <a:extLst>
                <a:ext uri="{FF2B5EF4-FFF2-40B4-BE49-F238E27FC236}">
                  <a16:creationId xmlns:a16="http://schemas.microsoft.com/office/drawing/2014/main" id="{78AA415B-3303-4AD2-9C33-8EED4318EC64}"/>
                </a:ext>
              </a:extLst>
            </p:cNvPr>
            <p:cNvSpPr/>
            <p:nvPr/>
          </p:nvSpPr>
          <p:spPr>
            <a:xfrm>
              <a:off x="6777312" y="3650368"/>
              <a:ext cx="8981" cy="45577"/>
            </a:xfrm>
            <a:custGeom>
              <a:avLst/>
              <a:gdLst/>
              <a:ahLst/>
              <a:cxnLst/>
              <a:rect l="l" t="t" r="r" b="b"/>
              <a:pathLst>
                <a:path w="3143" h="15950" extrusionOk="0">
                  <a:moveTo>
                    <a:pt x="1642" y="15951"/>
                  </a:moveTo>
                  <a:cubicBezTo>
                    <a:pt x="1011" y="15951"/>
                    <a:pt x="379" y="15517"/>
                    <a:pt x="181" y="14845"/>
                  </a:cubicBezTo>
                  <a:cubicBezTo>
                    <a:pt x="103" y="14569"/>
                    <a:pt x="-134" y="13937"/>
                    <a:pt x="103" y="1461"/>
                  </a:cubicBezTo>
                  <a:cubicBezTo>
                    <a:pt x="103" y="632"/>
                    <a:pt x="774" y="0"/>
                    <a:pt x="1603" y="0"/>
                  </a:cubicBezTo>
                  <a:lnTo>
                    <a:pt x="1603" y="0"/>
                  </a:lnTo>
                  <a:cubicBezTo>
                    <a:pt x="2432" y="0"/>
                    <a:pt x="3064" y="671"/>
                    <a:pt x="3064" y="1500"/>
                  </a:cubicBezTo>
                  <a:cubicBezTo>
                    <a:pt x="2985" y="6199"/>
                    <a:pt x="2906" y="13227"/>
                    <a:pt x="3064" y="14056"/>
                  </a:cubicBezTo>
                  <a:cubicBezTo>
                    <a:pt x="3340" y="14845"/>
                    <a:pt x="2866" y="15596"/>
                    <a:pt x="2116" y="15832"/>
                  </a:cubicBezTo>
                  <a:cubicBezTo>
                    <a:pt x="1958" y="15872"/>
                    <a:pt x="1840" y="15911"/>
                    <a:pt x="1682" y="159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9" name="Google Shape;683;p28">
              <a:extLst>
                <a:ext uri="{FF2B5EF4-FFF2-40B4-BE49-F238E27FC236}">
                  <a16:creationId xmlns:a16="http://schemas.microsoft.com/office/drawing/2014/main" id="{86B9540C-5F0C-48A7-95C1-40D4558E38C0}"/>
                </a:ext>
              </a:extLst>
            </p:cNvPr>
            <p:cNvSpPr/>
            <p:nvPr/>
          </p:nvSpPr>
          <p:spPr>
            <a:xfrm>
              <a:off x="6724885" y="3650368"/>
              <a:ext cx="8981" cy="45577"/>
            </a:xfrm>
            <a:custGeom>
              <a:avLst/>
              <a:gdLst/>
              <a:ahLst/>
              <a:cxnLst/>
              <a:rect l="l" t="t" r="r" b="b"/>
              <a:pathLst>
                <a:path w="3143" h="15950" extrusionOk="0">
                  <a:moveTo>
                    <a:pt x="1642" y="15951"/>
                  </a:moveTo>
                  <a:cubicBezTo>
                    <a:pt x="1011" y="15951"/>
                    <a:pt x="379" y="15517"/>
                    <a:pt x="182" y="14845"/>
                  </a:cubicBezTo>
                  <a:cubicBezTo>
                    <a:pt x="103" y="14569"/>
                    <a:pt x="-134" y="13937"/>
                    <a:pt x="103" y="1461"/>
                  </a:cubicBezTo>
                  <a:cubicBezTo>
                    <a:pt x="103" y="632"/>
                    <a:pt x="774" y="0"/>
                    <a:pt x="1603" y="0"/>
                  </a:cubicBezTo>
                  <a:lnTo>
                    <a:pt x="1603" y="0"/>
                  </a:lnTo>
                  <a:cubicBezTo>
                    <a:pt x="2432" y="0"/>
                    <a:pt x="3064" y="671"/>
                    <a:pt x="3064" y="1500"/>
                  </a:cubicBezTo>
                  <a:cubicBezTo>
                    <a:pt x="2985" y="6199"/>
                    <a:pt x="2906" y="13227"/>
                    <a:pt x="3064" y="14056"/>
                  </a:cubicBezTo>
                  <a:cubicBezTo>
                    <a:pt x="3340" y="14845"/>
                    <a:pt x="2866" y="15596"/>
                    <a:pt x="2116" y="15832"/>
                  </a:cubicBezTo>
                  <a:cubicBezTo>
                    <a:pt x="1958" y="15872"/>
                    <a:pt x="1840" y="15911"/>
                    <a:pt x="1682" y="159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 name="Google Shape;684;p28">
              <a:extLst>
                <a:ext uri="{FF2B5EF4-FFF2-40B4-BE49-F238E27FC236}">
                  <a16:creationId xmlns:a16="http://schemas.microsoft.com/office/drawing/2014/main" id="{C1C461EC-1991-47AE-96D6-12E669CFD30A}"/>
                </a:ext>
              </a:extLst>
            </p:cNvPr>
            <p:cNvSpPr/>
            <p:nvPr/>
          </p:nvSpPr>
          <p:spPr>
            <a:xfrm>
              <a:off x="6672573" y="3650368"/>
              <a:ext cx="8981" cy="45577"/>
            </a:xfrm>
            <a:custGeom>
              <a:avLst/>
              <a:gdLst/>
              <a:ahLst/>
              <a:cxnLst/>
              <a:rect l="l" t="t" r="r" b="b"/>
              <a:pathLst>
                <a:path w="3143" h="15950" extrusionOk="0">
                  <a:moveTo>
                    <a:pt x="1642" y="15951"/>
                  </a:moveTo>
                  <a:cubicBezTo>
                    <a:pt x="1011" y="15951"/>
                    <a:pt x="379" y="15517"/>
                    <a:pt x="182" y="14845"/>
                  </a:cubicBezTo>
                  <a:cubicBezTo>
                    <a:pt x="103" y="14569"/>
                    <a:pt x="-134" y="13937"/>
                    <a:pt x="103" y="1461"/>
                  </a:cubicBezTo>
                  <a:cubicBezTo>
                    <a:pt x="103" y="632"/>
                    <a:pt x="774" y="0"/>
                    <a:pt x="1603" y="0"/>
                  </a:cubicBezTo>
                  <a:lnTo>
                    <a:pt x="1603" y="0"/>
                  </a:lnTo>
                  <a:cubicBezTo>
                    <a:pt x="2432" y="0"/>
                    <a:pt x="3064" y="671"/>
                    <a:pt x="3064" y="1500"/>
                  </a:cubicBezTo>
                  <a:cubicBezTo>
                    <a:pt x="2985" y="6199"/>
                    <a:pt x="2906" y="13227"/>
                    <a:pt x="3064" y="14056"/>
                  </a:cubicBezTo>
                  <a:cubicBezTo>
                    <a:pt x="3340" y="14845"/>
                    <a:pt x="2866" y="15596"/>
                    <a:pt x="2116" y="15832"/>
                  </a:cubicBezTo>
                  <a:cubicBezTo>
                    <a:pt x="1958" y="15872"/>
                    <a:pt x="1840" y="15911"/>
                    <a:pt x="1682" y="159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 name="Google Shape;685;p28">
              <a:extLst>
                <a:ext uri="{FF2B5EF4-FFF2-40B4-BE49-F238E27FC236}">
                  <a16:creationId xmlns:a16="http://schemas.microsoft.com/office/drawing/2014/main" id="{255CC555-AE50-4377-A29F-804B4333B479}"/>
                </a:ext>
              </a:extLst>
            </p:cNvPr>
            <p:cNvSpPr/>
            <p:nvPr/>
          </p:nvSpPr>
          <p:spPr>
            <a:xfrm>
              <a:off x="6620147" y="3650368"/>
              <a:ext cx="8981" cy="45577"/>
            </a:xfrm>
            <a:custGeom>
              <a:avLst/>
              <a:gdLst/>
              <a:ahLst/>
              <a:cxnLst/>
              <a:rect l="l" t="t" r="r" b="b"/>
              <a:pathLst>
                <a:path w="3143" h="15950" extrusionOk="0">
                  <a:moveTo>
                    <a:pt x="1642" y="15951"/>
                  </a:moveTo>
                  <a:cubicBezTo>
                    <a:pt x="1011" y="15951"/>
                    <a:pt x="379" y="15517"/>
                    <a:pt x="181" y="14845"/>
                  </a:cubicBezTo>
                  <a:cubicBezTo>
                    <a:pt x="103" y="14569"/>
                    <a:pt x="-134" y="13937"/>
                    <a:pt x="103" y="1461"/>
                  </a:cubicBezTo>
                  <a:cubicBezTo>
                    <a:pt x="103" y="632"/>
                    <a:pt x="774" y="0"/>
                    <a:pt x="1603" y="0"/>
                  </a:cubicBezTo>
                  <a:lnTo>
                    <a:pt x="1603" y="0"/>
                  </a:lnTo>
                  <a:cubicBezTo>
                    <a:pt x="2432" y="0"/>
                    <a:pt x="3064" y="671"/>
                    <a:pt x="3064" y="1500"/>
                  </a:cubicBezTo>
                  <a:cubicBezTo>
                    <a:pt x="2985" y="6199"/>
                    <a:pt x="2906" y="13227"/>
                    <a:pt x="3064" y="14056"/>
                  </a:cubicBezTo>
                  <a:cubicBezTo>
                    <a:pt x="3340" y="14845"/>
                    <a:pt x="2866" y="15596"/>
                    <a:pt x="2116" y="15832"/>
                  </a:cubicBezTo>
                  <a:cubicBezTo>
                    <a:pt x="1958" y="15872"/>
                    <a:pt x="1840" y="15911"/>
                    <a:pt x="1682" y="159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 name="Google Shape;686;p28">
              <a:extLst>
                <a:ext uri="{FF2B5EF4-FFF2-40B4-BE49-F238E27FC236}">
                  <a16:creationId xmlns:a16="http://schemas.microsoft.com/office/drawing/2014/main" id="{2163102C-6E24-4F60-A9FE-BC5DD91D1BD0}"/>
                </a:ext>
              </a:extLst>
            </p:cNvPr>
            <p:cNvSpPr/>
            <p:nvPr/>
          </p:nvSpPr>
          <p:spPr>
            <a:xfrm>
              <a:off x="6567723" y="3650368"/>
              <a:ext cx="8981" cy="45577"/>
            </a:xfrm>
            <a:custGeom>
              <a:avLst/>
              <a:gdLst/>
              <a:ahLst/>
              <a:cxnLst/>
              <a:rect l="l" t="t" r="r" b="b"/>
              <a:pathLst>
                <a:path w="3143" h="15950" extrusionOk="0">
                  <a:moveTo>
                    <a:pt x="1642" y="15951"/>
                  </a:moveTo>
                  <a:cubicBezTo>
                    <a:pt x="1011" y="15951"/>
                    <a:pt x="379" y="15517"/>
                    <a:pt x="181" y="14845"/>
                  </a:cubicBezTo>
                  <a:cubicBezTo>
                    <a:pt x="103" y="14569"/>
                    <a:pt x="-134" y="13937"/>
                    <a:pt x="103" y="1461"/>
                  </a:cubicBezTo>
                  <a:cubicBezTo>
                    <a:pt x="103" y="632"/>
                    <a:pt x="774" y="0"/>
                    <a:pt x="1603" y="0"/>
                  </a:cubicBezTo>
                  <a:lnTo>
                    <a:pt x="1603" y="0"/>
                  </a:lnTo>
                  <a:cubicBezTo>
                    <a:pt x="2432" y="0"/>
                    <a:pt x="3064" y="671"/>
                    <a:pt x="3064" y="1500"/>
                  </a:cubicBezTo>
                  <a:cubicBezTo>
                    <a:pt x="2985" y="6199"/>
                    <a:pt x="2906" y="13227"/>
                    <a:pt x="3064" y="14056"/>
                  </a:cubicBezTo>
                  <a:cubicBezTo>
                    <a:pt x="3340" y="14845"/>
                    <a:pt x="2866" y="15596"/>
                    <a:pt x="2116" y="15832"/>
                  </a:cubicBezTo>
                  <a:cubicBezTo>
                    <a:pt x="1958" y="15872"/>
                    <a:pt x="1840" y="15911"/>
                    <a:pt x="1682" y="159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3" name="Google Shape;687;p28">
              <a:extLst>
                <a:ext uri="{FF2B5EF4-FFF2-40B4-BE49-F238E27FC236}">
                  <a16:creationId xmlns:a16="http://schemas.microsoft.com/office/drawing/2014/main" id="{1294BC0F-34AF-4059-B1A4-F30195E03032}"/>
                </a:ext>
              </a:extLst>
            </p:cNvPr>
            <p:cNvSpPr/>
            <p:nvPr/>
          </p:nvSpPr>
          <p:spPr>
            <a:xfrm>
              <a:off x="6515296" y="3650368"/>
              <a:ext cx="8981" cy="45577"/>
            </a:xfrm>
            <a:custGeom>
              <a:avLst/>
              <a:gdLst/>
              <a:ahLst/>
              <a:cxnLst/>
              <a:rect l="l" t="t" r="r" b="b"/>
              <a:pathLst>
                <a:path w="3143" h="15950" extrusionOk="0">
                  <a:moveTo>
                    <a:pt x="1642" y="15951"/>
                  </a:moveTo>
                  <a:cubicBezTo>
                    <a:pt x="1011" y="15951"/>
                    <a:pt x="379" y="15517"/>
                    <a:pt x="181" y="14845"/>
                  </a:cubicBezTo>
                  <a:cubicBezTo>
                    <a:pt x="103" y="14569"/>
                    <a:pt x="-134" y="13937"/>
                    <a:pt x="103" y="1461"/>
                  </a:cubicBezTo>
                  <a:cubicBezTo>
                    <a:pt x="103" y="632"/>
                    <a:pt x="774" y="0"/>
                    <a:pt x="1603" y="0"/>
                  </a:cubicBezTo>
                  <a:lnTo>
                    <a:pt x="1603" y="0"/>
                  </a:lnTo>
                  <a:cubicBezTo>
                    <a:pt x="2432" y="0"/>
                    <a:pt x="3064" y="671"/>
                    <a:pt x="3064" y="1500"/>
                  </a:cubicBezTo>
                  <a:cubicBezTo>
                    <a:pt x="2985" y="6199"/>
                    <a:pt x="2906" y="13227"/>
                    <a:pt x="3064" y="14056"/>
                  </a:cubicBezTo>
                  <a:cubicBezTo>
                    <a:pt x="3340" y="14845"/>
                    <a:pt x="2866" y="15596"/>
                    <a:pt x="2116" y="15832"/>
                  </a:cubicBezTo>
                  <a:cubicBezTo>
                    <a:pt x="1958" y="15872"/>
                    <a:pt x="1840" y="15911"/>
                    <a:pt x="1682" y="159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4" name="Google Shape;688;p28">
              <a:extLst>
                <a:ext uri="{FF2B5EF4-FFF2-40B4-BE49-F238E27FC236}">
                  <a16:creationId xmlns:a16="http://schemas.microsoft.com/office/drawing/2014/main" id="{13A08352-8EC8-4A8C-BBD4-25F97B516F59}"/>
                </a:ext>
              </a:extLst>
            </p:cNvPr>
            <p:cNvSpPr/>
            <p:nvPr/>
          </p:nvSpPr>
          <p:spPr>
            <a:xfrm>
              <a:off x="6462870" y="3650368"/>
              <a:ext cx="8981" cy="45577"/>
            </a:xfrm>
            <a:custGeom>
              <a:avLst/>
              <a:gdLst/>
              <a:ahLst/>
              <a:cxnLst/>
              <a:rect l="l" t="t" r="r" b="b"/>
              <a:pathLst>
                <a:path w="3143" h="15950" extrusionOk="0">
                  <a:moveTo>
                    <a:pt x="1642" y="15951"/>
                  </a:moveTo>
                  <a:cubicBezTo>
                    <a:pt x="1011" y="15951"/>
                    <a:pt x="379" y="15517"/>
                    <a:pt x="182" y="14845"/>
                  </a:cubicBezTo>
                  <a:cubicBezTo>
                    <a:pt x="103" y="14569"/>
                    <a:pt x="-134" y="13937"/>
                    <a:pt x="103" y="1461"/>
                  </a:cubicBezTo>
                  <a:cubicBezTo>
                    <a:pt x="103" y="632"/>
                    <a:pt x="774" y="0"/>
                    <a:pt x="1603" y="0"/>
                  </a:cubicBezTo>
                  <a:lnTo>
                    <a:pt x="1603" y="0"/>
                  </a:lnTo>
                  <a:cubicBezTo>
                    <a:pt x="2432" y="0"/>
                    <a:pt x="3064" y="671"/>
                    <a:pt x="3064" y="1500"/>
                  </a:cubicBezTo>
                  <a:cubicBezTo>
                    <a:pt x="2985" y="6199"/>
                    <a:pt x="2906" y="13227"/>
                    <a:pt x="3064" y="14056"/>
                  </a:cubicBezTo>
                  <a:cubicBezTo>
                    <a:pt x="3340" y="14845"/>
                    <a:pt x="2866" y="15596"/>
                    <a:pt x="2116" y="15832"/>
                  </a:cubicBezTo>
                  <a:cubicBezTo>
                    <a:pt x="1958" y="15872"/>
                    <a:pt x="1840" y="15911"/>
                    <a:pt x="1682" y="159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5" name="Google Shape;689;p28">
              <a:extLst>
                <a:ext uri="{FF2B5EF4-FFF2-40B4-BE49-F238E27FC236}">
                  <a16:creationId xmlns:a16="http://schemas.microsoft.com/office/drawing/2014/main" id="{B3247AD8-35C6-42CC-801C-CD942DCF6D42}"/>
                </a:ext>
              </a:extLst>
            </p:cNvPr>
            <p:cNvSpPr/>
            <p:nvPr/>
          </p:nvSpPr>
          <p:spPr>
            <a:xfrm>
              <a:off x="6410446" y="3650368"/>
              <a:ext cx="8981" cy="45577"/>
            </a:xfrm>
            <a:custGeom>
              <a:avLst/>
              <a:gdLst/>
              <a:ahLst/>
              <a:cxnLst/>
              <a:rect l="l" t="t" r="r" b="b"/>
              <a:pathLst>
                <a:path w="3143" h="15950" extrusionOk="0">
                  <a:moveTo>
                    <a:pt x="1642" y="15951"/>
                  </a:moveTo>
                  <a:cubicBezTo>
                    <a:pt x="1011" y="15951"/>
                    <a:pt x="379" y="15517"/>
                    <a:pt x="182" y="14845"/>
                  </a:cubicBezTo>
                  <a:cubicBezTo>
                    <a:pt x="103" y="14569"/>
                    <a:pt x="-134" y="13937"/>
                    <a:pt x="103" y="1461"/>
                  </a:cubicBezTo>
                  <a:cubicBezTo>
                    <a:pt x="103" y="632"/>
                    <a:pt x="774" y="0"/>
                    <a:pt x="1603" y="0"/>
                  </a:cubicBezTo>
                  <a:lnTo>
                    <a:pt x="1603" y="0"/>
                  </a:lnTo>
                  <a:cubicBezTo>
                    <a:pt x="2432" y="0"/>
                    <a:pt x="3064" y="671"/>
                    <a:pt x="3064" y="1500"/>
                  </a:cubicBezTo>
                  <a:cubicBezTo>
                    <a:pt x="2985" y="6199"/>
                    <a:pt x="2906" y="13227"/>
                    <a:pt x="3064" y="14056"/>
                  </a:cubicBezTo>
                  <a:cubicBezTo>
                    <a:pt x="3340" y="14845"/>
                    <a:pt x="2866" y="15596"/>
                    <a:pt x="2116" y="15832"/>
                  </a:cubicBezTo>
                  <a:cubicBezTo>
                    <a:pt x="1958" y="15872"/>
                    <a:pt x="1840" y="15911"/>
                    <a:pt x="1682" y="159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6" name="Google Shape;690;p28">
              <a:extLst>
                <a:ext uri="{FF2B5EF4-FFF2-40B4-BE49-F238E27FC236}">
                  <a16:creationId xmlns:a16="http://schemas.microsoft.com/office/drawing/2014/main" id="{546D57B8-822C-40F3-95BD-63574F69F4F0}"/>
                </a:ext>
              </a:extLst>
            </p:cNvPr>
            <p:cNvSpPr/>
            <p:nvPr/>
          </p:nvSpPr>
          <p:spPr>
            <a:xfrm>
              <a:off x="6358020" y="3650368"/>
              <a:ext cx="8981" cy="45577"/>
            </a:xfrm>
            <a:custGeom>
              <a:avLst/>
              <a:gdLst/>
              <a:ahLst/>
              <a:cxnLst/>
              <a:rect l="l" t="t" r="r" b="b"/>
              <a:pathLst>
                <a:path w="3143" h="15950" extrusionOk="0">
                  <a:moveTo>
                    <a:pt x="1642" y="15951"/>
                  </a:moveTo>
                  <a:cubicBezTo>
                    <a:pt x="1011" y="15951"/>
                    <a:pt x="379" y="15517"/>
                    <a:pt x="182" y="14845"/>
                  </a:cubicBezTo>
                  <a:cubicBezTo>
                    <a:pt x="103" y="14569"/>
                    <a:pt x="-134" y="13937"/>
                    <a:pt x="103" y="1461"/>
                  </a:cubicBezTo>
                  <a:cubicBezTo>
                    <a:pt x="103" y="632"/>
                    <a:pt x="695" y="158"/>
                    <a:pt x="1603" y="0"/>
                  </a:cubicBezTo>
                  <a:cubicBezTo>
                    <a:pt x="2432" y="0"/>
                    <a:pt x="3064" y="671"/>
                    <a:pt x="3064" y="1500"/>
                  </a:cubicBezTo>
                  <a:cubicBezTo>
                    <a:pt x="2985" y="6199"/>
                    <a:pt x="2906" y="13227"/>
                    <a:pt x="3064" y="14056"/>
                  </a:cubicBezTo>
                  <a:cubicBezTo>
                    <a:pt x="3340" y="14845"/>
                    <a:pt x="2866" y="15596"/>
                    <a:pt x="2116" y="15832"/>
                  </a:cubicBezTo>
                  <a:cubicBezTo>
                    <a:pt x="1958" y="15872"/>
                    <a:pt x="1840" y="15911"/>
                    <a:pt x="1682" y="159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7" name="Google Shape;691;p28">
              <a:extLst>
                <a:ext uri="{FF2B5EF4-FFF2-40B4-BE49-F238E27FC236}">
                  <a16:creationId xmlns:a16="http://schemas.microsoft.com/office/drawing/2014/main" id="{B40F06B4-49BC-4AA0-A98D-EBDD81B4327F}"/>
                </a:ext>
              </a:extLst>
            </p:cNvPr>
            <p:cNvSpPr/>
            <p:nvPr/>
          </p:nvSpPr>
          <p:spPr>
            <a:xfrm>
              <a:off x="6305596" y="3650368"/>
              <a:ext cx="8981" cy="45577"/>
            </a:xfrm>
            <a:custGeom>
              <a:avLst/>
              <a:gdLst/>
              <a:ahLst/>
              <a:cxnLst/>
              <a:rect l="l" t="t" r="r" b="b"/>
              <a:pathLst>
                <a:path w="3143" h="15950" extrusionOk="0">
                  <a:moveTo>
                    <a:pt x="1642" y="15951"/>
                  </a:moveTo>
                  <a:cubicBezTo>
                    <a:pt x="1011" y="15951"/>
                    <a:pt x="379" y="15517"/>
                    <a:pt x="182" y="14845"/>
                  </a:cubicBezTo>
                  <a:cubicBezTo>
                    <a:pt x="103" y="14569"/>
                    <a:pt x="-134" y="13937"/>
                    <a:pt x="103" y="1461"/>
                  </a:cubicBezTo>
                  <a:cubicBezTo>
                    <a:pt x="103" y="632"/>
                    <a:pt x="695" y="158"/>
                    <a:pt x="1603" y="0"/>
                  </a:cubicBezTo>
                  <a:cubicBezTo>
                    <a:pt x="2432" y="0"/>
                    <a:pt x="3064" y="671"/>
                    <a:pt x="3064" y="1500"/>
                  </a:cubicBezTo>
                  <a:cubicBezTo>
                    <a:pt x="2985" y="6199"/>
                    <a:pt x="2906" y="13227"/>
                    <a:pt x="3064" y="14056"/>
                  </a:cubicBezTo>
                  <a:cubicBezTo>
                    <a:pt x="3340" y="14845"/>
                    <a:pt x="2866" y="15596"/>
                    <a:pt x="2116" y="15832"/>
                  </a:cubicBezTo>
                  <a:cubicBezTo>
                    <a:pt x="1958" y="15872"/>
                    <a:pt x="1840" y="15911"/>
                    <a:pt x="1682" y="1591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8" name="Google Shape;692;p28">
              <a:extLst>
                <a:ext uri="{FF2B5EF4-FFF2-40B4-BE49-F238E27FC236}">
                  <a16:creationId xmlns:a16="http://schemas.microsoft.com/office/drawing/2014/main" id="{E69EDC3F-1344-4EAD-B6DE-579E3D8B3623}"/>
                </a:ext>
              </a:extLst>
            </p:cNvPr>
            <p:cNvSpPr/>
            <p:nvPr/>
          </p:nvSpPr>
          <p:spPr>
            <a:xfrm>
              <a:off x="6232331" y="3636246"/>
              <a:ext cx="605619" cy="12296"/>
            </a:xfrm>
            <a:custGeom>
              <a:avLst/>
              <a:gdLst/>
              <a:ahLst/>
              <a:cxnLst/>
              <a:rect l="l" t="t" r="r" b="b"/>
              <a:pathLst>
                <a:path w="211940" h="4303" extrusionOk="0">
                  <a:moveTo>
                    <a:pt x="1502" y="4304"/>
                  </a:moveTo>
                  <a:cubicBezTo>
                    <a:pt x="673" y="4304"/>
                    <a:pt x="41" y="3633"/>
                    <a:pt x="2" y="2843"/>
                  </a:cubicBezTo>
                  <a:cubicBezTo>
                    <a:pt x="-38" y="2053"/>
                    <a:pt x="673" y="1343"/>
                    <a:pt x="1462" y="1343"/>
                  </a:cubicBezTo>
                  <a:lnTo>
                    <a:pt x="210440" y="0"/>
                  </a:lnTo>
                  <a:cubicBezTo>
                    <a:pt x="211230" y="158"/>
                    <a:pt x="211940" y="671"/>
                    <a:pt x="211940" y="1461"/>
                  </a:cubicBezTo>
                  <a:cubicBezTo>
                    <a:pt x="211940" y="2290"/>
                    <a:pt x="211269" y="2961"/>
                    <a:pt x="210479" y="2961"/>
                  </a:cubicBezTo>
                  <a:lnTo>
                    <a:pt x="1502" y="4304"/>
                  </a:lnTo>
                  <a:lnTo>
                    <a:pt x="1502" y="430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 name="Google Shape;693;p28">
              <a:extLst>
                <a:ext uri="{FF2B5EF4-FFF2-40B4-BE49-F238E27FC236}">
                  <a16:creationId xmlns:a16="http://schemas.microsoft.com/office/drawing/2014/main" id="{84710781-18FB-4EEF-9A79-4C514CDAB795}"/>
                </a:ext>
              </a:extLst>
            </p:cNvPr>
            <p:cNvSpPr/>
            <p:nvPr/>
          </p:nvSpPr>
          <p:spPr>
            <a:xfrm>
              <a:off x="6317398" y="3477855"/>
              <a:ext cx="179477" cy="129953"/>
            </a:xfrm>
            <a:custGeom>
              <a:avLst/>
              <a:gdLst/>
              <a:ahLst/>
              <a:cxnLst/>
              <a:rect l="l" t="t" r="r" b="b"/>
              <a:pathLst>
                <a:path w="62809" h="45478" extrusionOk="0">
                  <a:moveTo>
                    <a:pt x="3874" y="45399"/>
                  </a:moveTo>
                  <a:cubicBezTo>
                    <a:pt x="3124" y="45399"/>
                    <a:pt x="2492" y="44847"/>
                    <a:pt x="2413" y="44096"/>
                  </a:cubicBezTo>
                  <a:lnTo>
                    <a:pt x="5" y="22658"/>
                  </a:lnTo>
                  <a:cubicBezTo>
                    <a:pt x="-34" y="22184"/>
                    <a:pt x="163" y="21671"/>
                    <a:pt x="518" y="21355"/>
                  </a:cubicBezTo>
                  <a:cubicBezTo>
                    <a:pt x="913" y="21039"/>
                    <a:pt x="1426" y="20920"/>
                    <a:pt x="1900" y="21078"/>
                  </a:cubicBezTo>
                  <a:lnTo>
                    <a:pt x="30525" y="29291"/>
                  </a:lnTo>
                  <a:lnTo>
                    <a:pt x="16232" y="13182"/>
                  </a:lnTo>
                  <a:cubicBezTo>
                    <a:pt x="15837" y="12708"/>
                    <a:pt x="15758" y="12037"/>
                    <a:pt x="16035" y="11524"/>
                  </a:cubicBezTo>
                  <a:cubicBezTo>
                    <a:pt x="16311" y="10971"/>
                    <a:pt x="16903" y="10655"/>
                    <a:pt x="17535" y="10734"/>
                  </a:cubicBezTo>
                  <a:lnTo>
                    <a:pt x="56464" y="15590"/>
                  </a:lnTo>
                  <a:cubicBezTo>
                    <a:pt x="51016" y="11050"/>
                    <a:pt x="41895" y="3509"/>
                    <a:pt x="40908" y="2522"/>
                  </a:cubicBezTo>
                  <a:cubicBezTo>
                    <a:pt x="40316" y="1930"/>
                    <a:pt x="40316" y="1021"/>
                    <a:pt x="40908" y="430"/>
                  </a:cubicBezTo>
                  <a:cubicBezTo>
                    <a:pt x="41500" y="-163"/>
                    <a:pt x="42409" y="-123"/>
                    <a:pt x="43001" y="430"/>
                  </a:cubicBezTo>
                  <a:cubicBezTo>
                    <a:pt x="43909" y="1338"/>
                    <a:pt x="55043" y="10576"/>
                    <a:pt x="62268" y="16538"/>
                  </a:cubicBezTo>
                  <a:cubicBezTo>
                    <a:pt x="62781" y="16972"/>
                    <a:pt x="62939" y="17644"/>
                    <a:pt x="62702" y="18275"/>
                  </a:cubicBezTo>
                  <a:cubicBezTo>
                    <a:pt x="62426" y="18867"/>
                    <a:pt x="61834" y="19262"/>
                    <a:pt x="61162" y="19144"/>
                  </a:cubicBezTo>
                  <a:lnTo>
                    <a:pt x="21088" y="14169"/>
                  </a:lnTo>
                  <a:lnTo>
                    <a:pt x="36170" y="31146"/>
                  </a:lnTo>
                  <a:cubicBezTo>
                    <a:pt x="36605" y="31620"/>
                    <a:pt x="36684" y="32370"/>
                    <a:pt x="36328" y="32923"/>
                  </a:cubicBezTo>
                  <a:cubicBezTo>
                    <a:pt x="35973" y="33476"/>
                    <a:pt x="35302" y="33752"/>
                    <a:pt x="34670" y="33555"/>
                  </a:cubicBezTo>
                  <a:lnTo>
                    <a:pt x="3282" y="24553"/>
                  </a:lnTo>
                  <a:lnTo>
                    <a:pt x="5453" y="43820"/>
                  </a:lnTo>
                  <a:cubicBezTo>
                    <a:pt x="5532" y="44649"/>
                    <a:pt x="4980" y="45360"/>
                    <a:pt x="4151" y="45478"/>
                  </a:cubicBezTo>
                  <a:cubicBezTo>
                    <a:pt x="4111" y="45478"/>
                    <a:pt x="4032" y="45478"/>
                    <a:pt x="3993" y="4547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 name="Google Shape;694;p28">
              <a:extLst>
                <a:ext uri="{FF2B5EF4-FFF2-40B4-BE49-F238E27FC236}">
                  <a16:creationId xmlns:a16="http://schemas.microsoft.com/office/drawing/2014/main" id="{AFD00386-85FC-4F4B-B817-584D0F0833FD}"/>
                </a:ext>
              </a:extLst>
            </p:cNvPr>
            <p:cNvSpPr/>
            <p:nvPr/>
          </p:nvSpPr>
          <p:spPr>
            <a:xfrm>
              <a:off x="7622849" y="2691344"/>
              <a:ext cx="266365" cy="86194"/>
            </a:xfrm>
            <a:custGeom>
              <a:avLst/>
              <a:gdLst/>
              <a:ahLst/>
              <a:cxnLst/>
              <a:rect l="l" t="t" r="r" b="b"/>
              <a:pathLst>
                <a:path w="93216" h="30164" extrusionOk="0">
                  <a:moveTo>
                    <a:pt x="90098" y="0"/>
                  </a:moveTo>
                  <a:lnTo>
                    <a:pt x="93217" y="25703"/>
                  </a:lnTo>
                  <a:lnTo>
                    <a:pt x="1777" y="30164"/>
                  </a:lnTo>
                  <a:lnTo>
                    <a:pt x="0" y="4659"/>
                  </a:lnTo>
                  <a:lnTo>
                    <a:pt x="90098"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 name="Google Shape;695;p28">
              <a:extLst>
                <a:ext uri="{FF2B5EF4-FFF2-40B4-BE49-F238E27FC236}">
                  <a16:creationId xmlns:a16="http://schemas.microsoft.com/office/drawing/2014/main" id="{1EC25F82-F6E7-4583-9BD8-8042F5E84A90}"/>
                </a:ext>
              </a:extLst>
            </p:cNvPr>
            <p:cNvSpPr/>
            <p:nvPr/>
          </p:nvSpPr>
          <p:spPr>
            <a:xfrm>
              <a:off x="7618782" y="2687238"/>
              <a:ext cx="274734" cy="94583"/>
            </a:xfrm>
            <a:custGeom>
              <a:avLst/>
              <a:gdLst/>
              <a:ahLst/>
              <a:cxnLst/>
              <a:rect l="l" t="t" r="r" b="b"/>
              <a:pathLst>
                <a:path w="96145" h="33100" extrusionOk="0">
                  <a:moveTo>
                    <a:pt x="3198" y="33061"/>
                  </a:moveTo>
                  <a:cubicBezTo>
                    <a:pt x="2408" y="33061"/>
                    <a:pt x="1777" y="32469"/>
                    <a:pt x="1737" y="31679"/>
                  </a:cubicBezTo>
                  <a:lnTo>
                    <a:pt x="0" y="6174"/>
                  </a:lnTo>
                  <a:cubicBezTo>
                    <a:pt x="0" y="5779"/>
                    <a:pt x="118" y="5384"/>
                    <a:pt x="355" y="5108"/>
                  </a:cubicBezTo>
                  <a:cubicBezTo>
                    <a:pt x="632" y="4792"/>
                    <a:pt x="987" y="4634"/>
                    <a:pt x="1382" y="4634"/>
                  </a:cubicBezTo>
                  <a:lnTo>
                    <a:pt x="91480" y="14"/>
                  </a:lnTo>
                  <a:cubicBezTo>
                    <a:pt x="92230" y="-104"/>
                    <a:pt x="92940" y="528"/>
                    <a:pt x="93019" y="1317"/>
                  </a:cubicBezTo>
                  <a:lnTo>
                    <a:pt x="96138" y="27020"/>
                  </a:lnTo>
                  <a:cubicBezTo>
                    <a:pt x="96178" y="27415"/>
                    <a:pt x="96059" y="27849"/>
                    <a:pt x="95783" y="28165"/>
                  </a:cubicBezTo>
                  <a:cubicBezTo>
                    <a:pt x="95507" y="28481"/>
                    <a:pt x="95151" y="28678"/>
                    <a:pt x="94717" y="28678"/>
                  </a:cubicBezTo>
                  <a:lnTo>
                    <a:pt x="3277" y="33100"/>
                  </a:lnTo>
                  <a:lnTo>
                    <a:pt x="3198" y="33100"/>
                  </a:lnTo>
                  <a:close/>
                  <a:moveTo>
                    <a:pt x="3040" y="7476"/>
                  </a:moveTo>
                  <a:lnTo>
                    <a:pt x="4580" y="30020"/>
                  </a:lnTo>
                  <a:lnTo>
                    <a:pt x="92980" y="25757"/>
                  </a:lnTo>
                  <a:lnTo>
                    <a:pt x="90216" y="3015"/>
                  </a:lnTo>
                  <a:lnTo>
                    <a:pt x="3001" y="751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2" name="Google Shape;696;p28">
              <a:extLst>
                <a:ext uri="{FF2B5EF4-FFF2-40B4-BE49-F238E27FC236}">
                  <a16:creationId xmlns:a16="http://schemas.microsoft.com/office/drawing/2014/main" id="{537C7BFA-CF72-4FAB-BAE0-64A605DBD531}"/>
                </a:ext>
              </a:extLst>
            </p:cNvPr>
            <p:cNvSpPr/>
            <p:nvPr/>
          </p:nvSpPr>
          <p:spPr>
            <a:xfrm>
              <a:off x="7629866" y="2670631"/>
              <a:ext cx="250246" cy="61636"/>
            </a:xfrm>
            <a:custGeom>
              <a:avLst/>
              <a:gdLst/>
              <a:ahLst/>
              <a:cxnLst/>
              <a:rect l="l" t="t" r="r" b="b"/>
              <a:pathLst>
                <a:path w="87575" h="21570" extrusionOk="0">
                  <a:moveTo>
                    <a:pt x="41767" y="21570"/>
                  </a:moveTo>
                  <a:cubicBezTo>
                    <a:pt x="41767" y="21570"/>
                    <a:pt x="41728" y="21570"/>
                    <a:pt x="41689" y="21570"/>
                  </a:cubicBezTo>
                  <a:cubicBezTo>
                    <a:pt x="41136" y="21570"/>
                    <a:pt x="40623" y="21176"/>
                    <a:pt x="40386" y="20662"/>
                  </a:cubicBezTo>
                  <a:lnTo>
                    <a:pt x="33950" y="5186"/>
                  </a:lnTo>
                  <a:lnTo>
                    <a:pt x="26646" y="20741"/>
                  </a:lnTo>
                  <a:cubicBezTo>
                    <a:pt x="26409" y="21215"/>
                    <a:pt x="25935" y="21570"/>
                    <a:pt x="25422" y="21570"/>
                  </a:cubicBezTo>
                  <a:cubicBezTo>
                    <a:pt x="24869" y="21570"/>
                    <a:pt x="24356" y="21373"/>
                    <a:pt x="24080" y="20900"/>
                  </a:cubicBezTo>
                  <a:lnTo>
                    <a:pt x="16104" y="8660"/>
                  </a:lnTo>
                  <a:lnTo>
                    <a:pt x="9866" y="20741"/>
                  </a:lnTo>
                  <a:cubicBezTo>
                    <a:pt x="9629" y="21215"/>
                    <a:pt x="9116" y="21531"/>
                    <a:pt x="8563" y="21531"/>
                  </a:cubicBezTo>
                  <a:cubicBezTo>
                    <a:pt x="8050" y="21452"/>
                    <a:pt x="7497" y="21215"/>
                    <a:pt x="7221" y="20702"/>
                  </a:cubicBezTo>
                  <a:lnTo>
                    <a:pt x="154" y="6330"/>
                  </a:lnTo>
                  <a:cubicBezTo>
                    <a:pt x="-202" y="5581"/>
                    <a:pt x="75" y="4712"/>
                    <a:pt x="825" y="4356"/>
                  </a:cubicBezTo>
                  <a:cubicBezTo>
                    <a:pt x="1575" y="4001"/>
                    <a:pt x="2444" y="4317"/>
                    <a:pt x="2799" y="5028"/>
                  </a:cubicBezTo>
                  <a:lnTo>
                    <a:pt x="8563" y="16754"/>
                  </a:lnTo>
                  <a:lnTo>
                    <a:pt x="14604" y="5028"/>
                  </a:lnTo>
                  <a:cubicBezTo>
                    <a:pt x="14841" y="4554"/>
                    <a:pt x="15315" y="4238"/>
                    <a:pt x="15828" y="4238"/>
                  </a:cubicBezTo>
                  <a:cubicBezTo>
                    <a:pt x="16341" y="4238"/>
                    <a:pt x="16854" y="4475"/>
                    <a:pt x="17131" y="4909"/>
                  </a:cubicBezTo>
                  <a:lnTo>
                    <a:pt x="25027" y="17030"/>
                  </a:lnTo>
                  <a:lnTo>
                    <a:pt x="32608" y="882"/>
                  </a:lnTo>
                  <a:cubicBezTo>
                    <a:pt x="32845" y="369"/>
                    <a:pt x="33318" y="13"/>
                    <a:pt x="33989" y="13"/>
                  </a:cubicBezTo>
                  <a:cubicBezTo>
                    <a:pt x="34582" y="13"/>
                    <a:pt x="35095" y="369"/>
                    <a:pt x="35332" y="921"/>
                  </a:cubicBezTo>
                  <a:lnTo>
                    <a:pt x="41886" y="16635"/>
                  </a:lnTo>
                  <a:lnTo>
                    <a:pt x="50098" y="1711"/>
                  </a:lnTo>
                  <a:cubicBezTo>
                    <a:pt x="50335" y="1277"/>
                    <a:pt x="50769" y="1001"/>
                    <a:pt x="51283" y="961"/>
                  </a:cubicBezTo>
                  <a:cubicBezTo>
                    <a:pt x="51756" y="882"/>
                    <a:pt x="52270" y="1159"/>
                    <a:pt x="52586" y="1553"/>
                  </a:cubicBezTo>
                  <a:lnTo>
                    <a:pt x="62298" y="14345"/>
                  </a:lnTo>
                  <a:lnTo>
                    <a:pt x="68931" y="842"/>
                  </a:lnTo>
                  <a:cubicBezTo>
                    <a:pt x="69168" y="369"/>
                    <a:pt x="69642" y="53"/>
                    <a:pt x="70155" y="13"/>
                  </a:cubicBezTo>
                  <a:cubicBezTo>
                    <a:pt x="70668" y="-66"/>
                    <a:pt x="71181" y="211"/>
                    <a:pt x="71497" y="645"/>
                  </a:cubicBezTo>
                  <a:lnTo>
                    <a:pt x="80262" y="13358"/>
                  </a:lnTo>
                  <a:lnTo>
                    <a:pt x="84684" y="1001"/>
                  </a:lnTo>
                  <a:cubicBezTo>
                    <a:pt x="84961" y="211"/>
                    <a:pt x="85829" y="-184"/>
                    <a:pt x="86579" y="92"/>
                  </a:cubicBezTo>
                  <a:cubicBezTo>
                    <a:pt x="87369" y="369"/>
                    <a:pt x="87764" y="1198"/>
                    <a:pt x="87487" y="1988"/>
                  </a:cubicBezTo>
                  <a:lnTo>
                    <a:pt x="82118" y="17069"/>
                  </a:lnTo>
                  <a:cubicBezTo>
                    <a:pt x="81921" y="17583"/>
                    <a:pt x="81486" y="17978"/>
                    <a:pt x="80933" y="18056"/>
                  </a:cubicBezTo>
                  <a:cubicBezTo>
                    <a:pt x="80381" y="18136"/>
                    <a:pt x="79828" y="17899"/>
                    <a:pt x="79512" y="17425"/>
                  </a:cubicBezTo>
                  <a:lnTo>
                    <a:pt x="70550" y="4435"/>
                  </a:lnTo>
                  <a:lnTo>
                    <a:pt x="63956" y="17820"/>
                  </a:lnTo>
                  <a:cubicBezTo>
                    <a:pt x="63719" y="18294"/>
                    <a:pt x="63285" y="18609"/>
                    <a:pt x="62772" y="18649"/>
                  </a:cubicBezTo>
                  <a:cubicBezTo>
                    <a:pt x="62259" y="18688"/>
                    <a:pt x="61745" y="18491"/>
                    <a:pt x="61469" y="18056"/>
                  </a:cubicBezTo>
                  <a:lnTo>
                    <a:pt x="51677" y="5186"/>
                  </a:lnTo>
                  <a:lnTo>
                    <a:pt x="43070" y="20781"/>
                  </a:lnTo>
                  <a:cubicBezTo>
                    <a:pt x="42794" y="21255"/>
                    <a:pt x="42320" y="21531"/>
                    <a:pt x="41767" y="2153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3" name="Google Shape;697;p28">
              <a:extLst>
                <a:ext uri="{FF2B5EF4-FFF2-40B4-BE49-F238E27FC236}">
                  <a16:creationId xmlns:a16="http://schemas.microsoft.com/office/drawing/2014/main" id="{9B12D6FB-CB20-4A18-992E-AF763785DD57}"/>
                </a:ext>
              </a:extLst>
            </p:cNvPr>
            <p:cNvSpPr/>
            <p:nvPr/>
          </p:nvSpPr>
          <p:spPr>
            <a:xfrm>
              <a:off x="7586677" y="2578117"/>
              <a:ext cx="40416" cy="130545"/>
            </a:xfrm>
            <a:custGeom>
              <a:avLst/>
              <a:gdLst/>
              <a:ahLst/>
              <a:cxnLst/>
              <a:rect l="l" t="t" r="r" b="b"/>
              <a:pathLst>
                <a:path w="14144" h="45685" extrusionOk="0">
                  <a:moveTo>
                    <a:pt x="12639" y="45686"/>
                  </a:moveTo>
                  <a:cubicBezTo>
                    <a:pt x="11968" y="45686"/>
                    <a:pt x="11376" y="45252"/>
                    <a:pt x="11218" y="44580"/>
                  </a:cubicBezTo>
                  <a:lnTo>
                    <a:pt x="45" y="1861"/>
                  </a:lnTo>
                  <a:cubicBezTo>
                    <a:pt x="-153" y="1071"/>
                    <a:pt x="321" y="242"/>
                    <a:pt x="1111" y="45"/>
                  </a:cubicBezTo>
                  <a:cubicBezTo>
                    <a:pt x="1900" y="-152"/>
                    <a:pt x="2690" y="321"/>
                    <a:pt x="2927" y="1111"/>
                  </a:cubicBezTo>
                  <a:lnTo>
                    <a:pt x="14100" y="43830"/>
                  </a:lnTo>
                  <a:cubicBezTo>
                    <a:pt x="14298" y="44620"/>
                    <a:pt x="13824" y="45449"/>
                    <a:pt x="13034" y="45646"/>
                  </a:cubicBezTo>
                  <a:cubicBezTo>
                    <a:pt x="12916" y="45646"/>
                    <a:pt x="12797" y="45686"/>
                    <a:pt x="12639" y="4568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4" name="Google Shape;698;p28">
              <a:extLst>
                <a:ext uri="{FF2B5EF4-FFF2-40B4-BE49-F238E27FC236}">
                  <a16:creationId xmlns:a16="http://schemas.microsoft.com/office/drawing/2014/main" id="{B380FDE7-1738-46C8-8FAB-31061BF094EA}"/>
                </a:ext>
              </a:extLst>
            </p:cNvPr>
            <p:cNvSpPr/>
            <p:nvPr/>
          </p:nvSpPr>
          <p:spPr>
            <a:xfrm>
              <a:off x="7302898" y="1991131"/>
              <a:ext cx="28604" cy="58819"/>
            </a:xfrm>
            <a:custGeom>
              <a:avLst/>
              <a:gdLst/>
              <a:ahLst/>
              <a:cxnLst/>
              <a:rect l="l" t="t" r="r" b="b"/>
              <a:pathLst>
                <a:path w="10010" h="20584" extrusionOk="0">
                  <a:moveTo>
                    <a:pt x="1491" y="20584"/>
                  </a:moveTo>
                  <a:cubicBezTo>
                    <a:pt x="1491" y="20584"/>
                    <a:pt x="1136" y="20584"/>
                    <a:pt x="939" y="20466"/>
                  </a:cubicBezTo>
                  <a:cubicBezTo>
                    <a:pt x="188" y="20150"/>
                    <a:pt x="-206" y="19321"/>
                    <a:pt x="110" y="18531"/>
                  </a:cubicBezTo>
                  <a:lnTo>
                    <a:pt x="7137" y="922"/>
                  </a:lnTo>
                  <a:cubicBezTo>
                    <a:pt x="7453" y="172"/>
                    <a:pt x="8282" y="-183"/>
                    <a:pt x="9072" y="93"/>
                  </a:cubicBezTo>
                  <a:cubicBezTo>
                    <a:pt x="9822" y="409"/>
                    <a:pt x="10217" y="1238"/>
                    <a:pt x="9901" y="2028"/>
                  </a:cubicBezTo>
                  <a:lnTo>
                    <a:pt x="2873" y="19637"/>
                  </a:lnTo>
                  <a:cubicBezTo>
                    <a:pt x="2636" y="20229"/>
                    <a:pt x="2084" y="20584"/>
                    <a:pt x="1491" y="2058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 name="Google Shape;699;p28">
              <a:extLst>
                <a:ext uri="{FF2B5EF4-FFF2-40B4-BE49-F238E27FC236}">
                  <a16:creationId xmlns:a16="http://schemas.microsoft.com/office/drawing/2014/main" id="{AF7CF7E0-AC02-43D3-96CF-6EB67E055DC4}"/>
                </a:ext>
              </a:extLst>
            </p:cNvPr>
            <p:cNvSpPr/>
            <p:nvPr/>
          </p:nvSpPr>
          <p:spPr>
            <a:xfrm>
              <a:off x="7043284" y="2203118"/>
              <a:ext cx="277383" cy="180185"/>
            </a:xfrm>
            <a:custGeom>
              <a:avLst/>
              <a:gdLst/>
              <a:ahLst/>
              <a:cxnLst/>
              <a:rect l="l" t="t" r="r" b="b"/>
              <a:pathLst>
                <a:path w="97072" h="63057" extrusionOk="0">
                  <a:moveTo>
                    <a:pt x="48544" y="63058"/>
                  </a:moveTo>
                  <a:cubicBezTo>
                    <a:pt x="48110" y="63058"/>
                    <a:pt x="47676" y="62861"/>
                    <a:pt x="47399" y="62505"/>
                  </a:cubicBezTo>
                  <a:lnTo>
                    <a:pt x="337" y="4743"/>
                  </a:lnTo>
                  <a:cubicBezTo>
                    <a:pt x="-176" y="4112"/>
                    <a:pt x="-97" y="3164"/>
                    <a:pt x="534" y="2651"/>
                  </a:cubicBezTo>
                  <a:cubicBezTo>
                    <a:pt x="1166" y="2138"/>
                    <a:pt x="2114" y="2217"/>
                    <a:pt x="2627" y="2848"/>
                  </a:cubicBezTo>
                  <a:lnTo>
                    <a:pt x="48505" y="59149"/>
                  </a:lnTo>
                  <a:lnTo>
                    <a:pt x="94422" y="558"/>
                  </a:lnTo>
                  <a:cubicBezTo>
                    <a:pt x="94935" y="-74"/>
                    <a:pt x="95843" y="-192"/>
                    <a:pt x="96515" y="321"/>
                  </a:cubicBezTo>
                  <a:cubicBezTo>
                    <a:pt x="97146" y="834"/>
                    <a:pt x="97265" y="1743"/>
                    <a:pt x="96752" y="2414"/>
                  </a:cubicBezTo>
                  <a:lnTo>
                    <a:pt x="49689" y="62466"/>
                  </a:lnTo>
                  <a:cubicBezTo>
                    <a:pt x="49413" y="62821"/>
                    <a:pt x="48900" y="63137"/>
                    <a:pt x="48505" y="6301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 name="Google Shape;700;p28">
              <a:extLst>
                <a:ext uri="{FF2B5EF4-FFF2-40B4-BE49-F238E27FC236}">
                  <a16:creationId xmlns:a16="http://schemas.microsoft.com/office/drawing/2014/main" id="{29531B64-48B4-4C2C-8EB3-B83EAFF37546}"/>
                </a:ext>
              </a:extLst>
            </p:cNvPr>
            <p:cNvSpPr/>
            <p:nvPr/>
          </p:nvSpPr>
          <p:spPr>
            <a:xfrm>
              <a:off x="7015552" y="1772127"/>
              <a:ext cx="309030" cy="196496"/>
            </a:xfrm>
            <a:custGeom>
              <a:avLst/>
              <a:gdLst/>
              <a:ahLst/>
              <a:cxnLst/>
              <a:rect l="l" t="t" r="r" b="b"/>
              <a:pathLst>
                <a:path w="108147" h="68765" extrusionOk="0">
                  <a:moveTo>
                    <a:pt x="99020" y="15110"/>
                  </a:moveTo>
                  <a:cubicBezTo>
                    <a:pt x="99020" y="15110"/>
                    <a:pt x="93138" y="7253"/>
                    <a:pt x="72962" y="1804"/>
                  </a:cubicBezTo>
                  <a:cubicBezTo>
                    <a:pt x="48563" y="-4750"/>
                    <a:pt x="23136" y="7055"/>
                    <a:pt x="10700" y="29046"/>
                  </a:cubicBezTo>
                  <a:cubicBezTo>
                    <a:pt x="6791" y="35956"/>
                    <a:pt x="3080" y="44444"/>
                    <a:pt x="0" y="54947"/>
                  </a:cubicBezTo>
                  <a:cubicBezTo>
                    <a:pt x="0" y="54947"/>
                    <a:pt x="38258" y="51433"/>
                    <a:pt x="69014" y="37219"/>
                  </a:cubicBezTo>
                  <a:cubicBezTo>
                    <a:pt x="71818" y="44208"/>
                    <a:pt x="79753" y="55657"/>
                    <a:pt x="101903" y="68765"/>
                  </a:cubicBezTo>
                  <a:cubicBezTo>
                    <a:pt x="101903" y="68765"/>
                    <a:pt x="117735" y="35403"/>
                    <a:pt x="98981" y="1511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7" name="Google Shape;701;p28">
              <a:extLst>
                <a:ext uri="{FF2B5EF4-FFF2-40B4-BE49-F238E27FC236}">
                  <a16:creationId xmlns:a16="http://schemas.microsoft.com/office/drawing/2014/main" id="{ACF221BD-3CAC-428C-8493-97CEB7081B25}"/>
                </a:ext>
              </a:extLst>
            </p:cNvPr>
            <p:cNvSpPr/>
            <p:nvPr/>
          </p:nvSpPr>
          <p:spPr>
            <a:xfrm>
              <a:off x="4804372" y="3547449"/>
              <a:ext cx="9376" cy="756340"/>
            </a:xfrm>
            <a:custGeom>
              <a:avLst/>
              <a:gdLst/>
              <a:ahLst/>
              <a:cxnLst/>
              <a:rect l="l" t="t" r="r" b="b"/>
              <a:pathLst>
                <a:path w="3948" h="264686" extrusionOk="0">
                  <a:moveTo>
                    <a:pt x="1974" y="264687"/>
                  </a:moveTo>
                  <a:cubicBezTo>
                    <a:pt x="869" y="264687"/>
                    <a:pt x="0" y="263818"/>
                    <a:pt x="0" y="262713"/>
                  </a:cubicBezTo>
                  <a:lnTo>
                    <a:pt x="0" y="1974"/>
                  </a:lnTo>
                  <a:cubicBezTo>
                    <a:pt x="0" y="868"/>
                    <a:pt x="869" y="0"/>
                    <a:pt x="1974" y="0"/>
                  </a:cubicBezTo>
                  <a:cubicBezTo>
                    <a:pt x="3080" y="0"/>
                    <a:pt x="3948" y="868"/>
                    <a:pt x="3948" y="1974"/>
                  </a:cubicBezTo>
                  <a:lnTo>
                    <a:pt x="3948" y="262713"/>
                  </a:lnTo>
                  <a:cubicBezTo>
                    <a:pt x="3948" y="263818"/>
                    <a:pt x="3080" y="264687"/>
                    <a:pt x="1974" y="26468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8" name="Google Shape;702;p28">
              <a:extLst>
                <a:ext uri="{FF2B5EF4-FFF2-40B4-BE49-F238E27FC236}">
                  <a16:creationId xmlns:a16="http://schemas.microsoft.com/office/drawing/2014/main" id="{8339EA36-4027-42E2-B238-A8371C9D02C1}"/>
                </a:ext>
              </a:extLst>
            </p:cNvPr>
            <p:cNvSpPr/>
            <p:nvPr/>
          </p:nvSpPr>
          <p:spPr>
            <a:xfrm>
              <a:off x="3891614" y="4554708"/>
              <a:ext cx="4373329" cy="11281"/>
            </a:xfrm>
            <a:custGeom>
              <a:avLst/>
              <a:gdLst/>
              <a:ahLst/>
              <a:cxnLst/>
              <a:rect l="l" t="t" r="r" b="b"/>
              <a:pathLst>
                <a:path w="1530474" h="3948" extrusionOk="0">
                  <a:moveTo>
                    <a:pt x="1528501" y="3948"/>
                  </a:moveTo>
                  <a:lnTo>
                    <a:pt x="1974" y="3948"/>
                  </a:lnTo>
                  <a:cubicBezTo>
                    <a:pt x="869" y="3948"/>
                    <a:pt x="0" y="3080"/>
                    <a:pt x="0" y="1974"/>
                  </a:cubicBezTo>
                  <a:cubicBezTo>
                    <a:pt x="0" y="868"/>
                    <a:pt x="869" y="0"/>
                    <a:pt x="1974" y="0"/>
                  </a:cubicBezTo>
                  <a:lnTo>
                    <a:pt x="1528501" y="0"/>
                  </a:lnTo>
                  <a:cubicBezTo>
                    <a:pt x="1529606" y="0"/>
                    <a:pt x="1530475" y="868"/>
                    <a:pt x="1530475" y="1974"/>
                  </a:cubicBezTo>
                  <a:cubicBezTo>
                    <a:pt x="1530475" y="3080"/>
                    <a:pt x="1529606" y="3948"/>
                    <a:pt x="1528501" y="394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9" name="Google Shape;703;p28">
              <a:extLst>
                <a:ext uri="{FF2B5EF4-FFF2-40B4-BE49-F238E27FC236}">
                  <a16:creationId xmlns:a16="http://schemas.microsoft.com/office/drawing/2014/main" id="{B943DCA6-D5A8-4C10-A07F-52FFDC7EB121}"/>
                </a:ext>
              </a:extLst>
            </p:cNvPr>
            <p:cNvSpPr/>
            <p:nvPr/>
          </p:nvSpPr>
          <p:spPr>
            <a:xfrm>
              <a:off x="7135202" y="1778305"/>
              <a:ext cx="190212" cy="119926"/>
            </a:xfrm>
            <a:custGeom>
              <a:avLst/>
              <a:gdLst/>
              <a:ahLst/>
              <a:cxnLst/>
              <a:rect l="l" t="t" r="r" b="b"/>
              <a:pathLst>
                <a:path w="66566" h="41969" extrusionOk="0">
                  <a:moveTo>
                    <a:pt x="66132" y="41969"/>
                  </a:moveTo>
                  <a:cubicBezTo>
                    <a:pt x="10818" y="35849"/>
                    <a:pt x="3080" y="11134"/>
                    <a:pt x="513" y="3001"/>
                  </a:cubicBezTo>
                  <a:cubicBezTo>
                    <a:pt x="316" y="2369"/>
                    <a:pt x="158" y="1856"/>
                    <a:pt x="0" y="1500"/>
                  </a:cubicBezTo>
                  <a:lnTo>
                    <a:pt x="3632" y="0"/>
                  </a:lnTo>
                  <a:cubicBezTo>
                    <a:pt x="3830" y="434"/>
                    <a:pt x="4027" y="1066"/>
                    <a:pt x="4264" y="1816"/>
                  </a:cubicBezTo>
                  <a:cubicBezTo>
                    <a:pt x="6633" y="9318"/>
                    <a:pt x="13819" y="32217"/>
                    <a:pt x="66566" y="38061"/>
                  </a:cubicBezTo>
                  <a:lnTo>
                    <a:pt x="66132" y="4196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0" name="Google Shape;704;p28">
              <a:extLst>
                <a:ext uri="{FF2B5EF4-FFF2-40B4-BE49-F238E27FC236}">
                  <a16:creationId xmlns:a16="http://schemas.microsoft.com/office/drawing/2014/main" id="{F9F6C8C9-6E54-4085-BA53-8A205E4BD79F}"/>
                </a:ext>
              </a:extLst>
            </p:cNvPr>
            <p:cNvSpPr/>
            <p:nvPr/>
          </p:nvSpPr>
          <p:spPr>
            <a:xfrm>
              <a:off x="7167405" y="1769831"/>
              <a:ext cx="157834" cy="104807"/>
            </a:xfrm>
            <a:custGeom>
              <a:avLst/>
              <a:gdLst/>
              <a:ahLst/>
              <a:cxnLst/>
              <a:rect l="l" t="t" r="r" b="b"/>
              <a:pathLst>
                <a:path w="55235" h="36678" extrusionOk="0">
                  <a:moveTo>
                    <a:pt x="54998" y="36639"/>
                  </a:moveTo>
                  <a:cubicBezTo>
                    <a:pt x="27361" y="35139"/>
                    <a:pt x="9081" y="24123"/>
                    <a:pt x="671" y="3830"/>
                  </a:cubicBezTo>
                  <a:cubicBezTo>
                    <a:pt x="395" y="3119"/>
                    <a:pt x="158" y="2566"/>
                    <a:pt x="0" y="2329"/>
                  </a:cubicBezTo>
                  <a:lnTo>
                    <a:pt x="3198" y="0"/>
                  </a:lnTo>
                  <a:cubicBezTo>
                    <a:pt x="3553" y="474"/>
                    <a:pt x="3869" y="1184"/>
                    <a:pt x="4343" y="2329"/>
                  </a:cubicBezTo>
                  <a:cubicBezTo>
                    <a:pt x="7225" y="9318"/>
                    <a:pt x="16030" y="30598"/>
                    <a:pt x="55235" y="32731"/>
                  </a:cubicBezTo>
                  <a:lnTo>
                    <a:pt x="55038" y="3667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1" name="Google Shape;705;p28">
              <a:extLst>
                <a:ext uri="{FF2B5EF4-FFF2-40B4-BE49-F238E27FC236}">
                  <a16:creationId xmlns:a16="http://schemas.microsoft.com/office/drawing/2014/main" id="{DF6F9494-A673-4DB3-811C-2DC8C250354D}"/>
                </a:ext>
              </a:extLst>
            </p:cNvPr>
            <p:cNvSpPr/>
            <p:nvPr/>
          </p:nvSpPr>
          <p:spPr>
            <a:xfrm>
              <a:off x="8058183" y="3547438"/>
              <a:ext cx="11281" cy="756340"/>
            </a:xfrm>
            <a:custGeom>
              <a:avLst/>
              <a:gdLst/>
              <a:ahLst/>
              <a:cxnLst/>
              <a:rect l="l" t="t" r="r" b="b"/>
              <a:pathLst>
                <a:path w="3948" h="264686" extrusionOk="0">
                  <a:moveTo>
                    <a:pt x="1974" y="264687"/>
                  </a:moveTo>
                  <a:cubicBezTo>
                    <a:pt x="869" y="264687"/>
                    <a:pt x="0" y="263818"/>
                    <a:pt x="0" y="262713"/>
                  </a:cubicBezTo>
                  <a:lnTo>
                    <a:pt x="0" y="1974"/>
                  </a:lnTo>
                  <a:cubicBezTo>
                    <a:pt x="0" y="868"/>
                    <a:pt x="869" y="0"/>
                    <a:pt x="1974" y="0"/>
                  </a:cubicBezTo>
                  <a:cubicBezTo>
                    <a:pt x="3080" y="0"/>
                    <a:pt x="3948" y="868"/>
                    <a:pt x="3948" y="1974"/>
                  </a:cubicBezTo>
                  <a:lnTo>
                    <a:pt x="3948" y="262713"/>
                  </a:lnTo>
                  <a:cubicBezTo>
                    <a:pt x="3948" y="263818"/>
                    <a:pt x="3080" y="264687"/>
                    <a:pt x="1974" y="26468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 name="Rectangle 2">
            <a:extLst>
              <a:ext uri="{FF2B5EF4-FFF2-40B4-BE49-F238E27FC236}">
                <a16:creationId xmlns:a16="http://schemas.microsoft.com/office/drawing/2014/main" id="{8AE59DF4-0258-42E6-B8DB-8B6483B2676E}"/>
              </a:ext>
            </a:extLst>
          </p:cNvPr>
          <p:cNvSpPr/>
          <p:nvPr/>
        </p:nvSpPr>
        <p:spPr>
          <a:xfrm>
            <a:off x="745029" y="479732"/>
            <a:ext cx="5065810" cy="400110"/>
          </a:xfrm>
          <a:prstGeom prst="rect">
            <a:avLst/>
          </a:prstGeom>
        </p:spPr>
        <p:txBody>
          <a:bodyPr wrap="none">
            <a:spAutoFit/>
          </a:bodyPr>
          <a:lstStyle/>
          <a:p>
            <a:pPr lvl="0"/>
            <a:r>
              <a:rPr lang="en-US" sz="2000" b="1">
                <a:latin typeface="Times New Roman" panose="02020603050405020304" pitchFamily="18" charset="0"/>
                <a:cs typeface="Times New Roman" panose="02020603050405020304" pitchFamily="18" charset="0"/>
              </a:rPr>
              <a:t>2.  Bộ lọc Sharpening/High Pass Filter là gì ?</a:t>
            </a:r>
            <a:endParaRPr lang="en-US"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5A0109E-EF8F-40EE-B0C9-988764D1287F}"/>
              </a:ext>
            </a:extLst>
          </p:cNvPr>
          <p:cNvSpPr txBox="1"/>
          <p:nvPr/>
        </p:nvSpPr>
        <p:spPr>
          <a:xfrm>
            <a:off x="884765" y="1011431"/>
            <a:ext cx="7531767" cy="830997"/>
          </a:xfrm>
          <a:prstGeom prst="rect">
            <a:avLst/>
          </a:prstGeom>
          <a:noFill/>
        </p:spPr>
        <p:txBody>
          <a:bodyPr wrap="square" rtlCol="0">
            <a:spAutoFit/>
          </a:bodyPr>
          <a:lstStyle/>
          <a:p>
            <a:pPr marL="285750" indent="-285750">
              <a:buFont typeface=".VnArial" panose="020B7200000000000000" pitchFamily="34" charset="0"/>
              <a:buChar char="-"/>
            </a:pPr>
            <a:r>
              <a:rPr lang="vi-VN" sz="1600">
                <a:latin typeface="+mj-lt"/>
              </a:rPr>
              <a:t>Bộ lọc Sharpening/High Pass Filter trong xử lý ảnh được sử dụng để làm tăng độ nét và làm sắc nét hình ảnh bằng cách làm nổi bật các đường biên và chi tiết trong ảnh. Quá trình này thường bao gồm các bước sau:</a:t>
            </a:r>
            <a:endParaRPr lang="en-US" sz="1600">
              <a:latin typeface="+mj-lt"/>
            </a:endParaRPr>
          </a:p>
        </p:txBody>
      </p:sp>
      <p:sp>
        <p:nvSpPr>
          <p:cNvPr id="6" name="TextBox 5">
            <a:extLst>
              <a:ext uri="{FF2B5EF4-FFF2-40B4-BE49-F238E27FC236}">
                <a16:creationId xmlns:a16="http://schemas.microsoft.com/office/drawing/2014/main" id="{4480E608-9A10-411B-A0B2-16A5DF91A122}"/>
              </a:ext>
            </a:extLst>
          </p:cNvPr>
          <p:cNvSpPr txBox="1"/>
          <p:nvPr/>
        </p:nvSpPr>
        <p:spPr>
          <a:xfrm>
            <a:off x="1272209" y="1928191"/>
            <a:ext cx="6020288" cy="2862322"/>
          </a:xfrm>
          <a:prstGeom prst="rect">
            <a:avLst/>
          </a:prstGeom>
          <a:noFill/>
        </p:spPr>
        <p:txBody>
          <a:bodyPr wrap="square" rtlCol="0">
            <a:spAutoFit/>
          </a:bodyPr>
          <a:lstStyle/>
          <a:p>
            <a:pPr marL="285750" indent="-285750">
              <a:buFont typeface="VNI-Zap" pitchFamily="2" charset="0"/>
              <a:buChar char="+"/>
            </a:pPr>
            <a:r>
              <a:rPr lang="vi-VN" sz="1500" b="1">
                <a:latin typeface="+mj-lt"/>
              </a:rPr>
              <a:t>Làm mờ ảnh gốc</a:t>
            </a:r>
            <a:r>
              <a:rPr lang="vi-VN" sz="1500">
                <a:latin typeface="+mj-lt"/>
              </a:rPr>
              <a:t>: Trước tiên, ảnh gốc được làm mờ bằng một bộ lọc low pass filter như Gaussian Blur. Điều này làm giảm độ nhiễu và làm mềm hình ảnh.</a:t>
            </a:r>
            <a:endParaRPr lang="en-US" sz="1500">
              <a:latin typeface="+mj-lt"/>
            </a:endParaRPr>
          </a:p>
          <a:p>
            <a:pPr marL="285750" indent="-285750">
              <a:buFont typeface="VNI-Zap" pitchFamily="2" charset="0"/>
              <a:buChar char="+"/>
            </a:pPr>
            <a:endParaRPr lang="vi-VN" sz="1500">
              <a:latin typeface="+mj-lt"/>
            </a:endParaRPr>
          </a:p>
          <a:p>
            <a:pPr marL="285750" indent="-285750">
              <a:buFont typeface="VNI-Zap" pitchFamily="2" charset="0"/>
              <a:buChar char="+"/>
            </a:pPr>
            <a:r>
              <a:rPr lang="vi-VN" sz="1500" b="1">
                <a:latin typeface="+mj-lt"/>
              </a:rPr>
              <a:t>Tính toán bộ lọc high pass</a:t>
            </a:r>
            <a:r>
              <a:rPr lang="vi-VN" sz="1500">
                <a:latin typeface="+mj-lt"/>
              </a:rPr>
              <a:t>: Bằng cách trừ ảnh mờ từ ảnh gốc, chúng ta thu được một bức ảnh chỉ chứa các thành phần cao tần, tức là các chi tiết và biên cạnh trong ảnh.</a:t>
            </a:r>
            <a:endParaRPr lang="en-US" sz="1500">
              <a:latin typeface="+mj-lt"/>
            </a:endParaRPr>
          </a:p>
          <a:p>
            <a:endParaRPr lang="vi-VN" sz="1500">
              <a:latin typeface="+mj-lt"/>
            </a:endParaRPr>
          </a:p>
          <a:p>
            <a:pPr marL="285750" indent="-285750">
              <a:buFont typeface="VNI-Zap" pitchFamily="2" charset="0"/>
              <a:buChar char="+"/>
            </a:pPr>
            <a:r>
              <a:rPr lang="vi-VN" sz="1500" b="1">
                <a:latin typeface="+mj-lt"/>
              </a:rPr>
              <a:t>Tăng cường độ tương phản</a:t>
            </a:r>
            <a:r>
              <a:rPr lang="vi-VN" sz="1500">
                <a:latin typeface="+mj-lt"/>
              </a:rPr>
              <a:t>: Bức ảnh high pass thu được sau đó được thêm vào ảnh gốc để làm nổi bật các chi tiết và biên cạnh, từ đó tạo ra bức ảnh đã được làm sắc nét.</a:t>
            </a:r>
          </a:p>
          <a:p>
            <a:pPr marL="285750" indent="-285750">
              <a:buFont typeface="VNI-Zap" pitchFamily="2" charset="0"/>
              <a:buChar char="+"/>
            </a:pPr>
            <a:endParaRPr lang="en-US" sz="150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grpSp>
        <p:nvGrpSpPr>
          <p:cNvPr id="1061" name="Google Shape;1061;p36"/>
          <p:cNvGrpSpPr/>
          <p:nvPr/>
        </p:nvGrpSpPr>
        <p:grpSpPr>
          <a:xfrm>
            <a:off x="-645300" y="3228391"/>
            <a:ext cx="2671069" cy="1854134"/>
            <a:chOff x="-381750" y="3228391"/>
            <a:chExt cx="2671069" cy="1854134"/>
          </a:xfrm>
        </p:grpSpPr>
        <p:sp>
          <p:nvSpPr>
            <p:cNvPr id="1062" name="Google Shape;1062;p36"/>
            <p:cNvSpPr/>
            <p:nvPr/>
          </p:nvSpPr>
          <p:spPr>
            <a:xfrm rot="-3867775" flipH="1">
              <a:off x="1522024" y="4265550"/>
              <a:ext cx="675895" cy="628746"/>
            </a:xfrm>
            <a:custGeom>
              <a:avLst/>
              <a:gdLst/>
              <a:ahLst/>
              <a:cxnLst/>
              <a:rect l="l" t="t" r="r" b="b"/>
              <a:pathLst>
                <a:path w="161875" h="150583" extrusionOk="0">
                  <a:moveTo>
                    <a:pt x="86070" y="0"/>
                  </a:moveTo>
                  <a:cubicBezTo>
                    <a:pt x="90019" y="12121"/>
                    <a:pt x="100758" y="56104"/>
                    <a:pt x="100758" y="56104"/>
                  </a:cubicBezTo>
                  <a:cubicBezTo>
                    <a:pt x="100758" y="56104"/>
                    <a:pt x="156151" y="22386"/>
                    <a:pt x="154058" y="25150"/>
                  </a:cubicBezTo>
                  <a:cubicBezTo>
                    <a:pt x="151966" y="27953"/>
                    <a:pt x="119038" y="71778"/>
                    <a:pt x="119038" y="71778"/>
                  </a:cubicBezTo>
                  <a:lnTo>
                    <a:pt x="161876" y="113826"/>
                  </a:lnTo>
                  <a:lnTo>
                    <a:pt x="113905" y="93375"/>
                  </a:lnTo>
                  <a:lnTo>
                    <a:pt x="104864" y="150584"/>
                  </a:lnTo>
                  <a:lnTo>
                    <a:pt x="90927" y="100916"/>
                  </a:lnTo>
                  <a:lnTo>
                    <a:pt x="45996" y="137673"/>
                  </a:lnTo>
                  <a:lnTo>
                    <a:pt x="77266" y="84768"/>
                  </a:lnTo>
                  <a:lnTo>
                    <a:pt x="0" y="50260"/>
                  </a:lnTo>
                  <a:lnTo>
                    <a:pt x="77937" y="64750"/>
                  </a:lnTo>
                  <a:lnTo>
                    <a:pt x="86070"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3" name="Google Shape;1063;p36"/>
            <p:cNvSpPr/>
            <p:nvPr/>
          </p:nvSpPr>
          <p:spPr>
            <a:xfrm rot="10080639" flipH="1">
              <a:off x="696679" y="3291745"/>
              <a:ext cx="676006" cy="628849"/>
            </a:xfrm>
            <a:custGeom>
              <a:avLst/>
              <a:gdLst/>
              <a:ahLst/>
              <a:cxnLst/>
              <a:rect l="l" t="t" r="r" b="b"/>
              <a:pathLst>
                <a:path w="161875" h="150583" extrusionOk="0">
                  <a:moveTo>
                    <a:pt x="86070" y="0"/>
                  </a:moveTo>
                  <a:cubicBezTo>
                    <a:pt x="90019" y="12121"/>
                    <a:pt x="100758" y="56104"/>
                    <a:pt x="100758" y="56104"/>
                  </a:cubicBezTo>
                  <a:cubicBezTo>
                    <a:pt x="100758" y="56104"/>
                    <a:pt x="156151" y="22386"/>
                    <a:pt x="154058" y="25150"/>
                  </a:cubicBezTo>
                  <a:cubicBezTo>
                    <a:pt x="151966" y="27953"/>
                    <a:pt x="119038" y="71778"/>
                    <a:pt x="119038" y="71778"/>
                  </a:cubicBezTo>
                  <a:lnTo>
                    <a:pt x="161876" y="113826"/>
                  </a:lnTo>
                  <a:lnTo>
                    <a:pt x="113905" y="93375"/>
                  </a:lnTo>
                  <a:lnTo>
                    <a:pt x="104864" y="150584"/>
                  </a:lnTo>
                  <a:lnTo>
                    <a:pt x="90927" y="100916"/>
                  </a:lnTo>
                  <a:lnTo>
                    <a:pt x="45996" y="137673"/>
                  </a:lnTo>
                  <a:lnTo>
                    <a:pt x="77266" y="84768"/>
                  </a:lnTo>
                  <a:lnTo>
                    <a:pt x="0" y="50260"/>
                  </a:lnTo>
                  <a:lnTo>
                    <a:pt x="77937" y="64750"/>
                  </a:lnTo>
                  <a:lnTo>
                    <a:pt x="86070" y="0"/>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4" name="Google Shape;1064;p36"/>
            <p:cNvSpPr/>
            <p:nvPr/>
          </p:nvSpPr>
          <p:spPr>
            <a:xfrm>
              <a:off x="-381750" y="4139475"/>
              <a:ext cx="1735250" cy="943050"/>
            </a:xfrm>
            <a:custGeom>
              <a:avLst/>
              <a:gdLst/>
              <a:ahLst/>
              <a:cxnLst/>
              <a:rect l="l" t="t" r="r" b="b"/>
              <a:pathLst>
                <a:path w="69410" h="37722" extrusionOk="0">
                  <a:moveTo>
                    <a:pt x="0" y="37722"/>
                  </a:moveTo>
                  <a:cubicBezTo>
                    <a:pt x="4387" y="21643"/>
                    <a:pt x="16152" y="0"/>
                    <a:pt x="32819" y="0"/>
                  </a:cubicBezTo>
                  <a:cubicBezTo>
                    <a:pt x="40255" y="0"/>
                    <a:pt x="49024" y="1591"/>
                    <a:pt x="53944" y="7167"/>
                  </a:cubicBezTo>
                  <a:cubicBezTo>
                    <a:pt x="60110" y="14154"/>
                    <a:pt x="62610" y="29116"/>
                    <a:pt x="55452" y="35082"/>
                  </a:cubicBezTo>
                  <a:cubicBezTo>
                    <a:pt x="52924" y="37189"/>
                    <a:pt x="49025" y="31499"/>
                    <a:pt x="48285" y="28292"/>
                  </a:cubicBezTo>
                  <a:cubicBezTo>
                    <a:pt x="45706" y="17116"/>
                    <a:pt x="57940" y="1131"/>
                    <a:pt x="69410" y="1131"/>
                  </a:cubicBezTo>
                </a:path>
              </a:pathLst>
            </a:custGeom>
            <a:noFill/>
            <a:ln w="9525" cap="flat" cmpd="sng">
              <a:solidFill>
                <a:schemeClr val="lt2"/>
              </a:solidFill>
              <a:prstDash val="solid"/>
              <a:round/>
              <a:headEnd type="none" w="med" len="med"/>
              <a:tailEnd type="none" w="med" len="med"/>
            </a:ln>
          </p:spPr>
          <p:txBody>
            <a:bodyPr/>
            <a:lstStyle/>
            <a:p>
              <a:endParaRPr lang="en-US"/>
            </a:p>
          </p:txBody>
        </p:sp>
      </p:grpSp>
      <p:sp>
        <p:nvSpPr>
          <p:cNvPr id="2" name="Rectangle 1">
            <a:extLst>
              <a:ext uri="{FF2B5EF4-FFF2-40B4-BE49-F238E27FC236}">
                <a16:creationId xmlns:a16="http://schemas.microsoft.com/office/drawing/2014/main" id="{8B3BBD0F-6D16-4A1B-9A8D-CDD62D957E6E}"/>
              </a:ext>
            </a:extLst>
          </p:cNvPr>
          <p:cNvSpPr/>
          <p:nvPr/>
        </p:nvSpPr>
        <p:spPr>
          <a:xfrm>
            <a:off x="1089950" y="123120"/>
            <a:ext cx="5065810" cy="400110"/>
          </a:xfrm>
          <a:prstGeom prst="rect">
            <a:avLst/>
          </a:prstGeom>
        </p:spPr>
        <p:txBody>
          <a:bodyPr wrap="none">
            <a:spAutoFit/>
          </a:bodyPr>
          <a:lstStyle/>
          <a:p>
            <a:pPr lvl="0"/>
            <a:r>
              <a:rPr lang="en-US" sz="2000" b="1">
                <a:latin typeface="Times New Roman" panose="02020603050405020304" pitchFamily="18" charset="0"/>
                <a:cs typeface="Times New Roman" panose="02020603050405020304" pitchFamily="18" charset="0"/>
              </a:rPr>
              <a:t>2.  Bộ lọc Sharpening/High Pass Filter là gì ?</a:t>
            </a:r>
            <a:endParaRPr lang="en-US" sz="20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4B24B59-0B3D-4391-8C4E-B002B28E3799}"/>
              </a:ext>
            </a:extLst>
          </p:cNvPr>
          <p:cNvSpPr/>
          <p:nvPr/>
        </p:nvSpPr>
        <p:spPr>
          <a:xfrm>
            <a:off x="1431235" y="678747"/>
            <a:ext cx="7073232" cy="584775"/>
          </a:xfrm>
          <a:prstGeom prst="rect">
            <a:avLst/>
          </a:prstGeom>
        </p:spPr>
        <p:txBody>
          <a:bodyPr wrap="square">
            <a:spAutoFit/>
          </a:bodyPr>
          <a:lstStyle/>
          <a:p>
            <a:pPr marL="285750" indent="-285750">
              <a:buFont typeface="Arial" panose="020B0604020202020204" pitchFamily="34" charset="0"/>
              <a:buChar char="•"/>
            </a:pPr>
            <a:r>
              <a:rPr lang="vi-VN" sz="1600">
                <a:latin typeface="+mj-lt"/>
              </a:rPr>
              <a:t>Dưới đây là một ví dụ về cách triển khai bộ lọc Sharpening/High Pass Filter trong Python, sử dụng thư viện OpenCV:</a:t>
            </a:r>
            <a:endParaRPr lang="en-US" sz="1600">
              <a:latin typeface="+mj-lt"/>
            </a:endParaRPr>
          </a:p>
        </p:txBody>
      </p:sp>
      <p:pic>
        <p:nvPicPr>
          <p:cNvPr id="57" name="Picture 56">
            <a:extLst>
              <a:ext uri="{FF2B5EF4-FFF2-40B4-BE49-F238E27FC236}">
                <a16:creationId xmlns:a16="http://schemas.microsoft.com/office/drawing/2014/main" id="{FE146B0F-D762-4303-906E-0DDBAF14E985}"/>
              </a:ext>
            </a:extLst>
          </p:cNvPr>
          <p:cNvPicPr>
            <a:picLocks noChangeAspect="1"/>
          </p:cNvPicPr>
          <p:nvPr/>
        </p:nvPicPr>
        <p:blipFill>
          <a:blip r:embed="rId3"/>
          <a:stretch>
            <a:fillRect/>
          </a:stretch>
        </p:blipFill>
        <p:spPr>
          <a:xfrm>
            <a:off x="2494566" y="1419039"/>
            <a:ext cx="4154868" cy="2154269"/>
          </a:xfrm>
          <a:prstGeom prst="rect">
            <a:avLst/>
          </a:prstGeom>
        </p:spPr>
      </p:pic>
      <p:sp>
        <p:nvSpPr>
          <p:cNvPr id="4" name="TextBox 3">
            <a:extLst>
              <a:ext uri="{FF2B5EF4-FFF2-40B4-BE49-F238E27FC236}">
                <a16:creationId xmlns:a16="http://schemas.microsoft.com/office/drawing/2014/main" id="{14EFB759-3349-4920-B319-B0B867E2CDE8}"/>
              </a:ext>
            </a:extLst>
          </p:cNvPr>
          <p:cNvSpPr txBox="1"/>
          <p:nvPr/>
        </p:nvSpPr>
        <p:spPr>
          <a:xfrm>
            <a:off x="1695582" y="3841259"/>
            <a:ext cx="7073232" cy="954107"/>
          </a:xfrm>
          <a:prstGeom prst="rect">
            <a:avLst/>
          </a:prstGeom>
          <a:noFill/>
        </p:spPr>
        <p:txBody>
          <a:bodyPr wrap="square" rtlCol="0">
            <a:spAutoFit/>
          </a:bodyPr>
          <a:lstStyle/>
          <a:p>
            <a:pPr marL="285750" indent="-285750">
              <a:buFont typeface=".VnArial" panose="020B7200000000000000" pitchFamily="34" charset="0"/>
              <a:buChar char="-"/>
            </a:pPr>
            <a:r>
              <a:rPr lang="vi-VN">
                <a:latin typeface="+mj-lt"/>
              </a:rPr>
              <a:t>Trong ví dụ này, chúng ta sử dụng bộ lọc Gaussian để làm mờ ảnh ban đầu. Sau đó, chúng ta tính toán bộ lọc high pass bằng cách trừ ảnh mờ từ ảnh gốc. Cuối cùng, chúng ta tăng cường độ tương phản bằng cách thêm bộ lọc high pass vào ảnh gốc, tạo ra ảnh đã được làm sắc nét.</a:t>
            </a:r>
            <a:endParaRPr lang="en-US">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How to Encourage Reading in High School: 3 Activities by Slidesgo">
  <a:themeElements>
    <a:clrScheme name="Simple Light">
      <a:dk1>
        <a:srgbClr val="423C3C"/>
      </a:dk1>
      <a:lt1>
        <a:srgbClr val="E1ECFF"/>
      </a:lt1>
      <a:dk2>
        <a:srgbClr val="CADDFF"/>
      </a:dk2>
      <a:lt2>
        <a:srgbClr val="5E73D2"/>
      </a:lt2>
      <a:accent1>
        <a:srgbClr val="556DC6"/>
      </a:accent1>
      <a:accent2>
        <a:srgbClr val="F23F00"/>
      </a:accent2>
      <a:accent3>
        <a:srgbClr val="EFA8C3"/>
      </a:accent3>
      <a:accent4>
        <a:srgbClr val="F3C000"/>
      </a:accent4>
      <a:accent5>
        <a:srgbClr val="DBA700"/>
      </a:accent5>
      <a:accent6>
        <a:srgbClr val="FFFFFF"/>
      </a:accent6>
      <a:hlink>
        <a:srgbClr val="882E0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TotalTime>
  <Words>2518</Words>
  <Application>Microsoft Office PowerPoint</Application>
  <PresentationFormat>Trình chiếu Trên màn hình (16:9)</PresentationFormat>
  <Paragraphs>164</Paragraphs>
  <Slides>27</Slides>
  <Notes>26</Notes>
  <HiddenSlides>0</HiddenSlides>
  <MMClips>0</MMClips>
  <ScaleCrop>false</ScaleCrop>
  <HeadingPairs>
    <vt:vector size="6" baseType="variant">
      <vt:variant>
        <vt:lpstr>Phông được Dùng</vt:lpstr>
      </vt:variant>
      <vt:variant>
        <vt:i4>12</vt:i4>
      </vt:variant>
      <vt:variant>
        <vt:lpstr>Chủ đề</vt:lpstr>
      </vt:variant>
      <vt:variant>
        <vt:i4>1</vt:i4>
      </vt:variant>
      <vt:variant>
        <vt:lpstr>Tiêu đề Bản chiếu</vt:lpstr>
      </vt:variant>
      <vt:variant>
        <vt:i4>27</vt:i4>
      </vt:variant>
    </vt:vector>
  </HeadingPairs>
  <TitlesOfParts>
    <vt:vector size="40" baseType="lpstr">
      <vt:lpstr>DM Sans</vt:lpstr>
      <vt:lpstr>Libre Franklin Black</vt:lpstr>
      <vt:lpstr>Arial</vt:lpstr>
      <vt:lpstr>Wingdings</vt:lpstr>
      <vt:lpstr>Times New Roman</vt:lpstr>
      <vt:lpstr>Calibri</vt:lpstr>
      <vt:lpstr>Inter</vt:lpstr>
      <vt:lpstr>VNI-Zap</vt:lpstr>
      <vt:lpstr>Montserrat</vt:lpstr>
      <vt:lpstr>.VnArial</vt:lpstr>
      <vt:lpstr>Cambria Math</vt:lpstr>
      <vt:lpstr>Roboto</vt:lpstr>
      <vt:lpstr>How to Encourage Reading in High School: 3 Activities by Slidesgo</vt:lpstr>
      <vt:lpstr>ĐỒ ÁN CUỐI KÌ </vt:lpstr>
      <vt:lpstr>Bảng phân công</vt:lpstr>
      <vt:lpstr>Nội dung</vt:lpstr>
      <vt:lpstr>01.</vt:lpstr>
      <vt:lpstr>Bản trình bày PowerPoint</vt:lpstr>
      <vt:lpstr>Bản trình bày PowerPoint</vt:lpstr>
      <vt:lpstr>02.</vt:lpstr>
      <vt:lpstr>Bản trình bày PowerPoint</vt:lpstr>
      <vt:lpstr>Bản trình bày PowerPoint</vt:lpstr>
      <vt:lpstr>03.</vt:lpstr>
      <vt:lpstr>Bản trình bày PowerPoint</vt:lpstr>
      <vt:lpstr>Bản trình bày PowerPoint</vt:lpstr>
      <vt:lpstr>04.</vt:lpstr>
      <vt:lpstr>Lọc thông thấp Ideal (Ideal low pass filter). </vt:lpstr>
      <vt:lpstr>Lọc thông thấp Gauss (Gaussian low pass filter). </vt:lpstr>
      <vt:lpstr>Bản trình bày PowerPoint</vt:lpstr>
      <vt:lpstr>Bản trình bày PowerPoint</vt:lpstr>
      <vt:lpstr>Lọc thông cao Ideal (Ideal high pass filter). </vt:lpstr>
      <vt:lpstr>Lọc thông cao Gauss (Gaussian high pass filter).</vt:lpstr>
      <vt:lpstr>Lọc thông cao Butterworth (Butterworth highpass filter).</vt:lpstr>
      <vt:lpstr>05.</vt:lpstr>
      <vt:lpstr>05.</vt:lpstr>
      <vt:lpstr>4 BƯỚC THỰC HIỆN THUẬT TOÁN TRÍCH RÚT ĐẶC TRƯNG SIFT</vt:lpstr>
      <vt:lpstr>4 BƯỚC THỰC HIỆN THUẬT TOÁN TRÍCH RÚT ĐẶC TRƯNG SIFT</vt:lpstr>
      <vt:lpstr>Ưu điểm</vt:lpstr>
      <vt:lpstr>Ứng dụng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các bộ lọc Robert, Sobel và Laplacian</dc:title>
  <dc:creator>GARDENLINE</dc:creator>
  <cp:lastModifiedBy>PHỤNG TRẦN KIM</cp:lastModifiedBy>
  <cp:revision>43</cp:revision>
  <dcterms:modified xsi:type="dcterms:W3CDTF">2024-04-20T02:19:06Z</dcterms:modified>
</cp:coreProperties>
</file>