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441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332" r:id="rId15"/>
  </p:sldIdLst>
  <p:sldSz cx="9144000" cy="6858000" type="screen4x3"/>
  <p:notesSz cx="6858000" cy="9144000"/>
  <p:custDataLst>
    <p:tags r:id="rId17"/>
  </p:custDataLst>
  <p:defaultTextStyle>
    <a:defPPr>
      <a:defRPr lang="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1682" autoAdjust="0"/>
  </p:normalViewPr>
  <p:slideViewPr>
    <p:cSldViewPr>
      <p:cViewPr varScale="1">
        <p:scale>
          <a:sx n="64" d="100"/>
          <a:sy n="64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D17A-F0BD-4183-9173-D2785CEBA1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xmlns:a="http://schemas.openxmlformats.org/drawingml/2006/main" lvl="0"/>
            <a:r xmlns:a="http://schemas.openxmlformats.org/drawingml/2006/main">
              <a:rPr lang="vi"/>
              <a:t>Nhấp để chỉnh sửa Kiểu văn bản chính</a:t>
            </a:r>
          </a:p>
          <a:p>
            <a:pPr xmlns:a="http://schemas.openxmlformats.org/drawingml/2006/main" lvl="1"/>
            <a:r xmlns:a="http://schemas.openxmlformats.org/drawingml/2006/main">
              <a:rPr lang="vi"/>
              <a:t>Cấp độ thứ hai</a:t>
            </a:r>
          </a:p>
          <a:p>
            <a:pPr xmlns:a="http://schemas.openxmlformats.org/drawingml/2006/main" lvl="2"/>
            <a:r xmlns:a="http://schemas.openxmlformats.org/drawingml/2006/main">
              <a:rPr lang="vi"/>
              <a:t>Cấp độ thứ ba</a:t>
            </a:r>
          </a:p>
          <a:p>
            <a:pPr xmlns:a="http://schemas.openxmlformats.org/drawingml/2006/main" lvl="3"/>
            <a:r xmlns:a="http://schemas.openxmlformats.org/drawingml/2006/main">
              <a:rPr lang="vi"/>
              <a:t>Cấp độ thứ tư</a:t>
            </a:r>
          </a:p>
          <a:p>
            <a:pPr xmlns:a="http://schemas.openxmlformats.org/drawingml/2006/main" lvl="4"/>
            <a:r xmlns:a="http://schemas.openxmlformats.org/drawingml/2006/main">
              <a:rPr lang="vi"/>
              <a:t>Cấp độ thứ năm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B663-F64D-43D2-93A8-37F96C15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 xmlns:a="http://schemas.openxmlformats.org/drawingml/2006/main">
              <a:rPr lang="vi"/>
              <a:t>Nhấp để chỉnh sửa kiểu tiêu đề Chính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xmlns:a="http://schemas.openxmlformats.org/drawingml/2006/main" lvl="0"/>
            <a:r xmlns:a="http://schemas.openxmlformats.org/drawingml/2006/main">
              <a:rPr lang="vi"/>
              <a:t>Nhấp để chỉnh sửa Kiểu văn bản chính</a:t>
            </a:r>
          </a:p>
          <a:p>
            <a:pPr xmlns:a="http://schemas.openxmlformats.org/drawingml/2006/main" lvl="1"/>
            <a:r xmlns:a="http://schemas.openxmlformats.org/drawingml/2006/main">
              <a:rPr lang="vi"/>
              <a:t>Cấp độ thứ hai</a:t>
            </a:r>
          </a:p>
          <a:p>
            <a:pPr xmlns:a="http://schemas.openxmlformats.org/drawingml/2006/main" lvl="2"/>
            <a:r xmlns:a="http://schemas.openxmlformats.org/drawingml/2006/main">
              <a:rPr lang="vi"/>
              <a:t>Cấp độ thứ ba</a:t>
            </a:r>
          </a:p>
          <a:p>
            <a:pPr xmlns:a="http://schemas.openxmlformats.org/drawingml/2006/main" lvl="3"/>
            <a:r xmlns:a="http://schemas.openxmlformats.org/drawingml/2006/main">
              <a:rPr lang="vi"/>
              <a:t>Cấp độ thứ tư</a:t>
            </a:r>
          </a:p>
          <a:p>
            <a:pPr xmlns:a="http://schemas.openxmlformats.org/drawingml/2006/main" lvl="4"/>
            <a:r xmlns:a="http://schemas.openxmlformats.org/drawingml/2006/main">
              <a:rPr lang="vi"/>
              <a:t>Cấp độ thứ năm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115"/>
            <a:ext cx="7772400" cy="841375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KẾ TOÁN VÀ CÀI ĐẶT MẠNG</a:t>
            </a:r>
            <a:endParaRPr xmlns:a="http://schemas.openxmlformats.org/drawingml/2006/main" lang="en-US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419600"/>
            <a:ext cx="3886200" cy="1295400"/>
          </a:xfrm>
        </p:spPr>
        <p:txBody>
          <a:bodyPr>
            <a:noAutofit/>
          </a:bodyPr>
          <a:lstStyle/>
          <a:p>
            <a:pPr xmlns:a="http://schemas.openxmlformats.org/drawingml/2006/main" algn="l"/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Huy</a:t>
            </a:r>
            <a:endParaRPr xmlns:a="http://schemas.openxmlformats.org/drawingml/2006/main"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algn="l"/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Computer and Tryền Information</a:t>
            </a:r>
            <a:endParaRPr xmlns:a="http://schemas.openxmlformats.org/drawingml/2006/main"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algn="l"/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xmlns:a="http://schemas.openxmlformats.org/drawingml/2006/main"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algn="l"/>
            <a:r xmlns:a="http://schemas.openxmlformats.org/drawingml/2006/main">
              <a:rPr lang="vi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Nha Trang</a:t>
            </a:r>
          </a:p>
          <a:p>
            <a:pPr xmlns:a="http://schemas.openxmlformats.org/drawingml/2006/main" algn="l"/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 </a:t>
            </a:r>
            <a:r xmlns:a="http://schemas.openxmlformats.org/drawingml/2006/main">
              <a:rPr lang="vi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ntu.edu.vn</a:t>
            </a:r>
            <a:endParaRPr xmlns:a="http://schemas.openxmlformats.org/drawingml/2006/main"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xmlns:a="http://schemas.openxmlformats.org/drawingml/2006/main"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tắc điện</a:t>
            </a:r>
          </a:p>
          <a:p>
            <a:pPr xmlns:a="http://schemas.openxmlformats.org/drawingml/2006/main"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Tuyến đường</a:t>
            </a:r>
          </a:p>
          <a:p>
            <a:pPr xmlns:a="http://schemas.openxmlformats.org/drawingml/2006/main"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dây</a:t>
            </a:r>
          </a:p>
        </p:txBody>
      </p:sp>
    </p:spTree>
    <p:extLst>
      <p:ext uri="{BB962C8B-B14F-4D97-AF65-F5344CB8AC3E}">
        <p14:creationId xmlns:p14="http://schemas.microsoft.com/office/powerpoint/2010/main" val="137873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xmlns:a="http://schemas.openxmlformats.org/drawingml/2006/main"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tắc điện</a:t>
            </a:r>
          </a:p>
          <a:p>
            <a:pPr xmlns:a="http://schemas.openxmlformats.org/drawingml/2006/main"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Tuyến đường</a:t>
            </a:r>
          </a:p>
          <a:p>
            <a:pPr xmlns:a="http://schemas.openxmlformats.org/drawingml/2006/main"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dây</a:t>
            </a:r>
          </a:p>
        </p:txBody>
      </p:sp>
    </p:spTree>
    <p:extLst>
      <p:ext uri="{BB962C8B-B14F-4D97-AF65-F5344CB8AC3E}">
        <p14:creationId xmlns:p14="http://schemas.microsoft.com/office/powerpoint/2010/main" val="427012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316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 nên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CPU,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 lực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 thuật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LAN, WAN</a:t>
            </a: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 có I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4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 dạng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Trusted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310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1" y="2781300"/>
            <a:ext cx="5753100" cy="1295400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Huy</a:t>
            </a:r>
            <a:endParaRPr xmlns:a="http://schemas.openxmlformats.org/drawingml/2006/main"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 xmlns:a="http://schemas.openxmlformats.org/drawingml/2006/main">
              <a:rPr lang="vi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Máy tính và Tryền Thông</a:t>
            </a:r>
            <a:endParaRPr xmlns:a="http://schemas.openxmlformats.org/drawingml/2006/main"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xmlns:a="http://schemas.openxmlformats.org/drawingml/2006/main"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 xmlns:a="http://schemas.openxmlformats.org/drawingml/2006/main">
              <a:rPr lang="vi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Nha Trang</a:t>
            </a:r>
          </a:p>
          <a:p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 </a:t>
            </a:r>
            <a:r xmlns:a="http://schemas.openxmlformats.org/drawingml/2006/main">
              <a:rPr lang="vi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ntu.edu.vn</a:t>
            </a:r>
            <a:endParaRPr xmlns:a="http://schemas.openxmlformats.org/drawingml/2006/main"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8"/>
            <a:ext cx="7772400" cy="1470025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</a:t>
            </a:r>
            <a:br xmlns:a="http://schemas.openxmlformats.org/drawingml/2006/main"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 xmlns:a="http://schemas.openxmlformats.org/drawingml/2006/main">
              <a:rPr lang="vi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LAN (3)</a:t>
            </a:r>
          </a:p>
        </p:txBody>
      </p:sp>
    </p:spTree>
    <p:extLst>
      <p:ext uri="{BB962C8B-B14F-4D97-AF65-F5344CB8AC3E}">
        <p14:creationId xmlns:p14="http://schemas.microsoft.com/office/powerpoint/2010/main" val="336271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 (tt)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1124857" y="990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Chủ đề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990E1-8567-455E-9C98-5C5081D5FB79}"/>
              </a:ext>
            </a:extLst>
          </p:cNvPr>
          <p:cNvSpPr txBox="1"/>
          <p:nvPr/>
        </p:nvSpPr>
        <p:spPr>
          <a:xfrm>
            <a:off x="839107" y="1666220"/>
            <a:ext cx="7542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cứng </a:t>
            </a:r>
            <a:r xmlns:a="http://schemas.openxmlformats.org/drawingml/2006/main">
              <a:rPr lang="vi" sz="2400">
                <a:latin typeface="Times New Roman" panose="02020603050405020304" pitchFamily="18" charset="0"/>
                <a:cs typeface="Times New Roman" panose="02020603050405020304" pitchFamily="18" charset="0"/>
              </a:rPr>
              <a:t>mạng LAN (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950399" y="1523999"/>
            <a:ext cx="7126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 thực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 ta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xmlns:a="http://schemas.openxmlformats.org/drawingml/2006/main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 cụ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xmlns:a="http://schemas.openxmlformats.org/drawingml/2006/main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 lại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 ta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xmlns:a="http://schemas.openxmlformats.org/drawingml/2006/main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499" y="3882835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 ta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</a:p>
        </p:txBody>
      </p:sp>
    </p:spTree>
    <p:extLst>
      <p:ext uri="{BB962C8B-B14F-4D97-AF65-F5344CB8AC3E}">
        <p14:creationId xmlns:p14="http://schemas.microsoft.com/office/powerpoint/2010/main" val="87103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950399" y="1523999"/>
            <a:ext cx="7126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 thực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 ta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xmlns:a="http://schemas.openxmlformats.org/drawingml/2006/main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 cụ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xmlns:a="http://schemas.openxmlformats.org/drawingml/2006/main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914400" lvl="1" indent="-4572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 lại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 ta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xmlns:a="http://schemas.openxmlformats.org/drawingml/2006/main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499" y="3882835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 ta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 </a:t>
            </a:r>
            <a:r xmlns:a="http://schemas.openxmlformats.org/drawingml/2006/main">
              <a:rPr lang="v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</a:p>
        </p:txBody>
      </p:sp>
    </p:spTree>
    <p:extLst>
      <p:ext uri="{BB962C8B-B14F-4D97-AF65-F5344CB8AC3E}">
        <p14:creationId xmlns:p14="http://schemas.microsoft.com/office/powerpoint/2010/main" val="14936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 dạng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 có I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xmlns:a="http://schemas.openxmlformats.org/drawingml/2006/main" lvl="1"/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 ta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 dạng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 đâu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 lò cò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6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 dạng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 có I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tòa nhà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 dạng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liên kết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 cụ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8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 dạng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 có I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143000" y="2514600"/>
            <a:ext cx="6051176" cy="2990850"/>
            <a:chOff x="346" y="1296"/>
            <a:chExt cx="5008" cy="2195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 rot="-2930219">
              <a:off x="1168" y="2457"/>
              <a:ext cx="820" cy="410"/>
              <a:chOff x="2400" y="3408"/>
              <a:chExt cx="1104" cy="240"/>
            </a:xfrm>
          </p:grpSpPr>
          <p:sp>
            <p:nvSpPr>
              <p:cNvPr id="51" name="Oval 53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606060"/>
                  </a:gs>
                  <a:gs pos="50000">
                    <a:srgbClr val="D0D0D0"/>
                  </a:gs>
                  <a:gs pos="100000">
                    <a:srgbClr val="60606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864" cy="240"/>
              </a:xfrm>
              <a:prstGeom prst="rect">
                <a:avLst/>
              </a:prstGeom>
              <a:gradFill rotWithShape="0">
                <a:gsLst>
                  <a:gs pos="0">
                    <a:srgbClr val="606060"/>
                  </a:gs>
                  <a:gs pos="50000">
                    <a:srgbClr val="D0D0D0"/>
                  </a:gs>
                  <a:gs pos="100000">
                    <a:srgbClr val="60606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606060"/>
                  </a:gs>
                  <a:gs pos="50000">
                    <a:srgbClr val="D0D0D0"/>
                  </a:gs>
                  <a:gs pos="100000">
                    <a:srgbClr val="60606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96" cy="240"/>
              </a:xfrm>
              <a:prstGeom prst="rect">
                <a:avLst/>
              </a:prstGeom>
              <a:gradFill rotWithShape="0">
                <a:gsLst>
                  <a:gs pos="0">
                    <a:srgbClr val="606060"/>
                  </a:gs>
                  <a:gs pos="50000">
                    <a:srgbClr val="D0D0D0"/>
                  </a:gs>
                  <a:gs pos="100000">
                    <a:srgbClr val="60606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522"/>
              <a:ext cx="576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" y="1296"/>
              <a:ext cx="576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" y="1296"/>
              <a:ext cx="576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" y="1296"/>
              <a:ext cx="576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502" y="2954"/>
              <a:ext cx="293" cy="294"/>
              <a:chOff x="2640" y="3216"/>
              <a:chExt cx="240" cy="288"/>
            </a:xfrm>
          </p:grpSpPr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Oval 10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Oval 11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8" name="Group 12"/>
              <p:cNvGrpSpPr>
                <a:grpSpLocks/>
              </p:cNvGrpSpPr>
              <p:nvPr/>
            </p:nvGrpSpPr>
            <p:grpSpPr bwMode="auto">
              <a:xfrm>
                <a:off x="2784" y="3264"/>
                <a:ext cx="48" cy="192"/>
                <a:chOff x="2880" y="3264"/>
                <a:chExt cx="48" cy="192"/>
              </a:xfrm>
            </p:grpSpPr>
            <p:sp>
              <p:nvSpPr>
                <p:cNvPr id="49" name="Oval 13"/>
                <p:cNvSpPr>
                  <a:spLocks noChangeArrowheads="1"/>
                </p:cNvSpPr>
                <p:nvPr/>
              </p:nvSpPr>
              <p:spPr bwMode="auto">
                <a:xfrm>
                  <a:off x="28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" name="Oval 14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736" y="3012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1088" y="2192"/>
              <a:ext cx="878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966" y="2192"/>
              <a:ext cx="14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61" y="3188"/>
              <a:ext cx="58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1146" y="2309"/>
              <a:ext cx="879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78" y="3188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46" y="3305"/>
              <a:ext cx="5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xmlns:a="http://schemas.openxmlformats.org/drawingml/2006/main" algn="ctr"/>
              <a:r xmlns:a="http://schemas.openxmlformats.org/drawingml/2006/main">
                <a:rPr lang="vi" altLang="en-US" sz="1400"/>
                <a:t>Tòa nhà A</a:t>
              </a:r>
              <a:endParaRPr xmlns:a="http://schemas.openxmlformats.org/drawingml/2006/main" lang="en-US" altLang="en-US"/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966" y="1723"/>
              <a:ext cx="293" cy="294"/>
              <a:chOff x="2640" y="3216"/>
              <a:chExt cx="240" cy="288"/>
            </a:xfrm>
          </p:grpSpPr>
          <p:sp>
            <p:nvSpPr>
              <p:cNvPr id="39" name="Rectangle 25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Oval 26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Oval 27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2" name="Group 28"/>
              <p:cNvGrpSpPr>
                <a:grpSpLocks/>
              </p:cNvGrpSpPr>
              <p:nvPr/>
            </p:nvGrpSpPr>
            <p:grpSpPr bwMode="auto">
              <a:xfrm>
                <a:off x="2784" y="3264"/>
                <a:ext cx="48" cy="192"/>
                <a:chOff x="2880" y="3264"/>
                <a:chExt cx="48" cy="192"/>
              </a:xfrm>
            </p:grpSpPr>
            <p:sp>
              <p:nvSpPr>
                <p:cNvPr id="43" name="Oval 29"/>
                <p:cNvSpPr>
                  <a:spLocks noChangeArrowheads="1"/>
                </p:cNvSpPr>
                <p:nvPr/>
              </p:nvSpPr>
              <p:spPr bwMode="auto">
                <a:xfrm>
                  <a:off x="28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" name="Oval 30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V="1">
              <a:off x="1088" y="1933"/>
              <a:ext cx="996" cy="1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3372" y="1723"/>
              <a:ext cx="293" cy="294"/>
              <a:chOff x="2640" y="3216"/>
              <a:chExt cx="240" cy="288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Oval 35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2784" y="3264"/>
                <a:ext cx="48" cy="192"/>
                <a:chOff x="2880" y="3264"/>
                <a:chExt cx="48" cy="192"/>
              </a:xfrm>
            </p:grpSpPr>
            <p:sp>
              <p:nvSpPr>
                <p:cNvPr id="37" name="Oval 37"/>
                <p:cNvSpPr>
                  <a:spLocks noChangeArrowheads="1"/>
                </p:cNvSpPr>
                <p:nvPr/>
              </p:nvSpPr>
              <p:spPr bwMode="auto">
                <a:xfrm>
                  <a:off x="28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" name="Oval 38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>
              <a:off x="3431" y="1958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40"/>
            <p:cNvGrpSpPr>
              <a:grpSpLocks/>
            </p:cNvGrpSpPr>
            <p:nvPr/>
          </p:nvGrpSpPr>
          <p:grpSpPr bwMode="auto">
            <a:xfrm>
              <a:off x="4895" y="1723"/>
              <a:ext cx="293" cy="294"/>
              <a:chOff x="2640" y="3216"/>
              <a:chExt cx="240" cy="288"/>
            </a:xfrm>
          </p:grpSpPr>
          <p:sp>
            <p:nvSpPr>
              <p:cNvPr id="27" name="Rectangle 4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Oval 42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Oval 43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0" name="Group 44"/>
              <p:cNvGrpSpPr>
                <a:grpSpLocks/>
              </p:cNvGrpSpPr>
              <p:nvPr/>
            </p:nvGrpSpPr>
            <p:grpSpPr bwMode="auto">
              <a:xfrm>
                <a:off x="2784" y="3264"/>
                <a:ext cx="48" cy="192"/>
                <a:chOff x="2880" y="3264"/>
                <a:chExt cx="48" cy="192"/>
              </a:xfrm>
            </p:grpSpPr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auto">
                <a:xfrm>
                  <a:off x="28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>
              <a:off x="4954" y="1958"/>
              <a:ext cx="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H="1">
              <a:off x="2025" y="2309"/>
              <a:ext cx="29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912" y="2075"/>
              <a:ext cx="469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128655" y="48349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xmlns:a="http://schemas.openxmlformats.org/drawingml/2006/main" marL="285750" indent="-285750">
              <a:buFont typeface="Wingdings" panose="05000000000000000000" pitchFamily="2" charset="2"/>
              <a:buChar char="§"/>
            </a:pPr>
            <a:r xmlns:a="http://schemas.openxmlformats.org/drawingml/2006/main">
              <a:rPr lang="vi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tiện đồng</a:t>
            </a:r>
          </a:p>
          <a:p>
            <a:pPr xmlns:a="http://schemas.openxmlformats.org/drawingml/2006/main" marL="285750" indent="-285750">
              <a:buFont typeface="Wingdings" panose="05000000000000000000" pitchFamily="2" charset="2"/>
              <a:buChar char="§"/>
            </a:pPr>
            <a:r xmlns:a="http://schemas.openxmlformats.org/drawingml/2006/main">
              <a:rPr lang="vi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tiện quang học</a:t>
            </a:r>
          </a:p>
          <a:p>
            <a:pPr xmlns:a="http://schemas.openxmlformats.org/drawingml/2006/main" marL="285750" indent="-285750">
              <a:buFont typeface="Wingdings" panose="05000000000000000000" pitchFamily="2" charset="2"/>
              <a:buChar char="§"/>
            </a:pPr>
            <a:r xmlns:a="http://schemas.openxmlformats.org/drawingml/2006/main">
              <a:rPr lang="vi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tiện không dây</a:t>
            </a:r>
          </a:p>
        </p:txBody>
      </p:sp>
    </p:spTree>
    <p:extLst>
      <p:ext uri="{BB962C8B-B14F-4D97-AF65-F5344CB8AC3E}">
        <p14:creationId xmlns:p14="http://schemas.microsoft.com/office/powerpoint/2010/main" val="11933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vi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Thiết kế mạng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Phần cứng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lvl="1"/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 dạng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 xmlns:a="http://schemas.openxmlformats.org/drawingml/2006/main">
              <a:rPr lang="vi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 có I</a:t>
            </a:r>
            <a:endParaRPr xmlns:a="http://schemas.openxmlformats.org/drawingml/2006/main"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 lưỡi trai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 lưỡi trai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mômen xoắn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 lưỡi trai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1257300" lvl="2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Đa chế độ</a:t>
            </a:r>
          </a:p>
          <a:p>
            <a:pPr xmlns:a="http://schemas.openxmlformats.org/drawingml/2006/main" marL="1257300" lvl="2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 độ đơn</a:t>
            </a:r>
            <a:endParaRPr xmlns:a="http://schemas.openxmlformats.org/drawingml/2006/main"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xmlns:a="http://schemas.openxmlformats.org/drawingml/2006/main" marL="800100" lvl="1" indent="-342900">
              <a:buFont typeface="Wingdings" panose="05000000000000000000" pitchFamily="2" charset="2"/>
              <a:buChar char="q"/>
            </a:pP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dây</a:t>
            </a:r>
          </a:p>
          <a:p>
            <a:pPr xmlns:a="http://schemas.openxmlformats.org/drawingml/2006/main" marL="1257300" lvl="2" indent="-342900">
              <a:buFont typeface="Wingdings" panose="05000000000000000000" pitchFamily="2" charset="2"/>
              <a:buChar char="§"/>
            </a:pP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vi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 </a:t>
            </a:r>
            <a:r xmlns:a="http://schemas.openxmlformats.org/drawingml/2006/main">
              <a:rPr lang="v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(2.4GHz, 5GHz, 60GHz)</a:t>
            </a:r>
          </a:p>
        </p:txBody>
      </p:sp>
    </p:spTree>
    <p:extLst>
      <p:ext uri="{BB962C8B-B14F-4D97-AF65-F5344CB8AC3E}">
        <p14:creationId xmlns:p14="http://schemas.microsoft.com/office/powerpoint/2010/main" val="110695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24705&quot;&gt;&lt;object type=&quot;3&quot; unique_id=&quot;24706&quot;&gt;&lt;property id=&quot;20148&quot; value=&quot;5&quot;/&gt;&lt;property id=&quot;20300&quot; value=&quot;Slide 1 - &amp;quot;THIẾT KẾ VÀ CÀI ĐẶT MẠNG&amp;quot;&quot;/&gt;&lt;property id=&quot;20307&quot; value=&quot;256&quot;/&gt;&lt;/object&gt;&lt;object type=&quot;3&quot; unique_id=&quot;24778&quot;&gt;&lt;property id=&quot;20148&quot; value=&quot;5&quot;/&gt;&lt;property id=&quot;20300&quot; value=&quot;Slide 2 - &amp;quot;CHAPTER IV LAN DESIGN (3)&amp;quot;&quot;/&gt;&lt;property id=&quot;20307&quot; value=&quot;258&quot;/&gt;&lt;/object&gt;&lt;object type=&quot;3&quot; unique_id=&quot;24824&quot;&gt;&lt;property id=&quot;20148&quot; value=&quot;5&quot;/&gt;&lt;property id=&quot;20300&quot; value=&quot;Slide 14&quot;/&gt;&lt;property id=&quot;20307&quot; value=&quot;332&quot;/&gt;&lt;/object&gt;&lt;object type=&quot;3&quot; unique_id=&quot;33861&quot;&gt;&lt;property id=&quot;20148&quot; value=&quot;5&quot;/&gt;&lt;property id=&quot;20300&quot; value=&quot;Slide 3 - &amp;quot;CHƯƠNG IV : LAN Design (tt)&amp;quot;&quot;/&gt;&lt;property id=&quot;20307&quot; value=&quot;441&quot;/&gt;&lt;/object&gt;&lt;object type=&quot;3&quot; unique_id=&quot;39174&quot;&gt;&lt;property id=&quot;20148&quot; value=&quot;5&quot;/&gt;&lt;property id=&quot;20300&quot; value=&quot;Slide 4 - &amp;quot;CHƯƠNG IV : LAN Design&amp;quot;&quot;/&gt;&lt;property id=&quot;20307&quot; value=&quot;443&quot;/&gt;&lt;/object&gt;&lt;object type=&quot;3&quot; unique_id=&quot;40589&quot;&gt;&lt;property id=&quot;20148&quot; value=&quot;5&quot;/&gt;&lt;property id=&quot;20300&quot; value=&quot;Slide 5 - &amp;quot;CHƯƠNG IV : LAN Design&amp;quot;&quot;/&gt;&lt;property id=&quot;20307&quot; value=&quot;444&quot;/&gt;&lt;/object&gt;&lt;object type=&quot;3&quot; unique_id=&quot;40590&quot;&gt;&lt;property id=&quot;20148&quot; value=&quot;5&quot;/&gt;&lt;property id=&quot;20300&quot; value=&quot;Slide 6 - &amp;quot;CHƯƠNG IV : LAN Design&amp;quot;&quot;/&gt;&lt;property id=&quot;20307&quot; value=&quot;445&quot;/&gt;&lt;/object&gt;&lt;object type=&quot;3&quot; unique_id=&quot;40591&quot;&gt;&lt;property id=&quot;20148&quot; value=&quot;5&quot;/&gt;&lt;property id=&quot;20300&quot; value=&quot;Slide 7 - &amp;quot;CHƯƠNG IV : LAN Design&amp;quot;&quot;/&gt;&lt;property id=&quot;20307&quot; value=&quot;446&quot;/&gt;&lt;/object&gt;&lt;object type=&quot;3&quot; unique_id=&quot;40592&quot;&gt;&lt;property id=&quot;20148&quot; value=&quot;5&quot;/&gt;&lt;property id=&quot;20300&quot; value=&quot;Slide 8 - &amp;quot;CHƯƠNG IV : LAN Design&amp;quot;&quot;/&gt;&lt;property id=&quot;20307&quot; value=&quot;447&quot;/&gt;&lt;/object&gt;&lt;object type=&quot;3&quot; unique_id=&quot;40593&quot;&gt;&lt;property id=&quot;20148&quot; value=&quot;5&quot;/&gt;&lt;property id=&quot;20300&quot; value=&quot;Slide 9 - &amp;quot;CHƯƠNG IV : LAN Design&amp;quot;&quot;/&gt;&lt;property id=&quot;20307&quot; value=&quot;448&quot;/&gt;&lt;/object&gt;&lt;object type=&quot;3&quot; unique_id=&quot;40594&quot;&gt;&lt;property id=&quot;20148&quot; value=&quot;5&quot;/&gt;&lt;property id=&quot;20300&quot; value=&quot;Slide 10 - &amp;quot;CHƯƠNG IV : LAN Design&amp;quot;&quot;/&gt;&lt;property id=&quot;20307&quot; value=&quot;449&quot;/&gt;&lt;/object&gt;&lt;object type=&quot;3&quot; unique_id=&quot;40595&quot;&gt;&lt;property id=&quot;20148&quot; value=&quot;5&quot;/&gt;&lt;property id=&quot;20300&quot; value=&quot;Slide 11 - &amp;quot;CHƯƠNG IV : LAN Design&amp;quot;&quot;/&gt;&lt;property id=&quot;20307&quot; value=&quot;450&quot;/&gt;&lt;/object&gt;&lt;object type=&quot;3&quot; unique_id=&quot;40596&quot;&gt;&lt;property id=&quot;20148&quot; value=&quot;5&quot;/&gt;&lt;property id=&quot;20300&quot; value=&quot;Slide 12 - &amp;quot;CHƯƠNG IV : LAN Design&amp;quot;&quot;/&gt;&lt;property id=&quot;20307&quot; value=&quot;451&quot;/&gt;&lt;/object&gt;&lt;object type=&quot;3&quot; unique_id=&quot;40598&quot;&gt;&lt;property id=&quot;20148&quot; value=&quot;5&quot;/&gt;&lt;property id=&quot;20300&quot; value=&quot;Slide 13 - &amp;quot;CHƯƠNG IV : LAN Design&amp;quot;&quot;/&gt;&lt;property id=&quot;20307&quot; value=&quot;452&quot;/&gt;&lt;/object&gt;&lt;/object&gt;&lt;object type=&quot;8&quot; unique_id=&quot;2477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5724</TotalTime>
  <Words>479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Office Theme</vt:lpstr>
      <vt:lpstr>THIẾT KẾ VÀ CÀI ĐẶT MẠNG</vt:lpstr>
      <vt:lpstr>CHAPTER IV LAN DESIGN (3)</vt:lpstr>
      <vt:lpstr>CHƯƠNG IV : LAN Design (tt)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BÁO CÁO</dc:title>
  <dc:creator>Hien Le Trong</dc:creator>
  <cp:lastModifiedBy>Mr. Huy</cp:lastModifiedBy>
  <cp:revision>307</cp:revision>
  <dcterms:created xsi:type="dcterms:W3CDTF">2016-06-06T04:40:13Z</dcterms:created>
  <dcterms:modified xsi:type="dcterms:W3CDTF">2020-10-05T01:41:03Z</dcterms:modified>
</cp:coreProperties>
</file>