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441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332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1682" autoAdjust="0"/>
  </p:normalViewPr>
  <p:slideViewPr>
    <p:cSldViewPr>
      <p:cViewPr varScale="1">
        <p:scale>
          <a:sx n="64" d="100"/>
          <a:sy n="64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D17A-F0BD-4183-9173-D2785CEBA10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B663-F64D-43D2-93A8-37F96C15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DC0D-3CAB-4C2C-9345-734B75CBDBD5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3166-557A-4B50-85E4-EC05C47C9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115"/>
            <a:ext cx="7772400" cy="84137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THIẾT KẾ VÀ CÀI ĐẶT MẠNG</a:t>
            </a:r>
            <a:endParaRPr 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419600"/>
            <a:ext cx="3886200" cy="1295400"/>
          </a:xfrm>
        </p:spPr>
        <p:txBody>
          <a:bodyPr>
            <a:noAutofit/>
          </a:bodyPr>
          <a:lstStyle/>
          <a:p>
            <a:pPr algn="l"/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Máy Tính và Tryền Thông</a:t>
            </a:r>
            <a:endParaRPr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vi-V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pPr algn="l"/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@ntu.edu.vn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</a:p>
        </p:txBody>
      </p:sp>
    </p:spTree>
    <p:extLst>
      <p:ext uri="{BB962C8B-B14F-4D97-AF65-F5344CB8AC3E}">
        <p14:creationId xmlns:p14="http://schemas.microsoft.com/office/powerpoint/2010/main" val="137873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</a:p>
        </p:txBody>
      </p:sp>
    </p:spTree>
    <p:extLst>
      <p:ext uri="{BB962C8B-B14F-4D97-AF65-F5344CB8AC3E}">
        <p14:creationId xmlns:p14="http://schemas.microsoft.com/office/powerpoint/2010/main" val="427012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16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LAN, WAN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4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310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451" y="2781300"/>
            <a:ext cx="5753100" cy="1295400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Huỳnh Huy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Máy Tính và Tryền Thông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vi-V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Nha Trang</a:t>
            </a:r>
          </a:p>
          <a:p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@ntu.edu.vn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8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IV</a:t>
            </a:r>
            <a:b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LAN DESIGN (3)</a:t>
            </a:r>
          </a:p>
        </p:txBody>
      </p:sp>
    </p:spTree>
    <p:extLst>
      <p:ext uri="{BB962C8B-B14F-4D97-AF65-F5344CB8AC3E}">
        <p14:creationId xmlns:p14="http://schemas.microsoft.com/office/powerpoint/2010/main" val="336271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 (tt)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1124857" y="990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Chủ đề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990E1-8567-455E-9C98-5C5081D5FB79}"/>
              </a:ext>
            </a:extLst>
          </p:cNvPr>
          <p:cNvSpPr txBox="1"/>
          <p:nvPr/>
        </p:nvSpPr>
        <p:spPr>
          <a:xfrm>
            <a:off x="839107" y="1666220"/>
            <a:ext cx="7542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II. LAN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950399" y="1523999"/>
            <a:ext cx="7126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499" y="3882835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</a:p>
        </p:txBody>
      </p:sp>
    </p:spTree>
    <p:extLst>
      <p:ext uri="{BB962C8B-B14F-4D97-AF65-F5344CB8AC3E}">
        <p14:creationId xmlns:p14="http://schemas.microsoft.com/office/powerpoint/2010/main" val="87103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950399" y="1523999"/>
            <a:ext cx="7126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499" y="3882835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</a:p>
        </p:txBody>
      </p:sp>
    </p:spTree>
    <p:extLst>
      <p:ext uri="{BB962C8B-B14F-4D97-AF65-F5344CB8AC3E}">
        <p14:creationId xmlns:p14="http://schemas.microsoft.com/office/powerpoint/2010/main" val="14936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6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8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143000" y="2514600"/>
            <a:ext cx="6051176" cy="2990850"/>
            <a:chOff x="346" y="1296"/>
            <a:chExt cx="5008" cy="2195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 rot="-2930219">
              <a:off x="1168" y="2457"/>
              <a:ext cx="820" cy="410"/>
              <a:chOff x="2400" y="3408"/>
              <a:chExt cx="1104" cy="240"/>
            </a:xfrm>
          </p:grpSpPr>
          <p:sp>
            <p:nvSpPr>
              <p:cNvPr id="51" name="Oval 53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864" cy="240"/>
              </a:xfrm>
              <a:prstGeom prst="rect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96" cy="240"/>
              </a:xfrm>
              <a:prstGeom prst="rect">
                <a:avLst/>
              </a:prstGeom>
              <a:gradFill rotWithShape="0">
                <a:gsLst>
                  <a:gs pos="0">
                    <a:srgbClr val="606060"/>
                  </a:gs>
                  <a:gs pos="50000">
                    <a:srgbClr val="D0D0D0"/>
                  </a:gs>
                  <a:gs pos="100000">
                    <a:srgbClr val="60606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522"/>
              <a:ext cx="576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" y="1296"/>
              <a:ext cx="576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" y="1296"/>
              <a:ext cx="576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" y="1296"/>
              <a:ext cx="576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502" y="2954"/>
              <a:ext cx="293" cy="294"/>
              <a:chOff x="2640" y="3216"/>
              <a:chExt cx="240" cy="288"/>
            </a:xfrm>
          </p:grpSpPr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Oval 10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8" name="Group 12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49" name="Oval 13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0" name="Oval 14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736" y="3012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1088" y="2192"/>
              <a:ext cx="878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966" y="2192"/>
              <a:ext cx="14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61" y="3188"/>
              <a:ext cx="58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1146" y="2309"/>
              <a:ext cx="879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78" y="3188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46" y="3305"/>
              <a:ext cx="5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Building A</a:t>
              </a:r>
              <a:endParaRPr lang="en-US" altLang="en-US"/>
            </a:p>
          </p:txBody>
        </p: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966" y="1723"/>
              <a:ext cx="293" cy="294"/>
              <a:chOff x="2640" y="3216"/>
              <a:chExt cx="240" cy="288"/>
            </a:xfrm>
          </p:grpSpPr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Oval 26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2" name="Group 28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43" name="Oval 29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" name="Oval 30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V="1">
              <a:off x="1088" y="1933"/>
              <a:ext cx="996" cy="1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3372" y="1723"/>
              <a:ext cx="293" cy="294"/>
              <a:chOff x="2640" y="3216"/>
              <a:chExt cx="240" cy="288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Oval 35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37" name="Oval 37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" name="Oval 38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>
              <a:off x="3431" y="1958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40"/>
            <p:cNvGrpSpPr>
              <a:grpSpLocks/>
            </p:cNvGrpSpPr>
            <p:nvPr/>
          </p:nvGrpSpPr>
          <p:grpSpPr bwMode="auto">
            <a:xfrm>
              <a:off x="4895" y="1723"/>
              <a:ext cx="293" cy="294"/>
              <a:chOff x="2640" y="3216"/>
              <a:chExt cx="240" cy="288"/>
            </a:xfrm>
          </p:grpSpPr>
          <p:sp>
            <p:nvSpPr>
              <p:cNvPr id="27" name="Rectangle 4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Oval 42"/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Oval 43"/>
              <p:cNvSpPr>
                <a:spLocks noChangeArrowheads="1"/>
              </p:cNvSpPr>
              <p:nvPr/>
            </p:nvSpPr>
            <p:spPr bwMode="auto">
              <a:xfrm>
                <a:off x="2688" y="32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" name="Group 44"/>
              <p:cNvGrpSpPr>
                <a:grpSpLocks/>
              </p:cNvGrpSpPr>
              <p:nvPr/>
            </p:nvGrpSpPr>
            <p:grpSpPr bwMode="auto">
              <a:xfrm>
                <a:off x="2784" y="3264"/>
                <a:ext cx="48" cy="192"/>
                <a:chOff x="2880" y="3264"/>
                <a:chExt cx="48" cy="192"/>
              </a:xfrm>
            </p:grpSpPr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auto">
                <a:xfrm>
                  <a:off x="2880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>
              <a:off x="4954" y="1958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H="1">
              <a:off x="2025" y="2309"/>
              <a:ext cx="29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912" y="2075"/>
              <a:ext cx="469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128655" y="48349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media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media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media</a:t>
            </a:r>
          </a:p>
        </p:txBody>
      </p:sp>
    </p:spTree>
    <p:extLst>
      <p:ext uri="{BB962C8B-B14F-4D97-AF65-F5344CB8AC3E}">
        <p14:creationId xmlns:p14="http://schemas.microsoft.com/office/powerpoint/2010/main" val="11933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5562600" cy="609600"/>
          </a:xfrm>
        </p:spPr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IV : LAN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25242-2A33-40E5-9DA4-47D68327AC1D}"/>
              </a:ext>
            </a:extLst>
          </p:cNvPr>
          <p:cNvSpPr txBox="1"/>
          <p:nvPr/>
        </p:nvSpPr>
        <p:spPr>
          <a:xfrm>
            <a:off x="978108" y="95026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I. LAN 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1B58C-B87A-41DD-B1E3-31CF535024A4}"/>
              </a:ext>
            </a:extLst>
          </p:cNvPr>
          <p:cNvSpPr txBox="1"/>
          <p:nvPr/>
        </p:nvSpPr>
        <p:spPr>
          <a:xfrm>
            <a:off x="533400" y="1523999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Singlemode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(2.4GHz, 5GHz, 60GHz)</a:t>
            </a:r>
          </a:p>
        </p:txBody>
      </p:sp>
    </p:spTree>
    <p:extLst>
      <p:ext uri="{BB962C8B-B14F-4D97-AF65-F5344CB8AC3E}">
        <p14:creationId xmlns:p14="http://schemas.microsoft.com/office/powerpoint/2010/main" val="110695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24705&quot;&gt;&lt;object type=&quot;3&quot; unique_id=&quot;24706&quot;&gt;&lt;property id=&quot;20148&quot; value=&quot;5&quot;/&gt;&lt;property id=&quot;20300&quot; value=&quot;Slide 1 - &amp;quot;THIẾT KẾ VÀ CÀI ĐẶT MẠNG&amp;quot;&quot;/&gt;&lt;property id=&quot;20307&quot; value=&quot;256&quot;/&gt;&lt;/object&gt;&lt;object type=&quot;3&quot; unique_id=&quot;24778&quot;&gt;&lt;property id=&quot;20148&quot; value=&quot;5&quot;/&gt;&lt;property id=&quot;20300&quot; value=&quot;Slide 2 - &amp;quot;CHAPTER IV LAN DESIGN (3)&amp;quot;&quot;/&gt;&lt;property id=&quot;20307&quot; value=&quot;258&quot;/&gt;&lt;/object&gt;&lt;object type=&quot;3&quot; unique_id=&quot;24824&quot;&gt;&lt;property id=&quot;20148&quot; value=&quot;5&quot;/&gt;&lt;property id=&quot;20300&quot; value=&quot;Slide 14&quot;/&gt;&lt;property id=&quot;20307&quot; value=&quot;332&quot;/&gt;&lt;/object&gt;&lt;object type=&quot;3&quot; unique_id=&quot;33861&quot;&gt;&lt;property id=&quot;20148&quot; value=&quot;5&quot;/&gt;&lt;property id=&quot;20300&quot; value=&quot;Slide 3 - &amp;quot;CHƯƠNG IV : LAN Design (tt)&amp;quot;&quot;/&gt;&lt;property id=&quot;20307&quot; value=&quot;441&quot;/&gt;&lt;/object&gt;&lt;object type=&quot;3&quot; unique_id=&quot;39174&quot;&gt;&lt;property id=&quot;20148&quot; value=&quot;5&quot;/&gt;&lt;property id=&quot;20300&quot; value=&quot;Slide 4 - &amp;quot;CHƯƠNG IV : LAN Design&amp;quot;&quot;/&gt;&lt;property id=&quot;20307&quot; value=&quot;443&quot;/&gt;&lt;/object&gt;&lt;object type=&quot;3&quot; unique_id=&quot;40589&quot;&gt;&lt;property id=&quot;20148&quot; value=&quot;5&quot;/&gt;&lt;property id=&quot;20300&quot; value=&quot;Slide 5 - &amp;quot;CHƯƠNG IV : LAN Design&amp;quot;&quot;/&gt;&lt;property id=&quot;20307&quot; value=&quot;444&quot;/&gt;&lt;/object&gt;&lt;object type=&quot;3&quot; unique_id=&quot;40590&quot;&gt;&lt;property id=&quot;20148&quot; value=&quot;5&quot;/&gt;&lt;property id=&quot;20300&quot; value=&quot;Slide 6 - &amp;quot;CHƯƠNG IV : LAN Design&amp;quot;&quot;/&gt;&lt;property id=&quot;20307&quot; value=&quot;445&quot;/&gt;&lt;/object&gt;&lt;object type=&quot;3&quot; unique_id=&quot;40591&quot;&gt;&lt;property id=&quot;20148&quot; value=&quot;5&quot;/&gt;&lt;property id=&quot;20300&quot; value=&quot;Slide 7 - &amp;quot;CHƯƠNG IV : LAN Design&amp;quot;&quot;/&gt;&lt;property id=&quot;20307&quot; value=&quot;446&quot;/&gt;&lt;/object&gt;&lt;object type=&quot;3&quot; unique_id=&quot;40592&quot;&gt;&lt;property id=&quot;20148&quot; value=&quot;5&quot;/&gt;&lt;property id=&quot;20300&quot; value=&quot;Slide 8 - &amp;quot;CHƯƠNG IV : LAN Design&amp;quot;&quot;/&gt;&lt;property id=&quot;20307&quot; value=&quot;447&quot;/&gt;&lt;/object&gt;&lt;object type=&quot;3&quot; unique_id=&quot;40593&quot;&gt;&lt;property id=&quot;20148&quot; value=&quot;5&quot;/&gt;&lt;property id=&quot;20300&quot; value=&quot;Slide 9 - &amp;quot;CHƯƠNG IV : LAN Design&amp;quot;&quot;/&gt;&lt;property id=&quot;20307&quot; value=&quot;448&quot;/&gt;&lt;/object&gt;&lt;object type=&quot;3&quot; unique_id=&quot;40594&quot;&gt;&lt;property id=&quot;20148&quot; value=&quot;5&quot;/&gt;&lt;property id=&quot;20300&quot; value=&quot;Slide 10 - &amp;quot;CHƯƠNG IV : LAN Design&amp;quot;&quot;/&gt;&lt;property id=&quot;20307&quot; value=&quot;449&quot;/&gt;&lt;/object&gt;&lt;object type=&quot;3&quot; unique_id=&quot;40595&quot;&gt;&lt;property id=&quot;20148&quot; value=&quot;5&quot;/&gt;&lt;property id=&quot;20300&quot; value=&quot;Slide 11 - &amp;quot;CHƯƠNG IV : LAN Design&amp;quot;&quot;/&gt;&lt;property id=&quot;20307&quot; value=&quot;450&quot;/&gt;&lt;/object&gt;&lt;object type=&quot;3&quot; unique_id=&quot;40596&quot;&gt;&lt;property id=&quot;20148&quot; value=&quot;5&quot;/&gt;&lt;property id=&quot;20300&quot; value=&quot;Slide 12 - &amp;quot;CHƯƠNG IV : LAN Design&amp;quot;&quot;/&gt;&lt;property id=&quot;20307&quot; value=&quot;451&quot;/&gt;&lt;/object&gt;&lt;object type=&quot;3&quot; unique_id=&quot;40598&quot;&gt;&lt;property id=&quot;20148&quot; value=&quot;5&quot;/&gt;&lt;property id=&quot;20300&quot; value=&quot;Slide 13 - &amp;quot;CHƯƠNG IV : LAN Design&amp;quot;&quot;/&gt;&lt;property id=&quot;20307&quot; value=&quot;452&quot;/&gt;&lt;/object&gt;&lt;/object&gt;&lt;object type=&quot;8&quot; unique_id=&quot;2477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5724</TotalTime>
  <Words>479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Office Theme</vt:lpstr>
      <vt:lpstr>THIẾT KẾ VÀ CÀI ĐẶT MẠNG</vt:lpstr>
      <vt:lpstr>CHAPTER IV LAN DESIGN (3)</vt:lpstr>
      <vt:lpstr>CHƯƠNG IV : LAN Design (tt)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CHƯƠNG IV : LAN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BÁO CÁO</dc:title>
  <dc:creator>Hien Le Trong</dc:creator>
  <cp:lastModifiedBy>Mr. Huy</cp:lastModifiedBy>
  <cp:revision>307</cp:revision>
  <dcterms:created xsi:type="dcterms:W3CDTF">2016-06-06T04:40:13Z</dcterms:created>
  <dcterms:modified xsi:type="dcterms:W3CDTF">2020-10-05T01:41:03Z</dcterms:modified>
</cp:coreProperties>
</file>