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Century Gothic"/>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0" roundtripDataSignature="AMtx7mi0iHbE0OL2qdHXYn1h6pYrsrCaV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CenturyGothic-bold.fntdata"/><Relationship Id="rId16" Type="http://schemas.openxmlformats.org/officeDocument/2006/relationships/font" Target="fonts/CenturyGothic-regular.fntdata"/><Relationship Id="rId5" Type="http://schemas.openxmlformats.org/officeDocument/2006/relationships/slide" Target="slides/slide1.xml"/><Relationship Id="rId19" Type="http://schemas.openxmlformats.org/officeDocument/2006/relationships/font" Target="fonts/CenturyGothic-boldItalic.fntdata"/><Relationship Id="rId6" Type="http://schemas.openxmlformats.org/officeDocument/2006/relationships/slide" Target="slides/slide2.xml"/><Relationship Id="rId18" Type="http://schemas.openxmlformats.org/officeDocument/2006/relationships/font" Target="fonts/CenturyGothic-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5" name="Google Shape;14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5" name="Google Shape;215;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3" name="Google Shape;22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1" name="Google Shape;15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4" name="Google Shape;17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1" name="Google Shape;18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9" name="Google Shape;18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0" name="Google Shape;20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9" name="Google Shape;209;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7" name="Shape 17"/>
        <p:cNvGrpSpPr/>
        <p:nvPr/>
      </p:nvGrpSpPr>
      <p:grpSpPr>
        <a:xfrm>
          <a:off x="0" y="0"/>
          <a:ext cx="0" cy="0"/>
          <a:chOff x="0" y="0"/>
          <a:chExt cx="0" cy="0"/>
        </a:xfrm>
      </p:grpSpPr>
      <p:sp>
        <p:nvSpPr>
          <p:cNvPr id="18" name="Google Shape;18;p12"/>
          <p:cNvSpPr txBox="1"/>
          <p:nvPr>
            <p:ph type="ctrTitle"/>
          </p:nvPr>
        </p:nvSpPr>
        <p:spPr>
          <a:xfrm>
            <a:off x="1154955" y="1447800"/>
            <a:ext cx="8825658" cy="332958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2"/>
              </a:buClr>
              <a:buSzPts val="7200"/>
              <a:buFont typeface="Century Gothic"/>
              <a:buNone/>
              <a:defRPr sz="7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2"/>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1000"/>
              </a:spcBef>
              <a:spcAft>
                <a:spcPts val="0"/>
              </a:spcAft>
              <a:buSzPts val="1600"/>
              <a:buNone/>
              <a:defRPr cap="none">
                <a:solidFill>
                  <a:srgbClr val="86D1D8"/>
                </a:solidFill>
              </a:defRPr>
            </a:lvl1pPr>
            <a:lvl2pPr lvl="1" algn="ctr">
              <a:lnSpc>
                <a:spcPct val="100000"/>
              </a:lnSpc>
              <a:spcBef>
                <a:spcPts val="1000"/>
              </a:spcBef>
              <a:spcAft>
                <a:spcPts val="0"/>
              </a:spcAft>
              <a:buSzPts val="1440"/>
              <a:buNone/>
              <a:defRPr>
                <a:solidFill>
                  <a:schemeClr val="lt1"/>
                </a:solidFill>
              </a:defRPr>
            </a:lvl2pPr>
            <a:lvl3pPr lvl="2" algn="ctr">
              <a:lnSpc>
                <a:spcPct val="100000"/>
              </a:lnSpc>
              <a:spcBef>
                <a:spcPts val="1000"/>
              </a:spcBef>
              <a:spcAft>
                <a:spcPts val="0"/>
              </a:spcAft>
              <a:buSzPts val="1280"/>
              <a:buNone/>
              <a:defRPr>
                <a:solidFill>
                  <a:schemeClr val="lt1"/>
                </a:solidFill>
              </a:defRPr>
            </a:lvl3pPr>
            <a:lvl4pPr lvl="3" algn="ctr">
              <a:lnSpc>
                <a:spcPct val="100000"/>
              </a:lnSpc>
              <a:spcBef>
                <a:spcPts val="1000"/>
              </a:spcBef>
              <a:spcAft>
                <a:spcPts val="0"/>
              </a:spcAft>
              <a:buSzPts val="1120"/>
              <a:buNone/>
              <a:defRPr>
                <a:solidFill>
                  <a:schemeClr val="lt1"/>
                </a:solidFill>
              </a:defRPr>
            </a:lvl4pPr>
            <a:lvl5pPr lvl="4" algn="ctr">
              <a:lnSpc>
                <a:spcPct val="100000"/>
              </a:lnSpc>
              <a:spcBef>
                <a:spcPts val="1000"/>
              </a:spcBef>
              <a:spcAft>
                <a:spcPts val="0"/>
              </a:spcAft>
              <a:buSzPts val="1120"/>
              <a:buNone/>
              <a:defRPr>
                <a:solidFill>
                  <a:schemeClr val="lt1"/>
                </a:solidFill>
              </a:defRPr>
            </a:lvl5pPr>
            <a:lvl6pPr lvl="5" algn="ctr">
              <a:lnSpc>
                <a:spcPct val="100000"/>
              </a:lnSpc>
              <a:spcBef>
                <a:spcPts val="1000"/>
              </a:spcBef>
              <a:spcAft>
                <a:spcPts val="0"/>
              </a:spcAft>
              <a:buSzPts val="1120"/>
              <a:buNone/>
              <a:defRPr>
                <a:solidFill>
                  <a:schemeClr val="lt1"/>
                </a:solidFill>
              </a:defRPr>
            </a:lvl6pPr>
            <a:lvl7pPr lvl="6" algn="ctr">
              <a:lnSpc>
                <a:spcPct val="100000"/>
              </a:lnSpc>
              <a:spcBef>
                <a:spcPts val="1000"/>
              </a:spcBef>
              <a:spcAft>
                <a:spcPts val="0"/>
              </a:spcAft>
              <a:buSzPts val="1120"/>
              <a:buNone/>
              <a:defRPr>
                <a:solidFill>
                  <a:schemeClr val="lt1"/>
                </a:solidFill>
              </a:defRPr>
            </a:lvl7pPr>
            <a:lvl8pPr lvl="7" algn="ctr">
              <a:lnSpc>
                <a:spcPct val="100000"/>
              </a:lnSpc>
              <a:spcBef>
                <a:spcPts val="1000"/>
              </a:spcBef>
              <a:spcAft>
                <a:spcPts val="0"/>
              </a:spcAft>
              <a:buSzPts val="1120"/>
              <a:buNone/>
              <a:defRPr>
                <a:solidFill>
                  <a:schemeClr val="lt1"/>
                </a:solidFill>
              </a:defRPr>
            </a:lvl8pPr>
            <a:lvl9pPr lvl="8" algn="ctr">
              <a:lnSpc>
                <a:spcPct val="100000"/>
              </a:lnSpc>
              <a:spcBef>
                <a:spcPts val="1000"/>
              </a:spcBef>
              <a:spcAft>
                <a:spcPts val="0"/>
              </a:spcAft>
              <a:buSzPts val="1120"/>
              <a:buNone/>
              <a:defRPr>
                <a:solidFill>
                  <a:schemeClr val="lt1"/>
                </a:solidFill>
              </a:defRPr>
            </a:lvl9pPr>
          </a:lstStyle>
          <a:p/>
        </p:txBody>
      </p:sp>
      <p:sp>
        <p:nvSpPr>
          <p:cNvPr id="20" name="Google Shape;20;p1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panorámica con descripción">
  <p:cSld name="Imagen panorámica con descripción">
    <p:spTree>
      <p:nvGrpSpPr>
        <p:cNvPr id="74" name="Shape 74"/>
        <p:cNvGrpSpPr/>
        <p:nvPr/>
      </p:nvGrpSpPr>
      <p:grpSpPr>
        <a:xfrm>
          <a:off x="0" y="0"/>
          <a:ext cx="0" cy="0"/>
          <a:chOff x="0" y="0"/>
          <a:chExt cx="0" cy="0"/>
        </a:xfrm>
      </p:grpSpPr>
      <p:sp>
        <p:nvSpPr>
          <p:cNvPr id="75" name="Google Shape;75;p21"/>
          <p:cNvSpPr txBox="1"/>
          <p:nvPr>
            <p:ph type="title"/>
          </p:nvPr>
        </p:nvSpPr>
        <p:spPr>
          <a:xfrm>
            <a:off x="1154956" y="4800587"/>
            <a:ext cx="8825657"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2"/>
              </a:buClr>
              <a:buSzPts val="2400"/>
              <a:buFont typeface="Century Gothic"/>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1"/>
          <p:cNvSpPr/>
          <p:nvPr>
            <p:ph idx="2" type="pic"/>
          </p:nvPr>
        </p:nvSpPr>
        <p:spPr>
          <a:xfrm>
            <a:off x="1154955" y="685800"/>
            <a:ext cx="8825658" cy="3640666"/>
          </a:xfrm>
          <a:prstGeom prst="roundRect">
            <a:avLst>
              <a:gd fmla="val 1858" name="adj"/>
            </a:avLst>
          </a:prstGeom>
          <a:noFill/>
          <a:ln>
            <a:noFill/>
          </a:ln>
          <a:effectLst>
            <a:outerShdw blurRad="50800" rotWithShape="0" algn="tl" dir="5400000" dist="50800">
              <a:srgbClr val="000000">
                <a:alpha val="41960"/>
              </a:srgbClr>
            </a:outerShdw>
          </a:effectLst>
        </p:spPr>
      </p:sp>
      <p:sp>
        <p:nvSpPr>
          <p:cNvPr id="77" name="Google Shape;77;p21"/>
          <p:cNvSpPr txBox="1"/>
          <p:nvPr>
            <p:ph idx="1" type="body"/>
          </p:nvPr>
        </p:nvSpPr>
        <p:spPr>
          <a:xfrm>
            <a:off x="1154956" y="5367325"/>
            <a:ext cx="8825656" cy="49371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960"/>
              <a:buNone/>
              <a:defRPr sz="12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78" name="Google Shape;78;p2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descripción">
  <p:cSld name="Título y descripción">
    <p:spTree>
      <p:nvGrpSpPr>
        <p:cNvPr id="81" name="Shape 81"/>
        <p:cNvGrpSpPr/>
        <p:nvPr/>
      </p:nvGrpSpPr>
      <p:grpSpPr>
        <a:xfrm>
          <a:off x="0" y="0"/>
          <a:ext cx="0" cy="0"/>
          <a:chOff x="0" y="0"/>
          <a:chExt cx="0" cy="0"/>
        </a:xfrm>
      </p:grpSpPr>
      <p:sp>
        <p:nvSpPr>
          <p:cNvPr id="82" name="Google Shape;82;p22"/>
          <p:cNvSpPr txBox="1"/>
          <p:nvPr>
            <p:ph type="title"/>
          </p:nvPr>
        </p:nvSpPr>
        <p:spPr>
          <a:xfrm>
            <a:off x="1154954" y="1447800"/>
            <a:ext cx="8825659" cy="1981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4800"/>
              <a:buFont typeface="Century Gothic"/>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2"/>
          <p:cNvSpPr txBox="1"/>
          <p:nvPr>
            <p:ph idx="1" type="body"/>
          </p:nvPr>
        </p:nvSpPr>
        <p:spPr>
          <a:xfrm>
            <a:off x="1154954" y="3657600"/>
            <a:ext cx="8825659" cy="23622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84" name="Google Shape;84;p2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 con descripción">
  <p:cSld name="Cita con descripción">
    <p:spTree>
      <p:nvGrpSpPr>
        <p:cNvPr id="87" name="Shape 87"/>
        <p:cNvGrpSpPr/>
        <p:nvPr/>
      </p:nvGrpSpPr>
      <p:grpSpPr>
        <a:xfrm>
          <a:off x="0" y="0"/>
          <a:ext cx="0" cy="0"/>
          <a:chOff x="0" y="0"/>
          <a:chExt cx="0" cy="0"/>
        </a:xfrm>
      </p:grpSpPr>
      <p:sp>
        <p:nvSpPr>
          <p:cNvPr id="88" name="Google Shape;88;p23"/>
          <p:cNvSpPr txBox="1"/>
          <p:nvPr>
            <p:ph type="title"/>
          </p:nvPr>
        </p:nvSpPr>
        <p:spPr>
          <a:xfrm>
            <a:off x="1574801" y="1447800"/>
            <a:ext cx="7999315" cy="2323374"/>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4800"/>
              <a:buFont typeface="Century Gothic"/>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23"/>
          <p:cNvSpPr txBox="1"/>
          <p:nvPr>
            <p:ph idx="1" type="body"/>
          </p:nvPr>
        </p:nvSpPr>
        <p:spPr>
          <a:xfrm>
            <a:off x="1930400" y="3771174"/>
            <a:ext cx="7279649" cy="34217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b="0" i="0" sz="1400" cap="small">
                <a:solidFill>
                  <a:srgbClr val="86D1D8"/>
                </a:solidFill>
                <a:latin typeface="Century Gothic"/>
                <a:ea typeface="Century Gothic"/>
                <a:cs typeface="Century Gothic"/>
                <a:sym typeface="Century Gothic"/>
              </a:defRPr>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90" name="Google Shape;90;p23"/>
          <p:cNvSpPr txBox="1"/>
          <p:nvPr>
            <p:ph idx="2" type="body"/>
          </p:nvPr>
        </p:nvSpPr>
        <p:spPr>
          <a:xfrm>
            <a:off x="1154954" y="4350657"/>
            <a:ext cx="8825659" cy="16764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91" name="Google Shape;91;p2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2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2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s-ES"/>
              <a:t>‹#›</a:t>
            </a:fld>
            <a:endParaRPr/>
          </a:p>
        </p:txBody>
      </p:sp>
      <p:sp>
        <p:nvSpPr>
          <p:cNvPr id="94" name="Google Shape;94;p23"/>
          <p:cNvSpPr txBox="1"/>
          <p:nvPr/>
        </p:nvSpPr>
        <p:spPr>
          <a:xfrm>
            <a:off x="898295" y="971253"/>
            <a:ext cx="801912" cy="196977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2200"/>
              <a:buFont typeface="Arial"/>
              <a:buNone/>
            </a:pPr>
            <a:r>
              <a:rPr b="0" i="0" lang="es-ES" sz="12200" u="none" cap="none" strike="noStrike">
                <a:solidFill>
                  <a:srgbClr val="86D1D8"/>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95" name="Google Shape;95;p23"/>
          <p:cNvSpPr txBox="1"/>
          <p:nvPr/>
        </p:nvSpPr>
        <p:spPr>
          <a:xfrm>
            <a:off x="9330490" y="2613787"/>
            <a:ext cx="801912" cy="196977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2200"/>
              <a:buFont typeface="Arial"/>
              <a:buNone/>
            </a:pPr>
            <a:r>
              <a:rPr b="0" i="0" lang="es-ES" sz="12200" u="none" cap="none" strike="noStrike">
                <a:solidFill>
                  <a:srgbClr val="86D1D8"/>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rjeta de nombre">
  <p:cSld name="Tarjeta de nombre">
    <p:spTree>
      <p:nvGrpSpPr>
        <p:cNvPr id="96" name="Shape 96"/>
        <p:cNvGrpSpPr/>
        <p:nvPr/>
      </p:nvGrpSpPr>
      <p:grpSpPr>
        <a:xfrm>
          <a:off x="0" y="0"/>
          <a:ext cx="0" cy="0"/>
          <a:chOff x="0" y="0"/>
          <a:chExt cx="0" cy="0"/>
        </a:xfrm>
      </p:grpSpPr>
      <p:sp>
        <p:nvSpPr>
          <p:cNvPr id="97" name="Google Shape;97;p24"/>
          <p:cNvSpPr txBox="1"/>
          <p:nvPr>
            <p:ph type="title"/>
          </p:nvPr>
        </p:nvSpPr>
        <p:spPr>
          <a:xfrm>
            <a:off x="1154954" y="3124201"/>
            <a:ext cx="8825660" cy="165318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2"/>
              </a:buClr>
              <a:buSzPts val="4000"/>
              <a:buFont typeface="Century Gothic"/>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24"/>
          <p:cNvSpPr txBox="1"/>
          <p:nvPr>
            <p:ph idx="1" type="body"/>
          </p:nvPr>
        </p:nvSpPr>
        <p:spPr>
          <a:xfrm>
            <a:off x="1154954" y="4777381"/>
            <a:ext cx="8825659" cy="860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600"/>
              <a:buNone/>
              <a:defRPr sz="2000" cap="none">
                <a:solidFill>
                  <a:srgbClr val="86D1D8"/>
                </a:solidFill>
              </a:defRPr>
            </a:lvl1pPr>
            <a:lvl2pPr indent="-228600" lvl="1" marL="914400" algn="l">
              <a:lnSpc>
                <a:spcPct val="100000"/>
              </a:lnSpc>
              <a:spcBef>
                <a:spcPts val="1000"/>
              </a:spcBef>
              <a:spcAft>
                <a:spcPts val="0"/>
              </a:spcAft>
              <a:buSzPts val="1440"/>
              <a:buNone/>
              <a:defRPr sz="1800">
                <a:solidFill>
                  <a:schemeClr val="lt1"/>
                </a:solidFill>
              </a:defRPr>
            </a:lvl2pPr>
            <a:lvl3pPr indent="-228600" lvl="2" marL="1371600" algn="l">
              <a:lnSpc>
                <a:spcPct val="100000"/>
              </a:lnSpc>
              <a:spcBef>
                <a:spcPts val="1000"/>
              </a:spcBef>
              <a:spcAft>
                <a:spcPts val="0"/>
              </a:spcAft>
              <a:buSzPts val="1280"/>
              <a:buNone/>
              <a:defRPr sz="1600">
                <a:solidFill>
                  <a:schemeClr val="lt1"/>
                </a:solidFill>
              </a:defRPr>
            </a:lvl3pPr>
            <a:lvl4pPr indent="-228600" lvl="3" marL="1828800" algn="l">
              <a:lnSpc>
                <a:spcPct val="100000"/>
              </a:lnSpc>
              <a:spcBef>
                <a:spcPts val="1000"/>
              </a:spcBef>
              <a:spcAft>
                <a:spcPts val="0"/>
              </a:spcAft>
              <a:buSzPts val="1120"/>
              <a:buNone/>
              <a:defRPr sz="1400">
                <a:solidFill>
                  <a:schemeClr val="lt1"/>
                </a:solidFill>
              </a:defRPr>
            </a:lvl4pPr>
            <a:lvl5pPr indent="-228600" lvl="4" marL="2286000" algn="l">
              <a:lnSpc>
                <a:spcPct val="100000"/>
              </a:lnSpc>
              <a:spcBef>
                <a:spcPts val="1000"/>
              </a:spcBef>
              <a:spcAft>
                <a:spcPts val="0"/>
              </a:spcAft>
              <a:buSzPts val="1120"/>
              <a:buNone/>
              <a:defRPr sz="1400">
                <a:solidFill>
                  <a:schemeClr val="lt1"/>
                </a:solidFill>
              </a:defRPr>
            </a:lvl5pPr>
            <a:lvl6pPr indent="-228600" lvl="5" marL="2743200" algn="l">
              <a:lnSpc>
                <a:spcPct val="100000"/>
              </a:lnSpc>
              <a:spcBef>
                <a:spcPts val="1000"/>
              </a:spcBef>
              <a:spcAft>
                <a:spcPts val="0"/>
              </a:spcAft>
              <a:buSzPts val="1120"/>
              <a:buNone/>
              <a:defRPr sz="1400">
                <a:solidFill>
                  <a:schemeClr val="lt1"/>
                </a:solidFill>
              </a:defRPr>
            </a:lvl6pPr>
            <a:lvl7pPr indent="-228600" lvl="6" marL="3200400" algn="l">
              <a:lnSpc>
                <a:spcPct val="100000"/>
              </a:lnSpc>
              <a:spcBef>
                <a:spcPts val="1000"/>
              </a:spcBef>
              <a:spcAft>
                <a:spcPts val="0"/>
              </a:spcAft>
              <a:buSzPts val="1120"/>
              <a:buNone/>
              <a:defRPr sz="1400">
                <a:solidFill>
                  <a:schemeClr val="lt1"/>
                </a:solidFill>
              </a:defRPr>
            </a:lvl7pPr>
            <a:lvl8pPr indent="-228600" lvl="7" marL="3657600" algn="l">
              <a:lnSpc>
                <a:spcPct val="100000"/>
              </a:lnSpc>
              <a:spcBef>
                <a:spcPts val="1000"/>
              </a:spcBef>
              <a:spcAft>
                <a:spcPts val="0"/>
              </a:spcAft>
              <a:buSzPts val="1120"/>
              <a:buNone/>
              <a:defRPr sz="1400">
                <a:solidFill>
                  <a:schemeClr val="lt1"/>
                </a:solidFill>
              </a:defRPr>
            </a:lvl8pPr>
            <a:lvl9pPr indent="-228600" lvl="8" marL="4114800" algn="l">
              <a:lnSpc>
                <a:spcPct val="100000"/>
              </a:lnSpc>
              <a:spcBef>
                <a:spcPts val="1000"/>
              </a:spcBef>
              <a:spcAft>
                <a:spcPts val="0"/>
              </a:spcAft>
              <a:buSzPts val="1120"/>
              <a:buNone/>
              <a:defRPr sz="1400">
                <a:solidFill>
                  <a:schemeClr val="lt1"/>
                </a:solidFill>
              </a:defRPr>
            </a:lvl9pPr>
          </a:lstStyle>
          <a:p/>
        </p:txBody>
      </p:sp>
      <p:sp>
        <p:nvSpPr>
          <p:cNvPr id="99" name="Google Shape;99;p2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2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2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umna 3">
  <p:cSld name="Columna 3">
    <p:spTree>
      <p:nvGrpSpPr>
        <p:cNvPr id="102" name="Shape 102"/>
        <p:cNvGrpSpPr/>
        <p:nvPr/>
      </p:nvGrpSpPr>
      <p:grpSpPr>
        <a:xfrm>
          <a:off x="0" y="0"/>
          <a:ext cx="0" cy="0"/>
          <a:chOff x="0" y="0"/>
          <a:chExt cx="0" cy="0"/>
        </a:xfrm>
      </p:grpSpPr>
      <p:sp>
        <p:nvSpPr>
          <p:cNvPr id="103" name="Google Shape;103;p25"/>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4200"/>
              <a:buFont typeface="Century Gothic"/>
              <a:buNone/>
              <a:defRPr sz="4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25"/>
          <p:cNvSpPr txBox="1"/>
          <p:nvPr>
            <p:ph idx="1" type="body"/>
          </p:nvPr>
        </p:nvSpPr>
        <p:spPr>
          <a:xfrm>
            <a:off x="632947" y="1981200"/>
            <a:ext cx="2946866"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86D1D8"/>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105" name="Google Shape;105;p25"/>
          <p:cNvSpPr txBox="1"/>
          <p:nvPr>
            <p:ph idx="2" type="body"/>
          </p:nvPr>
        </p:nvSpPr>
        <p:spPr>
          <a:xfrm>
            <a:off x="652463" y="2667000"/>
            <a:ext cx="2927350" cy="358933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106" name="Google Shape;106;p25"/>
          <p:cNvSpPr txBox="1"/>
          <p:nvPr>
            <p:ph idx="3" type="body"/>
          </p:nvPr>
        </p:nvSpPr>
        <p:spPr>
          <a:xfrm>
            <a:off x="3883659" y="1981200"/>
            <a:ext cx="2936241"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86D1D8"/>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107" name="Google Shape;107;p25"/>
          <p:cNvSpPr txBox="1"/>
          <p:nvPr>
            <p:ph idx="4" type="body"/>
          </p:nvPr>
        </p:nvSpPr>
        <p:spPr>
          <a:xfrm>
            <a:off x="3873106" y="2667000"/>
            <a:ext cx="2946794" cy="358933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108" name="Google Shape;108;p25"/>
          <p:cNvSpPr txBox="1"/>
          <p:nvPr>
            <p:ph idx="5" type="body"/>
          </p:nvPr>
        </p:nvSpPr>
        <p:spPr>
          <a:xfrm>
            <a:off x="7124700" y="1981200"/>
            <a:ext cx="2932113"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86D1D8"/>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109" name="Google Shape;109;p25"/>
          <p:cNvSpPr txBox="1"/>
          <p:nvPr>
            <p:ph idx="6" type="body"/>
          </p:nvPr>
        </p:nvSpPr>
        <p:spPr>
          <a:xfrm>
            <a:off x="7124700" y="2667000"/>
            <a:ext cx="2932113" cy="358933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cxnSp>
        <p:nvCxnSpPr>
          <p:cNvPr id="110" name="Google Shape;110;p25"/>
          <p:cNvCxnSpPr/>
          <p:nvPr/>
        </p:nvCxnSpPr>
        <p:spPr>
          <a:xfrm>
            <a:off x="3726142" y="2133600"/>
            <a:ext cx="0" cy="39624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11" name="Google Shape;111;p25"/>
          <p:cNvCxnSpPr/>
          <p:nvPr/>
        </p:nvCxnSpPr>
        <p:spPr>
          <a:xfrm>
            <a:off x="6962227" y="2133600"/>
            <a:ext cx="0" cy="3966882"/>
          </a:xfrm>
          <a:prstGeom prst="straightConnector1">
            <a:avLst/>
          </a:prstGeom>
          <a:noFill/>
          <a:ln cap="flat" cmpd="sng" w="12700">
            <a:solidFill>
              <a:srgbClr val="86D1D8">
                <a:alpha val="40000"/>
              </a:srgbClr>
            </a:solidFill>
            <a:prstDash val="solid"/>
            <a:round/>
            <a:headEnd len="sm" w="sm" type="none"/>
            <a:tailEnd len="sm" w="sm" type="none"/>
          </a:ln>
        </p:spPr>
      </p:cxnSp>
      <p:sp>
        <p:nvSpPr>
          <p:cNvPr id="112" name="Google Shape;112;p2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2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2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umna de imagen 3">
  <p:cSld name="Columna de imagen 3">
    <p:spTree>
      <p:nvGrpSpPr>
        <p:cNvPr id="115" name="Shape 115"/>
        <p:cNvGrpSpPr/>
        <p:nvPr/>
      </p:nvGrpSpPr>
      <p:grpSpPr>
        <a:xfrm>
          <a:off x="0" y="0"/>
          <a:ext cx="0" cy="0"/>
          <a:chOff x="0" y="0"/>
          <a:chExt cx="0" cy="0"/>
        </a:xfrm>
      </p:grpSpPr>
      <p:sp>
        <p:nvSpPr>
          <p:cNvPr id="116" name="Google Shape;116;p26"/>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4200"/>
              <a:buFont typeface="Century Gothic"/>
              <a:buNone/>
              <a:defRPr sz="4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26"/>
          <p:cNvSpPr txBox="1"/>
          <p:nvPr>
            <p:ph idx="1" type="body"/>
          </p:nvPr>
        </p:nvSpPr>
        <p:spPr>
          <a:xfrm>
            <a:off x="652463" y="4250949"/>
            <a:ext cx="2940050"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86D1D8"/>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118" name="Google Shape;118;p26"/>
          <p:cNvSpPr/>
          <p:nvPr>
            <p:ph idx="2" type="pic"/>
          </p:nvPr>
        </p:nvSpPr>
        <p:spPr>
          <a:xfrm>
            <a:off x="652463" y="2209800"/>
            <a:ext cx="2940050" cy="1524000"/>
          </a:xfrm>
          <a:prstGeom prst="roundRect">
            <a:avLst>
              <a:gd fmla="val 1858" name="adj"/>
            </a:avLst>
          </a:prstGeom>
          <a:noFill/>
          <a:ln>
            <a:noFill/>
          </a:ln>
          <a:effectLst>
            <a:outerShdw blurRad="50800" rotWithShape="0" algn="tl" dir="5400000" dist="50800">
              <a:srgbClr val="000000">
                <a:alpha val="41960"/>
              </a:srgbClr>
            </a:outerShdw>
          </a:effectLst>
        </p:spPr>
      </p:sp>
      <p:sp>
        <p:nvSpPr>
          <p:cNvPr id="119" name="Google Shape;119;p26"/>
          <p:cNvSpPr txBox="1"/>
          <p:nvPr>
            <p:ph idx="3" type="body"/>
          </p:nvPr>
        </p:nvSpPr>
        <p:spPr>
          <a:xfrm>
            <a:off x="652463" y="4827211"/>
            <a:ext cx="2940050" cy="65918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120" name="Google Shape;120;p26"/>
          <p:cNvSpPr txBox="1"/>
          <p:nvPr>
            <p:ph idx="4" type="body"/>
          </p:nvPr>
        </p:nvSpPr>
        <p:spPr>
          <a:xfrm>
            <a:off x="3889375" y="4250949"/>
            <a:ext cx="2930525"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86D1D8"/>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121" name="Google Shape;121;p26"/>
          <p:cNvSpPr/>
          <p:nvPr>
            <p:ph idx="5" type="pic"/>
          </p:nvPr>
        </p:nvSpPr>
        <p:spPr>
          <a:xfrm>
            <a:off x="3889374" y="2209800"/>
            <a:ext cx="2930525" cy="1524000"/>
          </a:xfrm>
          <a:prstGeom prst="roundRect">
            <a:avLst>
              <a:gd fmla="val 1858" name="adj"/>
            </a:avLst>
          </a:prstGeom>
          <a:noFill/>
          <a:ln>
            <a:noFill/>
          </a:ln>
          <a:effectLst>
            <a:outerShdw blurRad="50800" rotWithShape="0" algn="tl" dir="5400000" dist="50800">
              <a:srgbClr val="000000">
                <a:alpha val="41960"/>
              </a:srgbClr>
            </a:outerShdw>
          </a:effectLst>
        </p:spPr>
      </p:sp>
      <p:sp>
        <p:nvSpPr>
          <p:cNvPr id="122" name="Google Shape;122;p26"/>
          <p:cNvSpPr txBox="1"/>
          <p:nvPr>
            <p:ph idx="6" type="body"/>
          </p:nvPr>
        </p:nvSpPr>
        <p:spPr>
          <a:xfrm>
            <a:off x="3888022" y="4827210"/>
            <a:ext cx="2934406" cy="65918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123" name="Google Shape;123;p26"/>
          <p:cNvSpPr txBox="1"/>
          <p:nvPr>
            <p:ph idx="7" type="body"/>
          </p:nvPr>
        </p:nvSpPr>
        <p:spPr>
          <a:xfrm>
            <a:off x="7124700" y="4250949"/>
            <a:ext cx="2932113"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86D1D8"/>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124" name="Google Shape;124;p26"/>
          <p:cNvSpPr/>
          <p:nvPr>
            <p:ph idx="8" type="pic"/>
          </p:nvPr>
        </p:nvSpPr>
        <p:spPr>
          <a:xfrm>
            <a:off x="7124699" y="2209800"/>
            <a:ext cx="2932113" cy="1524000"/>
          </a:xfrm>
          <a:prstGeom prst="roundRect">
            <a:avLst>
              <a:gd fmla="val 1858" name="adj"/>
            </a:avLst>
          </a:prstGeom>
          <a:noFill/>
          <a:ln>
            <a:noFill/>
          </a:ln>
          <a:effectLst>
            <a:outerShdw blurRad="50800" rotWithShape="0" algn="tl" dir="5400000" dist="50800">
              <a:srgbClr val="000000">
                <a:alpha val="41960"/>
              </a:srgbClr>
            </a:outerShdw>
          </a:effectLst>
        </p:spPr>
      </p:sp>
      <p:sp>
        <p:nvSpPr>
          <p:cNvPr id="125" name="Google Shape;125;p26"/>
          <p:cNvSpPr txBox="1"/>
          <p:nvPr>
            <p:ph idx="9" type="body"/>
          </p:nvPr>
        </p:nvSpPr>
        <p:spPr>
          <a:xfrm>
            <a:off x="7124575" y="4827208"/>
            <a:ext cx="2935997" cy="65918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cxnSp>
        <p:nvCxnSpPr>
          <p:cNvPr id="126" name="Google Shape;126;p26"/>
          <p:cNvCxnSpPr/>
          <p:nvPr/>
        </p:nvCxnSpPr>
        <p:spPr>
          <a:xfrm>
            <a:off x="3726142" y="2133600"/>
            <a:ext cx="0" cy="39624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27" name="Google Shape;127;p26"/>
          <p:cNvCxnSpPr/>
          <p:nvPr/>
        </p:nvCxnSpPr>
        <p:spPr>
          <a:xfrm>
            <a:off x="6962227" y="2133600"/>
            <a:ext cx="0" cy="3966882"/>
          </a:xfrm>
          <a:prstGeom prst="straightConnector1">
            <a:avLst/>
          </a:prstGeom>
          <a:noFill/>
          <a:ln cap="flat" cmpd="sng" w="12700">
            <a:solidFill>
              <a:srgbClr val="86D1D8">
                <a:alpha val="40000"/>
              </a:srgbClr>
            </a:solidFill>
            <a:prstDash val="solid"/>
            <a:round/>
            <a:headEnd len="sm" w="sm" type="none"/>
            <a:tailEnd len="sm" w="sm" type="none"/>
          </a:ln>
        </p:spPr>
      </p:cxnSp>
      <p:sp>
        <p:nvSpPr>
          <p:cNvPr id="128" name="Google Shape;128;p2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2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2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31" name="Shape 131"/>
        <p:cNvGrpSpPr/>
        <p:nvPr/>
      </p:nvGrpSpPr>
      <p:grpSpPr>
        <a:xfrm>
          <a:off x="0" y="0"/>
          <a:ext cx="0" cy="0"/>
          <a:chOff x="0" y="0"/>
          <a:chExt cx="0" cy="0"/>
        </a:xfrm>
      </p:grpSpPr>
      <p:sp>
        <p:nvSpPr>
          <p:cNvPr id="132" name="Google Shape;132;p2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27"/>
          <p:cNvSpPr txBox="1"/>
          <p:nvPr>
            <p:ph idx="1" type="body"/>
          </p:nvPr>
        </p:nvSpPr>
        <p:spPr>
          <a:xfrm rot="5400000">
            <a:off x="3478842" y="-322612"/>
            <a:ext cx="4195481" cy="8946541"/>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34" name="Google Shape;134;p2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2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2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37" name="Shape 137"/>
        <p:cNvGrpSpPr/>
        <p:nvPr/>
      </p:nvGrpSpPr>
      <p:grpSpPr>
        <a:xfrm>
          <a:off x="0" y="0"/>
          <a:ext cx="0" cy="0"/>
          <a:chOff x="0" y="0"/>
          <a:chExt cx="0" cy="0"/>
        </a:xfrm>
      </p:grpSpPr>
      <p:sp>
        <p:nvSpPr>
          <p:cNvPr id="138" name="Google Shape;138;p28"/>
          <p:cNvSpPr txBox="1"/>
          <p:nvPr>
            <p:ph type="title"/>
          </p:nvPr>
        </p:nvSpPr>
        <p:spPr>
          <a:xfrm rot="5400000">
            <a:off x="6267450" y="2466975"/>
            <a:ext cx="5826125" cy="17526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28"/>
          <p:cNvSpPr txBox="1"/>
          <p:nvPr>
            <p:ph idx="1" type="body"/>
          </p:nvPr>
        </p:nvSpPr>
        <p:spPr>
          <a:xfrm rot="5400000">
            <a:off x="1679576" y="-139699"/>
            <a:ext cx="5368924" cy="7423149"/>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40" name="Google Shape;140;p2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2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2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3" name="Shape 23"/>
        <p:cNvGrpSpPr/>
        <p:nvPr/>
      </p:nvGrpSpPr>
      <p:grpSpPr>
        <a:xfrm>
          <a:off x="0" y="0"/>
          <a:ext cx="0" cy="0"/>
          <a:chOff x="0" y="0"/>
          <a:chExt cx="0" cy="0"/>
        </a:xfrm>
      </p:grpSpPr>
      <p:sp>
        <p:nvSpPr>
          <p:cNvPr id="24" name="Google Shape;24;p13"/>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3"/>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26" name="Google Shape;26;p1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9" name="Shape 29"/>
        <p:cNvGrpSpPr/>
        <p:nvPr/>
      </p:nvGrpSpPr>
      <p:grpSpPr>
        <a:xfrm>
          <a:off x="0" y="0"/>
          <a:ext cx="0" cy="0"/>
          <a:chOff x="0" y="0"/>
          <a:chExt cx="0" cy="0"/>
        </a:xfrm>
      </p:grpSpPr>
      <p:sp>
        <p:nvSpPr>
          <p:cNvPr id="30" name="Google Shape;30;p14"/>
          <p:cNvSpPr txBox="1"/>
          <p:nvPr>
            <p:ph type="title"/>
          </p:nvPr>
        </p:nvSpPr>
        <p:spPr>
          <a:xfrm>
            <a:off x="1154956" y="2861733"/>
            <a:ext cx="8825657" cy="191564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2"/>
              </a:buClr>
              <a:buSzPts val="4000"/>
              <a:buFont typeface="Century Gothic"/>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4"/>
          <p:cNvSpPr txBox="1"/>
          <p:nvPr>
            <p:ph idx="1" type="body"/>
          </p:nvPr>
        </p:nvSpPr>
        <p:spPr>
          <a:xfrm>
            <a:off x="1154955" y="4777381"/>
            <a:ext cx="8825658" cy="860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600"/>
              <a:buNone/>
              <a:defRPr sz="2000" cap="none">
                <a:solidFill>
                  <a:srgbClr val="86D1D8"/>
                </a:solidFill>
              </a:defRPr>
            </a:lvl1pPr>
            <a:lvl2pPr indent="-228600" lvl="1" marL="914400" algn="l">
              <a:lnSpc>
                <a:spcPct val="100000"/>
              </a:lnSpc>
              <a:spcBef>
                <a:spcPts val="1000"/>
              </a:spcBef>
              <a:spcAft>
                <a:spcPts val="0"/>
              </a:spcAft>
              <a:buSzPts val="1440"/>
              <a:buNone/>
              <a:defRPr sz="1800">
                <a:solidFill>
                  <a:schemeClr val="lt1"/>
                </a:solidFill>
              </a:defRPr>
            </a:lvl2pPr>
            <a:lvl3pPr indent="-228600" lvl="2" marL="1371600" algn="l">
              <a:lnSpc>
                <a:spcPct val="100000"/>
              </a:lnSpc>
              <a:spcBef>
                <a:spcPts val="1000"/>
              </a:spcBef>
              <a:spcAft>
                <a:spcPts val="0"/>
              </a:spcAft>
              <a:buSzPts val="1280"/>
              <a:buNone/>
              <a:defRPr sz="1600">
                <a:solidFill>
                  <a:schemeClr val="lt1"/>
                </a:solidFill>
              </a:defRPr>
            </a:lvl3pPr>
            <a:lvl4pPr indent="-228600" lvl="3" marL="1828800" algn="l">
              <a:lnSpc>
                <a:spcPct val="100000"/>
              </a:lnSpc>
              <a:spcBef>
                <a:spcPts val="1000"/>
              </a:spcBef>
              <a:spcAft>
                <a:spcPts val="0"/>
              </a:spcAft>
              <a:buSzPts val="1120"/>
              <a:buNone/>
              <a:defRPr sz="1400">
                <a:solidFill>
                  <a:schemeClr val="lt1"/>
                </a:solidFill>
              </a:defRPr>
            </a:lvl4pPr>
            <a:lvl5pPr indent="-228600" lvl="4" marL="2286000" algn="l">
              <a:lnSpc>
                <a:spcPct val="100000"/>
              </a:lnSpc>
              <a:spcBef>
                <a:spcPts val="1000"/>
              </a:spcBef>
              <a:spcAft>
                <a:spcPts val="0"/>
              </a:spcAft>
              <a:buSzPts val="1120"/>
              <a:buNone/>
              <a:defRPr sz="1400">
                <a:solidFill>
                  <a:schemeClr val="lt1"/>
                </a:solidFill>
              </a:defRPr>
            </a:lvl5pPr>
            <a:lvl6pPr indent="-228600" lvl="5" marL="2743200" algn="l">
              <a:lnSpc>
                <a:spcPct val="100000"/>
              </a:lnSpc>
              <a:spcBef>
                <a:spcPts val="1000"/>
              </a:spcBef>
              <a:spcAft>
                <a:spcPts val="0"/>
              </a:spcAft>
              <a:buSzPts val="1120"/>
              <a:buNone/>
              <a:defRPr sz="1400">
                <a:solidFill>
                  <a:schemeClr val="lt1"/>
                </a:solidFill>
              </a:defRPr>
            </a:lvl6pPr>
            <a:lvl7pPr indent="-228600" lvl="6" marL="3200400" algn="l">
              <a:lnSpc>
                <a:spcPct val="100000"/>
              </a:lnSpc>
              <a:spcBef>
                <a:spcPts val="1000"/>
              </a:spcBef>
              <a:spcAft>
                <a:spcPts val="0"/>
              </a:spcAft>
              <a:buSzPts val="1120"/>
              <a:buNone/>
              <a:defRPr sz="1400">
                <a:solidFill>
                  <a:schemeClr val="lt1"/>
                </a:solidFill>
              </a:defRPr>
            </a:lvl7pPr>
            <a:lvl8pPr indent="-228600" lvl="7" marL="3657600" algn="l">
              <a:lnSpc>
                <a:spcPct val="100000"/>
              </a:lnSpc>
              <a:spcBef>
                <a:spcPts val="1000"/>
              </a:spcBef>
              <a:spcAft>
                <a:spcPts val="0"/>
              </a:spcAft>
              <a:buSzPts val="1120"/>
              <a:buNone/>
              <a:defRPr sz="1400">
                <a:solidFill>
                  <a:schemeClr val="lt1"/>
                </a:solidFill>
              </a:defRPr>
            </a:lvl8pPr>
            <a:lvl9pPr indent="-228600" lvl="8" marL="4114800" algn="l">
              <a:lnSpc>
                <a:spcPct val="100000"/>
              </a:lnSpc>
              <a:spcBef>
                <a:spcPts val="1000"/>
              </a:spcBef>
              <a:spcAft>
                <a:spcPts val="0"/>
              </a:spcAft>
              <a:buSzPts val="1120"/>
              <a:buNone/>
              <a:defRPr sz="1400">
                <a:solidFill>
                  <a:schemeClr val="lt1"/>
                </a:solidFill>
              </a:defRPr>
            </a:lvl9pPr>
          </a:lstStyle>
          <a:p/>
        </p:txBody>
      </p:sp>
      <p:sp>
        <p:nvSpPr>
          <p:cNvPr id="32" name="Google Shape;32;p1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5" name="Shape 35"/>
        <p:cNvGrpSpPr/>
        <p:nvPr/>
      </p:nvGrpSpPr>
      <p:grpSpPr>
        <a:xfrm>
          <a:off x="0" y="0"/>
          <a:ext cx="0" cy="0"/>
          <a:chOff x="0" y="0"/>
          <a:chExt cx="0" cy="0"/>
        </a:xfrm>
      </p:grpSpPr>
      <p:sp>
        <p:nvSpPr>
          <p:cNvPr id="36" name="Google Shape;36;p15"/>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5"/>
          <p:cNvSpPr txBox="1"/>
          <p:nvPr>
            <p:ph idx="1" type="body"/>
          </p:nvPr>
        </p:nvSpPr>
        <p:spPr>
          <a:xfrm>
            <a:off x="1103312" y="2060575"/>
            <a:ext cx="4396339" cy="4195763"/>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sz="1800"/>
            </a:lvl1pPr>
            <a:lvl2pPr indent="-309880" lvl="1" marL="914400" algn="l">
              <a:lnSpc>
                <a:spcPct val="100000"/>
              </a:lnSpc>
              <a:spcBef>
                <a:spcPts val="1000"/>
              </a:spcBef>
              <a:spcAft>
                <a:spcPts val="0"/>
              </a:spcAft>
              <a:buSzPts val="1280"/>
              <a:buChar char="►"/>
              <a:defRPr sz="1600"/>
            </a:lvl2pPr>
            <a:lvl3pPr indent="-299719" lvl="2" marL="1371600" algn="l">
              <a:lnSpc>
                <a:spcPct val="100000"/>
              </a:lnSpc>
              <a:spcBef>
                <a:spcPts val="1000"/>
              </a:spcBef>
              <a:spcAft>
                <a:spcPts val="0"/>
              </a:spcAft>
              <a:buSzPts val="1120"/>
              <a:buChar char="►"/>
              <a:defRPr sz="1400"/>
            </a:lvl3pPr>
            <a:lvl4pPr indent="-289560" lvl="3" marL="1828800" algn="l">
              <a:lnSpc>
                <a:spcPct val="100000"/>
              </a:lnSpc>
              <a:spcBef>
                <a:spcPts val="1000"/>
              </a:spcBef>
              <a:spcAft>
                <a:spcPts val="0"/>
              </a:spcAft>
              <a:buSzPts val="960"/>
              <a:buChar char="►"/>
              <a:defRPr sz="1200"/>
            </a:lvl4pPr>
            <a:lvl5pPr indent="-289560" lvl="4" marL="2286000" algn="l">
              <a:lnSpc>
                <a:spcPct val="100000"/>
              </a:lnSpc>
              <a:spcBef>
                <a:spcPts val="1000"/>
              </a:spcBef>
              <a:spcAft>
                <a:spcPts val="0"/>
              </a:spcAft>
              <a:buSzPts val="960"/>
              <a:buChar char="►"/>
              <a:defRPr sz="1200"/>
            </a:lvl5pPr>
            <a:lvl6pPr indent="-289560" lvl="5" marL="2743200" algn="l">
              <a:lnSpc>
                <a:spcPct val="100000"/>
              </a:lnSpc>
              <a:spcBef>
                <a:spcPts val="1000"/>
              </a:spcBef>
              <a:spcAft>
                <a:spcPts val="0"/>
              </a:spcAft>
              <a:buSzPts val="960"/>
              <a:buChar char="►"/>
              <a:defRPr sz="1200"/>
            </a:lvl6pPr>
            <a:lvl7pPr indent="-289560" lvl="6" marL="3200400" algn="l">
              <a:lnSpc>
                <a:spcPct val="100000"/>
              </a:lnSpc>
              <a:spcBef>
                <a:spcPts val="1000"/>
              </a:spcBef>
              <a:spcAft>
                <a:spcPts val="0"/>
              </a:spcAft>
              <a:buSzPts val="960"/>
              <a:buChar char="►"/>
              <a:defRPr sz="1200"/>
            </a:lvl7pPr>
            <a:lvl8pPr indent="-289559" lvl="7" marL="3657600" algn="l">
              <a:lnSpc>
                <a:spcPct val="100000"/>
              </a:lnSpc>
              <a:spcBef>
                <a:spcPts val="1000"/>
              </a:spcBef>
              <a:spcAft>
                <a:spcPts val="0"/>
              </a:spcAft>
              <a:buSzPts val="960"/>
              <a:buChar char="►"/>
              <a:defRPr sz="1200"/>
            </a:lvl8pPr>
            <a:lvl9pPr indent="-289559" lvl="8" marL="4114800" algn="l">
              <a:lnSpc>
                <a:spcPct val="100000"/>
              </a:lnSpc>
              <a:spcBef>
                <a:spcPts val="1000"/>
              </a:spcBef>
              <a:spcAft>
                <a:spcPts val="0"/>
              </a:spcAft>
              <a:buSzPts val="960"/>
              <a:buChar char="►"/>
              <a:defRPr sz="1200"/>
            </a:lvl9pPr>
          </a:lstStyle>
          <a:p/>
        </p:txBody>
      </p:sp>
      <p:sp>
        <p:nvSpPr>
          <p:cNvPr id="38" name="Google Shape;38;p15"/>
          <p:cNvSpPr txBox="1"/>
          <p:nvPr>
            <p:ph idx="2" type="body"/>
          </p:nvPr>
        </p:nvSpPr>
        <p:spPr>
          <a:xfrm>
            <a:off x="5654493" y="2056092"/>
            <a:ext cx="4396341" cy="4200245"/>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sz="1800"/>
            </a:lvl1pPr>
            <a:lvl2pPr indent="-309880" lvl="1" marL="914400" algn="l">
              <a:lnSpc>
                <a:spcPct val="100000"/>
              </a:lnSpc>
              <a:spcBef>
                <a:spcPts val="1000"/>
              </a:spcBef>
              <a:spcAft>
                <a:spcPts val="0"/>
              </a:spcAft>
              <a:buSzPts val="1280"/>
              <a:buChar char="►"/>
              <a:defRPr sz="1600"/>
            </a:lvl2pPr>
            <a:lvl3pPr indent="-299719" lvl="2" marL="1371600" algn="l">
              <a:lnSpc>
                <a:spcPct val="100000"/>
              </a:lnSpc>
              <a:spcBef>
                <a:spcPts val="1000"/>
              </a:spcBef>
              <a:spcAft>
                <a:spcPts val="0"/>
              </a:spcAft>
              <a:buSzPts val="1120"/>
              <a:buChar char="►"/>
              <a:defRPr sz="1400"/>
            </a:lvl3pPr>
            <a:lvl4pPr indent="-289560" lvl="3" marL="1828800" algn="l">
              <a:lnSpc>
                <a:spcPct val="100000"/>
              </a:lnSpc>
              <a:spcBef>
                <a:spcPts val="1000"/>
              </a:spcBef>
              <a:spcAft>
                <a:spcPts val="0"/>
              </a:spcAft>
              <a:buSzPts val="960"/>
              <a:buChar char="►"/>
              <a:defRPr sz="1200"/>
            </a:lvl4pPr>
            <a:lvl5pPr indent="-289560" lvl="4" marL="2286000" algn="l">
              <a:lnSpc>
                <a:spcPct val="100000"/>
              </a:lnSpc>
              <a:spcBef>
                <a:spcPts val="1000"/>
              </a:spcBef>
              <a:spcAft>
                <a:spcPts val="0"/>
              </a:spcAft>
              <a:buSzPts val="960"/>
              <a:buChar char="►"/>
              <a:defRPr sz="1200"/>
            </a:lvl5pPr>
            <a:lvl6pPr indent="-289560" lvl="5" marL="2743200" algn="l">
              <a:lnSpc>
                <a:spcPct val="100000"/>
              </a:lnSpc>
              <a:spcBef>
                <a:spcPts val="1000"/>
              </a:spcBef>
              <a:spcAft>
                <a:spcPts val="0"/>
              </a:spcAft>
              <a:buSzPts val="960"/>
              <a:buChar char="►"/>
              <a:defRPr sz="1200"/>
            </a:lvl6pPr>
            <a:lvl7pPr indent="-289560" lvl="6" marL="3200400" algn="l">
              <a:lnSpc>
                <a:spcPct val="100000"/>
              </a:lnSpc>
              <a:spcBef>
                <a:spcPts val="1000"/>
              </a:spcBef>
              <a:spcAft>
                <a:spcPts val="0"/>
              </a:spcAft>
              <a:buSzPts val="960"/>
              <a:buChar char="►"/>
              <a:defRPr sz="1200"/>
            </a:lvl7pPr>
            <a:lvl8pPr indent="-289559" lvl="7" marL="3657600" algn="l">
              <a:lnSpc>
                <a:spcPct val="100000"/>
              </a:lnSpc>
              <a:spcBef>
                <a:spcPts val="1000"/>
              </a:spcBef>
              <a:spcAft>
                <a:spcPts val="0"/>
              </a:spcAft>
              <a:buSzPts val="960"/>
              <a:buChar char="►"/>
              <a:defRPr sz="1200"/>
            </a:lvl8pPr>
            <a:lvl9pPr indent="-289559" lvl="8" marL="4114800" algn="l">
              <a:lnSpc>
                <a:spcPct val="100000"/>
              </a:lnSpc>
              <a:spcBef>
                <a:spcPts val="1000"/>
              </a:spcBef>
              <a:spcAft>
                <a:spcPts val="0"/>
              </a:spcAft>
              <a:buSzPts val="960"/>
              <a:buChar char="►"/>
              <a:defRPr sz="1200"/>
            </a:lvl9pPr>
          </a:lstStyle>
          <a:p/>
        </p:txBody>
      </p:sp>
      <p:sp>
        <p:nvSpPr>
          <p:cNvPr id="39" name="Google Shape;39;p1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2" name="Shape 42"/>
        <p:cNvGrpSpPr/>
        <p:nvPr/>
      </p:nvGrpSpPr>
      <p:grpSpPr>
        <a:xfrm>
          <a:off x="0" y="0"/>
          <a:ext cx="0" cy="0"/>
          <a:chOff x="0" y="0"/>
          <a:chExt cx="0" cy="0"/>
        </a:xfrm>
      </p:grpSpPr>
      <p:sp>
        <p:nvSpPr>
          <p:cNvPr id="43" name="Google Shape;43;p16"/>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42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6"/>
          <p:cNvSpPr txBox="1"/>
          <p:nvPr>
            <p:ph idx="1" type="body"/>
          </p:nvPr>
        </p:nvSpPr>
        <p:spPr>
          <a:xfrm>
            <a:off x="1103313" y="1905000"/>
            <a:ext cx="4396338"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86D1D8"/>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45" name="Google Shape;45;p16"/>
          <p:cNvSpPr txBox="1"/>
          <p:nvPr>
            <p:ph idx="2" type="body"/>
          </p:nvPr>
        </p:nvSpPr>
        <p:spPr>
          <a:xfrm>
            <a:off x="1103312" y="2514600"/>
            <a:ext cx="4396339" cy="3741738"/>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sz="1800"/>
            </a:lvl1pPr>
            <a:lvl2pPr indent="-309880" lvl="1" marL="914400" algn="l">
              <a:lnSpc>
                <a:spcPct val="100000"/>
              </a:lnSpc>
              <a:spcBef>
                <a:spcPts val="1000"/>
              </a:spcBef>
              <a:spcAft>
                <a:spcPts val="0"/>
              </a:spcAft>
              <a:buSzPts val="1280"/>
              <a:buChar char="►"/>
              <a:defRPr sz="1600"/>
            </a:lvl2pPr>
            <a:lvl3pPr indent="-299719" lvl="2" marL="1371600" algn="l">
              <a:lnSpc>
                <a:spcPct val="100000"/>
              </a:lnSpc>
              <a:spcBef>
                <a:spcPts val="1000"/>
              </a:spcBef>
              <a:spcAft>
                <a:spcPts val="0"/>
              </a:spcAft>
              <a:buSzPts val="1120"/>
              <a:buChar char="►"/>
              <a:defRPr sz="1400"/>
            </a:lvl3pPr>
            <a:lvl4pPr indent="-289560" lvl="3" marL="1828800" algn="l">
              <a:lnSpc>
                <a:spcPct val="100000"/>
              </a:lnSpc>
              <a:spcBef>
                <a:spcPts val="1000"/>
              </a:spcBef>
              <a:spcAft>
                <a:spcPts val="0"/>
              </a:spcAft>
              <a:buSzPts val="960"/>
              <a:buChar char="►"/>
              <a:defRPr sz="1200"/>
            </a:lvl4pPr>
            <a:lvl5pPr indent="-289560" lvl="4" marL="2286000" algn="l">
              <a:lnSpc>
                <a:spcPct val="100000"/>
              </a:lnSpc>
              <a:spcBef>
                <a:spcPts val="1000"/>
              </a:spcBef>
              <a:spcAft>
                <a:spcPts val="0"/>
              </a:spcAft>
              <a:buSzPts val="960"/>
              <a:buChar char="►"/>
              <a:defRPr sz="1200"/>
            </a:lvl5pPr>
            <a:lvl6pPr indent="-289560" lvl="5" marL="2743200" algn="l">
              <a:lnSpc>
                <a:spcPct val="100000"/>
              </a:lnSpc>
              <a:spcBef>
                <a:spcPts val="1000"/>
              </a:spcBef>
              <a:spcAft>
                <a:spcPts val="0"/>
              </a:spcAft>
              <a:buSzPts val="960"/>
              <a:buChar char="►"/>
              <a:defRPr sz="1200"/>
            </a:lvl6pPr>
            <a:lvl7pPr indent="-289560" lvl="6" marL="3200400" algn="l">
              <a:lnSpc>
                <a:spcPct val="100000"/>
              </a:lnSpc>
              <a:spcBef>
                <a:spcPts val="1000"/>
              </a:spcBef>
              <a:spcAft>
                <a:spcPts val="0"/>
              </a:spcAft>
              <a:buSzPts val="960"/>
              <a:buChar char="►"/>
              <a:defRPr sz="1200"/>
            </a:lvl7pPr>
            <a:lvl8pPr indent="-289559" lvl="7" marL="3657600" algn="l">
              <a:lnSpc>
                <a:spcPct val="100000"/>
              </a:lnSpc>
              <a:spcBef>
                <a:spcPts val="1000"/>
              </a:spcBef>
              <a:spcAft>
                <a:spcPts val="0"/>
              </a:spcAft>
              <a:buSzPts val="960"/>
              <a:buChar char="►"/>
              <a:defRPr sz="1200"/>
            </a:lvl8pPr>
            <a:lvl9pPr indent="-289559" lvl="8" marL="4114800" algn="l">
              <a:lnSpc>
                <a:spcPct val="100000"/>
              </a:lnSpc>
              <a:spcBef>
                <a:spcPts val="1000"/>
              </a:spcBef>
              <a:spcAft>
                <a:spcPts val="0"/>
              </a:spcAft>
              <a:buSzPts val="960"/>
              <a:buChar char="►"/>
              <a:defRPr sz="1200"/>
            </a:lvl9pPr>
          </a:lstStyle>
          <a:p/>
        </p:txBody>
      </p:sp>
      <p:sp>
        <p:nvSpPr>
          <p:cNvPr id="46" name="Google Shape;46;p16"/>
          <p:cNvSpPr txBox="1"/>
          <p:nvPr>
            <p:ph idx="3" type="body"/>
          </p:nvPr>
        </p:nvSpPr>
        <p:spPr>
          <a:xfrm>
            <a:off x="5654495" y="1905000"/>
            <a:ext cx="4396339"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86D1D8"/>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47" name="Google Shape;47;p16"/>
          <p:cNvSpPr txBox="1"/>
          <p:nvPr>
            <p:ph idx="4" type="body"/>
          </p:nvPr>
        </p:nvSpPr>
        <p:spPr>
          <a:xfrm>
            <a:off x="5654495" y="2514600"/>
            <a:ext cx="4396339" cy="3741738"/>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sz="1800"/>
            </a:lvl1pPr>
            <a:lvl2pPr indent="-309880" lvl="1" marL="914400" algn="l">
              <a:lnSpc>
                <a:spcPct val="100000"/>
              </a:lnSpc>
              <a:spcBef>
                <a:spcPts val="1000"/>
              </a:spcBef>
              <a:spcAft>
                <a:spcPts val="0"/>
              </a:spcAft>
              <a:buSzPts val="1280"/>
              <a:buChar char="►"/>
              <a:defRPr sz="1600"/>
            </a:lvl2pPr>
            <a:lvl3pPr indent="-299719" lvl="2" marL="1371600" algn="l">
              <a:lnSpc>
                <a:spcPct val="100000"/>
              </a:lnSpc>
              <a:spcBef>
                <a:spcPts val="1000"/>
              </a:spcBef>
              <a:spcAft>
                <a:spcPts val="0"/>
              </a:spcAft>
              <a:buSzPts val="1120"/>
              <a:buChar char="►"/>
              <a:defRPr sz="1400"/>
            </a:lvl3pPr>
            <a:lvl4pPr indent="-289560" lvl="3" marL="1828800" algn="l">
              <a:lnSpc>
                <a:spcPct val="100000"/>
              </a:lnSpc>
              <a:spcBef>
                <a:spcPts val="1000"/>
              </a:spcBef>
              <a:spcAft>
                <a:spcPts val="0"/>
              </a:spcAft>
              <a:buSzPts val="960"/>
              <a:buChar char="►"/>
              <a:defRPr sz="1200"/>
            </a:lvl4pPr>
            <a:lvl5pPr indent="-289560" lvl="4" marL="2286000" algn="l">
              <a:lnSpc>
                <a:spcPct val="100000"/>
              </a:lnSpc>
              <a:spcBef>
                <a:spcPts val="1000"/>
              </a:spcBef>
              <a:spcAft>
                <a:spcPts val="0"/>
              </a:spcAft>
              <a:buSzPts val="960"/>
              <a:buChar char="►"/>
              <a:defRPr sz="1200"/>
            </a:lvl5pPr>
            <a:lvl6pPr indent="-289560" lvl="5" marL="2743200" algn="l">
              <a:lnSpc>
                <a:spcPct val="100000"/>
              </a:lnSpc>
              <a:spcBef>
                <a:spcPts val="1000"/>
              </a:spcBef>
              <a:spcAft>
                <a:spcPts val="0"/>
              </a:spcAft>
              <a:buSzPts val="960"/>
              <a:buChar char="►"/>
              <a:defRPr sz="1200"/>
            </a:lvl6pPr>
            <a:lvl7pPr indent="-289560" lvl="6" marL="3200400" algn="l">
              <a:lnSpc>
                <a:spcPct val="100000"/>
              </a:lnSpc>
              <a:spcBef>
                <a:spcPts val="1000"/>
              </a:spcBef>
              <a:spcAft>
                <a:spcPts val="0"/>
              </a:spcAft>
              <a:buSzPts val="960"/>
              <a:buChar char="►"/>
              <a:defRPr sz="1200"/>
            </a:lvl7pPr>
            <a:lvl8pPr indent="-289559" lvl="7" marL="3657600" algn="l">
              <a:lnSpc>
                <a:spcPct val="100000"/>
              </a:lnSpc>
              <a:spcBef>
                <a:spcPts val="1000"/>
              </a:spcBef>
              <a:spcAft>
                <a:spcPts val="0"/>
              </a:spcAft>
              <a:buSzPts val="960"/>
              <a:buChar char="►"/>
              <a:defRPr sz="1200"/>
            </a:lvl8pPr>
            <a:lvl9pPr indent="-289559" lvl="8" marL="4114800" algn="l">
              <a:lnSpc>
                <a:spcPct val="100000"/>
              </a:lnSpc>
              <a:spcBef>
                <a:spcPts val="1000"/>
              </a:spcBef>
              <a:spcAft>
                <a:spcPts val="0"/>
              </a:spcAft>
              <a:buSzPts val="960"/>
              <a:buChar char="►"/>
              <a:defRPr sz="1200"/>
            </a:lvl9pPr>
          </a:lstStyle>
          <a:p/>
        </p:txBody>
      </p:sp>
      <p:sp>
        <p:nvSpPr>
          <p:cNvPr id="48" name="Google Shape;48;p1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51" name="Shape 51"/>
        <p:cNvGrpSpPr/>
        <p:nvPr/>
      </p:nvGrpSpPr>
      <p:grpSpPr>
        <a:xfrm>
          <a:off x="0" y="0"/>
          <a:ext cx="0" cy="0"/>
          <a:chOff x="0" y="0"/>
          <a:chExt cx="0" cy="0"/>
        </a:xfrm>
      </p:grpSpPr>
      <p:sp>
        <p:nvSpPr>
          <p:cNvPr id="52" name="Google Shape;52;p1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6" name="Shape 56"/>
        <p:cNvGrpSpPr/>
        <p:nvPr/>
      </p:nvGrpSpPr>
      <p:grpSpPr>
        <a:xfrm>
          <a:off x="0" y="0"/>
          <a:ext cx="0" cy="0"/>
          <a:chOff x="0" y="0"/>
          <a:chExt cx="0" cy="0"/>
        </a:xfrm>
      </p:grpSpPr>
      <p:sp>
        <p:nvSpPr>
          <p:cNvPr id="57" name="Google Shape;57;p1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60" name="Shape 60"/>
        <p:cNvGrpSpPr/>
        <p:nvPr/>
      </p:nvGrpSpPr>
      <p:grpSpPr>
        <a:xfrm>
          <a:off x="0" y="0"/>
          <a:ext cx="0" cy="0"/>
          <a:chOff x="0" y="0"/>
          <a:chExt cx="0" cy="0"/>
        </a:xfrm>
      </p:grpSpPr>
      <p:sp>
        <p:nvSpPr>
          <p:cNvPr id="61" name="Google Shape;61;p19"/>
          <p:cNvSpPr txBox="1"/>
          <p:nvPr>
            <p:ph type="title"/>
          </p:nvPr>
        </p:nvSpPr>
        <p:spPr>
          <a:xfrm>
            <a:off x="1154953" y="1447800"/>
            <a:ext cx="3401064" cy="14478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2"/>
              </a:buClr>
              <a:buSzPts val="2400"/>
              <a:buFont typeface="Century Gothic"/>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9"/>
          <p:cNvSpPr txBox="1"/>
          <p:nvPr>
            <p:ph idx="1" type="body"/>
          </p:nvPr>
        </p:nvSpPr>
        <p:spPr>
          <a:xfrm>
            <a:off x="4784616" y="1447800"/>
            <a:ext cx="5195997" cy="4572000"/>
          </a:xfrm>
          <a:prstGeom prst="rect">
            <a:avLst/>
          </a:prstGeom>
          <a:noFill/>
          <a:ln>
            <a:noFill/>
          </a:ln>
        </p:spPr>
        <p:txBody>
          <a:bodyPr anchorCtr="0" anchor="ctr" bIns="45700" lIns="91425" spcFirstLastPara="1" rIns="91425" wrap="square" tIns="45700">
            <a:normAutofit/>
          </a:bodyPr>
          <a:lstStyle>
            <a:lvl1pPr indent="-330200" lvl="0" marL="457200" algn="l">
              <a:lnSpc>
                <a:spcPct val="100000"/>
              </a:lnSpc>
              <a:spcBef>
                <a:spcPts val="1000"/>
              </a:spcBef>
              <a:spcAft>
                <a:spcPts val="0"/>
              </a:spcAft>
              <a:buSzPts val="1600"/>
              <a:buChar char="►"/>
              <a:defRPr sz="2000"/>
            </a:lvl1pPr>
            <a:lvl2pPr indent="-320040" lvl="1" marL="914400" algn="l">
              <a:lnSpc>
                <a:spcPct val="100000"/>
              </a:lnSpc>
              <a:spcBef>
                <a:spcPts val="1000"/>
              </a:spcBef>
              <a:spcAft>
                <a:spcPts val="0"/>
              </a:spcAft>
              <a:buSzPts val="1440"/>
              <a:buChar char="►"/>
              <a:defRPr sz="1800"/>
            </a:lvl2pPr>
            <a:lvl3pPr indent="-309880" lvl="2" marL="1371600" algn="l">
              <a:lnSpc>
                <a:spcPct val="100000"/>
              </a:lnSpc>
              <a:spcBef>
                <a:spcPts val="1000"/>
              </a:spcBef>
              <a:spcAft>
                <a:spcPts val="0"/>
              </a:spcAft>
              <a:buSzPts val="1280"/>
              <a:buChar char="►"/>
              <a:defRPr sz="1600"/>
            </a:lvl3pPr>
            <a:lvl4pPr indent="-299719" lvl="3" marL="1828800" algn="l">
              <a:lnSpc>
                <a:spcPct val="100000"/>
              </a:lnSpc>
              <a:spcBef>
                <a:spcPts val="1000"/>
              </a:spcBef>
              <a:spcAft>
                <a:spcPts val="0"/>
              </a:spcAft>
              <a:buSzPts val="1120"/>
              <a:buChar char="►"/>
              <a:defRPr sz="1400"/>
            </a:lvl4pPr>
            <a:lvl5pPr indent="-299720" lvl="4" marL="2286000" algn="l">
              <a:lnSpc>
                <a:spcPct val="100000"/>
              </a:lnSpc>
              <a:spcBef>
                <a:spcPts val="1000"/>
              </a:spcBef>
              <a:spcAft>
                <a:spcPts val="0"/>
              </a:spcAft>
              <a:buSzPts val="1120"/>
              <a:buChar char="►"/>
              <a:defRPr sz="1400"/>
            </a:lvl5pPr>
            <a:lvl6pPr indent="-299720" lvl="5" marL="2743200" algn="l">
              <a:lnSpc>
                <a:spcPct val="100000"/>
              </a:lnSpc>
              <a:spcBef>
                <a:spcPts val="1000"/>
              </a:spcBef>
              <a:spcAft>
                <a:spcPts val="0"/>
              </a:spcAft>
              <a:buSzPts val="1120"/>
              <a:buChar char="►"/>
              <a:defRPr sz="1400"/>
            </a:lvl6pPr>
            <a:lvl7pPr indent="-299720" lvl="6" marL="3200400" algn="l">
              <a:lnSpc>
                <a:spcPct val="100000"/>
              </a:lnSpc>
              <a:spcBef>
                <a:spcPts val="1000"/>
              </a:spcBef>
              <a:spcAft>
                <a:spcPts val="0"/>
              </a:spcAft>
              <a:buSzPts val="1120"/>
              <a:buChar char="►"/>
              <a:defRPr sz="1400"/>
            </a:lvl7pPr>
            <a:lvl8pPr indent="-299720" lvl="7" marL="3657600" algn="l">
              <a:lnSpc>
                <a:spcPct val="100000"/>
              </a:lnSpc>
              <a:spcBef>
                <a:spcPts val="1000"/>
              </a:spcBef>
              <a:spcAft>
                <a:spcPts val="0"/>
              </a:spcAft>
              <a:buSzPts val="1120"/>
              <a:buChar char="►"/>
              <a:defRPr sz="1400"/>
            </a:lvl8pPr>
            <a:lvl9pPr indent="-299720" lvl="8" marL="4114800" algn="l">
              <a:lnSpc>
                <a:spcPct val="100000"/>
              </a:lnSpc>
              <a:spcBef>
                <a:spcPts val="1000"/>
              </a:spcBef>
              <a:spcAft>
                <a:spcPts val="0"/>
              </a:spcAft>
              <a:buSzPts val="1120"/>
              <a:buChar char="►"/>
              <a:defRPr sz="1400"/>
            </a:lvl9pPr>
          </a:lstStyle>
          <a:p/>
        </p:txBody>
      </p:sp>
      <p:sp>
        <p:nvSpPr>
          <p:cNvPr id="63" name="Google Shape;63;p19"/>
          <p:cNvSpPr txBox="1"/>
          <p:nvPr>
            <p:ph idx="2" type="body"/>
          </p:nvPr>
        </p:nvSpPr>
        <p:spPr>
          <a:xfrm>
            <a:off x="1154953" y="3129280"/>
            <a:ext cx="3401063" cy="289559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64" name="Google Shape;64;p19"/>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9"/>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7" name="Shape 67"/>
        <p:cNvGrpSpPr/>
        <p:nvPr/>
      </p:nvGrpSpPr>
      <p:grpSpPr>
        <a:xfrm>
          <a:off x="0" y="0"/>
          <a:ext cx="0" cy="0"/>
          <a:chOff x="0" y="0"/>
          <a:chExt cx="0" cy="0"/>
        </a:xfrm>
      </p:grpSpPr>
      <p:sp>
        <p:nvSpPr>
          <p:cNvPr id="68" name="Google Shape;68;p20"/>
          <p:cNvSpPr txBox="1"/>
          <p:nvPr>
            <p:ph type="title"/>
          </p:nvPr>
        </p:nvSpPr>
        <p:spPr>
          <a:xfrm>
            <a:off x="1153907" y="1854192"/>
            <a:ext cx="5092906" cy="157480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2"/>
              </a:buClr>
              <a:buSzPts val="3600"/>
              <a:buFont typeface="Century Gothic"/>
              <a:buNone/>
              <a:defRPr b="0"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0"/>
          <p:cNvSpPr/>
          <p:nvPr>
            <p:ph idx="2" type="pic"/>
          </p:nvPr>
        </p:nvSpPr>
        <p:spPr>
          <a:xfrm>
            <a:off x="6949546" y="1143000"/>
            <a:ext cx="3200400" cy="4572000"/>
          </a:xfrm>
          <a:prstGeom prst="roundRect">
            <a:avLst>
              <a:gd fmla="val 1858" name="adj"/>
            </a:avLst>
          </a:prstGeom>
          <a:noFill/>
          <a:ln>
            <a:noFill/>
          </a:ln>
          <a:effectLst>
            <a:outerShdw blurRad="50800" rotWithShape="0" algn="tl" dir="5400000" dist="50800">
              <a:srgbClr val="000000">
                <a:alpha val="41960"/>
              </a:srgbClr>
            </a:outerShdw>
          </a:effectLst>
        </p:spPr>
      </p:sp>
      <p:sp>
        <p:nvSpPr>
          <p:cNvPr id="70" name="Google Shape;70;p20"/>
          <p:cNvSpPr txBox="1"/>
          <p:nvPr>
            <p:ph idx="1" type="body"/>
          </p:nvPr>
        </p:nvSpPr>
        <p:spPr>
          <a:xfrm>
            <a:off x="1154954" y="3657600"/>
            <a:ext cx="5084979" cy="13716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71" name="Google Shape;71;p20"/>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0"/>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5.xml"/><Relationship Id="rId11" Type="http://schemas.openxmlformats.org/officeDocument/2006/relationships/slideLayout" Target="../slideLayouts/slideLayout6.xml"/><Relationship Id="rId22" Type="http://schemas.openxmlformats.org/officeDocument/2006/relationships/slideLayout" Target="../slideLayouts/slideLayout17.xml"/><Relationship Id="rId10" Type="http://schemas.openxmlformats.org/officeDocument/2006/relationships/slideLayout" Target="../slideLayouts/slideLayout5.xml"/><Relationship Id="rId21" Type="http://schemas.openxmlformats.org/officeDocument/2006/relationships/slideLayout" Target="../slideLayouts/slideLayout16.xml"/><Relationship Id="rId13" Type="http://schemas.openxmlformats.org/officeDocument/2006/relationships/slideLayout" Target="../slideLayouts/slideLayout8.xml"/><Relationship Id="rId12" Type="http://schemas.openxmlformats.org/officeDocument/2006/relationships/slideLayout" Target="../slideLayouts/slideLayout7.xml"/><Relationship Id="rId23" Type="http://schemas.openxmlformats.org/officeDocument/2006/relationships/theme" Target="../theme/theme2.xml"/><Relationship Id="rId1" Type="http://schemas.openxmlformats.org/officeDocument/2006/relationships/image" Target="../media/image4.png"/><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11.png"/><Relationship Id="rId9" Type="http://schemas.openxmlformats.org/officeDocument/2006/relationships/slideLayout" Target="../slideLayouts/slideLayout4.xml"/><Relationship Id="rId15" Type="http://schemas.openxmlformats.org/officeDocument/2006/relationships/slideLayout" Target="../slideLayouts/slideLayout10.xml"/><Relationship Id="rId14" Type="http://schemas.openxmlformats.org/officeDocument/2006/relationships/slideLayout" Target="../slideLayouts/slideLayout9.xml"/><Relationship Id="rId17" Type="http://schemas.openxmlformats.org/officeDocument/2006/relationships/slideLayout" Target="../slideLayouts/slideLayout12.xml"/><Relationship Id="rId16" Type="http://schemas.openxmlformats.org/officeDocument/2006/relationships/slideLayout" Target="../slideLayouts/slideLayout11.xml"/><Relationship Id="rId5" Type="http://schemas.openxmlformats.org/officeDocument/2006/relationships/image" Target="../media/image3.png"/><Relationship Id="rId19" Type="http://schemas.openxmlformats.org/officeDocument/2006/relationships/slideLayout" Target="../slideLayouts/slideLayout14.xml"/><Relationship Id="rId6" Type="http://schemas.openxmlformats.org/officeDocument/2006/relationships/slideLayout" Target="../slideLayouts/slideLayout1.xml"/><Relationship Id="rId18" Type="http://schemas.openxmlformats.org/officeDocument/2006/relationships/slideLayout" Target="../slideLayouts/slideLayout13.xml"/><Relationship Id="rId7" Type="http://schemas.openxmlformats.org/officeDocument/2006/relationships/slideLayout" Target="../slideLayouts/slideLayout2.xml"/><Relationship Id="rId8"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id="6" name="Google Shape;6;p11"/>
          <p:cNvPicPr preferRelativeResize="0"/>
          <p:nvPr/>
        </p:nvPicPr>
        <p:blipFill rotWithShape="1">
          <a:blip r:embed="rId2">
            <a:alphaModFix/>
          </a:blip>
          <a:srcRect b="0" l="3613" r="0" t="0"/>
          <a:stretch/>
        </p:blipFill>
        <p:spPr>
          <a:xfrm>
            <a:off x="0" y="2669685"/>
            <a:ext cx="4037012" cy="4188315"/>
          </a:xfrm>
          <a:prstGeom prst="rect">
            <a:avLst/>
          </a:prstGeom>
          <a:noFill/>
          <a:ln>
            <a:noFill/>
          </a:ln>
        </p:spPr>
      </p:pic>
      <p:pic>
        <p:nvPicPr>
          <p:cNvPr id="7" name="Google Shape;7;p11"/>
          <p:cNvPicPr preferRelativeResize="0"/>
          <p:nvPr/>
        </p:nvPicPr>
        <p:blipFill rotWithShape="1">
          <a:blip r:embed="rId3">
            <a:alphaModFix/>
          </a:blip>
          <a:srcRect b="0" l="35640" r="0" t="0"/>
          <a:stretch/>
        </p:blipFill>
        <p:spPr>
          <a:xfrm>
            <a:off x="0" y="2892347"/>
            <a:ext cx="1522412" cy="2365453"/>
          </a:xfrm>
          <a:prstGeom prst="rect">
            <a:avLst/>
          </a:prstGeom>
          <a:noFill/>
          <a:ln>
            <a:noFill/>
          </a:ln>
        </p:spPr>
      </p:pic>
      <p:sp>
        <p:nvSpPr>
          <p:cNvPr id="8" name="Google Shape;8;p11"/>
          <p:cNvSpPr/>
          <p:nvPr/>
        </p:nvSpPr>
        <p:spPr>
          <a:xfrm>
            <a:off x="8609012" y="1676400"/>
            <a:ext cx="2819400" cy="2819400"/>
          </a:xfrm>
          <a:prstGeom prst="ellipse">
            <a:avLst/>
          </a:prstGeom>
          <a:gradFill>
            <a:gsLst>
              <a:gs pos="0">
                <a:srgbClr val="4CB9C3">
                  <a:alpha val="5882"/>
                </a:srgbClr>
              </a:gs>
              <a:gs pos="36000">
                <a:srgbClr val="4CB9C3">
                  <a:alpha val="5098"/>
                </a:srgbClr>
              </a:gs>
              <a:gs pos="69000">
                <a:srgbClr val="4CB9C3">
                  <a:alpha val="0"/>
                </a:srgbClr>
              </a:gs>
              <a:gs pos="100000">
                <a:srgbClr val="4CB9C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 name="Google Shape;9;p11"/>
          <p:cNvPicPr preferRelativeResize="0"/>
          <p:nvPr/>
        </p:nvPicPr>
        <p:blipFill rotWithShape="1">
          <a:blip r:embed="rId4">
            <a:alphaModFix/>
          </a:blip>
          <a:srcRect b="0" l="0" r="0" t="28812"/>
          <a:stretch/>
        </p:blipFill>
        <p:spPr>
          <a:xfrm>
            <a:off x="7999412" y="0"/>
            <a:ext cx="1603387" cy="1141407"/>
          </a:xfrm>
          <a:prstGeom prst="rect">
            <a:avLst/>
          </a:prstGeom>
          <a:noFill/>
          <a:ln>
            <a:noFill/>
          </a:ln>
        </p:spPr>
      </p:pic>
      <p:pic>
        <p:nvPicPr>
          <p:cNvPr id="10" name="Google Shape;10;p11"/>
          <p:cNvPicPr preferRelativeResize="0"/>
          <p:nvPr/>
        </p:nvPicPr>
        <p:blipFill rotWithShape="1">
          <a:blip r:embed="rId5">
            <a:alphaModFix/>
          </a:blip>
          <a:srcRect b="23320" l="0" r="0" t="0"/>
          <a:stretch/>
        </p:blipFill>
        <p:spPr>
          <a:xfrm>
            <a:off x="8605878" y="6096000"/>
            <a:ext cx="993734" cy="762000"/>
          </a:xfrm>
          <a:prstGeom prst="rect">
            <a:avLst/>
          </a:prstGeom>
          <a:noFill/>
          <a:ln>
            <a:noFill/>
          </a:ln>
        </p:spPr>
      </p:pic>
      <p:sp>
        <p:nvSpPr>
          <p:cNvPr id="11" name="Google Shape;11;p11"/>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392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1"/>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lt2"/>
              </a:buClr>
              <a:buSzPts val="4200"/>
              <a:buFont typeface="Century Gothic"/>
              <a:buNone/>
              <a:defRPr b="0" i="0" sz="42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9pPr>
          </a:lstStyle>
          <a:p/>
        </p:txBody>
      </p:sp>
      <p:sp>
        <p:nvSpPr>
          <p:cNvPr id="13" name="Google Shape;13;p11"/>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30200" lvl="0" marL="457200" marR="0" rtl="0" algn="l">
              <a:lnSpc>
                <a:spcPct val="100000"/>
              </a:lnSpc>
              <a:spcBef>
                <a:spcPts val="1000"/>
              </a:spcBef>
              <a:spcAft>
                <a:spcPts val="0"/>
              </a:spcAft>
              <a:buClr>
                <a:srgbClr val="86D1D8"/>
              </a:buClr>
              <a:buSzPts val="16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320040" lvl="1" marL="914400" marR="0" rtl="0" algn="l">
              <a:lnSpc>
                <a:spcPct val="100000"/>
              </a:lnSpc>
              <a:spcBef>
                <a:spcPts val="1000"/>
              </a:spcBef>
              <a:spcAft>
                <a:spcPts val="0"/>
              </a:spcAft>
              <a:buClr>
                <a:srgbClr val="86D1D8"/>
              </a:buClr>
              <a:buSzPts val="1440"/>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309880" lvl="2" marL="1371600" marR="0" rtl="0" algn="l">
              <a:lnSpc>
                <a:spcPct val="100000"/>
              </a:lnSpc>
              <a:spcBef>
                <a:spcPts val="1000"/>
              </a:spcBef>
              <a:spcAft>
                <a:spcPts val="0"/>
              </a:spcAft>
              <a:buClr>
                <a:srgbClr val="86D1D8"/>
              </a:buClr>
              <a:buSzPts val="128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299719" lvl="3" marL="1828800" marR="0" rtl="0" algn="l">
              <a:lnSpc>
                <a:spcPct val="100000"/>
              </a:lnSpc>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299720" lvl="4" marL="2286000" marR="0" rtl="0" algn="l">
              <a:lnSpc>
                <a:spcPct val="100000"/>
              </a:lnSpc>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299720" lvl="5" marL="2743200" marR="0" rtl="0" algn="l">
              <a:lnSpc>
                <a:spcPct val="100000"/>
              </a:lnSpc>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299720" lvl="6" marL="3200400" marR="0" rtl="0" algn="l">
              <a:lnSpc>
                <a:spcPct val="100000"/>
              </a:lnSpc>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299720" lvl="7" marL="3657600" marR="0" rtl="0" algn="l">
              <a:lnSpc>
                <a:spcPct val="100000"/>
              </a:lnSpc>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299720" lvl="8" marL="4114800" marR="0" rtl="0" algn="l">
              <a:lnSpc>
                <a:spcPct val="100000"/>
              </a:lnSpc>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14" name="Google Shape;14;p1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5" name="Google Shape;15;p1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6" name="Google Shape;16;p1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 id="2147483661" r:id="rId18"/>
    <p:sldLayoutId id="2147483662" r:id="rId19"/>
    <p:sldLayoutId id="2147483663" r:id="rId20"/>
    <p:sldLayoutId id="2147483664" r:id="rId21"/>
    <p:sldLayoutId id="2147483665"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Phunicken/Entrega_Trabajo_Final/blob/ab3e041b68a9c57758b6fdf2fafb732fd93e4ec2/Desaf%C3%ADo_FeatureSelection%20-%20Pablo%20Hunicken.ipynb"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
          <p:cNvSpPr txBox="1"/>
          <p:nvPr>
            <p:ph type="ctrTitle"/>
          </p:nvPr>
        </p:nvSpPr>
        <p:spPr>
          <a:xfrm>
            <a:off x="1683171" y="4999616"/>
            <a:ext cx="8825658" cy="1289213"/>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lt1"/>
              </a:buClr>
              <a:buSzPts val="1400"/>
              <a:buFont typeface="Arial"/>
              <a:buNone/>
            </a:pPr>
            <a:br>
              <a:rPr b="1" i="0" lang="es-ES" sz="1400">
                <a:solidFill>
                  <a:schemeClr val="lt1"/>
                </a:solidFill>
                <a:latin typeface="Arial"/>
                <a:ea typeface="Arial"/>
                <a:cs typeface="Arial"/>
                <a:sym typeface="Arial"/>
              </a:rPr>
            </a:br>
            <a:br>
              <a:rPr b="1" i="0" lang="es-ES" sz="1400">
                <a:solidFill>
                  <a:schemeClr val="lt1"/>
                </a:solidFill>
                <a:latin typeface="Arial"/>
                <a:ea typeface="Arial"/>
                <a:cs typeface="Arial"/>
                <a:sym typeface="Arial"/>
              </a:rPr>
            </a:br>
            <a:br>
              <a:rPr b="1" i="0" lang="es-ES" sz="1400">
                <a:solidFill>
                  <a:schemeClr val="lt1"/>
                </a:solidFill>
                <a:latin typeface="Arial"/>
                <a:ea typeface="Arial"/>
                <a:cs typeface="Arial"/>
                <a:sym typeface="Arial"/>
              </a:rPr>
            </a:br>
            <a:br>
              <a:rPr b="1" i="0" lang="es-ES" sz="1400">
                <a:solidFill>
                  <a:schemeClr val="lt1"/>
                </a:solidFill>
                <a:latin typeface="Arial"/>
                <a:ea typeface="Arial"/>
                <a:cs typeface="Arial"/>
                <a:sym typeface="Arial"/>
              </a:rPr>
            </a:br>
            <a:br>
              <a:rPr b="1" i="0" lang="es-ES" sz="1400">
                <a:solidFill>
                  <a:schemeClr val="lt1"/>
                </a:solidFill>
                <a:latin typeface="Arial"/>
                <a:ea typeface="Arial"/>
                <a:cs typeface="Arial"/>
                <a:sym typeface="Arial"/>
              </a:rPr>
            </a:br>
            <a:br>
              <a:rPr b="1" i="0" lang="es-ES" sz="1400">
                <a:solidFill>
                  <a:schemeClr val="lt1"/>
                </a:solidFill>
                <a:latin typeface="Arial"/>
                <a:ea typeface="Arial"/>
                <a:cs typeface="Arial"/>
                <a:sym typeface="Arial"/>
              </a:rPr>
            </a:br>
            <a:br>
              <a:rPr b="1" i="0" lang="es-ES" sz="1400">
                <a:solidFill>
                  <a:schemeClr val="lt1"/>
                </a:solidFill>
                <a:latin typeface="Arial"/>
                <a:ea typeface="Arial"/>
                <a:cs typeface="Arial"/>
                <a:sym typeface="Arial"/>
              </a:rPr>
            </a:br>
            <a:br>
              <a:rPr b="1" i="0" lang="es-ES" sz="1400">
                <a:solidFill>
                  <a:schemeClr val="lt1"/>
                </a:solidFill>
                <a:latin typeface="Arial"/>
                <a:ea typeface="Arial"/>
                <a:cs typeface="Arial"/>
                <a:sym typeface="Arial"/>
              </a:rPr>
            </a:br>
            <a:br>
              <a:rPr b="1" i="0" lang="es-ES" sz="1400">
                <a:solidFill>
                  <a:schemeClr val="lt1"/>
                </a:solidFill>
                <a:latin typeface="Arial"/>
                <a:ea typeface="Arial"/>
                <a:cs typeface="Arial"/>
                <a:sym typeface="Arial"/>
              </a:rPr>
            </a:br>
            <a:r>
              <a:rPr b="1" i="0" lang="es-ES" sz="1400">
                <a:solidFill>
                  <a:schemeClr val="lt1"/>
                </a:solidFill>
                <a:latin typeface="Arial"/>
                <a:ea typeface="Arial"/>
                <a:cs typeface="Arial"/>
                <a:sym typeface="Arial"/>
              </a:rPr>
              <a:t>GITHUB </a:t>
            </a:r>
            <a:br>
              <a:rPr b="1" i="0" lang="es-ES" sz="1400">
                <a:solidFill>
                  <a:schemeClr val="lt1"/>
                </a:solidFill>
                <a:latin typeface="Arial"/>
                <a:ea typeface="Arial"/>
                <a:cs typeface="Arial"/>
                <a:sym typeface="Arial"/>
              </a:rPr>
            </a:br>
            <a:r>
              <a:rPr b="1" i="0" lang="es-ES" sz="1400" u="sng">
                <a:solidFill>
                  <a:schemeClr val="hlink"/>
                </a:solidFill>
                <a:latin typeface="Arial"/>
                <a:ea typeface="Arial"/>
                <a:cs typeface="Arial"/>
                <a:sym typeface="Arial"/>
                <a:hlinkClick r:id="rId3"/>
              </a:rPr>
              <a:t>https://github.com/Phunicken/Entrega_Trabajo_Final/blob/ab3e041b68a9c57758b6fdf2fafb732fd93e4ec2/Desaf%C3%ADo_FeatureSelection%20-%20Pablo%20Hunicken.ipynb</a:t>
            </a:r>
            <a:r>
              <a:rPr b="1" i="0" lang="es-ES" sz="1400">
                <a:solidFill>
                  <a:schemeClr val="lt1"/>
                </a:solidFill>
                <a:latin typeface="Arial"/>
                <a:ea typeface="Arial"/>
                <a:cs typeface="Arial"/>
                <a:sym typeface="Arial"/>
              </a:rPr>
              <a:t> </a:t>
            </a:r>
            <a:endParaRPr b="1" sz="1400">
              <a:solidFill>
                <a:schemeClr val="lt1"/>
              </a:solidFill>
              <a:latin typeface="Arial"/>
              <a:ea typeface="Arial"/>
              <a:cs typeface="Arial"/>
              <a:sym typeface="Arial"/>
            </a:endParaRPr>
          </a:p>
          <a:p>
            <a:pPr indent="0" lvl="0" marL="0" rtl="0" algn="ctr">
              <a:lnSpc>
                <a:spcPct val="100000"/>
              </a:lnSpc>
              <a:spcBef>
                <a:spcPts val="0"/>
              </a:spcBef>
              <a:spcAft>
                <a:spcPts val="0"/>
              </a:spcAft>
              <a:buClr>
                <a:schemeClr val="lt1"/>
              </a:buClr>
              <a:buSzPts val="1400"/>
              <a:buFont typeface="Arial"/>
              <a:buNone/>
            </a:pPr>
            <a:r>
              <a:t/>
            </a:r>
            <a:endParaRPr b="1" sz="1400">
              <a:solidFill>
                <a:schemeClr val="lt1"/>
              </a:solidFill>
              <a:latin typeface="Arial"/>
              <a:ea typeface="Arial"/>
              <a:cs typeface="Arial"/>
              <a:sym typeface="Arial"/>
            </a:endParaRPr>
          </a:p>
        </p:txBody>
      </p:sp>
      <p:sp>
        <p:nvSpPr>
          <p:cNvPr id="148" name="Google Shape;148;p1"/>
          <p:cNvSpPr txBox="1"/>
          <p:nvPr/>
        </p:nvSpPr>
        <p:spPr>
          <a:xfrm>
            <a:off x="688489" y="1117010"/>
            <a:ext cx="10456500" cy="1939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0"/>
              <a:buFont typeface="Arial"/>
              <a:buNone/>
            </a:pPr>
            <a:r>
              <a:rPr b="1" i="0" lang="es-ES" sz="6000" u="none" cap="none" strike="noStrike">
                <a:solidFill>
                  <a:schemeClr val="lt1"/>
                </a:solidFill>
                <a:latin typeface="Arial"/>
                <a:ea typeface="Arial"/>
                <a:cs typeface="Arial"/>
                <a:sym typeface="Arial"/>
              </a:rPr>
              <a:t>Entrega de proyecto final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1" i="0" lang="es-ES" sz="6000" u="none" cap="none" strike="noStrike">
                <a:solidFill>
                  <a:schemeClr val="lt1"/>
                </a:solidFill>
                <a:latin typeface="Arial"/>
                <a:ea typeface="Arial"/>
                <a:cs typeface="Arial"/>
                <a:sym typeface="Arial"/>
              </a:rPr>
              <a:t>- Pablo </a:t>
            </a:r>
            <a:r>
              <a:rPr b="1" lang="es-ES" sz="6000">
                <a:solidFill>
                  <a:schemeClr val="lt1"/>
                </a:solidFill>
              </a:rPr>
              <a:t>Hünicken</a:t>
            </a:r>
            <a:r>
              <a:rPr b="1" i="0" lang="es-ES" sz="6000" u="none" cap="none" strike="noStrike">
                <a:solidFill>
                  <a:schemeClr val="lt1"/>
                </a:solidFill>
                <a:latin typeface="Arial"/>
                <a:ea typeface="Arial"/>
                <a:cs typeface="Arial"/>
                <a:sym typeface="Arial"/>
              </a:rPr>
              <a:t> -</a:t>
            </a:r>
            <a:endParaRPr b="0" i="0" sz="60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9"/>
          <p:cNvSpPr txBox="1"/>
          <p:nvPr>
            <p:ph type="title"/>
          </p:nvPr>
        </p:nvSpPr>
        <p:spPr>
          <a:xfrm>
            <a:off x="646111" y="452719"/>
            <a:ext cx="9404723" cy="63533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3200"/>
              <a:buFont typeface="Arial"/>
              <a:buNone/>
            </a:pPr>
            <a:r>
              <a:rPr b="1" lang="es-ES" sz="3200">
                <a:latin typeface="Arial"/>
                <a:ea typeface="Arial"/>
                <a:cs typeface="Arial"/>
                <a:sym typeface="Arial"/>
              </a:rPr>
              <a:t>B</a:t>
            </a:r>
            <a:r>
              <a:rPr b="1" i="0" lang="es-ES" sz="3200">
                <a:latin typeface="Arial"/>
                <a:ea typeface="Arial"/>
                <a:cs typeface="Arial"/>
                <a:sym typeface="Arial"/>
              </a:rPr>
              <a:t>uscando posibles problemas de Varianza </a:t>
            </a:r>
            <a:endParaRPr sz="3200"/>
          </a:p>
        </p:txBody>
      </p:sp>
      <p:sp>
        <p:nvSpPr>
          <p:cNvPr id="218" name="Google Shape;218;p29"/>
          <p:cNvSpPr txBox="1"/>
          <p:nvPr>
            <p:ph idx="1" type="body"/>
          </p:nvPr>
        </p:nvSpPr>
        <p:spPr>
          <a:xfrm>
            <a:off x="870634" y="1088050"/>
            <a:ext cx="9510600" cy="18471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120"/>
              <a:buChar char="►"/>
            </a:pPr>
            <a:r>
              <a:rPr b="0" i="0" lang="es-ES" sz="1400">
                <a:solidFill>
                  <a:schemeClr val="lt1"/>
                </a:solidFill>
                <a:latin typeface="Arial"/>
                <a:ea typeface="Arial"/>
                <a:cs typeface="Arial"/>
                <a:sym typeface="Arial"/>
              </a:rPr>
              <a:t>Un posible problema en la varianza del modelo significa que las métricas de validación en distintas submuestras es muy diferente, por lo que podríamos tener problemas de </a:t>
            </a:r>
            <a:r>
              <a:rPr b="1" i="0" lang="es-ES" sz="1400">
                <a:solidFill>
                  <a:schemeClr val="lt1"/>
                </a:solidFill>
                <a:latin typeface="Arial"/>
                <a:ea typeface="Arial"/>
                <a:cs typeface="Arial"/>
                <a:sym typeface="Arial"/>
              </a:rPr>
              <a:t>Generalización</a:t>
            </a:r>
            <a:r>
              <a:rPr b="0" i="0" lang="es-ES" sz="1400">
                <a:solidFill>
                  <a:schemeClr val="lt1"/>
                </a:solidFill>
                <a:latin typeface="Arial"/>
                <a:ea typeface="Arial"/>
                <a:cs typeface="Arial"/>
                <a:sym typeface="Arial"/>
              </a:rPr>
              <a:t>.</a:t>
            </a:r>
            <a:endParaRPr/>
          </a:p>
          <a:p>
            <a:pPr indent="-271780" lvl="0" marL="342900" rtl="0" algn="l">
              <a:lnSpc>
                <a:spcPct val="100000"/>
              </a:lnSpc>
              <a:spcBef>
                <a:spcPts val="0"/>
              </a:spcBef>
              <a:spcAft>
                <a:spcPts val="0"/>
              </a:spcAft>
              <a:buSzPts val="1120"/>
              <a:buNone/>
            </a:pPr>
            <a:r>
              <a:t/>
            </a:r>
            <a:endParaRPr sz="1400">
              <a:solidFill>
                <a:schemeClr val="lt1"/>
              </a:solidFill>
              <a:latin typeface="Arial"/>
              <a:ea typeface="Arial"/>
              <a:cs typeface="Arial"/>
              <a:sym typeface="Arial"/>
            </a:endParaRPr>
          </a:p>
          <a:p>
            <a:pPr indent="-342900" lvl="0" marL="342900" rtl="0" algn="l">
              <a:lnSpc>
                <a:spcPct val="100000"/>
              </a:lnSpc>
              <a:spcBef>
                <a:spcPts val="0"/>
              </a:spcBef>
              <a:spcAft>
                <a:spcPts val="0"/>
              </a:spcAft>
              <a:buSzPts val="1120"/>
              <a:buChar char="►"/>
            </a:pPr>
            <a:r>
              <a:rPr lang="es-ES" sz="1400">
                <a:solidFill>
                  <a:schemeClr val="lt1"/>
                </a:solidFill>
                <a:latin typeface="Arial"/>
                <a:ea typeface="Arial"/>
                <a:cs typeface="Arial"/>
                <a:sym typeface="Arial"/>
              </a:rPr>
              <a:t>Como podemos observar en la </a:t>
            </a:r>
            <a:r>
              <a:rPr lang="es-ES" sz="1400">
                <a:latin typeface="Arial"/>
                <a:ea typeface="Arial"/>
                <a:cs typeface="Arial"/>
                <a:sym typeface="Arial"/>
              </a:rPr>
              <a:t>gráfica</a:t>
            </a:r>
            <a:r>
              <a:rPr lang="es-ES" sz="1400">
                <a:solidFill>
                  <a:schemeClr val="lt1"/>
                </a:solidFill>
                <a:latin typeface="Arial"/>
                <a:ea typeface="Arial"/>
                <a:cs typeface="Arial"/>
                <a:sym typeface="Arial"/>
              </a:rPr>
              <a:t>, no se detecta problema de varianza.</a:t>
            </a:r>
            <a:endParaRPr sz="1400">
              <a:solidFill>
                <a:schemeClr val="lt1"/>
              </a:solidFill>
              <a:latin typeface="Arial"/>
              <a:ea typeface="Arial"/>
              <a:cs typeface="Arial"/>
              <a:sym typeface="Arial"/>
            </a:endParaRPr>
          </a:p>
        </p:txBody>
      </p:sp>
      <p:pic>
        <p:nvPicPr>
          <p:cNvPr id="219" name="Google Shape;219;p29"/>
          <p:cNvPicPr preferRelativeResize="0"/>
          <p:nvPr/>
        </p:nvPicPr>
        <p:blipFill rotWithShape="1">
          <a:blip r:embed="rId3">
            <a:alphaModFix/>
          </a:blip>
          <a:srcRect b="0" l="0" r="0" t="0"/>
          <a:stretch/>
        </p:blipFill>
        <p:spPr>
          <a:xfrm>
            <a:off x="1340752" y="2935223"/>
            <a:ext cx="9510495" cy="3597228"/>
          </a:xfrm>
          <a:prstGeom prst="rect">
            <a:avLst/>
          </a:prstGeom>
          <a:noFill/>
          <a:ln>
            <a:noFill/>
          </a:ln>
        </p:spPr>
      </p:pic>
      <p:pic>
        <p:nvPicPr>
          <p:cNvPr id="220" name="Google Shape;220;p29"/>
          <p:cNvPicPr preferRelativeResize="0"/>
          <p:nvPr/>
        </p:nvPicPr>
        <p:blipFill rotWithShape="1">
          <a:blip r:embed="rId4">
            <a:alphaModFix/>
          </a:blip>
          <a:srcRect b="0" l="0" r="0" t="0"/>
          <a:stretch/>
        </p:blipFill>
        <p:spPr>
          <a:xfrm>
            <a:off x="1341290" y="2249422"/>
            <a:ext cx="1762125" cy="685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0"/>
          <p:cNvSpPr txBox="1"/>
          <p:nvPr>
            <p:ph type="title"/>
          </p:nvPr>
        </p:nvSpPr>
        <p:spPr>
          <a:xfrm>
            <a:off x="646111" y="452718"/>
            <a:ext cx="9404723" cy="7521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3200"/>
              <a:buFont typeface="Arial"/>
              <a:buNone/>
            </a:pPr>
            <a:r>
              <a:rPr b="1" lang="es-ES" sz="3200">
                <a:latin typeface="Arial"/>
                <a:ea typeface="Arial"/>
                <a:cs typeface="Arial"/>
                <a:sym typeface="Arial"/>
              </a:rPr>
              <a:t>Conclusiones generales. </a:t>
            </a:r>
            <a:endParaRPr/>
          </a:p>
        </p:txBody>
      </p:sp>
      <p:sp>
        <p:nvSpPr>
          <p:cNvPr id="226" name="Google Shape;226;p10"/>
          <p:cNvSpPr txBox="1"/>
          <p:nvPr>
            <p:ph idx="1" type="body"/>
          </p:nvPr>
        </p:nvSpPr>
        <p:spPr>
          <a:xfrm>
            <a:off x="645131" y="1473799"/>
            <a:ext cx="10424487" cy="3473105"/>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120"/>
              <a:buChar char="►"/>
            </a:pPr>
            <a:r>
              <a:rPr lang="es-ES" sz="1400">
                <a:latin typeface="Arial"/>
                <a:ea typeface="Arial"/>
                <a:cs typeface="Arial"/>
                <a:sym typeface="Arial"/>
              </a:rPr>
              <a:t>Podemos obtener las siguientes observaciones:</a:t>
            </a:r>
            <a:endParaRPr/>
          </a:p>
          <a:p>
            <a:pPr indent="-285750" lvl="1" marL="742950" rtl="0" algn="l">
              <a:lnSpc>
                <a:spcPct val="100000"/>
              </a:lnSpc>
              <a:spcBef>
                <a:spcPts val="1000"/>
              </a:spcBef>
              <a:spcAft>
                <a:spcPts val="0"/>
              </a:spcAft>
              <a:buSzPts val="1120"/>
              <a:buFont typeface="Arial"/>
              <a:buChar char="•"/>
            </a:pPr>
            <a:r>
              <a:rPr lang="es-ES" sz="1400">
                <a:latin typeface="Arial"/>
                <a:ea typeface="Arial"/>
                <a:cs typeface="Arial"/>
                <a:sym typeface="Arial"/>
              </a:rPr>
              <a:t>Nuestro R-cuadrado mejoró de 0.675 a 0.741, desde nuestro primer model al ultimo que aplicamos.</a:t>
            </a:r>
            <a:endParaRPr/>
          </a:p>
          <a:p>
            <a:pPr indent="-285750" lvl="1" marL="742950" rtl="0" algn="l">
              <a:lnSpc>
                <a:spcPct val="100000"/>
              </a:lnSpc>
              <a:spcBef>
                <a:spcPts val="1000"/>
              </a:spcBef>
              <a:spcAft>
                <a:spcPts val="0"/>
              </a:spcAft>
              <a:buSzPts val="1120"/>
              <a:buFont typeface="Arial"/>
              <a:buChar char="•"/>
            </a:pPr>
            <a:r>
              <a:rPr lang="es-ES" sz="1400">
                <a:latin typeface="Arial"/>
                <a:ea typeface="Arial"/>
                <a:cs typeface="Arial"/>
                <a:sym typeface="Arial"/>
              </a:rPr>
              <a:t>R-squared (R-cuadrado): El valor de R-cuadrado es 0.741, lo que significa que aproximadamente el 74.1% de la variabilidad en "Sale Amount" es explicada por las variables independientes incluidas en el modelo. Esto nos da un </a:t>
            </a:r>
            <a:r>
              <a:rPr lang="es-ES" sz="1400">
                <a:solidFill>
                  <a:schemeClr val="lt1"/>
                </a:solidFill>
                <a:latin typeface="Arial"/>
                <a:ea typeface="Arial"/>
                <a:cs typeface="Arial"/>
                <a:sym typeface="Arial"/>
              </a:rPr>
              <a:t>indicio de que el modelo de regresión lineal parece tener un buen ajuste.</a:t>
            </a:r>
            <a:endParaRPr>
              <a:solidFill>
                <a:schemeClr val="lt1"/>
              </a:solidFill>
            </a:endParaRPr>
          </a:p>
          <a:p>
            <a:pPr indent="-285750" lvl="1" marL="742950" rtl="0" algn="l">
              <a:lnSpc>
                <a:spcPct val="100000"/>
              </a:lnSpc>
              <a:spcBef>
                <a:spcPts val="1000"/>
              </a:spcBef>
              <a:spcAft>
                <a:spcPts val="0"/>
              </a:spcAft>
              <a:buSzPts val="1120"/>
              <a:buFont typeface="Arial"/>
              <a:buChar char="•"/>
            </a:pPr>
            <a:r>
              <a:rPr lang="es-ES" sz="1400">
                <a:solidFill>
                  <a:schemeClr val="lt1"/>
                </a:solidFill>
                <a:latin typeface="Arial"/>
                <a:ea typeface="Arial"/>
                <a:cs typeface="Arial"/>
                <a:sym typeface="Arial"/>
              </a:rPr>
              <a:t>Quitamos todas las variables cuyos </a:t>
            </a:r>
            <a:r>
              <a:rPr b="0" i="0" lang="es-ES" sz="1400">
                <a:solidFill>
                  <a:schemeClr val="lt1"/>
                </a:solidFill>
                <a:latin typeface="Arial"/>
                <a:ea typeface="Arial"/>
                <a:cs typeface="Arial"/>
                <a:sym typeface="Arial"/>
              </a:rPr>
              <a:t>P valores &gt; 0.05 y nuestro R-cuadrado </a:t>
            </a:r>
            <a:r>
              <a:rPr lang="es-ES" sz="1400">
                <a:latin typeface="Arial"/>
                <a:ea typeface="Arial"/>
                <a:cs typeface="Arial"/>
                <a:sym typeface="Arial"/>
              </a:rPr>
              <a:t>continúa</a:t>
            </a:r>
            <a:r>
              <a:rPr b="0" i="0" lang="es-ES" sz="1400">
                <a:solidFill>
                  <a:schemeClr val="lt1"/>
                </a:solidFill>
                <a:latin typeface="Arial"/>
                <a:ea typeface="Arial"/>
                <a:cs typeface="Arial"/>
                <a:sym typeface="Arial"/>
              </a:rPr>
              <a:t> siendo de 0.741. Es por esto que utilizaremos este modelo, con P valores &lt; 0.05 que fue el umbral definido para el análisis. </a:t>
            </a:r>
            <a:endParaRPr/>
          </a:p>
          <a:p>
            <a:pPr indent="-285750" lvl="1" marL="742950" rtl="0" algn="l">
              <a:lnSpc>
                <a:spcPct val="100000"/>
              </a:lnSpc>
              <a:spcBef>
                <a:spcPts val="1000"/>
              </a:spcBef>
              <a:spcAft>
                <a:spcPts val="0"/>
              </a:spcAft>
              <a:buSzPts val="1120"/>
              <a:buFont typeface="Arial"/>
              <a:buChar char="•"/>
            </a:pPr>
            <a:r>
              <a:rPr lang="es-ES" sz="1400">
                <a:solidFill>
                  <a:schemeClr val="lt1"/>
                </a:solidFill>
                <a:latin typeface="Arial"/>
                <a:ea typeface="Arial"/>
                <a:cs typeface="Arial"/>
                <a:sym typeface="Arial"/>
              </a:rPr>
              <a:t>No se detectaron problemas de Varianza. El desvío y el coeficiente de variación presenten números aceptables.</a:t>
            </a:r>
            <a:endParaRPr sz="1400">
              <a:solidFill>
                <a:schemeClr val="lt1"/>
              </a:solidFill>
              <a:latin typeface="Arial"/>
              <a:ea typeface="Arial"/>
              <a:cs typeface="Arial"/>
              <a:sym typeface="Arial"/>
            </a:endParaRPr>
          </a:p>
          <a:p>
            <a:pPr indent="-285750" lvl="1" marL="742950" rtl="0" algn="l">
              <a:lnSpc>
                <a:spcPct val="100000"/>
              </a:lnSpc>
              <a:spcBef>
                <a:spcPts val="1000"/>
              </a:spcBef>
              <a:spcAft>
                <a:spcPts val="0"/>
              </a:spcAft>
              <a:buSzPts val="1120"/>
              <a:buFont typeface="Arial"/>
              <a:buChar char="•"/>
            </a:pPr>
            <a:r>
              <a:rPr lang="es-ES" sz="1400">
                <a:latin typeface="Arial"/>
                <a:ea typeface="Arial"/>
                <a:cs typeface="Arial"/>
                <a:sym typeface="Arial"/>
              </a:rPr>
              <a:t>Al contar con resultados muy similares tanto en DF_TRAIN como en DF_TEST podríamos decir que no estamos en presencia de sobreajuste o sub ajuste. </a:t>
            </a:r>
            <a:endParaRPr/>
          </a:p>
          <a:p>
            <a:pPr indent="-241300" lvl="0" marL="342900" rtl="0" algn="l">
              <a:lnSpc>
                <a:spcPct val="100000"/>
              </a:lnSpc>
              <a:spcBef>
                <a:spcPts val="1000"/>
              </a:spcBef>
              <a:spcAft>
                <a:spcPts val="0"/>
              </a:spcAft>
              <a:buSzPts val="16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
          <p:cNvSpPr txBox="1"/>
          <p:nvPr>
            <p:ph type="ctrTitle"/>
          </p:nvPr>
        </p:nvSpPr>
        <p:spPr>
          <a:xfrm>
            <a:off x="1683171" y="1323975"/>
            <a:ext cx="8825658" cy="3438525"/>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lt1"/>
              </a:buClr>
              <a:buSzPts val="7200"/>
              <a:buFont typeface="Arial"/>
              <a:buNone/>
            </a:pPr>
            <a:r>
              <a:rPr b="1" i="0" lang="es-ES">
                <a:solidFill>
                  <a:schemeClr val="lt1"/>
                </a:solidFill>
                <a:latin typeface="Arial"/>
                <a:ea typeface="Arial"/>
                <a:cs typeface="Arial"/>
                <a:sym typeface="Arial"/>
              </a:rPr>
              <a:t> ¿</a:t>
            </a:r>
            <a:r>
              <a:rPr b="1" lang="es-ES">
                <a:solidFill>
                  <a:schemeClr val="lt1"/>
                </a:solidFill>
                <a:latin typeface="Arial"/>
                <a:ea typeface="Arial"/>
                <a:cs typeface="Arial"/>
                <a:sym typeface="Arial"/>
              </a:rPr>
              <a:t>Cómo</a:t>
            </a:r>
            <a:r>
              <a:rPr b="1" i="0" lang="es-ES">
                <a:solidFill>
                  <a:schemeClr val="lt1"/>
                </a:solidFill>
                <a:latin typeface="Arial"/>
                <a:ea typeface="Arial"/>
                <a:cs typeface="Arial"/>
                <a:sym typeface="Arial"/>
              </a:rPr>
              <a:t> podemos predecir el valor de venta de una casa?</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
          <p:cNvSpPr txBox="1"/>
          <p:nvPr>
            <p:ph type="title"/>
          </p:nvPr>
        </p:nvSpPr>
        <p:spPr>
          <a:xfrm>
            <a:off x="646111" y="452719"/>
            <a:ext cx="9404723" cy="58181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3200"/>
              <a:buFont typeface="Arial"/>
              <a:buNone/>
            </a:pPr>
            <a:r>
              <a:rPr b="1" i="0" lang="es-ES" sz="3200">
                <a:latin typeface="Arial"/>
                <a:ea typeface="Arial"/>
                <a:cs typeface="Arial"/>
                <a:sym typeface="Arial"/>
              </a:rPr>
              <a:t>Objetivo:</a:t>
            </a:r>
            <a:endParaRPr sz="3200"/>
          </a:p>
        </p:txBody>
      </p:sp>
      <p:sp>
        <p:nvSpPr>
          <p:cNvPr id="159" name="Google Shape;159;p3"/>
          <p:cNvSpPr txBox="1"/>
          <p:nvPr>
            <p:ph idx="1" type="body"/>
          </p:nvPr>
        </p:nvSpPr>
        <p:spPr>
          <a:xfrm>
            <a:off x="1104293" y="1093920"/>
            <a:ext cx="10148206" cy="430305"/>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120"/>
              <a:buChar char="►"/>
            </a:pPr>
            <a:r>
              <a:rPr i="0" lang="es-ES" sz="1400">
                <a:latin typeface="Arial"/>
                <a:ea typeface="Arial"/>
                <a:cs typeface="Arial"/>
                <a:sym typeface="Arial"/>
              </a:rPr>
              <a:t>Predecir el precio de </a:t>
            </a:r>
            <a:r>
              <a:rPr lang="es-ES" sz="1400">
                <a:latin typeface="Arial"/>
                <a:ea typeface="Arial"/>
                <a:cs typeface="Arial"/>
                <a:sym typeface="Arial"/>
              </a:rPr>
              <a:t>venta </a:t>
            </a:r>
            <a:r>
              <a:rPr i="0" lang="es-ES" sz="1400">
                <a:latin typeface="Arial"/>
                <a:ea typeface="Arial"/>
                <a:cs typeface="Arial"/>
                <a:sym typeface="Arial"/>
              </a:rPr>
              <a:t>de las viviendas a partir de un historial de ventas en la región de Connecticut.</a:t>
            </a:r>
            <a:endParaRPr/>
          </a:p>
          <a:p>
            <a:pPr indent="-241300" lvl="0" marL="342900" rtl="0" algn="l">
              <a:lnSpc>
                <a:spcPct val="100000"/>
              </a:lnSpc>
              <a:spcBef>
                <a:spcPts val="1000"/>
              </a:spcBef>
              <a:spcAft>
                <a:spcPts val="0"/>
              </a:spcAft>
              <a:buSzPts val="1600"/>
              <a:buNone/>
            </a:pPr>
            <a:r>
              <a:t/>
            </a:r>
            <a:endParaRPr/>
          </a:p>
        </p:txBody>
      </p:sp>
      <p:sp>
        <p:nvSpPr>
          <p:cNvPr id="160" name="Google Shape;160;p3"/>
          <p:cNvSpPr txBox="1"/>
          <p:nvPr/>
        </p:nvSpPr>
        <p:spPr>
          <a:xfrm>
            <a:off x="646110" y="1583616"/>
            <a:ext cx="9404723" cy="5490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2"/>
              </a:buClr>
              <a:buSzPts val="3200"/>
              <a:buFont typeface="Arial"/>
              <a:buNone/>
            </a:pPr>
            <a:r>
              <a:rPr b="1" i="0" lang="es-ES" sz="3200" u="none" cap="none" strike="noStrike">
                <a:solidFill>
                  <a:schemeClr val="lt2"/>
                </a:solidFill>
                <a:latin typeface="Arial"/>
                <a:ea typeface="Arial"/>
                <a:cs typeface="Arial"/>
                <a:sym typeface="Arial"/>
              </a:rPr>
              <a:t>Contexto comercial:</a:t>
            </a:r>
            <a:endParaRPr b="0" i="0" sz="3200" u="none" cap="none" strike="noStrike">
              <a:solidFill>
                <a:schemeClr val="lt2"/>
              </a:solidFill>
              <a:latin typeface="Century Gothic"/>
              <a:ea typeface="Century Gothic"/>
              <a:cs typeface="Century Gothic"/>
              <a:sym typeface="Century Gothic"/>
            </a:endParaRPr>
          </a:p>
        </p:txBody>
      </p:sp>
      <p:sp>
        <p:nvSpPr>
          <p:cNvPr id="161" name="Google Shape;161;p3"/>
          <p:cNvSpPr txBox="1"/>
          <p:nvPr/>
        </p:nvSpPr>
        <p:spPr>
          <a:xfrm>
            <a:off x="1104293" y="2192094"/>
            <a:ext cx="10148206" cy="1256405"/>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marR="0" rtl="0" algn="l">
              <a:lnSpc>
                <a:spcPct val="100000"/>
              </a:lnSpc>
              <a:spcBef>
                <a:spcPts val="0"/>
              </a:spcBef>
              <a:spcAft>
                <a:spcPts val="0"/>
              </a:spcAft>
              <a:buClr>
                <a:srgbClr val="86D1D8"/>
              </a:buClr>
              <a:buSzPct val="80000"/>
              <a:buFont typeface="Noto Sans Symbols"/>
              <a:buChar char="►"/>
            </a:pPr>
            <a:r>
              <a:rPr b="0" i="0" lang="es-ES" sz="2000" u="none" cap="none" strike="noStrike">
                <a:solidFill>
                  <a:schemeClr val="lt1"/>
                </a:solidFill>
                <a:latin typeface="Arial"/>
                <a:ea typeface="Arial"/>
                <a:cs typeface="Arial"/>
                <a:sym typeface="Arial"/>
              </a:rPr>
              <a:t>El mercado de bienes raíces en Estados Unidos es extremadamente diverso y dinámico. Abarca una amplia variedad de propiedades, desde viviendas unifamiliares hasta edificios comerciales, terrenos vacantes y propiedades de inversión.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000"/>
              </a:spcBef>
              <a:spcAft>
                <a:spcPts val="0"/>
              </a:spcAft>
              <a:buClr>
                <a:srgbClr val="86D1D8"/>
              </a:buClr>
              <a:buSzPct val="80000"/>
              <a:buFont typeface="Noto Sans Symbols"/>
              <a:buChar char="►"/>
            </a:pPr>
            <a:r>
              <a:rPr b="0" i="0" lang="es-ES" sz="2000" u="none" cap="none" strike="noStrike">
                <a:solidFill>
                  <a:schemeClr val="lt1"/>
                </a:solidFill>
                <a:latin typeface="Arial"/>
                <a:ea typeface="Arial"/>
                <a:cs typeface="Arial"/>
                <a:sym typeface="Arial"/>
              </a:rPr>
              <a:t>Para iniciar una negociación es muy útil contar con un "Precio Tentativo" que dependa de un historial de ventas casa. Asimismo, resultaría muy interesante contar con una estimación automática, dejando de lado el criterio del tasador que quizás podría ser subjetivo.</a:t>
            </a:r>
            <a:endParaRPr b="0" i="0" sz="1400" u="none" cap="none" strike="noStrike">
              <a:solidFill>
                <a:srgbClr val="000000"/>
              </a:solidFill>
              <a:latin typeface="Arial"/>
              <a:ea typeface="Arial"/>
              <a:cs typeface="Arial"/>
              <a:sym typeface="Arial"/>
            </a:endParaRPr>
          </a:p>
          <a:p>
            <a:pPr indent="-271780" lvl="0" marL="342900" marR="0" rtl="0" algn="l">
              <a:lnSpc>
                <a:spcPct val="100000"/>
              </a:lnSpc>
              <a:spcBef>
                <a:spcPts val="1000"/>
              </a:spcBef>
              <a:spcAft>
                <a:spcPts val="0"/>
              </a:spcAft>
              <a:buClr>
                <a:srgbClr val="86D1D8"/>
              </a:buClr>
              <a:buSzPct val="80000"/>
              <a:buFont typeface="Noto Sans Symbols"/>
              <a:buNone/>
            </a:pPr>
            <a:r>
              <a:t/>
            </a:r>
            <a:endParaRPr b="0" i="0" sz="2000" u="none" cap="none" strike="noStrike">
              <a:solidFill>
                <a:schemeClr val="lt1"/>
              </a:solidFill>
              <a:latin typeface="Century Gothic"/>
              <a:ea typeface="Century Gothic"/>
              <a:cs typeface="Century Gothic"/>
              <a:sym typeface="Century Gothic"/>
            </a:endParaRPr>
          </a:p>
        </p:txBody>
      </p:sp>
      <p:sp>
        <p:nvSpPr>
          <p:cNvPr id="162" name="Google Shape;162;p3"/>
          <p:cNvSpPr txBox="1"/>
          <p:nvPr/>
        </p:nvSpPr>
        <p:spPr>
          <a:xfrm>
            <a:off x="646109" y="3429000"/>
            <a:ext cx="9404723" cy="67683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2"/>
              </a:buClr>
              <a:buSzPts val="3200"/>
              <a:buFont typeface="Arial"/>
              <a:buNone/>
            </a:pPr>
            <a:r>
              <a:rPr b="1" i="0" lang="es-ES" sz="3200" u="none" cap="none" strike="noStrike">
                <a:solidFill>
                  <a:schemeClr val="lt2"/>
                </a:solidFill>
                <a:latin typeface="Arial"/>
                <a:ea typeface="Arial"/>
                <a:cs typeface="Arial"/>
                <a:sym typeface="Arial"/>
              </a:rPr>
              <a:t>Problema comercial:</a:t>
            </a:r>
            <a:endParaRPr b="0" i="0" sz="1400" u="none" cap="none" strike="noStrike">
              <a:solidFill>
                <a:srgbClr val="000000"/>
              </a:solidFill>
              <a:latin typeface="Arial"/>
              <a:ea typeface="Arial"/>
              <a:cs typeface="Arial"/>
              <a:sym typeface="Arial"/>
            </a:endParaRPr>
          </a:p>
        </p:txBody>
      </p:sp>
      <p:sp>
        <p:nvSpPr>
          <p:cNvPr id="163" name="Google Shape;163;p3"/>
          <p:cNvSpPr txBox="1"/>
          <p:nvPr/>
        </p:nvSpPr>
        <p:spPr>
          <a:xfrm>
            <a:off x="1104293" y="4143710"/>
            <a:ext cx="10148206" cy="779256"/>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86D1D8"/>
              </a:buClr>
              <a:buSzPts val="1120"/>
              <a:buFont typeface="Noto Sans Symbols"/>
              <a:buChar char="►"/>
            </a:pPr>
            <a:r>
              <a:rPr b="0" i="0" lang="es-ES" sz="1400" u="none" cap="none" strike="noStrike">
                <a:solidFill>
                  <a:schemeClr val="lt1"/>
                </a:solidFill>
                <a:latin typeface="Arial"/>
                <a:ea typeface="Arial"/>
                <a:cs typeface="Arial"/>
                <a:sym typeface="Arial"/>
              </a:rPr>
              <a:t>Al no contar con el precio estimado de la vivienda, es muy difícil para el intermediario poder establecer un punto de negociación de precio entre comprador y vendedor. Por ello es que se requiere contar con un precio estimado en función a ventas históricas de casas similares para que el proceso de negociación sea más ameno para ambas partes.</a:t>
            </a:r>
            <a:br>
              <a:rPr b="0" i="0" lang="es-ES" sz="1400" u="none" cap="none" strike="noStrike">
                <a:solidFill>
                  <a:schemeClr val="lt1"/>
                </a:solidFill>
                <a:latin typeface="Century Gothic"/>
                <a:ea typeface="Century Gothic"/>
                <a:cs typeface="Century Gothic"/>
                <a:sym typeface="Century Gothic"/>
              </a:rPr>
            </a:br>
            <a:endParaRPr b="0" i="0" sz="1400" u="none" cap="none" strike="noStrike">
              <a:solidFill>
                <a:schemeClr val="lt1"/>
              </a:solidFill>
              <a:latin typeface="Century Gothic"/>
              <a:ea typeface="Century Gothic"/>
              <a:cs typeface="Century Gothic"/>
              <a:sym typeface="Century Gothic"/>
            </a:endParaRPr>
          </a:p>
        </p:txBody>
      </p:sp>
      <p:sp>
        <p:nvSpPr>
          <p:cNvPr id="164" name="Google Shape;164;p3"/>
          <p:cNvSpPr txBox="1"/>
          <p:nvPr/>
        </p:nvSpPr>
        <p:spPr>
          <a:xfrm>
            <a:off x="646109" y="4903467"/>
            <a:ext cx="9404723" cy="67683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2"/>
              </a:buClr>
              <a:buSzPts val="3200"/>
              <a:buFont typeface="Arial"/>
              <a:buNone/>
            </a:pPr>
            <a:r>
              <a:rPr b="1" i="0" lang="es-ES" sz="3200" u="none" cap="none" strike="noStrike">
                <a:solidFill>
                  <a:schemeClr val="lt2"/>
                </a:solidFill>
                <a:latin typeface="Arial"/>
                <a:ea typeface="Arial"/>
                <a:cs typeface="Arial"/>
                <a:sym typeface="Arial"/>
              </a:rPr>
              <a:t>Contexto analítico:</a:t>
            </a:r>
            <a:endParaRPr b="0" i="0" sz="1400" u="none" cap="none" strike="noStrike">
              <a:solidFill>
                <a:srgbClr val="000000"/>
              </a:solidFill>
              <a:latin typeface="Arial"/>
              <a:ea typeface="Arial"/>
              <a:cs typeface="Arial"/>
              <a:sym typeface="Arial"/>
            </a:endParaRPr>
          </a:p>
        </p:txBody>
      </p:sp>
      <p:sp>
        <p:nvSpPr>
          <p:cNvPr id="165" name="Google Shape;165;p3"/>
          <p:cNvSpPr txBox="1"/>
          <p:nvPr/>
        </p:nvSpPr>
        <p:spPr>
          <a:xfrm>
            <a:off x="1104291" y="5580302"/>
            <a:ext cx="10148208" cy="902746"/>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marR="0" rtl="0" algn="l">
              <a:lnSpc>
                <a:spcPct val="100000"/>
              </a:lnSpc>
              <a:spcBef>
                <a:spcPts val="0"/>
              </a:spcBef>
              <a:spcAft>
                <a:spcPts val="0"/>
              </a:spcAft>
              <a:buClr>
                <a:srgbClr val="86D1D8"/>
              </a:buClr>
              <a:buSzPct val="80000"/>
              <a:buFont typeface="Noto Sans Symbols"/>
              <a:buChar char="►"/>
            </a:pPr>
            <a:r>
              <a:rPr b="0" i="0" lang="es-ES" sz="2000" u="none" cap="none" strike="noStrike">
                <a:solidFill>
                  <a:schemeClr val="lt1"/>
                </a:solidFill>
                <a:latin typeface="Arial"/>
                <a:ea typeface="Arial"/>
                <a:cs typeface="Arial"/>
                <a:sym typeface="Arial"/>
              </a:rPr>
              <a:t>Para poder desarrollar el modelo se cuenta con un listado de todas las ventas de bienes raíces con un precio de venta de $2,000 o más que ocurren entre el 1 de octubre y el 30 de septiembre de cada año, haciendo un total de 997.213 registros de ventas. Para cada registro de venta, el archivo incluye: ciudad, dirección de la propiedad, fecha de venta, tipo de propiedad (residencial, departamento, comercial, industrial o terreno baldío), precio de venta y tasación de la propiedad.</a:t>
            </a:r>
            <a:endParaRPr b="0" i="0" sz="20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4"/>
          <p:cNvSpPr txBox="1"/>
          <p:nvPr>
            <p:ph type="title"/>
          </p:nvPr>
        </p:nvSpPr>
        <p:spPr>
          <a:xfrm>
            <a:off x="646111" y="452718"/>
            <a:ext cx="9404723" cy="66607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3200"/>
              <a:buFont typeface="Arial"/>
              <a:buNone/>
            </a:pPr>
            <a:r>
              <a:rPr b="1" i="0" lang="es-ES" sz="3200">
                <a:latin typeface="Arial"/>
                <a:ea typeface="Arial"/>
                <a:cs typeface="Arial"/>
                <a:sym typeface="Arial"/>
              </a:rPr>
              <a:t>Las variables disponibles (14) son las siguientes:</a:t>
            </a:r>
            <a:endParaRPr b="1" sz="3200"/>
          </a:p>
        </p:txBody>
      </p:sp>
      <p:sp>
        <p:nvSpPr>
          <p:cNvPr id="171" name="Google Shape;171;p4"/>
          <p:cNvSpPr txBox="1"/>
          <p:nvPr>
            <p:ph idx="1" type="body"/>
          </p:nvPr>
        </p:nvSpPr>
        <p:spPr>
          <a:xfrm>
            <a:off x="1103300" y="1583425"/>
            <a:ext cx="8946600" cy="46647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00"/>
              <a:buFont typeface="Century Gothic"/>
              <a:buAutoNum type="arabicPeriod"/>
            </a:pPr>
            <a:r>
              <a:rPr b="0" i="0" lang="es-ES" sz="1400">
                <a:latin typeface="Arial"/>
                <a:ea typeface="Arial"/>
                <a:cs typeface="Arial"/>
                <a:sym typeface="Arial"/>
              </a:rPr>
              <a:t>Serial Number: </a:t>
            </a:r>
            <a:r>
              <a:rPr lang="es-ES" sz="1400">
                <a:latin typeface="Arial"/>
                <a:ea typeface="Arial"/>
                <a:cs typeface="Arial"/>
                <a:sym typeface="Arial"/>
              </a:rPr>
              <a:t>número</a:t>
            </a:r>
            <a:r>
              <a:rPr b="0" i="0" lang="es-ES" sz="1400">
                <a:latin typeface="Arial"/>
                <a:ea typeface="Arial"/>
                <a:cs typeface="Arial"/>
                <a:sym typeface="Arial"/>
              </a:rPr>
              <a:t> de serie </a:t>
            </a:r>
            <a:endParaRPr sz="1400"/>
          </a:p>
          <a:p>
            <a:pPr indent="-342900" lvl="0" marL="342900" rtl="0" algn="l">
              <a:lnSpc>
                <a:spcPct val="100000"/>
              </a:lnSpc>
              <a:spcBef>
                <a:spcPts val="1000"/>
              </a:spcBef>
              <a:spcAft>
                <a:spcPts val="0"/>
              </a:spcAft>
              <a:buSzPts val="1400"/>
              <a:buFont typeface="Century Gothic"/>
              <a:buAutoNum type="arabicPeriod"/>
            </a:pPr>
            <a:r>
              <a:rPr b="0" i="0" lang="es-ES" sz="1400">
                <a:latin typeface="Arial"/>
                <a:ea typeface="Arial"/>
                <a:cs typeface="Arial"/>
                <a:sym typeface="Arial"/>
              </a:rPr>
              <a:t>List Year: año de la venta. (recordemos que el año se considera desde 01/10 al 30/09 de cada año calendario </a:t>
            </a:r>
            <a:endParaRPr sz="1400"/>
          </a:p>
          <a:p>
            <a:pPr indent="-342900" lvl="0" marL="342900" rtl="0" algn="l">
              <a:lnSpc>
                <a:spcPct val="100000"/>
              </a:lnSpc>
              <a:spcBef>
                <a:spcPts val="1000"/>
              </a:spcBef>
              <a:spcAft>
                <a:spcPts val="0"/>
              </a:spcAft>
              <a:buSzPts val="1400"/>
              <a:buFont typeface="Century Gothic"/>
              <a:buAutoNum type="arabicPeriod"/>
            </a:pPr>
            <a:r>
              <a:rPr b="0" i="0" lang="es-ES" sz="1400">
                <a:latin typeface="Arial"/>
                <a:ea typeface="Arial"/>
                <a:cs typeface="Arial"/>
                <a:sym typeface="Arial"/>
              </a:rPr>
              <a:t>Date Recorded: fecha de registro</a:t>
            </a:r>
            <a:endParaRPr sz="1400"/>
          </a:p>
          <a:p>
            <a:pPr indent="-342900" lvl="0" marL="342900" rtl="0" algn="l">
              <a:lnSpc>
                <a:spcPct val="100000"/>
              </a:lnSpc>
              <a:spcBef>
                <a:spcPts val="1000"/>
              </a:spcBef>
              <a:spcAft>
                <a:spcPts val="0"/>
              </a:spcAft>
              <a:buSzPts val="1400"/>
              <a:buFont typeface="Century Gothic"/>
              <a:buAutoNum type="arabicPeriod"/>
            </a:pPr>
            <a:r>
              <a:rPr b="0" i="0" lang="es-ES" sz="1400">
                <a:latin typeface="Arial"/>
                <a:ea typeface="Arial"/>
                <a:cs typeface="Arial"/>
                <a:sym typeface="Arial"/>
              </a:rPr>
              <a:t>Town: ciudad</a:t>
            </a:r>
            <a:endParaRPr sz="1400"/>
          </a:p>
          <a:p>
            <a:pPr indent="-342900" lvl="0" marL="342900" rtl="0" algn="l">
              <a:lnSpc>
                <a:spcPct val="100000"/>
              </a:lnSpc>
              <a:spcBef>
                <a:spcPts val="1000"/>
              </a:spcBef>
              <a:spcAft>
                <a:spcPts val="0"/>
              </a:spcAft>
              <a:buSzPts val="1400"/>
              <a:buFont typeface="Century Gothic"/>
              <a:buAutoNum type="arabicPeriod"/>
            </a:pPr>
            <a:r>
              <a:rPr b="0" i="0" lang="es-ES" sz="1400">
                <a:latin typeface="Arial"/>
                <a:ea typeface="Arial"/>
                <a:cs typeface="Arial"/>
                <a:sym typeface="Arial"/>
              </a:rPr>
              <a:t>Address: </a:t>
            </a:r>
            <a:r>
              <a:rPr lang="es-ES" sz="1400">
                <a:latin typeface="Arial"/>
                <a:ea typeface="Arial"/>
                <a:cs typeface="Arial"/>
                <a:sym typeface="Arial"/>
              </a:rPr>
              <a:t>dirección</a:t>
            </a:r>
            <a:endParaRPr b="0" i="0" sz="1400">
              <a:latin typeface="Arial"/>
              <a:ea typeface="Arial"/>
              <a:cs typeface="Arial"/>
              <a:sym typeface="Arial"/>
            </a:endParaRPr>
          </a:p>
          <a:p>
            <a:pPr indent="-342900" lvl="0" marL="342900" rtl="0" algn="l">
              <a:lnSpc>
                <a:spcPct val="100000"/>
              </a:lnSpc>
              <a:spcBef>
                <a:spcPts val="1000"/>
              </a:spcBef>
              <a:spcAft>
                <a:spcPts val="0"/>
              </a:spcAft>
              <a:buSzPts val="1400"/>
              <a:buFont typeface="Century Gothic"/>
              <a:buAutoNum type="arabicPeriod"/>
            </a:pPr>
            <a:r>
              <a:rPr b="0" i="0" lang="es-ES" sz="1400">
                <a:latin typeface="Arial"/>
                <a:ea typeface="Arial"/>
                <a:cs typeface="Arial"/>
                <a:sym typeface="Arial"/>
              </a:rPr>
              <a:t>Assessed Value: valor tasado</a:t>
            </a:r>
            <a:endParaRPr sz="1400"/>
          </a:p>
          <a:p>
            <a:pPr indent="-342900" lvl="0" marL="342900" rtl="0" algn="l">
              <a:lnSpc>
                <a:spcPct val="100000"/>
              </a:lnSpc>
              <a:spcBef>
                <a:spcPts val="1000"/>
              </a:spcBef>
              <a:spcAft>
                <a:spcPts val="0"/>
              </a:spcAft>
              <a:buSzPts val="1400"/>
              <a:buFont typeface="Century Gothic"/>
              <a:buAutoNum type="arabicPeriod"/>
            </a:pPr>
            <a:r>
              <a:rPr b="0" i="0" lang="es-ES" sz="1400">
                <a:latin typeface="Arial"/>
                <a:ea typeface="Arial"/>
                <a:cs typeface="Arial"/>
                <a:sym typeface="Arial"/>
              </a:rPr>
              <a:t>Sale Amount: valor de venta</a:t>
            </a:r>
            <a:endParaRPr sz="1400"/>
          </a:p>
          <a:p>
            <a:pPr indent="-342900" lvl="0" marL="342900" rtl="0" algn="l">
              <a:lnSpc>
                <a:spcPct val="100000"/>
              </a:lnSpc>
              <a:spcBef>
                <a:spcPts val="1000"/>
              </a:spcBef>
              <a:spcAft>
                <a:spcPts val="0"/>
              </a:spcAft>
              <a:buSzPts val="1400"/>
              <a:buFont typeface="Century Gothic"/>
              <a:buAutoNum type="arabicPeriod"/>
            </a:pPr>
            <a:r>
              <a:rPr b="0" i="0" lang="es-ES" sz="1400">
                <a:latin typeface="Arial"/>
                <a:ea typeface="Arial"/>
                <a:cs typeface="Arial"/>
                <a:sym typeface="Arial"/>
              </a:rPr>
              <a:t>Sales Ratio: ratio de venta ( valor tasado / valor de venta)</a:t>
            </a:r>
            <a:endParaRPr sz="1400"/>
          </a:p>
          <a:p>
            <a:pPr indent="-342900" lvl="0" marL="342900" rtl="0" algn="l">
              <a:lnSpc>
                <a:spcPct val="100000"/>
              </a:lnSpc>
              <a:spcBef>
                <a:spcPts val="1000"/>
              </a:spcBef>
              <a:spcAft>
                <a:spcPts val="0"/>
              </a:spcAft>
              <a:buSzPts val="1400"/>
              <a:buFont typeface="Century Gothic"/>
              <a:buAutoNum type="arabicPeriod"/>
            </a:pPr>
            <a:r>
              <a:rPr b="0" i="0" lang="es-ES" sz="1400">
                <a:latin typeface="Arial"/>
                <a:ea typeface="Arial"/>
                <a:cs typeface="Arial"/>
                <a:sym typeface="Arial"/>
              </a:rPr>
              <a:t>Property Type: tipo de propiedad</a:t>
            </a:r>
            <a:endParaRPr sz="1400"/>
          </a:p>
          <a:p>
            <a:pPr indent="-342900" lvl="0" marL="342900" rtl="0" algn="l">
              <a:lnSpc>
                <a:spcPct val="100000"/>
              </a:lnSpc>
              <a:spcBef>
                <a:spcPts val="1000"/>
              </a:spcBef>
              <a:spcAft>
                <a:spcPts val="0"/>
              </a:spcAft>
              <a:buSzPts val="1400"/>
              <a:buFont typeface="Century Gothic"/>
              <a:buAutoNum type="arabicPeriod"/>
            </a:pPr>
            <a:r>
              <a:rPr b="0" i="0" lang="es-ES" sz="1400">
                <a:latin typeface="Arial"/>
                <a:ea typeface="Arial"/>
                <a:cs typeface="Arial"/>
                <a:sym typeface="Arial"/>
              </a:rPr>
              <a:t>Residential Type: tipo residencial</a:t>
            </a:r>
            <a:endParaRPr sz="1400"/>
          </a:p>
          <a:p>
            <a:pPr indent="-342900" lvl="0" marL="342900" rtl="0" algn="l">
              <a:lnSpc>
                <a:spcPct val="100000"/>
              </a:lnSpc>
              <a:spcBef>
                <a:spcPts val="1000"/>
              </a:spcBef>
              <a:spcAft>
                <a:spcPts val="0"/>
              </a:spcAft>
              <a:buSzPts val="1400"/>
              <a:buFont typeface="Century Gothic"/>
              <a:buAutoNum type="arabicPeriod"/>
            </a:pPr>
            <a:r>
              <a:rPr b="0" i="0" lang="es-ES" sz="1400">
                <a:latin typeface="Arial"/>
                <a:ea typeface="Arial"/>
                <a:cs typeface="Arial"/>
                <a:sym typeface="Arial"/>
              </a:rPr>
              <a:t>Non Use Code: </a:t>
            </a:r>
            <a:r>
              <a:rPr lang="es-ES" sz="1400">
                <a:latin typeface="Arial"/>
                <a:ea typeface="Arial"/>
                <a:cs typeface="Arial"/>
                <a:sym typeface="Arial"/>
              </a:rPr>
              <a:t>código</a:t>
            </a:r>
            <a:r>
              <a:rPr b="0" i="0" lang="es-ES" sz="1400">
                <a:latin typeface="Arial"/>
                <a:ea typeface="Arial"/>
                <a:cs typeface="Arial"/>
                <a:sym typeface="Arial"/>
              </a:rPr>
              <a:t> de no uso</a:t>
            </a:r>
            <a:endParaRPr sz="1400"/>
          </a:p>
          <a:p>
            <a:pPr indent="-342900" lvl="0" marL="342900" rtl="0" algn="l">
              <a:lnSpc>
                <a:spcPct val="100000"/>
              </a:lnSpc>
              <a:spcBef>
                <a:spcPts val="1000"/>
              </a:spcBef>
              <a:spcAft>
                <a:spcPts val="0"/>
              </a:spcAft>
              <a:buSzPts val="1400"/>
              <a:buFont typeface="Century Gothic"/>
              <a:buAutoNum type="arabicPeriod"/>
            </a:pPr>
            <a:r>
              <a:rPr b="0" i="0" lang="es-ES" sz="1400">
                <a:latin typeface="Arial"/>
                <a:ea typeface="Arial"/>
                <a:cs typeface="Arial"/>
                <a:sym typeface="Arial"/>
              </a:rPr>
              <a:t>Assessor Remarks: Observaciones del asesor</a:t>
            </a:r>
            <a:endParaRPr sz="1400"/>
          </a:p>
          <a:p>
            <a:pPr indent="-342900" lvl="0" marL="342900" rtl="0" algn="l">
              <a:lnSpc>
                <a:spcPct val="100000"/>
              </a:lnSpc>
              <a:spcBef>
                <a:spcPts val="1000"/>
              </a:spcBef>
              <a:spcAft>
                <a:spcPts val="0"/>
              </a:spcAft>
              <a:buSzPts val="1400"/>
              <a:buFont typeface="Century Gothic"/>
              <a:buAutoNum type="arabicPeriod"/>
            </a:pPr>
            <a:r>
              <a:rPr b="0" i="0" lang="es-ES" sz="1400">
                <a:latin typeface="Arial"/>
                <a:ea typeface="Arial"/>
                <a:cs typeface="Arial"/>
                <a:sym typeface="Arial"/>
              </a:rPr>
              <a:t>OPM remarks: Comentario de la operación</a:t>
            </a:r>
            <a:endParaRPr sz="1400"/>
          </a:p>
          <a:p>
            <a:pPr indent="-342900" lvl="0" marL="342900" rtl="0" algn="l">
              <a:lnSpc>
                <a:spcPct val="100000"/>
              </a:lnSpc>
              <a:spcBef>
                <a:spcPts val="1000"/>
              </a:spcBef>
              <a:spcAft>
                <a:spcPts val="0"/>
              </a:spcAft>
              <a:buSzPts val="1400"/>
              <a:buFont typeface="Century Gothic"/>
              <a:buAutoNum type="arabicPeriod"/>
            </a:pPr>
            <a:r>
              <a:rPr b="0" i="0" lang="es-ES" sz="1400">
                <a:latin typeface="Arial"/>
                <a:ea typeface="Arial"/>
                <a:cs typeface="Arial"/>
                <a:sym typeface="Arial"/>
              </a:rPr>
              <a:t>Location: ubicación</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5"/>
          <p:cNvSpPr txBox="1"/>
          <p:nvPr>
            <p:ph type="title"/>
          </p:nvPr>
        </p:nvSpPr>
        <p:spPr>
          <a:xfrm>
            <a:off x="646111" y="452718"/>
            <a:ext cx="9404723" cy="80592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3200"/>
              <a:buFont typeface="Arial"/>
              <a:buNone/>
            </a:pPr>
            <a:r>
              <a:rPr b="1" i="0" lang="es-ES" sz="3200">
                <a:latin typeface="Arial"/>
                <a:ea typeface="Arial"/>
                <a:cs typeface="Arial"/>
                <a:sym typeface="Arial"/>
              </a:rPr>
              <a:t>Variable Target: Sale Amount</a:t>
            </a:r>
            <a:endParaRPr sz="3200"/>
          </a:p>
        </p:txBody>
      </p:sp>
      <p:sp>
        <p:nvSpPr>
          <p:cNvPr id="177" name="Google Shape;177;p5"/>
          <p:cNvSpPr txBox="1"/>
          <p:nvPr>
            <p:ph idx="1" type="body"/>
          </p:nvPr>
        </p:nvSpPr>
        <p:spPr>
          <a:xfrm>
            <a:off x="646100" y="1163975"/>
            <a:ext cx="10050000" cy="24540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120"/>
              <a:buChar char="►"/>
            </a:pPr>
            <a:r>
              <a:rPr b="0" i="0" lang="es-ES" sz="1400">
                <a:latin typeface="Arial"/>
                <a:ea typeface="Arial"/>
                <a:cs typeface="Arial"/>
                <a:sym typeface="Arial"/>
              </a:rPr>
              <a:t>La variable objetivo es el precio de venta de la propiedad.</a:t>
            </a:r>
            <a:endParaRPr/>
          </a:p>
          <a:p>
            <a:pPr indent="-342900" lvl="0" marL="342900" rtl="0" algn="l">
              <a:lnSpc>
                <a:spcPct val="100000"/>
              </a:lnSpc>
              <a:spcBef>
                <a:spcPts val="1000"/>
              </a:spcBef>
              <a:spcAft>
                <a:spcPts val="0"/>
              </a:spcAft>
              <a:buSzPts val="1120"/>
              <a:buChar char="►"/>
            </a:pPr>
            <a:r>
              <a:rPr b="0" i="0" lang="es-ES" sz="1400">
                <a:latin typeface="Arial"/>
                <a:ea typeface="Arial"/>
                <a:cs typeface="Arial"/>
                <a:sym typeface="Arial"/>
              </a:rPr>
              <a:t>Esta variable es </a:t>
            </a:r>
            <a:r>
              <a:rPr i="0" lang="es-ES" sz="1400">
                <a:latin typeface="Arial"/>
                <a:ea typeface="Arial"/>
                <a:cs typeface="Arial"/>
                <a:sym typeface="Arial"/>
              </a:rPr>
              <a:t>de tipo numérica.</a:t>
            </a:r>
            <a:endParaRPr/>
          </a:p>
          <a:p>
            <a:pPr indent="-342900" lvl="0" marL="342900" rtl="0" algn="l">
              <a:lnSpc>
                <a:spcPct val="100000"/>
              </a:lnSpc>
              <a:spcBef>
                <a:spcPts val="1000"/>
              </a:spcBef>
              <a:spcAft>
                <a:spcPts val="0"/>
              </a:spcAft>
              <a:buSzPts val="1120"/>
              <a:buChar char="►"/>
            </a:pPr>
            <a:r>
              <a:rPr i="0" lang="es-ES" sz="1400">
                <a:latin typeface="Arial"/>
                <a:ea typeface="Arial"/>
                <a:cs typeface="Arial"/>
                <a:sym typeface="Arial"/>
              </a:rPr>
              <a:t>Luego de </a:t>
            </a:r>
            <a:r>
              <a:rPr lang="es-ES" sz="1400">
                <a:latin typeface="Arial"/>
                <a:ea typeface="Arial"/>
                <a:cs typeface="Arial"/>
                <a:sym typeface="Arial"/>
              </a:rPr>
              <a:t>quitar valores atípicos </a:t>
            </a:r>
            <a:r>
              <a:rPr i="0" lang="es-ES" sz="1400">
                <a:latin typeface="Arial"/>
                <a:ea typeface="Arial"/>
                <a:cs typeface="Arial"/>
                <a:sym typeface="Arial"/>
              </a:rPr>
              <a:t>llegamos a la siguiente conclusión de la distribución de nuestra variable target:</a:t>
            </a:r>
            <a:endParaRPr/>
          </a:p>
          <a:p>
            <a:pPr indent="0" lvl="0" marL="0" rtl="0" algn="l">
              <a:lnSpc>
                <a:spcPct val="100000"/>
              </a:lnSpc>
              <a:spcBef>
                <a:spcPts val="1000"/>
              </a:spcBef>
              <a:spcAft>
                <a:spcPts val="0"/>
              </a:spcAft>
              <a:buSzPts val="1120"/>
              <a:buNone/>
            </a:pPr>
            <a:r>
              <a:rPr b="0" i="0" lang="es-ES" sz="1400">
                <a:latin typeface="Arial"/>
                <a:ea typeface="Arial"/>
                <a:cs typeface="Arial"/>
                <a:sym typeface="Arial"/>
              </a:rPr>
              <a:t>La mediana es menor que el promedio, significa que la distribución es asimétrica hacia la derecha (positiva). Esto indica que la</a:t>
            </a:r>
            <a:r>
              <a:rPr lang="es-ES" sz="1400">
                <a:latin typeface="Arial"/>
                <a:ea typeface="Arial"/>
                <a:cs typeface="Arial"/>
                <a:sym typeface="Arial"/>
              </a:rPr>
              <a:t> </a:t>
            </a:r>
            <a:r>
              <a:rPr b="0" i="0" lang="es-ES" sz="1400">
                <a:latin typeface="Arial"/>
                <a:ea typeface="Arial"/>
                <a:cs typeface="Arial"/>
                <a:sym typeface="Arial"/>
              </a:rPr>
              <a:t>mayoría de los valores se encuentran en la parte inferior de la distribución, lo que hace que el tercer cuartil esté más cerca de la cola derecha de la distribución.</a:t>
            </a:r>
            <a:endParaRPr/>
          </a:p>
        </p:txBody>
      </p:sp>
      <p:pic>
        <p:nvPicPr>
          <p:cNvPr id="178" name="Google Shape;178;p5"/>
          <p:cNvPicPr preferRelativeResize="0"/>
          <p:nvPr/>
        </p:nvPicPr>
        <p:blipFill rotWithShape="1">
          <a:blip r:embed="rId3">
            <a:alphaModFix/>
          </a:blip>
          <a:srcRect b="0" l="0" r="0" t="0"/>
          <a:stretch/>
        </p:blipFill>
        <p:spPr>
          <a:xfrm>
            <a:off x="2108499" y="3205779"/>
            <a:ext cx="8437187" cy="34004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6"/>
          <p:cNvSpPr txBox="1"/>
          <p:nvPr>
            <p:ph type="title"/>
          </p:nvPr>
        </p:nvSpPr>
        <p:spPr>
          <a:xfrm>
            <a:off x="646111" y="452718"/>
            <a:ext cx="10454705" cy="62304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3200"/>
              <a:buFont typeface="Content"/>
              <a:buNone/>
            </a:pPr>
            <a:r>
              <a:rPr b="1" i="0" lang="es-ES" sz="3200">
                <a:solidFill>
                  <a:schemeClr val="lt1"/>
                </a:solidFill>
                <a:latin typeface="Arial"/>
                <a:ea typeface="Arial"/>
                <a:cs typeface="Arial"/>
                <a:sym typeface="Arial"/>
              </a:rPr>
              <a:t>MODELO DE ENTRENAMIENTO Y RESULTADOS</a:t>
            </a:r>
            <a:endParaRPr sz="3200">
              <a:solidFill>
                <a:schemeClr val="lt1"/>
              </a:solidFill>
              <a:latin typeface="Arial"/>
              <a:ea typeface="Arial"/>
              <a:cs typeface="Arial"/>
              <a:sym typeface="Arial"/>
            </a:endParaRPr>
          </a:p>
        </p:txBody>
      </p:sp>
      <p:sp>
        <p:nvSpPr>
          <p:cNvPr id="184" name="Google Shape;184;p6"/>
          <p:cNvSpPr txBox="1"/>
          <p:nvPr>
            <p:ph idx="1" type="body"/>
          </p:nvPr>
        </p:nvSpPr>
        <p:spPr>
          <a:xfrm>
            <a:off x="646111" y="1482763"/>
            <a:ext cx="9796337" cy="1056042"/>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120"/>
              <a:buChar char="►"/>
            </a:pPr>
            <a:r>
              <a:rPr b="0" i="0" lang="es-ES" sz="1400">
                <a:latin typeface="Arial"/>
                <a:ea typeface="Arial"/>
                <a:cs typeface="Arial"/>
                <a:sym typeface="Arial"/>
              </a:rPr>
              <a:t>Lo próximo que analizaremos es la correlación entre cada variable disponible, y la variable target.</a:t>
            </a:r>
            <a:br>
              <a:rPr lang="es-ES" sz="1400"/>
            </a:br>
            <a:r>
              <a:rPr b="0" i="0" lang="es-ES" sz="1400">
                <a:latin typeface="Arial"/>
                <a:ea typeface="Arial"/>
                <a:cs typeface="Arial"/>
                <a:sym typeface="Arial"/>
              </a:rPr>
              <a:t>Debido a que no contamos con muchas variables numéricas en el DF</a:t>
            </a:r>
            <a:r>
              <a:rPr lang="es-ES" sz="1400">
                <a:latin typeface="Arial"/>
                <a:ea typeface="Arial"/>
                <a:cs typeface="Arial"/>
                <a:sym typeface="Arial"/>
              </a:rPr>
              <a:t>, generaremos </a:t>
            </a:r>
            <a:r>
              <a:rPr b="0" i="0" lang="es-ES" sz="1400">
                <a:latin typeface="Arial"/>
                <a:ea typeface="Arial"/>
                <a:cs typeface="Arial"/>
                <a:sym typeface="Arial"/>
              </a:rPr>
              <a:t>nuevas variables numéricas a partir de las variables categóricas, para poder la relación con la variable target. Luego procederemos a realizar un análisis </a:t>
            </a:r>
            <a:r>
              <a:rPr lang="es-ES" sz="1400">
                <a:latin typeface="Arial"/>
                <a:ea typeface="Arial"/>
                <a:cs typeface="Arial"/>
                <a:sym typeface="Arial"/>
              </a:rPr>
              <a:t>más</a:t>
            </a:r>
            <a:r>
              <a:rPr b="0" i="0" lang="es-ES" sz="1400">
                <a:latin typeface="Arial"/>
                <a:ea typeface="Arial"/>
                <a:cs typeface="Arial"/>
                <a:sym typeface="Arial"/>
              </a:rPr>
              <a:t> en profundidad de alguna de ellas.</a:t>
            </a:r>
            <a:endParaRPr sz="1400"/>
          </a:p>
        </p:txBody>
      </p:sp>
      <p:sp>
        <p:nvSpPr>
          <p:cNvPr id="185" name="Google Shape;185;p6"/>
          <p:cNvSpPr txBox="1"/>
          <p:nvPr/>
        </p:nvSpPr>
        <p:spPr>
          <a:xfrm>
            <a:off x="646111" y="1037843"/>
            <a:ext cx="927901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s-ES" sz="1800" u="none" cap="none" strike="noStrike">
                <a:solidFill>
                  <a:schemeClr val="lt1"/>
                </a:solidFill>
                <a:latin typeface="Arial"/>
                <a:ea typeface="Arial"/>
                <a:cs typeface="Arial"/>
                <a:sym typeface="Arial"/>
              </a:rPr>
              <a:t>Correlación</a:t>
            </a:r>
            <a:endParaRPr b="0" i="0" sz="1400" u="none" cap="none" strike="noStrike">
              <a:solidFill>
                <a:srgbClr val="000000"/>
              </a:solidFill>
              <a:latin typeface="Arial"/>
              <a:ea typeface="Arial"/>
              <a:cs typeface="Arial"/>
              <a:sym typeface="Arial"/>
            </a:endParaRPr>
          </a:p>
        </p:txBody>
      </p:sp>
      <p:pic>
        <p:nvPicPr>
          <p:cNvPr id="186" name="Google Shape;186;p6"/>
          <p:cNvPicPr preferRelativeResize="0"/>
          <p:nvPr/>
        </p:nvPicPr>
        <p:blipFill rotWithShape="1">
          <a:blip r:embed="rId3">
            <a:alphaModFix/>
          </a:blip>
          <a:srcRect b="0" l="0" r="0" t="0"/>
          <a:stretch/>
        </p:blipFill>
        <p:spPr>
          <a:xfrm>
            <a:off x="2022437" y="2614409"/>
            <a:ext cx="7716819" cy="387831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7"/>
          <p:cNvSpPr txBox="1"/>
          <p:nvPr>
            <p:ph type="title"/>
          </p:nvPr>
        </p:nvSpPr>
        <p:spPr>
          <a:xfrm>
            <a:off x="646111" y="452718"/>
            <a:ext cx="9404723" cy="59615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3200"/>
              <a:buFont typeface="Arial"/>
              <a:buNone/>
            </a:pPr>
            <a:r>
              <a:rPr b="1" i="0" lang="es-ES" sz="3200">
                <a:latin typeface="Arial"/>
                <a:ea typeface="Arial"/>
                <a:cs typeface="Arial"/>
                <a:sym typeface="Arial"/>
              </a:rPr>
              <a:t>Analizando la variable "Assessed Value"</a:t>
            </a:r>
            <a:endParaRPr sz="3200"/>
          </a:p>
        </p:txBody>
      </p:sp>
      <p:pic>
        <p:nvPicPr>
          <p:cNvPr id="192" name="Google Shape;192;p7"/>
          <p:cNvPicPr preferRelativeResize="0"/>
          <p:nvPr>
            <p:ph idx="1" type="body"/>
          </p:nvPr>
        </p:nvPicPr>
        <p:blipFill rotWithShape="1">
          <a:blip r:embed="rId3">
            <a:alphaModFix/>
          </a:blip>
          <a:srcRect b="0" l="0" r="0" t="0"/>
          <a:stretch/>
        </p:blipFill>
        <p:spPr>
          <a:xfrm>
            <a:off x="5461000" y="1233666"/>
            <a:ext cx="6347262" cy="2571852"/>
          </a:xfrm>
          <a:prstGeom prst="rect">
            <a:avLst/>
          </a:prstGeom>
          <a:noFill/>
          <a:ln>
            <a:noFill/>
          </a:ln>
        </p:spPr>
      </p:pic>
      <p:sp>
        <p:nvSpPr>
          <p:cNvPr id="193" name="Google Shape;193;p7"/>
          <p:cNvSpPr txBox="1"/>
          <p:nvPr/>
        </p:nvSpPr>
        <p:spPr>
          <a:xfrm>
            <a:off x="646111" y="2069672"/>
            <a:ext cx="4141790" cy="106292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2"/>
              </a:buClr>
              <a:buSzPts val="1400"/>
              <a:buFont typeface="Arial"/>
              <a:buNone/>
            </a:pPr>
            <a:r>
              <a:rPr b="0" i="0" lang="es-ES" sz="1400" u="none" cap="none" strike="noStrike">
                <a:solidFill>
                  <a:schemeClr val="lt2"/>
                </a:solidFill>
                <a:latin typeface="Arial"/>
                <a:ea typeface="Arial"/>
                <a:cs typeface="Arial"/>
                <a:sym typeface="Arial"/>
              </a:rPr>
              <a:t>Podemos observar que la mayor cantidad de registros se encuentran entre los valores de tasación que van desde los 50.000 a 200.000 dólares.</a:t>
            </a:r>
            <a:endParaRPr b="0" i="0" sz="1400" u="none" cap="none" strike="noStrike">
              <a:solidFill>
                <a:schemeClr val="lt2"/>
              </a:solidFill>
              <a:latin typeface="Century Gothic"/>
              <a:ea typeface="Century Gothic"/>
              <a:cs typeface="Century Gothic"/>
              <a:sym typeface="Century Gothic"/>
            </a:endParaRPr>
          </a:p>
        </p:txBody>
      </p:sp>
      <p:sp>
        <p:nvSpPr>
          <p:cNvPr id="194" name="Google Shape;194;p7"/>
          <p:cNvSpPr txBox="1"/>
          <p:nvPr/>
        </p:nvSpPr>
        <p:spPr>
          <a:xfrm>
            <a:off x="646111" y="4945586"/>
            <a:ext cx="4117184" cy="106292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2"/>
              </a:buClr>
              <a:buSzPts val="1400"/>
              <a:buFont typeface="Arial"/>
              <a:buNone/>
            </a:pPr>
            <a:r>
              <a:rPr b="0" i="0" lang="es-ES" sz="1400" u="none" cap="none" strike="noStrike">
                <a:solidFill>
                  <a:schemeClr val="lt2"/>
                </a:solidFill>
                <a:latin typeface="Arial"/>
                <a:ea typeface="Arial"/>
                <a:cs typeface="Arial"/>
                <a:sym typeface="Arial"/>
              </a:rPr>
              <a:t>Se detecta una relación positiva entre las variables analizadas ya que, a medida que Assessed Value aumenta, Sale Amount también aumenta.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2"/>
              </a:buClr>
              <a:buSzPts val="1200"/>
              <a:buFont typeface="Century Gothic"/>
              <a:buNone/>
            </a:pPr>
            <a:br>
              <a:rPr b="0" i="0" lang="es-ES" sz="1200" u="none" cap="none" strike="noStrike">
                <a:solidFill>
                  <a:schemeClr val="lt2"/>
                </a:solidFill>
                <a:latin typeface="Century Gothic"/>
                <a:ea typeface="Century Gothic"/>
                <a:cs typeface="Century Gothic"/>
                <a:sym typeface="Century Gothic"/>
              </a:rPr>
            </a:br>
            <a:endParaRPr b="0" i="0" sz="3200" u="none" cap="none" strike="noStrike">
              <a:solidFill>
                <a:schemeClr val="lt2"/>
              </a:solidFill>
              <a:latin typeface="Century Gothic"/>
              <a:ea typeface="Century Gothic"/>
              <a:cs typeface="Century Gothic"/>
              <a:sym typeface="Century Gothic"/>
            </a:endParaRPr>
          </a:p>
        </p:txBody>
      </p:sp>
      <p:pic>
        <p:nvPicPr>
          <p:cNvPr id="195" name="Google Shape;195;p7"/>
          <p:cNvPicPr preferRelativeResize="0"/>
          <p:nvPr/>
        </p:nvPicPr>
        <p:blipFill rotWithShape="1">
          <a:blip r:embed="rId4">
            <a:alphaModFix/>
          </a:blip>
          <a:srcRect b="0" l="0" r="0" t="0"/>
          <a:stretch/>
        </p:blipFill>
        <p:spPr>
          <a:xfrm>
            <a:off x="5461000" y="3990313"/>
            <a:ext cx="6347262" cy="2571852"/>
          </a:xfrm>
          <a:prstGeom prst="rect">
            <a:avLst/>
          </a:prstGeom>
          <a:noFill/>
          <a:ln>
            <a:noFill/>
          </a:ln>
        </p:spPr>
      </p:pic>
      <p:sp>
        <p:nvSpPr>
          <p:cNvPr id="196" name="Google Shape;196;p7"/>
          <p:cNvSpPr txBox="1"/>
          <p:nvPr/>
        </p:nvSpPr>
        <p:spPr>
          <a:xfrm>
            <a:off x="646112" y="1233666"/>
            <a:ext cx="5246689" cy="59615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2"/>
              </a:buClr>
              <a:buSzPts val="3200"/>
              <a:buFont typeface="Arial"/>
              <a:buNone/>
            </a:pPr>
            <a:r>
              <a:rPr b="1" i="0" lang="es-ES" sz="3200" u="none" cap="none" strike="noStrike">
                <a:solidFill>
                  <a:schemeClr val="lt2"/>
                </a:solidFill>
                <a:latin typeface="Arial"/>
                <a:ea typeface="Arial"/>
                <a:cs typeface="Arial"/>
                <a:sym typeface="Arial"/>
              </a:rPr>
              <a:t>Análisis Univariado.</a:t>
            </a:r>
            <a:endParaRPr b="0" i="0" sz="1400" u="none" cap="none" strike="noStrike">
              <a:solidFill>
                <a:srgbClr val="000000"/>
              </a:solidFill>
              <a:latin typeface="Arial"/>
              <a:ea typeface="Arial"/>
              <a:cs typeface="Arial"/>
              <a:sym typeface="Arial"/>
            </a:endParaRPr>
          </a:p>
        </p:txBody>
      </p:sp>
      <p:sp>
        <p:nvSpPr>
          <p:cNvPr id="197" name="Google Shape;197;p7"/>
          <p:cNvSpPr txBox="1"/>
          <p:nvPr/>
        </p:nvSpPr>
        <p:spPr>
          <a:xfrm>
            <a:off x="646112" y="4006748"/>
            <a:ext cx="5246689" cy="59615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2"/>
              </a:buClr>
              <a:buSzPts val="3200"/>
              <a:buFont typeface="Arial"/>
              <a:buNone/>
            </a:pPr>
            <a:r>
              <a:rPr b="1" i="0" lang="es-ES" sz="3200" u="none" cap="none" strike="noStrike">
                <a:solidFill>
                  <a:schemeClr val="lt2"/>
                </a:solidFill>
                <a:latin typeface="Arial"/>
                <a:ea typeface="Arial"/>
                <a:cs typeface="Arial"/>
                <a:sym typeface="Arial"/>
              </a:rPr>
              <a:t>Análisis Bivariado.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8"/>
          <p:cNvSpPr txBox="1"/>
          <p:nvPr>
            <p:ph type="title"/>
          </p:nvPr>
        </p:nvSpPr>
        <p:spPr>
          <a:xfrm>
            <a:off x="646111" y="452719"/>
            <a:ext cx="9404723" cy="63533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3200"/>
              <a:buFont typeface="Arial"/>
              <a:buNone/>
            </a:pPr>
            <a:r>
              <a:rPr b="1" i="0" lang="es-ES" sz="3200">
                <a:latin typeface="Arial"/>
                <a:ea typeface="Arial"/>
                <a:cs typeface="Arial"/>
                <a:sym typeface="Arial"/>
              </a:rPr>
              <a:t>Modelo de regresión lineal inicial.</a:t>
            </a:r>
            <a:endParaRPr sz="3200"/>
          </a:p>
        </p:txBody>
      </p:sp>
      <p:sp>
        <p:nvSpPr>
          <p:cNvPr id="203" name="Google Shape;203;p8"/>
          <p:cNvSpPr txBox="1"/>
          <p:nvPr>
            <p:ph idx="1" type="body"/>
          </p:nvPr>
        </p:nvSpPr>
        <p:spPr>
          <a:xfrm>
            <a:off x="870634" y="1088050"/>
            <a:ext cx="9510495" cy="635332"/>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120"/>
              <a:buChar char="►"/>
            </a:pPr>
            <a:r>
              <a:rPr lang="es-ES" sz="1400">
                <a:latin typeface="Arial"/>
                <a:ea typeface="Arial"/>
                <a:cs typeface="Arial"/>
                <a:sym typeface="Arial"/>
              </a:rPr>
              <a:t>Utilizaremos este método para poder predecir </a:t>
            </a:r>
            <a:r>
              <a:rPr i="0" lang="es-ES" sz="1400">
                <a:latin typeface="Arial"/>
                <a:ea typeface="Arial"/>
                <a:cs typeface="Arial"/>
                <a:sym typeface="Arial"/>
              </a:rPr>
              <a:t>el precio de </a:t>
            </a:r>
            <a:r>
              <a:rPr lang="es-ES" sz="1400">
                <a:latin typeface="Arial"/>
                <a:ea typeface="Arial"/>
                <a:cs typeface="Arial"/>
                <a:sym typeface="Arial"/>
              </a:rPr>
              <a:t>venta </a:t>
            </a:r>
            <a:r>
              <a:rPr i="0" lang="es-ES" sz="1400">
                <a:latin typeface="Arial"/>
                <a:ea typeface="Arial"/>
                <a:cs typeface="Arial"/>
                <a:sym typeface="Arial"/>
              </a:rPr>
              <a:t>de las viviendas a partir de un historial de ventas en la región de Connecticut.</a:t>
            </a:r>
            <a:endParaRPr/>
          </a:p>
        </p:txBody>
      </p:sp>
      <p:sp>
        <p:nvSpPr>
          <p:cNvPr id="204" name="Google Shape;204;p8"/>
          <p:cNvSpPr txBox="1"/>
          <p:nvPr/>
        </p:nvSpPr>
        <p:spPr>
          <a:xfrm>
            <a:off x="646111" y="1897114"/>
            <a:ext cx="9404723" cy="80592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2"/>
              </a:buClr>
              <a:buSzPts val="3200"/>
              <a:buFont typeface="Arial"/>
              <a:buNone/>
            </a:pPr>
            <a:r>
              <a:rPr b="1" i="0" lang="es-ES" sz="3200" u="none" cap="none" strike="noStrike">
                <a:solidFill>
                  <a:schemeClr val="lt2"/>
                </a:solidFill>
                <a:latin typeface="Arial"/>
                <a:ea typeface="Arial"/>
                <a:cs typeface="Arial"/>
                <a:sym typeface="Arial"/>
              </a:rPr>
              <a:t>Relación entre Sale Amount y Assessed Value</a:t>
            </a:r>
            <a:endParaRPr b="0" i="0" sz="3200" u="none" cap="none" strike="noStrike">
              <a:solidFill>
                <a:schemeClr val="lt2"/>
              </a:solidFill>
              <a:latin typeface="Century Gothic"/>
              <a:ea typeface="Century Gothic"/>
              <a:cs typeface="Century Gothic"/>
              <a:sym typeface="Century Gothic"/>
            </a:endParaRPr>
          </a:p>
        </p:txBody>
      </p:sp>
      <p:pic>
        <p:nvPicPr>
          <p:cNvPr id="205" name="Google Shape;205;p8"/>
          <p:cNvPicPr preferRelativeResize="0"/>
          <p:nvPr/>
        </p:nvPicPr>
        <p:blipFill rotWithShape="1">
          <a:blip r:embed="rId3">
            <a:alphaModFix/>
          </a:blip>
          <a:srcRect b="0" l="0" r="0" t="0"/>
          <a:stretch/>
        </p:blipFill>
        <p:spPr>
          <a:xfrm>
            <a:off x="5895921" y="2703041"/>
            <a:ext cx="5729446" cy="3568667"/>
          </a:xfrm>
          <a:prstGeom prst="rect">
            <a:avLst/>
          </a:prstGeom>
          <a:noFill/>
          <a:ln>
            <a:noFill/>
          </a:ln>
        </p:spPr>
      </p:pic>
      <p:sp>
        <p:nvSpPr>
          <p:cNvPr id="206" name="Google Shape;206;p8"/>
          <p:cNvSpPr txBox="1"/>
          <p:nvPr/>
        </p:nvSpPr>
        <p:spPr>
          <a:xfrm>
            <a:off x="731602" y="3053376"/>
            <a:ext cx="4894279" cy="319054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rgbClr val="86D1D8"/>
              </a:buClr>
              <a:buSzPts val="1120"/>
              <a:buFont typeface="Noto Sans Symbols"/>
              <a:buChar char="►"/>
            </a:pPr>
            <a:r>
              <a:rPr b="0" i="0" lang="es-ES" sz="1400" u="none" cap="none" strike="noStrike">
                <a:solidFill>
                  <a:schemeClr val="lt1"/>
                </a:solidFill>
                <a:latin typeface="Arial"/>
                <a:ea typeface="Arial"/>
                <a:cs typeface="Arial"/>
                <a:sym typeface="Arial"/>
              </a:rPr>
              <a:t>Intervalo de confianza solo tiene valores positivos, esto confirma la pendiente positiva.</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000"/>
              </a:spcBef>
              <a:spcAft>
                <a:spcPts val="0"/>
              </a:spcAft>
              <a:buClr>
                <a:srgbClr val="86D1D8"/>
              </a:buClr>
              <a:buSzPts val="1120"/>
              <a:buFont typeface="Noto Sans Symbols"/>
              <a:buChar char="►"/>
            </a:pPr>
            <a:r>
              <a:rPr b="0" i="0" lang="es-ES" sz="1400" u="none" cap="none" strike="noStrike">
                <a:solidFill>
                  <a:schemeClr val="lt1"/>
                </a:solidFill>
                <a:latin typeface="Arial"/>
                <a:ea typeface="Arial"/>
                <a:cs typeface="Arial"/>
                <a:sym typeface="Arial"/>
              </a:rPr>
              <a:t>El valor p cero (0.000) para "Assessed Value" indica que esta variable es estadísticamente significativa en la predicción del "Sale Amount" en el modelo de regresión lineal.</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000"/>
              </a:spcBef>
              <a:spcAft>
                <a:spcPts val="0"/>
              </a:spcAft>
              <a:buClr>
                <a:srgbClr val="86D1D8"/>
              </a:buClr>
              <a:buSzPts val="1120"/>
              <a:buFont typeface="Noto Sans Symbols"/>
              <a:buChar char="►"/>
            </a:pPr>
            <a:r>
              <a:rPr b="0" i="0" lang="es-ES" sz="1400" u="none" cap="none" strike="noStrike">
                <a:solidFill>
                  <a:schemeClr val="lt1"/>
                </a:solidFill>
                <a:latin typeface="Arial"/>
                <a:ea typeface="Arial"/>
                <a:cs typeface="Arial"/>
                <a:sym typeface="Arial"/>
              </a:rPr>
              <a:t>El Coeficiente de determinación (R-cuadrado) es 0. 656, lo que significa que aproximadamente el 65.6% de la variabilidad en "Sale Amount" es explicada por las variables independientes incluidas en tu modelo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9"/>
          <p:cNvSpPr txBox="1"/>
          <p:nvPr/>
        </p:nvSpPr>
        <p:spPr>
          <a:xfrm>
            <a:off x="1140311" y="452719"/>
            <a:ext cx="8910523" cy="635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2"/>
              </a:buClr>
              <a:buSzPts val="3200"/>
              <a:buFont typeface="Arial"/>
              <a:buNone/>
            </a:pPr>
            <a:r>
              <a:rPr b="1" i="0" lang="es-ES" sz="3200" u="none" cap="none" strike="noStrike">
                <a:solidFill>
                  <a:schemeClr val="lt2"/>
                </a:solidFill>
                <a:latin typeface="Arial"/>
                <a:ea typeface="Arial"/>
                <a:cs typeface="Arial"/>
                <a:sym typeface="Arial"/>
              </a:rPr>
              <a:t>Modelo de regresión lineal final.</a:t>
            </a:r>
            <a:endParaRPr b="0" i="0" sz="3200" u="none" cap="none" strike="noStrike">
              <a:solidFill>
                <a:schemeClr val="lt2"/>
              </a:solidFill>
              <a:latin typeface="Century Gothic"/>
              <a:ea typeface="Century Gothic"/>
              <a:cs typeface="Century Gothic"/>
              <a:sym typeface="Century Gothic"/>
            </a:endParaRPr>
          </a:p>
        </p:txBody>
      </p:sp>
      <p:sp>
        <p:nvSpPr>
          <p:cNvPr id="212" name="Google Shape;212;p9"/>
          <p:cNvSpPr txBox="1"/>
          <p:nvPr>
            <p:ph idx="1" type="body"/>
          </p:nvPr>
        </p:nvSpPr>
        <p:spPr>
          <a:xfrm>
            <a:off x="765912" y="1692270"/>
            <a:ext cx="10660176" cy="4781681"/>
          </a:xfrm>
          <a:prstGeom prst="rect">
            <a:avLst/>
          </a:prstGeom>
          <a:noFill/>
          <a:ln>
            <a:noFill/>
          </a:ln>
        </p:spPr>
        <p:txBody>
          <a:bodyPr anchorCtr="0" anchor="t" bIns="45700" lIns="91425" spcFirstLastPara="1" rIns="91425" wrap="square" tIns="45700">
            <a:normAutofit lnSpcReduction="20000"/>
          </a:bodyPr>
          <a:lstStyle/>
          <a:p>
            <a:pPr indent="-342900" lvl="0" marL="342900" rtl="0" algn="l">
              <a:lnSpc>
                <a:spcPct val="100000"/>
              </a:lnSpc>
              <a:spcBef>
                <a:spcPts val="0"/>
              </a:spcBef>
              <a:spcAft>
                <a:spcPts val="0"/>
              </a:spcAft>
              <a:buSzPts val="1120"/>
              <a:buChar char="►"/>
            </a:pPr>
            <a:r>
              <a:rPr lang="es-ES" sz="1400">
                <a:latin typeface="Arial"/>
                <a:ea typeface="Arial"/>
                <a:cs typeface="Arial"/>
                <a:sym typeface="Arial"/>
              </a:rPr>
              <a:t>Luego de modificar algunas variables para convertirlas en numéricas, incorporar y analizar todas la variables que observamos con mayor correlación, nos quedamos con las siguientes.</a:t>
            </a:r>
            <a:endParaRPr/>
          </a:p>
          <a:p>
            <a:pPr indent="-285750" lvl="1" marL="742950" rtl="0" algn="l">
              <a:lnSpc>
                <a:spcPct val="100000"/>
              </a:lnSpc>
              <a:spcBef>
                <a:spcPts val="1000"/>
              </a:spcBef>
              <a:spcAft>
                <a:spcPts val="0"/>
              </a:spcAft>
              <a:buSzPts val="1120"/>
              <a:buChar char="►"/>
            </a:pPr>
            <a:r>
              <a:rPr i="0" lang="es-ES" sz="1400">
                <a:latin typeface="Arial"/>
                <a:ea typeface="Arial"/>
                <a:cs typeface="Arial"/>
                <a:sym typeface="Arial"/>
              </a:rPr>
              <a:t>1) </a:t>
            </a:r>
            <a:r>
              <a:rPr b="0" i="0" lang="es-ES" sz="1400">
                <a:latin typeface="Arial"/>
                <a:ea typeface="Arial"/>
                <a:cs typeface="Arial"/>
                <a:sym typeface="Arial"/>
              </a:rPr>
              <a:t>Assessed Value: valor tasado</a:t>
            </a:r>
            <a:endParaRPr/>
          </a:p>
          <a:p>
            <a:pPr indent="-285750" lvl="1" marL="742950" rtl="0" algn="l">
              <a:lnSpc>
                <a:spcPct val="100000"/>
              </a:lnSpc>
              <a:spcBef>
                <a:spcPts val="1000"/>
              </a:spcBef>
              <a:spcAft>
                <a:spcPts val="0"/>
              </a:spcAft>
              <a:buSzPts val="1120"/>
              <a:buChar char="►"/>
            </a:pPr>
            <a:r>
              <a:rPr lang="es-ES" sz="1400">
                <a:latin typeface="Arial"/>
                <a:ea typeface="Arial"/>
                <a:cs typeface="Arial"/>
                <a:sym typeface="Arial"/>
              </a:rPr>
              <a:t>2) </a:t>
            </a:r>
            <a:r>
              <a:rPr b="0" i="0" lang="es-ES" sz="1400">
                <a:latin typeface="Arial"/>
                <a:ea typeface="Arial"/>
                <a:cs typeface="Arial"/>
                <a:sym typeface="Arial"/>
              </a:rPr>
              <a:t>Town_mean: ciudad. Variable categórica (Town) transformada </a:t>
            </a:r>
            <a:r>
              <a:rPr lang="es-ES" sz="1400">
                <a:latin typeface="Arial"/>
                <a:ea typeface="Arial"/>
                <a:cs typeface="Arial"/>
                <a:sym typeface="Arial"/>
              </a:rPr>
              <a:t>por medio de función MEAN para poder utilizar dicha variable en el modelo.</a:t>
            </a:r>
            <a:endParaRPr/>
          </a:p>
          <a:p>
            <a:pPr indent="-285750" lvl="1" marL="742950" rtl="0" algn="l">
              <a:lnSpc>
                <a:spcPct val="100000"/>
              </a:lnSpc>
              <a:spcBef>
                <a:spcPts val="1000"/>
              </a:spcBef>
              <a:spcAft>
                <a:spcPts val="0"/>
              </a:spcAft>
              <a:buSzPts val="1120"/>
              <a:buChar char="►"/>
            </a:pPr>
            <a:r>
              <a:rPr lang="es-ES" sz="1400">
                <a:latin typeface="Arial"/>
                <a:ea typeface="Arial"/>
                <a:cs typeface="Arial"/>
                <a:sym typeface="Arial"/>
              </a:rPr>
              <a:t>3) Variables Dummy creadas por medio del método One Hot Enconding.</a:t>
            </a:r>
            <a:endParaRPr/>
          </a:p>
          <a:p>
            <a:pPr indent="-285750" lvl="1" marL="742950" rtl="0" algn="l">
              <a:lnSpc>
                <a:spcPct val="100000"/>
              </a:lnSpc>
              <a:spcBef>
                <a:spcPts val="1000"/>
              </a:spcBef>
              <a:spcAft>
                <a:spcPts val="0"/>
              </a:spcAft>
              <a:buSzPts val="1120"/>
              <a:buChar char="►"/>
            </a:pPr>
            <a:r>
              <a:rPr lang="es-ES" sz="1400">
                <a:latin typeface="Arial"/>
                <a:ea typeface="Arial"/>
                <a:cs typeface="Arial"/>
                <a:sym typeface="Arial"/>
              </a:rPr>
              <a:t>4) Nuevos campos creados a partir de campos categóricos:</a:t>
            </a:r>
            <a:endParaRPr/>
          </a:p>
          <a:p>
            <a:pPr indent="-228600" lvl="2" marL="1143000" rtl="0" algn="l">
              <a:lnSpc>
                <a:spcPct val="100000"/>
              </a:lnSpc>
              <a:spcBef>
                <a:spcPts val="1000"/>
              </a:spcBef>
              <a:spcAft>
                <a:spcPts val="0"/>
              </a:spcAft>
              <a:buSzPts val="1120"/>
              <a:buFont typeface="Arial"/>
              <a:buChar char="•"/>
            </a:pPr>
            <a:r>
              <a:rPr lang="es-ES" sz="1400">
                <a:latin typeface="Arial"/>
                <a:ea typeface="Arial"/>
                <a:cs typeface="Arial"/>
                <a:sym typeface="Arial"/>
              </a:rPr>
              <a:t>Address: </a:t>
            </a:r>
            <a:r>
              <a:rPr lang="es-ES" sz="1400">
                <a:latin typeface="Arial"/>
                <a:ea typeface="Arial"/>
                <a:cs typeface="Arial"/>
                <a:sym typeface="Arial"/>
              </a:rPr>
              <a:t>dirección</a:t>
            </a:r>
            <a:r>
              <a:rPr lang="es-ES" sz="1400">
                <a:latin typeface="Arial"/>
                <a:ea typeface="Arial"/>
                <a:cs typeface="Arial"/>
                <a:sym typeface="Arial"/>
              </a:rPr>
              <a:t> (si el registro tiene </a:t>
            </a:r>
            <a:r>
              <a:rPr lang="es-ES" sz="1400">
                <a:latin typeface="Arial"/>
                <a:ea typeface="Arial"/>
                <a:cs typeface="Arial"/>
                <a:sym typeface="Arial"/>
              </a:rPr>
              <a:t>dirección</a:t>
            </a:r>
            <a:r>
              <a:rPr lang="es-ES" sz="1400">
                <a:latin typeface="Arial"/>
                <a:ea typeface="Arial"/>
                <a:cs typeface="Arial"/>
                <a:sym typeface="Arial"/>
              </a:rPr>
              <a:t> = 1, si el registro no tiene direccion = 0)</a:t>
            </a:r>
            <a:endParaRPr/>
          </a:p>
          <a:p>
            <a:pPr indent="-228600" lvl="2" marL="1143000" rtl="0" algn="l">
              <a:lnSpc>
                <a:spcPct val="100000"/>
              </a:lnSpc>
              <a:spcBef>
                <a:spcPts val="1000"/>
              </a:spcBef>
              <a:spcAft>
                <a:spcPts val="0"/>
              </a:spcAft>
              <a:buSzPts val="1120"/>
              <a:buFont typeface="Arial"/>
              <a:buChar char="•"/>
            </a:pPr>
            <a:r>
              <a:rPr lang="es-ES" sz="1400">
                <a:latin typeface="Arial"/>
                <a:ea typeface="Arial"/>
                <a:cs typeface="Arial"/>
                <a:sym typeface="Arial"/>
              </a:rPr>
              <a:t>Location: ubicación (si el registro tiene </a:t>
            </a:r>
            <a:r>
              <a:rPr lang="es-ES" sz="1400">
                <a:latin typeface="Arial"/>
                <a:ea typeface="Arial"/>
                <a:cs typeface="Arial"/>
                <a:sym typeface="Arial"/>
              </a:rPr>
              <a:t>ubicación</a:t>
            </a:r>
            <a:r>
              <a:rPr lang="es-ES" sz="1400">
                <a:latin typeface="Arial"/>
                <a:ea typeface="Arial"/>
                <a:cs typeface="Arial"/>
                <a:sym typeface="Arial"/>
              </a:rPr>
              <a:t> = 1, si el registro no tiene </a:t>
            </a:r>
            <a:r>
              <a:rPr lang="es-ES" sz="1400">
                <a:latin typeface="Arial"/>
                <a:ea typeface="Arial"/>
                <a:cs typeface="Arial"/>
                <a:sym typeface="Arial"/>
              </a:rPr>
              <a:t>ubicación</a:t>
            </a:r>
            <a:r>
              <a:rPr lang="es-ES" sz="1400">
                <a:latin typeface="Arial"/>
                <a:ea typeface="Arial"/>
                <a:cs typeface="Arial"/>
                <a:sym typeface="Arial"/>
              </a:rPr>
              <a:t> = 0)</a:t>
            </a:r>
            <a:endParaRPr/>
          </a:p>
          <a:p>
            <a:pPr indent="-228600" lvl="2" marL="1143000" rtl="0" algn="l">
              <a:lnSpc>
                <a:spcPct val="100000"/>
              </a:lnSpc>
              <a:spcBef>
                <a:spcPts val="1000"/>
              </a:spcBef>
              <a:spcAft>
                <a:spcPts val="0"/>
              </a:spcAft>
              <a:buSzPts val="1120"/>
              <a:buFont typeface="Arial"/>
              <a:buChar char="•"/>
            </a:pPr>
            <a:r>
              <a:rPr lang="es-ES" sz="1400">
                <a:latin typeface="Arial"/>
                <a:ea typeface="Arial"/>
                <a:cs typeface="Arial"/>
                <a:sym typeface="Arial"/>
              </a:rPr>
              <a:t>Assessor Remarks: Observaciones del asesor (si el registro tiene observaciones = 1, si el registro no tiene observaciones = 0)</a:t>
            </a:r>
            <a:endParaRPr/>
          </a:p>
          <a:p>
            <a:pPr indent="-228600" lvl="2" marL="1143000" rtl="0" algn="l">
              <a:lnSpc>
                <a:spcPct val="100000"/>
              </a:lnSpc>
              <a:spcBef>
                <a:spcPts val="1000"/>
              </a:spcBef>
              <a:spcAft>
                <a:spcPts val="0"/>
              </a:spcAft>
              <a:buSzPts val="1120"/>
              <a:buFont typeface="Arial"/>
              <a:buChar char="•"/>
            </a:pPr>
            <a:r>
              <a:rPr lang="es-ES" sz="1400">
                <a:latin typeface="Arial"/>
                <a:ea typeface="Arial"/>
                <a:cs typeface="Arial"/>
                <a:sym typeface="Arial"/>
              </a:rPr>
              <a:t>OPM remarks: Comentario de la operación (si el registro tiene comentarios = 1, si el registro no tiene comentarios = 0)</a:t>
            </a:r>
            <a:endParaRPr sz="1800"/>
          </a:p>
          <a:p>
            <a:pPr indent="0" lvl="1" marL="457200" rtl="0" algn="l">
              <a:lnSpc>
                <a:spcPct val="100000"/>
              </a:lnSpc>
              <a:spcBef>
                <a:spcPts val="1000"/>
              </a:spcBef>
              <a:spcAft>
                <a:spcPts val="0"/>
              </a:spcAft>
              <a:buSzPts val="1120"/>
              <a:buNone/>
            </a:pPr>
            <a:r>
              <a:t/>
            </a:r>
            <a:endParaRPr sz="1400">
              <a:latin typeface="Arial"/>
              <a:ea typeface="Arial"/>
              <a:cs typeface="Arial"/>
              <a:sym typeface="Arial"/>
            </a:endParaRPr>
          </a:p>
          <a:p>
            <a:pPr indent="-285750" lvl="1" marL="742950" rtl="0" algn="l">
              <a:lnSpc>
                <a:spcPct val="100000"/>
              </a:lnSpc>
              <a:spcBef>
                <a:spcPts val="1000"/>
              </a:spcBef>
              <a:spcAft>
                <a:spcPts val="0"/>
              </a:spcAft>
              <a:buSzPts val="1120"/>
              <a:buChar char="►"/>
            </a:pPr>
            <a:r>
              <a:rPr b="0" i="0" lang="es-ES" sz="1400" u="none" cap="none" strike="noStrike">
                <a:solidFill>
                  <a:schemeClr val="lt1"/>
                </a:solidFill>
                <a:latin typeface="Arial"/>
                <a:ea typeface="Arial"/>
                <a:cs typeface="Arial"/>
                <a:sym typeface="Arial"/>
              </a:rPr>
              <a:t>El Coeficiente de determinación (R-cuadrado) es 0. </a:t>
            </a:r>
            <a:r>
              <a:rPr lang="es-ES" sz="1400">
                <a:latin typeface="Arial"/>
                <a:ea typeface="Arial"/>
                <a:cs typeface="Arial"/>
                <a:sym typeface="Arial"/>
              </a:rPr>
              <a:t>741</a:t>
            </a:r>
            <a:r>
              <a:rPr b="0" i="0" lang="es-ES" sz="1400" u="none" cap="none" strike="noStrike">
                <a:solidFill>
                  <a:schemeClr val="lt1"/>
                </a:solidFill>
                <a:latin typeface="Arial"/>
                <a:ea typeface="Arial"/>
                <a:cs typeface="Arial"/>
                <a:sym typeface="Arial"/>
              </a:rPr>
              <a:t>, lo que significa que aproximadamente el 74.1% de la variabilidad en "Sale Amount" es explicada por las variables independientes incluidas en tu modelo.</a:t>
            </a:r>
            <a:endParaRPr b="0" i="0" sz="1400" u="none" cap="none" strike="noStrike">
              <a:solidFill>
                <a:srgbClr val="000000"/>
              </a:solidFill>
              <a:latin typeface="Arial"/>
              <a:ea typeface="Arial"/>
              <a:cs typeface="Arial"/>
              <a:sym typeface="Arial"/>
            </a:endParaRPr>
          </a:p>
          <a:p>
            <a:pPr indent="-214630" lvl="1" marL="742950" rtl="0" algn="l">
              <a:lnSpc>
                <a:spcPct val="100000"/>
              </a:lnSpc>
              <a:spcBef>
                <a:spcPts val="1000"/>
              </a:spcBef>
              <a:spcAft>
                <a:spcPts val="0"/>
              </a:spcAft>
              <a:buSzPts val="1120"/>
              <a:buNone/>
            </a:pPr>
            <a:r>
              <a:t/>
            </a:r>
            <a:endParaRPr sz="14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2024-01-09T23:20:33Z</dcterms:created>
  <dc:creator>Pablo Hunicken</dc:creator>
</cp:coreProperties>
</file>