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AAA2-7045-F553-4D0C-0B55C8DB3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AC514-C199-F7DA-FA1B-56839515D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A731B-5418-68E6-FC11-55A52940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28F8-4F86-4A73-8F2F-E15E4BD31499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5004E-AEFD-1D8D-2A03-02CAB96B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A6EEC-DD43-5EAA-1B5E-6ABC6C7E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5EEF-7D6B-49C5-AA41-AF85F9722C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949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F1A8E-E743-A0CF-A2D5-753A143C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E2DFD-42D1-87F0-2DCB-BF905ECB0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53105-C368-98F3-17EE-92BBF23C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28F8-4F86-4A73-8F2F-E15E4BD31499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78FB-6C20-0F2E-3A34-D9BEC600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0FF8B-8682-4E86-FAFB-485E2657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5EEF-7D6B-49C5-AA41-AF85F9722C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397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AB2C49-C5F5-DFDA-369B-11AEE5D61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DC0EC-486E-B8F6-2EA8-C3BDAE227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DD39C-9F8B-9518-793E-7A14C62E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28F8-4F86-4A73-8F2F-E15E4BD31499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33BC7-DCC4-D6FA-9916-877E3480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86E7B-D427-B6EA-9C45-FEB20F05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5EEF-7D6B-49C5-AA41-AF85F9722C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160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EA6B-3EDD-D625-CEBD-E937846D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6344E-4164-6DD4-934C-F9EB48113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7E60B-50DA-669B-08EA-4B691B45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28F8-4F86-4A73-8F2F-E15E4BD31499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285A2-FC2F-CDE4-AC3B-2D305FAF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8D0A4-8CF0-AF16-8B8B-4AAD3179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5EEF-7D6B-49C5-AA41-AF85F9722C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38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0AE4-A8EB-5B3E-1098-9AFB5C40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C0FEF-6CA2-EA47-651F-C2A17D13B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61601-A397-E48A-759F-344D17C0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28F8-4F86-4A73-8F2F-E15E4BD31499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444F3-ABC1-F078-05CD-4DE1698D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ACC83-C783-93A5-BE56-1A03D05D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5EEF-7D6B-49C5-AA41-AF85F9722C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341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B839A-E186-7075-DB43-69B9509D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B3CA2-31F9-5686-F916-754C10F2E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8A36E-682D-7E8F-24B7-D324E1CA2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C6691-AA91-947D-A04C-EC44799BF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28F8-4F86-4A73-8F2F-E15E4BD31499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DFD62-EE54-2911-734B-DEE79935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6AB12-D4F4-D509-4B3A-778E6F14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5EEF-7D6B-49C5-AA41-AF85F9722C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858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78751-5C14-E29D-4A6B-BBF4BF7B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68B27-8E79-2206-4E88-CC16F1E65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3FEF1-D2DD-30A3-9F8B-161FCAC2E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B0166D-8357-D5C6-1BE6-8DB662E9C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9B11D-3282-4147-7FE1-AEBF5F63F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09081-1E64-E8DB-8CEB-02C0338A3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28F8-4F86-4A73-8F2F-E15E4BD31499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4CF09-C17E-BCC2-8607-C1C3D6D2B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531D2-3770-5483-2B0D-32B26657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5EEF-7D6B-49C5-AA41-AF85F9722C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318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26A1-36D9-5EC2-089B-BCC11F54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022EB-8219-65C8-6525-8DD0A22BA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28F8-4F86-4A73-8F2F-E15E4BD31499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EC451-2741-9A11-BFE2-74D1B3A63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ADFEE-4157-2E4F-D6F2-988A3F55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5EEF-7D6B-49C5-AA41-AF85F9722C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017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8C06E4-567B-B252-99CE-F4457FE8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28F8-4F86-4A73-8F2F-E15E4BD31499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4DA6E-BA92-0533-17D5-E815A3281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5CE20-F536-12C6-EC4D-B932EA34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5EEF-7D6B-49C5-AA41-AF85F9722C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782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F2A3-B729-5E49-5F9C-9422203A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EFAA8-713E-BEEB-D6F7-200AFC956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BA474-D860-D4CC-F31C-8EF80E111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A0E2E-21A3-DEB0-23BE-BD0C87BA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28F8-4F86-4A73-8F2F-E15E4BD31499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4B9AF-E643-6F0B-EB7A-46904587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B7C55-76C9-9100-D2B0-9D0E5965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5EEF-7D6B-49C5-AA41-AF85F9722C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465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36BA-7606-7A12-2359-1441D6C7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E62110-F7B1-E79E-120A-65A55CF24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BDEDC-83CE-1523-7CCC-E0E5426D9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E6663-8A13-F17D-C67F-396BB6EE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28F8-4F86-4A73-8F2F-E15E4BD31499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292AF-2551-A026-4137-5E803B39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83ADF-9FAE-8CD7-FF68-D3FC0537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5EEF-7D6B-49C5-AA41-AF85F9722C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89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65128-F5DE-4DF8-73DC-CFA3DA827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98EC6-C9ED-B2F4-BC9E-2BC2DA925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F2037-CE04-CC94-5DC7-D9E044EC5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328F8-4F86-4A73-8F2F-E15E4BD31499}" type="datetimeFigureOut">
              <a:rPr lang="en-CA" smtClean="0"/>
              <a:t>2022-10-21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16ADA-B7BE-926B-512F-D9FC02A11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22012-BBE0-DE3F-0D9C-B1636B144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5EEF-7D6B-49C5-AA41-AF85F9722C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210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7FC2689-A6F6-0262-6A17-5B8DC307DF68}"/>
              </a:ext>
            </a:extLst>
          </p:cNvPr>
          <p:cNvGrpSpPr/>
          <p:nvPr/>
        </p:nvGrpSpPr>
        <p:grpSpPr>
          <a:xfrm>
            <a:off x="1678544" y="106326"/>
            <a:ext cx="9336786" cy="6540986"/>
            <a:chOff x="1678544" y="0"/>
            <a:chExt cx="9379316" cy="664731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8944B59-5338-4789-2A52-8D4CE1B3A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9785" y="0"/>
              <a:ext cx="7112430" cy="6647312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DD6F1CE-AFCB-E967-6201-AFC56F84E9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8007" y="5071730"/>
              <a:ext cx="595425" cy="1913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F99E9B6-7F7F-3FC2-1B5B-0FCB56FD5E71}"/>
                </a:ext>
              </a:extLst>
            </p:cNvPr>
            <p:cNvSpPr/>
            <p:nvPr/>
          </p:nvSpPr>
          <p:spPr>
            <a:xfrm>
              <a:off x="3157865" y="3599121"/>
              <a:ext cx="2041452" cy="204676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7F3F4E-F03B-52D8-9FF9-688CDAC53C23}"/>
                </a:ext>
              </a:extLst>
            </p:cNvPr>
            <p:cNvSpPr txBox="1"/>
            <p:nvPr/>
          </p:nvSpPr>
          <p:spPr>
            <a:xfrm>
              <a:off x="1678544" y="5199319"/>
              <a:ext cx="14102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>
                  <a:latin typeface="Source Sans Pro" panose="020B0503030403020204" pitchFamily="34" charset="0"/>
                  <a:ea typeface="Source Sans Pro" panose="020B0503030403020204" pitchFamily="34" charset="0"/>
                  <a:cs typeface="Times New Roman" panose="02020603050405020304" pitchFamily="18" charset="0"/>
                </a:rPr>
                <a:t>REDDIT-MULTI-5K,</a:t>
              </a:r>
            </a:p>
            <a:p>
              <a:r>
                <a:rPr lang="en-CA" sz="1200" dirty="0">
                  <a:latin typeface="Source Sans Pro" panose="020B0503030403020204" pitchFamily="34" charset="0"/>
                  <a:ea typeface="Source Sans Pro" panose="020B0503030403020204" pitchFamily="34" charset="0"/>
                  <a:cs typeface="Times New Roman" panose="02020603050405020304" pitchFamily="18" charset="0"/>
                </a:rPr>
                <a:t>REDDIT-MULTI-12K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ACD0620-BEE4-CE31-EDAB-F7EB52583A4B}"/>
                </a:ext>
              </a:extLst>
            </p:cNvPr>
            <p:cNvSpPr/>
            <p:nvPr/>
          </p:nvSpPr>
          <p:spPr>
            <a:xfrm>
              <a:off x="4944138" y="208724"/>
              <a:ext cx="2907649" cy="28853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CD68C9D-8155-A8F7-730F-C102B02DD9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2977" y="446568"/>
              <a:ext cx="744280" cy="22682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D3603E-D1BE-CEA6-8310-29C940FCB5EF}"/>
                </a:ext>
              </a:extLst>
            </p:cNvPr>
            <p:cNvSpPr txBox="1"/>
            <p:nvPr/>
          </p:nvSpPr>
          <p:spPr>
            <a:xfrm>
              <a:off x="8122192" y="293788"/>
              <a:ext cx="2562450" cy="281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ENZYMES, PROTEINS, NCI1,MUTAG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9DA46B8-7049-929F-B566-A715C8314D77}"/>
                </a:ext>
              </a:extLst>
            </p:cNvPr>
            <p:cNvSpPr/>
            <p:nvPr/>
          </p:nvSpPr>
          <p:spPr>
            <a:xfrm>
              <a:off x="6738505" y="3344539"/>
              <a:ext cx="2562451" cy="251321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3A08612-FF28-3AF1-C1F5-8FF5651337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5809" y="3735572"/>
              <a:ext cx="744280" cy="22682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08BA47-C2FC-D234-0C7E-7E07325932DA}"/>
                </a:ext>
              </a:extLst>
            </p:cNvPr>
            <p:cNvSpPr txBox="1"/>
            <p:nvPr/>
          </p:nvSpPr>
          <p:spPr>
            <a:xfrm>
              <a:off x="9799981" y="3588489"/>
              <a:ext cx="12578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BZR,COX2,DHFR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1715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Funmilola Mary Taiwo</dc:creator>
  <cp:lastModifiedBy>Funmilola Mary Taiwo</cp:lastModifiedBy>
  <cp:revision>2</cp:revision>
  <dcterms:created xsi:type="dcterms:W3CDTF">2022-10-20T20:11:55Z</dcterms:created>
  <dcterms:modified xsi:type="dcterms:W3CDTF">2022-10-22T03:39:04Z</dcterms:modified>
</cp:coreProperties>
</file>