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321" r:id="rId3"/>
    <p:sldId id="323" r:id="rId5"/>
    <p:sldId id="328" r:id="rId6"/>
    <p:sldId id="272" r:id="rId7"/>
    <p:sldId id="324" r:id="rId8"/>
    <p:sldId id="325" r:id="rId9"/>
    <p:sldId id="356" r:id="rId10"/>
    <p:sldId id="359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6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B0E52-1FFA-49C7-B5EB-7BE65C2A992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76A89-5A8C-49BB-8EFE-10CC810103D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01E25-485F-4533-9B4E-075E27A9948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C43F9-58DD-4DFC-921E-F7F68FAB084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C43F9-58DD-4DFC-921E-F7F68FAB084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B089023-EAEF-42BE-9B79-2E08F7BB42B9}" type="datetime1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73D5FD6-ECD6-4E13-9FBF-4D1405BC9681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AA17602-E9F0-4A02-84F8-B8EFF8B0133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73D5FD6-ECD6-4E13-9FBF-4D1405BC9681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966613-9D88-48B1-980B-1EF37C0AE27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73D5FD6-ECD6-4E13-9FBF-4D1405BC9681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07972C-9E84-4BAB-A5C9-8D393D6ECCA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73D5FD6-ECD6-4E13-9FBF-4D1405BC9681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29004B0-D28C-44A1-8A38-B7AE9B96D7D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73D5FD6-ECD6-4E13-9FBF-4D1405BC9681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1768500-FFCB-4669-8E55-875797AD33E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73D5FD6-ECD6-4E13-9FBF-4D1405BC9681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77EE130-7AEE-49A6-99F4-0B9EB6309424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73D5FD6-ECD6-4E13-9FBF-4D1405BC9681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C56E3D4-A0BE-4D88-BED5-733FED215064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73D5FD6-ECD6-4E13-9FBF-4D1405BC9681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4CC8BC5-E7A9-49CB-99F5-5D579F82DF42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73D5FD6-ECD6-4E13-9FBF-4D1405BC9681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5E9C9E-E924-4E18-8C4F-54DCEF1C6A9D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73D5FD6-ECD6-4E13-9FBF-4D1405BC9681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52D169-D14C-4906-A838-705989A9CED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73D5FD6-ECD6-4E13-9FBF-4D1405BC9681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D22731CF-6523-4FAB-AD09-A1F6C42A03B5}" type="datetime1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573D5FD6-ECD6-4E13-9FBF-4D1405BC968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344" y="361642"/>
            <a:ext cx="10515600" cy="915035"/>
          </a:xfrm>
          <a:solidFill>
            <a:srgbClr val="8DB61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Berlin Sans FB" panose="020E0602020502020306" charset="0"/>
                <a:cs typeface="Berlin Sans FB" panose="020E0602020502020306" charset="0"/>
              </a:rPr>
              <a:t>Project Title</a:t>
            </a:r>
            <a:endParaRPr lang="en-US" sz="6000" dirty="0">
              <a:solidFill>
                <a:schemeClr val="tx1"/>
              </a:solidFill>
              <a:latin typeface="Berlin Sans FB" panose="020E0602020502020306" charset="0"/>
              <a:cs typeface="Berlin Sans FB" panose="020E060202050202030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619794"/>
            <a:ext cx="11436095" cy="482019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6000" b="1" dirty="0" smtClean="0">
                <a:solidFill>
                  <a:prstClr val="black"/>
                </a:solidFill>
                <a:latin typeface="Berlin Sans FB" panose="020E0602020502020306" charset="0"/>
                <a:cs typeface="Berlin Sans FB" panose="020E0602020502020306" charset="0"/>
              </a:rPr>
              <a:t>DEVELOPMENT OF A WEB APP FOR DIRECTORY OF SCHOOLS IN NIGERIA</a:t>
            </a:r>
            <a:endParaRPr lang="en-US" sz="6000" b="1" dirty="0" smtClean="0">
              <a:solidFill>
                <a:prstClr val="black"/>
              </a:solidFill>
              <a:latin typeface="Berlin Sans FB" panose="020E0602020502020306" charset="0"/>
              <a:cs typeface="Berlin Sans FB" panose="020E0602020502020306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5FD6-ECD6-4E13-9FBF-4D1405BC9681}" type="slidenum">
              <a:rPr lang="en-US" sz="2400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4898" y="365125"/>
            <a:ext cx="9688902" cy="1179003"/>
          </a:xfrm>
        </p:spPr>
        <p:txBody>
          <a:bodyPr/>
          <a:lstStyle/>
          <a:p>
            <a:pPr algn="ctr"/>
            <a:r>
              <a:rPr lang="en-US" dirty="0" smtClean="0"/>
              <a:t>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255" y="1365504"/>
            <a:ext cx="11828745" cy="5266944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Berlin Sans FB" panose="020E0602020502020306" charset="0"/>
                <a:cs typeface="Berlin Sans FB" panose="020E0602020502020306" charset="0"/>
              </a:rPr>
              <a:t>Record keeping/Documentation</a:t>
            </a:r>
            <a:endParaRPr lang="en-US" sz="4000" dirty="0" smtClean="0">
              <a:latin typeface="Berlin Sans FB" panose="020E0602020502020306" charset="0"/>
              <a:cs typeface="Berlin Sans FB" panose="020E0602020502020306" charset="0"/>
            </a:endParaRPr>
          </a:p>
          <a:p>
            <a:endParaRPr lang="en-US" sz="4000" dirty="0" smtClean="0">
              <a:latin typeface="Arial Black" panose="020B0A04020102020204" pitchFamily="34" charset="0"/>
            </a:endParaRPr>
          </a:p>
          <a:p>
            <a:r>
              <a:rPr lang="en-US" sz="4000" dirty="0" smtClean="0">
                <a:latin typeface="Berlin Sans FB" panose="020E0602020502020306" charset="0"/>
                <a:cs typeface="Berlin Sans FB" panose="020E0602020502020306" charset="0"/>
              </a:rPr>
              <a:t>Access to detailed data about schools accross Nigeria</a:t>
            </a:r>
            <a:endParaRPr lang="en-US" sz="4000" dirty="0" smtClean="0">
              <a:latin typeface="Arial Black" panose="020B0A04020102020204" pitchFamily="34" charset="0"/>
            </a:endParaRPr>
          </a:p>
          <a:p>
            <a:endParaRPr lang="en-US" sz="4000" dirty="0" smtClean="0"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 sz="4000" dirty="0" smtClean="0">
                <a:latin typeface="Berlin Sans FB" panose="020E0602020502020306" charset="0"/>
                <a:cs typeface="Berlin Sans FB" panose="020E0602020502020306" charset="0"/>
              </a:rPr>
              <a:t>Informed decisions for stakeholders: diasporans, policy-makers, etc</a:t>
            </a:r>
            <a:endParaRPr lang="en-US" sz="4000" dirty="0" smtClean="0">
              <a:latin typeface="Arial Black" panose="020B0A04020102020204" pitchFamily="34" charset="0"/>
            </a:endParaRPr>
          </a:p>
          <a:p>
            <a:pPr>
              <a:buNone/>
            </a:pPr>
            <a:endParaRPr lang="en-US" sz="4000" b="1" dirty="0" smtClean="0">
              <a:latin typeface="Arial Black" panose="020B0A04020102020204" pitchFamily="34" charset="0"/>
            </a:endParaRPr>
          </a:p>
          <a:p>
            <a:pPr>
              <a:buNone/>
            </a:pPr>
            <a:endParaRPr lang="en-US" sz="4000" dirty="0"/>
          </a:p>
        </p:txBody>
      </p:sp>
      <p:sp>
        <p:nvSpPr>
          <p:cNvPr id="6" name="Title 1"/>
          <p:cNvSpPr txBox="1"/>
          <p:nvPr/>
        </p:nvSpPr>
        <p:spPr>
          <a:xfrm>
            <a:off x="847344" y="361642"/>
            <a:ext cx="10515600" cy="915035"/>
          </a:xfrm>
          <a:prstGeom prst="rect">
            <a:avLst/>
          </a:prstGeom>
          <a:solidFill>
            <a:srgbClr val="8DB61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anose="020E0602020502020306" charset="0"/>
                <a:cs typeface="Berlin Sans FB" panose="020E0602020502020306" charset="0"/>
              </a:rPr>
              <a:t>Background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erlin Sans FB" panose="020E0602020502020306" charset="0"/>
              <a:cs typeface="Berlin Sans FB" panose="020E060202050202030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35364" y="15"/>
            <a:ext cx="327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86741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5FD6-ECD6-4E13-9FBF-4D1405BC9681}" type="slidenum">
              <a:rPr lang="en-US" smtClean="0"/>
            </a:fld>
            <a:endParaRPr 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09600" y="1367790"/>
            <a:ext cx="10972800" cy="4877435"/>
          </a:xfrm>
        </p:spPr>
        <p:txBody>
          <a:bodyPr/>
          <a:p>
            <a:r>
              <a:rPr lang="en-US" altLang="en-GB">
                <a:latin typeface="Berlin Sans FB" panose="020E0602020502020306" charset="0"/>
                <a:cs typeface="Berlin Sans FB" panose="020E0602020502020306" charset="0"/>
              </a:rPr>
              <a:t>To create a user friendly interface for accessing Nigerian school’s database</a:t>
            </a:r>
            <a:endParaRPr lang="en-US" altLang="en-GB"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 altLang="en-GB">
                <a:latin typeface="Berlin Sans FB" panose="020E0602020502020306" charset="0"/>
                <a:cs typeface="Berlin Sans FB" panose="020E0602020502020306" charset="0"/>
              </a:rPr>
              <a:t>To develop a robust backend for storing, updating and managing school information securely</a:t>
            </a:r>
            <a:endParaRPr lang="en-US" altLang="en-GB"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 altLang="en-GB">
                <a:latin typeface="Berlin Sans FB" panose="020E0602020502020306" charset="0"/>
                <a:cs typeface="Berlin Sans FB" panose="020E0602020502020306" charset="0"/>
              </a:rPr>
              <a:t>To implement search and filtering functionalities to find specific schools</a:t>
            </a:r>
            <a:endParaRPr lang="en-US" altLang="en-GB"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 altLang="en-GB">
                <a:latin typeface="Berlin Sans FB" panose="020E0602020502020306" charset="0"/>
                <a:cs typeface="Berlin Sans FB" panose="020E0602020502020306" charset="0"/>
              </a:rPr>
              <a:t>Conduct user testing and gather feedback for necessary improvement during development process</a:t>
            </a:r>
            <a:endParaRPr lang="en-US" altLang="en-GB"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 altLang="en-GB">
                <a:latin typeface="Berlin Sans FB" panose="020E0602020502020306" charset="0"/>
                <a:cs typeface="Berlin Sans FB" panose="020E0602020502020306" charset="0"/>
              </a:rPr>
              <a:t>Deploy the web app on a reliable hosting platform and ensure ongoing maintenance and support</a:t>
            </a:r>
            <a:endParaRPr lang="en-US" altLang="en-GB">
              <a:latin typeface="Berlin Sans FB" panose="020E0602020502020306" charset="0"/>
              <a:cs typeface="Berlin Sans FB" panose="020E0602020502020306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017395" y="383540"/>
            <a:ext cx="9472930" cy="895985"/>
          </a:xfrm>
          <a:prstGeom prst="rect">
            <a:avLst/>
          </a:prstGeom>
          <a:solidFill>
            <a:srgbClr val="8DB610"/>
          </a:solidFill>
        </p:spPr>
        <p:txBody>
          <a:bodyPr wrap="square" rtlCol="0">
            <a:noAutofit/>
          </a:bodyPr>
          <a:p>
            <a:pPr algn="ctr"/>
            <a:r>
              <a:rPr lang="en-US" altLang="en-GB" sz="3600">
                <a:latin typeface="Berlin Sans FB" panose="020E0602020502020306" charset="0"/>
                <a:cs typeface="Berlin Sans FB" panose="020E0602020502020306" charset="0"/>
              </a:rPr>
              <a:t>Objectives</a:t>
            </a:r>
            <a:endParaRPr lang="en-US" altLang="en-GB" sz="3600">
              <a:latin typeface="Berlin Sans FB" panose="020E0602020502020306" charset="0"/>
              <a:cs typeface="Berlin Sans FB" panose="020E060202050202030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975" y="280670"/>
            <a:ext cx="10276205" cy="721360"/>
          </a:xfrm>
          <a:solidFill>
            <a:srgbClr val="8DB61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latin typeface="Arial Black" panose="020B0A04020102020204" pitchFamily="34" charset="0"/>
                <a:cs typeface="Calibri" panose="020F0502020204030204" pitchFamily="34" charset="0"/>
              </a:rPr>
              <a:t>Technological Stacks</a:t>
            </a:r>
            <a:endParaRPr lang="en-US" sz="6000" b="1" dirty="0"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752" y="1682496"/>
            <a:ext cx="10649277" cy="4840224"/>
          </a:xfrm>
        </p:spPr>
        <p:txBody>
          <a:bodyPr>
            <a:noAutofit/>
          </a:bodyPr>
          <a:lstStyle/>
          <a:p>
            <a:pPr>
              <a:buFont typeface="Wingdings" panose="05000000000000000000" charset="0"/>
              <a:buChar char="Ø"/>
            </a:pPr>
            <a:r>
              <a:rPr lang="en-US" sz="3500" dirty="0" smtClean="0">
                <a:latin typeface="Berlin Sans FB" panose="020E0602020502020306" charset="0"/>
                <a:cs typeface="Berlin Sans FB" panose="020E0602020502020306" charset="0"/>
              </a:rPr>
              <a:t> HTML, CSS</a:t>
            </a:r>
            <a:endParaRPr lang="en-US" sz="3500" dirty="0" smtClean="0">
              <a:latin typeface="Berlin Sans FB" panose="020E0602020502020306" charset="0"/>
              <a:cs typeface="Berlin Sans FB" panose="020E0602020502020306" charset="0"/>
            </a:endParaRPr>
          </a:p>
          <a:p>
            <a:pPr>
              <a:buFont typeface="Wingdings" panose="05000000000000000000" charset="0"/>
              <a:buChar char="Ø"/>
            </a:pPr>
            <a:endParaRPr lang="en-US" sz="3500" dirty="0" smtClean="0">
              <a:latin typeface="Berlin Sans FB" panose="020E0602020502020306" charset="0"/>
              <a:cs typeface="Berlin Sans FB" panose="020E0602020502020306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3500" dirty="0" smtClean="0">
                <a:latin typeface="Berlin Sans FB" panose="020E0602020502020306" charset="0"/>
                <a:cs typeface="Berlin Sans FB" panose="020E0602020502020306" charset="0"/>
              </a:rPr>
              <a:t>Javascripts</a:t>
            </a:r>
            <a:endParaRPr lang="en-US" sz="3500" dirty="0" smtClean="0">
              <a:latin typeface="Berlin Sans FB" panose="020E0602020502020306" charset="0"/>
              <a:cs typeface="Berlin Sans FB" panose="020E0602020502020306" charset="0"/>
            </a:endParaRPr>
          </a:p>
          <a:p>
            <a:pPr>
              <a:buFont typeface="Wingdings" panose="05000000000000000000" charset="0"/>
              <a:buChar char="Ø"/>
            </a:pPr>
            <a:endParaRPr lang="en-US" sz="3500" dirty="0" smtClean="0">
              <a:latin typeface="Berlin Sans FB" panose="020E0602020502020306" charset="0"/>
              <a:cs typeface="Berlin Sans FB" panose="020E0602020502020306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3500" dirty="0" smtClean="0">
                <a:latin typeface="Berlin Sans FB" panose="020E0602020502020306" charset="0"/>
                <a:cs typeface="Berlin Sans FB" panose="020E0602020502020306" charset="0"/>
              </a:rPr>
              <a:t>Node.js/React</a:t>
            </a:r>
            <a:endParaRPr lang="en-US" sz="3500" dirty="0" smtClean="0">
              <a:latin typeface="Berlin Sans FB" panose="020E0602020502020306" charset="0"/>
              <a:cs typeface="Berlin Sans FB" panose="020E0602020502020306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sz="3500" dirty="0" smtClean="0">
              <a:latin typeface="Berlin Sans FB" panose="020E0602020502020306" charset="0"/>
              <a:cs typeface="Berlin Sans FB" panose="020E0602020502020306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3500" dirty="0" smtClean="0">
                <a:solidFill>
                  <a:srgbClr val="FF0000"/>
                </a:solidFill>
                <a:latin typeface="Berlin Sans FB" panose="020E0602020502020306" charset="0"/>
                <a:cs typeface="Berlin Sans FB" panose="020E0602020502020306" charset="0"/>
              </a:rPr>
              <a:t>AI  (to be incorporated at a later time)</a:t>
            </a:r>
            <a:endParaRPr lang="en-US" sz="3500" dirty="0" smtClean="0">
              <a:solidFill>
                <a:srgbClr val="FF0000"/>
              </a:solidFill>
              <a:latin typeface="Berlin Sans FB" panose="020E0602020502020306" charset="0"/>
              <a:cs typeface="Berlin Sans FB" panose="020E0602020502020306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5FD6-ECD6-4E13-9FBF-4D1405BC9681}" type="slidenum">
              <a:rPr lang="en-US" sz="2400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5FD6-ECD6-4E13-9FBF-4D1405BC9681}" type="slidenum">
              <a:rPr lang="en-US" sz="2400" smtClean="0"/>
            </a:fld>
            <a:endParaRPr lang="en-US" dirty="0"/>
          </a:p>
        </p:txBody>
      </p:sp>
      <p:pic>
        <p:nvPicPr>
          <p:cNvPr id="8" name="Content Placeholder 7" descr="Mask group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8180" y="363855"/>
            <a:ext cx="11125200" cy="57905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5FD6-ECD6-4E13-9FBF-4D1405BC9681}" type="slidenum">
              <a:rPr lang="en-US" sz="2400" smtClean="0"/>
            </a:fld>
            <a:endParaRPr lang="en-US" dirty="0"/>
          </a:p>
        </p:txBody>
      </p:sp>
      <p:pic>
        <p:nvPicPr>
          <p:cNvPr id="8" name="Content Placeholder 7" descr="Page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8610" y="190500"/>
            <a:ext cx="11409680" cy="6531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Page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9400" y="451485"/>
            <a:ext cx="11729720" cy="610298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73D5FD6-ECD6-4E13-9FBF-4D1405BC9681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5" name="Content Placeholder 4" descr="page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0235" y="1088390"/>
            <a:ext cx="11257280" cy="543496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73D5FD6-ECD6-4E13-9FBF-4D1405BC9681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9872" y="-797976"/>
            <a:ext cx="11216640" cy="77559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166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16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Thank You</a:t>
            </a:r>
            <a:r>
              <a:rPr lang="en-US" sz="16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endParaRPr lang="en-US" sz="166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endParaRPr lang="en-US" sz="16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551" y="-861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18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799</Words>
  <Application>WPS Presentation</Application>
  <PresentationFormat>Widescreen</PresentationFormat>
  <Paragraphs>61</Paragraphs>
  <Slides>9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Berlin Sans FB</vt:lpstr>
      <vt:lpstr>Arial Black</vt:lpstr>
      <vt:lpstr>Calibri</vt:lpstr>
      <vt:lpstr>Wingdings</vt:lpstr>
      <vt:lpstr>Microsoft YaHei</vt:lpstr>
      <vt:lpstr>Arial Unicode MS</vt:lpstr>
      <vt:lpstr>Data Pie Charts</vt:lpstr>
      <vt:lpstr>Project Title</vt:lpstr>
      <vt:lpstr>Education</vt:lpstr>
      <vt:lpstr> </vt:lpstr>
      <vt:lpstr>Technological Stacks</vt:lpstr>
      <vt:lpstr>				</vt:lpstr>
      <vt:lpstr>				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SOLVENT IMPREGNATED ACTIVATED CHARCOAL FOR THE RECOVERY OF NICKEL FROM AQUEOUS SOLUTIONS</dc:title>
  <dc:creator>Funmi Odegbemi</dc:creator>
  <cp:lastModifiedBy>HP</cp:lastModifiedBy>
  <cp:revision>439</cp:revision>
  <cp:lastPrinted>2018-03-13T19:45:00Z</cp:lastPrinted>
  <dcterms:created xsi:type="dcterms:W3CDTF">2018-02-14T14:48:00Z</dcterms:created>
  <dcterms:modified xsi:type="dcterms:W3CDTF">2024-03-02T09:56:50Z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C916E69B5DFB4EE5B771FE8C943093F9_12</vt:lpwstr>
  </property>
  <property fmtid="{D5CDD505-2E9C-101B-9397-08002B2CF9AE}" pid="3" name="KSOProductBuildVer">
    <vt:lpwstr>2057-12.2.0.13489</vt:lpwstr>
  </property>
</Properties>
</file>