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8" r:id="rId3"/>
    <p:sldId id="259" r:id="rId4"/>
    <p:sldId id="260" r:id="rId5"/>
    <p:sldId id="263" r:id="rId6"/>
    <p:sldId id="267" r:id="rId7"/>
    <p:sldId id="268" r:id="rId8"/>
    <p:sldId id="269" r:id="rId9"/>
    <p:sldId id="262" r:id="rId10"/>
    <p:sldId id="274" r:id="rId11"/>
    <p:sldId id="271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D7E0E-5ED9-4FC7-B14A-6FB5A73E29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686FEB-6674-4431-AFCA-9B1FAB4EACA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attributes of Blacktech hotel are stored into their respective entities.</a:t>
          </a:r>
          <a:endParaRPr lang="en-US"/>
        </a:p>
      </dgm:t>
    </dgm:pt>
    <dgm:pt modelId="{48F53BE5-9C3F-4FC3-91FF-291E47A7320D}" type="parTrans" cxnId="{29E6922D-B017-4B6B-A7C5-64D9D6AC2C5A}">
      <dgm:prSet/>
      <dgm:spPr/>
      <dgm:t>
        <a:bodyPr/>
        <a:lstStyle/>
        <a:p>
          <a:endParaRPr lang="en-US"/>
        </a:p>
      </dgm:t>
    </dgm:pt>
    <dgm:pt modelId="{8F29C53E-28AA-4627-9831-40F7AE25DC55}" type="sibTrans" cxnId="{29E6922D-B017-4B6B-A7C5-64D9D6AC2C5A}">
      <dgm:prSet/>
      <dgm:spPr/>
      <dgm:t>
        <a:bodyPr/>
        <a:lstStyle/>
        <a:p>
          <a:endParaRPr lang="en-US"/>
        </a:p>
      </dgm:t>
    </dgm:pt>
    <dgm:pt modelId="{9E72FB7C-CE95-4A8D-A685-7A0DF34FACB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Each entity (Room, Request, Bookings, Menu) contains primary keys.</a:t>
          </a:r>
          <a:endParaRPr lang="en-US" dirty="0"/>
        </a:p>
      </dgm:t>
    </dgm:pt>
    <dgm:pt modelId="{79519469-45DE-44DA-9876-E55CD33A777A}" type="parTrans" cxnId="{546FEE0D-D21F-463B-AAB1-7CE0136B3442}">
      <dgm:prSet/>
      <dgm:spPr/>
      <dgm:t>
        <a:bodyPr/>
        <a:lstStyle/>
        <a:p>
          <a:endParaRPr lang="en-US"/>
        </a:p>
      </dgm:t>
    </dgm:pt>
    <dgm:pt modelId="{C80AD3B6-D93F-493A-AECE-C0C6C40B367F}" type="sibTrans" cxnId="{546FEE0D-D21F-463B-AAB1-7CE0136B3442}">
      <dgm:prSet/>
      <dgm:spPr/>
      <dgm:t>
        <a:bodyPr/>
        <a:lstStyle/>
        <a:p>
          <a:endParaRPr lang="en-US"/>
        </a:p>
      </dgm:t>
    </dgm:pt>
    <dgm:pt modelId="{98BD258E-432D-4EA2-857A-668AA575F1F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There is a many-to-many relationship between Request and Food Order. There is also a one-to-many relationship between Room and Food Order .</a:t>
          </a:r>
          <a:endParaRPr lang="en-US" dirty="0"/>
        </a:p>
      </dgm:t>
    </dgm:pt>
    <dgm:pt modelId="{0E1C9600-B07C-4354-8AB7-17C8B2A09077}" type="parTrans" cxnId="{D963CA4D-D376-4090-843D-07D96AF2F50A}">
      <dgm:prSet/>
      <dgm:spPr/>
      <dgm:t>
        <a:bodyPr/>
        <a:lstStyle/>
        <a:p>
          <a:endParaRPr lang="en-US"/>
        </a:p>
      </dgm:t>
    </dgm:pt>
    <dgm:pt modelId="{A5984A69-2218-4478-9CC2-698785E05CC2}" type="sibTrans" cxnId="{D963CA4D-D376-4090-843D-07D96AF2F50A}">
      <dgm:prSet/>
      <dgm:spPr/>
      <dgm:t>
        <a:bodyPr/>
        <a:lstStyle/>
        <a:p>
          <a:endParaRPr lang="en-US"/>
        </a:p>
      </dgm:t>
    </dgm:pt>
    <dgm:pt modelId="{444A5E9B-F57E-4639-9295-080497DF29A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There is a one-to-many relationship between Request and Booking, while Booking and Request has a one-to-one relationship.</a:t>
          </a:r>
          <a:endParaRPr lang="en-US" dirty="0"/>
        </a:p>
      </dgm:t>
    </dgm:pt>
    <dgm:pt modelId="{E7403301-63A1-4C3D-A482-5106DEEA88A0}" type="parTrans" cxnId="{4931E736-8CE8-47A4-BFAD-8B954377A180}">
      <dgm:prSet/>
      <dgm:spPr/>
      <dgm:t>
        <a:bodyPr/>
        <a:lstStyle/>
        <a:p>
          <a:endParaRPr lang="en-US"/>
        </a:p>
      </dgm:t>
    </dgm:pt>
    <dgm:pt modelId="{78ADFCFA-296A-4AE3-BC1A-3CA48704F3C1}" type="sibTrans" cxnId="{4931E736-8CE8-47A4-BFAD-8B954377A180}">
      <dgm:prSet/>
      <dgm:spPr/>
      <dgm:t>
        <a:bodyPr/>
        <a:lstStyle/>
        <a:p>
          <a:endParaRPr lang="en-US"/>
        </a:p>
      </dgm:t>
    </dgm:pt>
    <dgm:pt modelId="{768E4546-8C9E-4796-BA2F-49DAE7931B32}" type="pres">
      <dgm:prSet presAssocID="{622D7E0E-5ED9-4FC7-B14A-6FB5A73E2944}" presName="root" presStyleCnt="0">
        <dgm:presLayoutVars>
          <dgm:dir/>
          <dgm:resizeHandles val="exact"/>
        </dgm:presLayoutVars>
      </dgm:prSet>
      <dgm:spPr/>
    </dgm:pt>
    <dgm:pt modelId="{FE72C4D2-56AB-4A4A-8760-F4F13C8DEDE2}" type="pres">
      <dgm:prSet presAssocID="{F8686FEB-6674-4431-AFCA-9B1FAB4EACA8}" presName="compNode" presStyleCnt="0"/>
      <dgm:spPr/>
    </dgm:pt>
    <dgm:pt modelId="{0241AC43-6BBE-4EAA-A614-C309F77FE40B}" type="pres">
      <dgm:prSet presAssocID="{F8686FEB-6674-4431-AFCA-9B1FAB4EACA8}" presName="bgRect" presStyleLbl="bgShp" presStyleIdx="0" presStyleCnt="4"/>
      <dgm:spPr/>
    </dgm:pt>
    <dgm:pt modelId="{32C6926D-5C46-4482-9AC3-31304425DBBD}" type="pres">
      <dgm:prSet presAssocID="{F8686FEB-6674-4431-AFCA-9B1FAB4EAC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A0EF5BB-498E-483E-A8D3-D065BA782FBA}" type="pres">
      <dgm:prSet presAssocID="{F8686FEB-6674-4431-AFCA-9B1FAB4EACA8}" presName="spaceRect" presStyleCnt="0"/>
      <dgm:spPr/>
    </dgm:pt>
    <dgm:pt modelId="{263F8454-7433-4DCE-8DF0-039EAB04BE4C}" type="pres">
      <dgm:prSet presAssocID="{F8686FEB-6674-4431-AFCA-9B1FAB4EACA8}" presName="parTx" presStyleLbl="revTx" presStyleIdx="0" presStyleCnt="4">
        <dgm:presLayoutVars>
          <dgm:chMax val="0"/>
          <dgm:chPref val="0"/>
        </dgm:presLayoutVars>
      </dgm:prSet>
      <dgm:spPr/>
    </dgm:pt>
    <dgm:pt modelId="{5ACDA052-B9B9-4D00-B6D6-11CFD40B6DB7}" type="pres">
      <dgm:prSet presAssocID="{8F29C53E-28AA-4627-9831-40F7AE25DC55}" presName="sibTrans" presStyleCnt="0"/>
      <dgm:spPr/>
    </dgm:pt>
    <dgm:pt modelId="{A9CE40F1-0A12-4717-B64F-485F7BB7F28E}" type="pres">
      <dgm:prSet presAssocID="{9E72FB7C-CE95-4A8D-A685-7A0DF34FACB1}" presName="compNode" presStyleCnt="0"/>
      <dgm:spPr/>
    </dgm:pt>
    <dgm:pt modelId="{34C91862-C82C-43AE-9772-A5ABB7D9FC72}" type="pres">
      <dgm:prSet presAssocID="{9E72FB7C-CE95-4A8D-A685-7A0DF34FACB1}" presName="bgRect" presStyleLbl="bgShp" presStyleIdx="1" presStyleCnt="4"/>
      <dgm:spPr/>
    </dgm:pt>
    <dgm:pt modelId="{D4F2C2F9-174B-424E-81D1-0B12294D2BBA}" type="pres">
      <dgm:prSet presAssocID="{9E72FB7C-CE95-4A8D-A685-7A0DF34FAC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3029275-FFA2-4CF3-84AC-BAD5380DE686}" type="pres">
      <dgm:prSet presAssocID="{9E72FB7C-CE95-4A8D-A685-7A0DF34FACB1}" presName="spaceRect" presStyleCnt="0"/>
      <dgm:spPr/>
    </dgm:pt>
    <dgm:pt modelId="{3D5F8F7C-CA1D-47C9-9D26-7A766731F752}" type="pres">
      <dgm:prSet presAssocID="{9E72FB7C-CE95-4A8D-A685-7A0DF34FACB1}" presName="parTx" presStyleLbl="revTx" presStyleIdx="1" presStyleCnt="4">
        <dgm:presLayoutVars>
          <dgm:chMax val="0"/>
          <dgm:chPref val="0"/>
        </dgm:presLayoutVars>
      </dgm:prSet>
      <dgm:spPr/>
    </dgm:pt>
    <dgm:pt modelId="{E29C4453-AB7E-4B6C-A257-02000F62768E}" type="pres">
      <dgm:prSet presAssocID="{C80AD3B6-D93F-493A-AECE-C0C6C40B367F}" presName="sibTrans" presStyleCnt="0"/>
      <dgm:spPr/>
    </dgm:pt>
    <dgm:pt modelId="{BDDF0B8B-CD9F-4865-8452-69C3BE679F8F}" type="pres">
      <dgm:prSet presAssocID="{98BD258E-432D-4EA2-857A-668AA575F1F5}" presName="compNode" presStyleCnt="0"/>
      <dgm:spPr/>
    </dgm:pt>
    <dgm:pt modelId="{EAAAE333-9D7C-4B16-9E54-C4299CB70BF4}" type="pres">
      <dgm:prSet presAssocID="{98BD258E-432D-4EA2-857A-668AA575F1F5}" presName="bgRect" presStyleLbl="bgShp" presStyleIdx="2" presStyleCnt="4"/>
      <dgm:spPr/>
    </dgm:pt>
    <dgm:pt modelId="{4B6691F1-E1A0-44F6-82C8-EFB8F8D74F49}" type="pres">
      <dgm:prSet presAssocID="{98BD258E-432D-4EA2-857A-668AA575F1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29C5A30-E094-41D2-8B76-5604FFDFF01B}" type="pres">
      <dgm:prSet presAssocID="{98BD258E-432D-4EA2-857A-668AA575F1F5}" presName="spaceRect" presStyleCnt="0"/>
      <dgm:spPr/>
    </dgm:pt>
    <dgm:pt modelId="{9E9BEA76-7080-4A21-BF66-1F62F887F58B}" type="pres">
      <dgm:prSet presAssocID="{98BD258E-432D-4EA2-857A-668AA575F1F5}" presName="parTx" presStyleLbl="revTx" presStyleIdx="2" presStyleCnt="4">
        <dgm:presLayoutVars>
          <dgm:chMax val="0"/>
          <dgm:chPref val="0"/>
        </dgm:presLayoutVars>
      </dgm:prSet>
      <dgm:spPr/>
    </dgm:pt>
    <dgm:pt modelId="{3E333573-51BF-4585-B806-3A7DB8D64D41}" type="pres">
      <dgm:prSet presAssocID="{A5984A69-2218-4478-9CC2-698785E05CC2}" presName="sibTrans" presStyleCnt="0"/>
      <dgm:spPr/>
    </dgm:pt>
    <dgm:pt modelId="{89F44397-767B-4F38-88E8-755002790E4F}" type="pres">
      <dgm:prSet presAssocID="{444A5E9B-F57E-4639-9295-080497DF29A4}" presName="compNode" presStyleCnt="0"/>
      <dgm:spPr/>
    </dgm:pt>
    <dgm:pt modelId="{6BB00FD3-C1DE-4826-B653-14B324F7CF40}" type="pres">
      <dgm:prSet presAssocID="{444A5E9B-F57E-4639-9295-080497DF29A4}" presName="bgRect" presStyleLbl="bgShp" presStyleIdx="3" presStyleCnt="4"/>
      <dgm:spPr/>
    </dgm:pt>
    <dgm:pt modelId="{65A0285D-F309-4217-ACC1-89B866532603}" type="pres">
      <dgm:prSet presAssocID="{444A5E9B-F57E-4639-9295-080497DF29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6AA3D74-301D-4C48-BE62-0CD4866C85D4}" type="pres">
      <dgm:prSet presAssocID="{444A5E9B-F57E-4639-9295-080497DF29A4}" presName="spaceRect" presStyleCnt="0"/>
      <dgm:spPr/>
    </dgm:pt>
    <dgm:pt modelId="{CAC7EF16-D4A9-4A01-8645-3FE708E1982B}" type="pres">
      <dgm:prSet presAssocID="{444A5E9B-F57E-4639-9295-080497DF29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6FEE0D-D21F-463B-AAB1-7CE0136B3442}" srcId="{622D7E0E-5ED9-4FC7-B14A-6FB5A73E2944}" destId="{9E72FB7C-CE95-4A8D-A685-7A0DF34FACB1}" srcOrd="1" destOrd="0" parTransId="{79519469-45DE-44DA-9876-E55CD33A777A}" sibTransId="{C80AD3B6-D93F-493A-AECE-C0C6C40B367F}"/>
    <dgm:cxn modelId="{29E6922D-B017-4B6B-A7C5-64D9D6AC2C5A}" srcId="{622D7E0E-5ED9-4FC7-B14A-6FB5A73E2944}" destId="{F8686FEB-6674-4431-AFCA-9B1FAB4EACA8}" srcOrd="0" destOrd="0" parTransId="{48F53BE5-9C3F-4FC3-91FF-291E47A7320D}" sibTransId="{8F29C53E-28AA-4627-9831-40F7AE25DC55}"/>
    <dgm:cxn modelId="{4931E736-8CE8-47A4-BFAD-8B954377A180}" srcId="{622D7E0E-5ED9-4FC7-B14A-6FB5A73E2944}" destId="{444A5E9B-F57E-4639-9295-080497DF29A4}" srcOrd="3" destOrd="0" parTransId="{E7403301-63A1-4C3D-A482-5106DEEA88A0}" sibTransId="{78ADFCFA-296A-4AE3-BC1A-3CA48704F3C1}"/>
    <dgm:cxn modelId="{66978064-F79D-4BCC-B66F-1647477E407D}" type="presOf" srcId="{444A5E9B-F57E-4639-9295-080497DF29A4}" destId="{CAC7EF16-D4A9-4A01-8645-3FE708E1982B}" srcOrd="0" destOrd="0" presId="urn:microsoft.com/office/officeart/2018/2/layout/IconVerticalSolidList"/>
    <dgm:cxn modelId="{9BCDEB44-A2D5-419E-BBE4-9CDA6940CDEF}" type="presOf" srcId="{9E72FB7C-CE95-4A8D-A685-7A0DF34FACB1}" destId="{3D5F8F7C-CA1D-47C9-9D26-7A766731F752}" srcOrd="0" destOrd="0" presId="urn:microsoft.com/office/officeart/2018/2/layout/IconVerticalSolidList"/>
    <dgm:cxn modelId="{D963CA4D-D376-4090-843D-07D96AF2F50A}" srcId="{622D7E0E-5ED9-4FC7-B14A-6FB5A73E2944}" destId="{98BD258E-432D-4EA2-857A-668AA575F1F5}" srcOrd="2" destOrd="0" parTransId="{0E1C9600-B07C-4354-8AB7-17C8B2A09077}" sibTransId="{A5984A69-2218-4478-9CC2-698785E05CC2}"/>
    <dgm:cxn modelId="{C0E48758-0518-4521-B06E-3B0F2FF743FB}" type="presOf" srcId="{622D7E0E-5ED9-4FC7-B14A-6FB5A73E2944}" destId="{768E4546-8C9E-4796-BA2F-49DAE7931B32}" srcOrd="0" destOrd="0" presId="urn:microsoft.com/office/officeart/2018/2/layout/IconVerticalSolidList"/>
    <dgm:cxn modelId="{D2028887-A56F-4CB7-BFF7-53ADF2B9E888}" type="presOf" srcId="{98BD258E-432D-4EA2-857A-668AA575F1F5}" destId="{9E9BEA76-7080-4A21-BF66-1F62F887F58B}" srcOrd="0" destOrd="0" presId="urn:microsoft.com/office/officeart/2018/2/layout/IconVerticalSolidList"/>
    <dgm:cxn modelId="{A2601A94-18E1-4A7F-BFC4-4903AC6B8C9C}" type="presOf" srcId="{F8686FEB-6674-4431-AFCA-9B1FAB4EACA8}" destId="{263F8454-7433-4DCE-8DF0-039EAB04BE4C}" srcOrd="0" destOrd="0" presId="urn:microsoft.com/office/officeart/2018/2/layout/IconVerticalSolidList"/>
    <dgm:cxn modelId="{9DDFBB94-DEC1-476D-9E14-84479AD9598F}" type="presParOf" srcId="{768E4546-8C9E-4796-BA2F-49DAE7931B32}" destId="{FE72C4D2-56AB-4A4A-8760-F4F13C8DEDE2}" srcOrd="0" destOrd="0" presId="urn:microsoft.com/office/officeart/2018/2/layout/IconVerticalSolidList"/>
    <dgm:cxn modelId="{0B485464-164C-440C-B9BF-35B92EE997CC}" type="presParOf" srcId="{FE72C4D2-56AB-4A4A-8760-F4F13C8DEDE2}" destId="{0241AC43-6BBE-4EAA-A614-C309F77FE40B}" srcOrd="0" destOrd="0" presId="urn:microsoft.com/office/officeart/2018/2/layout/IconVerticalSolidList"/>
    <dgm:cxn modelId="{8E42056A-76D0-4793-9425-AF82E1607F43}" type="presParOf" srcId="{FE72C4D2-56AB-4A4A-8760-F4F13C8DEDE2}" destId="{32C6926D-5C46-4482-9AC3-31304425DBBD}" srcOrd="1" destOrd="0" presId="urn:microsoft.com/office/officeart/2018/2/layout/IconVerticalSolidList"/>
    <dgm:cxn modelId="{44DEA98F-A054-4E66-A403-4FA9EE01752D}" type="presParOf" srcId="{FE72C4D2-56AB-4A4A-8760-F4F13C8DEDE2}" destId="{5A0EF5BB-498E-483E-A8D3-D065BA782FBA}" srcOrd="2" destOrd="0" presId="urn:microsoft.com/office/officeart/2018/2/layout/IconVerticalSolidList"/>
    <dgm:cxn modelId="{EA4AE84F-DCD3-406F-92DF-A49D6ACD9580}" type="presParOf" srcId="{FE72C4D2-56AB-4A4A-8760-F4F13C8DEDE2}" destId="{263F8454-7433-4DCE-8DF0-039EAB04BE4C}" srcOrd="3" destOrd="0" presId="urn:microsoft.com/office/officeart/2018/2/layout/IconVerticalSolidList"/>
    <dgm:cxn modelId="{DAF1925F-CC91-493E-988C-E942A0E46BDE}" type="presParOf" srcId="{768E4546-8C9E-4796-BA2F-49DAE7931B32}" destId="{5ACDA052-B9B9-4D00-B6D6-11CFD40B6DB7}" srcOrd="1" destOrd="0" presId="urn:microsoft.com/office/officeart/2018/2/layout/IconVerticalSolidList"/>
    <dgm:cxn modelId="{7F579C1D-5B36-47B2-B642-452DDB89F962}" type="presParOf" srcId="{768E4546-8C9E-4796-BA2F-49DAE7931B32}" destId="{A9CE40F1-0A12-4717-B64F-485F7BB7F28E}" srcOrd="2" destOrd="0" presId="urn:microsoft.com/office/officeart/2018/2/layout/IconVerticalSolidList"/>
    <dgm:cxn modelId="{425A64A8-100B-4668-8E37-671BB5ABF80F}" type="presParOf" srcId="{A9CE40F1-0A12-4717-B64F-485F7BB7F28E}" destId="{34C91862-C82C-43AE-9772-A5ABB7D9FC72}" srcOrd="0" destOrd="0" presId="urn:microsoft.com/office/officeart/2018/2/layout/IconVerticalSolidList"/>
    <dgm:cxn modelId="{EE409089-DF1D-4952-9EB5-214310957FDD}" type="presParOf" srcId="{A9CE40F1-0A12-4717-B64F-485F7BB7F28E}" destId="{D4F2C2F9-174B-424E-81D1-0B12294D2BBA}" srcOrd="1" destOrd="0" presId="urn:microsoft.com/office/officeart/2018/2/layout/IconVerticalSolidList"/>
    <dgm:cxn modelId="{4AD4A26B-2D9F-4A6A-ACE2-8E33B9E10B9B}" type="presParOf" srcId="{A9CE40F1-0A12-4717-B64F-485F7BB7F28E}" destId="{C3029275-FFA2-4CF3-84AC-BAD5380DE686}" srcOrd="2" destOrd="0" presId="urn:microsoft.com/office/officeart/2018/2/layout/IconVerticalSolidList"/>
    <dgm:cxn modelId="{6D1909EB-24E8-48AD-A688-85455AF53B7E}" type="presParOf" srcId="{A9CE40F1-0A12-4717-B64F-485F7BB7F28E}" destId="{3D5F8F7C-CA1D-47C9-9D26-7A766731F752}" srcOrd="3" destOrd="0" presId="urn:microsoft.com/office/officeart/2018/2/layout/IconVerticalSolidList"/>
    <dgm:cxn modelId="{48BF4099-D878-43DC-AE08-E4B6977D7404}" type="presParOf" srcId="{768E4546-8C9E-4796-BA2F-49DAE7931B32}" destId="{E29C4453-AB7E-4B6C-A257-02000F62768E}" srcOrd="3" destOrd="0" presId="urn:microsoft.com/office/officeart/2018/2/layout/IconVerticalSolidList"/>
    <dgm:cxn modelId="{94EB64B1-BE55-4654-AC5F-44AA1EE7B1F6}" type="presParOf" srcId="{768E4546-8C9E-4796-BA2F-49DAE7931B32}" destId="{BDDF0B8B-CD9F-4865-8452-69C3BE679F8F}" srcOrd="4" destOrd="0" presId="urn:microsoft.com/office/officeart/2018/2/layout/IconVerticalSolidList"/>
    <dgm:cxn modelId="{269DC54A-E3A4-4900-97E8-54557D5A3097}" type="presParOf" srcId="{BDDF0B8B-CD9F-4865-8452-69C3BE679F8F}" destId="{EAAAE333-9D7C-4B16-9E54-C4299CB70BF4}" srcOrd="0" destOrd="0" presId="urn:microsoft.com/office/officeart/2018/2/layout/IconVerticalSolidList"/>
    <dgm:cxn modelId="{AFA3D995-EE77-438B-B88C-68D0EBE176E0}" type="presParOf" srcId="{BDDF0B8B-CD9F-4865-8452-69C3BE679F8F}" destId="{4B6691F1-E1A0-44F6-82C8-EFB8F8D74F49}" srcOrd="1" destOrd="0" presId="urn:microsoft.com/office/officeart/2018/2/layout/IconVerticalSolidList"/>
    <dgm:cxn modelId="{B9896DC2-5188-4B51-8DB4-4C6F5EBBFA29}" type="presParOf" srcId="{BDDF0B8B-CD9F-4865-8452-69C3BE679F8F}" destId="{529C5A30-E094-41D2-8B76-5604FFDFF01B}" srcOrd="2" destOrd="0" presId="urn:microsoft.com/office/officeart/2018/2/layout/IconVerticalSolidList"/>
    <dgm:cxn modelId="{05453E06-1B03-48F1-8234-7F0864F0081F}" type="presParOf" srcId="{BDDF0B8B-CD9F-4865-8452-69C3BE679F8F}" destId="{9E9BEA76-7080-4A21-BF66-1F62F887F58B}" srcOrd="3" destOrd="0" presId="urn:microsoft.com/office/officeart/2018/2/layout/IconVerticalSolidList"/>
    <dgm:cxn modelId="{04D0DB2F-98F2-43E0-9C09-FE6960D4E549}" type="presParOf" srcId="{768E4546-8C9E-4796-BA2F-49DAE7931B32}" destId="{3E333573-51BF-4585-B806-3A7DB8D64D41}" srcOrd="5" destOrd="0" presId="urn:microsoft.com/office/officeart/2018/2/layout/IconVerticalSolidList"/>
    <dgm:cxn modelId="{53A4B0FF-4B0E-4454-9FF8-EFD62070FFB7}" type="presParOf" srcId="{768E4546-8C9E-4796-BA2F-49DAE7931B32}" destId="{89F44397-767B-4F38-88E8-755002790E4F}" srcOrd="6" destOrd="0" presId="urn:microsoft.com/office/officeart/2018/2/layout/IconVerticalSolidList"/>
    <dgm:cxn modelId="{5EAD64F9-BEAF-448B-A0ED-1B70DBA07363}" type="presParOf" srcId="{89F44397-767B-4F38-88E8-755002790E4F}" destId="{6BB00FD3-C1DE-4826-B653-14B324F7CF40}" srcOrd="0" destOrd="0" presId="urn:microsoft.com/office/officeart/2018/2/layout/IconVerticalSolidList"/>
    <dgm:cxn modelId="{2DBCB263-7AAC-48FF-BEB2-4F15FBBA0943}" type="presParOf" srcId="{89F44397-767B-4F38-88E8-755002790E4F}" destId="{65A0285D-F309-4217-ACC1-89B866532603}" srcOrd="1" destOrd="0" presId="urn:microsoft.com/office/officeart/2018/2/layout/IconVerticalSolidList"/>
    <dgm:cxn modelId="{9577B631-489D-415F-B985-462674B3CC5E}" type="presParOf" srcId="{89F44397-767B-4F38-88E8-755002790E4F}" destId="{C6AA3D74-301D-4C48-BE62-0CD4866C85D4}" srcOrd="2" destOrd="0" presId="urn:microsoft.com/office/officeart/2018/2/layout/IconVerticalSolidList"/>
    <dgm:cxn modelId="{A213D6AD-C4A0-49EC-B98B-2D67764CCE75}" type="presParOf" srcId="{89F44397-767B-4F38-88E8-755002790E4F}" destId="{CAC7EF16-D4A9-4A01-8645-3FE708E198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04410-34B0-4D9A-8768-D764A2F12A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804B88-D403-4083-9B1D-376A4A3370DD}">
      <dgm:prSet/>
      <dgm:spPr/>
      <dgm:t>
        <a:bodyPr/>
        <a:lstStyle/>
        <a:p>
          <a:r>
            <a:rPr lang="en-CA"/>
            <a:t>Food Order by Date</a:t>
          </a:r>
          <a:endParaRPr lang="en-US"/>
        </a:p>
      </dgm:t>
    </dgm:pt>
    <dgm:pt modelId="{784D9211-6891-4C5E-9C1F-6A03E200B0A7}" type="parTrans" cxnId="{D48933FC-9491-4152-BC7A-28DF5FDD9EA1}">
      <dgm:prSet/>
      <dgm:spPr/>
      <dgm:t>
        <a:bodyPr/>
        <a:lstStyle/>
        <a:p>
          <a:endParaRPr lang="en-US"/>
        </a:p>
      </dgm:t>
    </dgm:pt>
    <dgm:pt modelId="{AD69C43B-047D-4CC8-AE38-687808EA908C}" type="sibTrans" cxnId="{D48933FC-9491-4152-BC7A-28DF5FDD9EA1}">
      <dgm:prSet/>
      <dgm:spPr/>
      <dgm:t>
        <a:bodyPr/>
        <a:lstStyle/>
        <a:p>
          <a:endParaRPr lang="en-US"/>
        </a:p>
      </dgm:t>
    </dgm:pt>
    <dgm:pt modelId="{0535F347-8E32-4DC4-879F-3CFDD20225C6}">
      <dgm:prSet/>
      <dgm:spPr/>
      <dgm:t>
        <a:bodyPr/>
        <a:lstStyle/>
        <a:p>
          <a:r>
            <a:rPr lang="en-CA" dirty="0"/>
            <a:t>Consistent fluctuation of food orders occurred daily and monthly throughout the quarter.</a:t>
          </a:r>
          <a:endParaRPr lang="en-US" dirty="0"/>
        </a:p>
      </dgm:t>
    </dgm:pt>
    <dgm:pt modelId="{EA6CB2C7-B525-475A-AE81-5812EEE72480}" type="parTrans" cxnId="{8FCA8DA0-BAEF-4B4D-BEB0-5A8589B99EAC}">
      <dgm:prSet/>
      <dgm:spPr/>
      <dgm:t>
        <a:bodyPr/>
        <a:lstStyle/>
        <a:p>
          <a:endParaRPr lang="en-US"/>
        </a:p>
      </dgm:t>
    </dgm:pt>
    <dgm:pt modelId="{6241D525-981A-4BAF-BEE6-3FDF67FF4953}" type="sibTrans" cxnId="{8FCA8DA0-BAEF-4B4D-BEB0-5A8589B99EAC}">
      <dgm:prSet/>
      <dgm:spPr/>
      <dgm:t>
        <a:bodyPr/>
        <a:lstStyle/>
        <a:p>
          <a:endParaRPr lang="en-US"/>
        </a:p>
      </dgm:t>
    </dgm:pt>
    <dgm:pt modelId="{CB340F2D-A927-41DB-B908-F6D117E59172}">
      <dgm:prSet/>
      <dgm:spPr/>
      <dgm:t>
        <a:bodyPr/>
        <a:lstStyle/>
        <a:p>
          <a:r>
            <a:rPr lang="en-CA"/>
            <a:t>Food Order and Revenue by Menu_Name</a:t>
          </a:r>
          <a:endParaRPr lang="en-US"/>
        </a:p>
      </dgm:t>
    </dgm:pt>
    <dgm:pt modelId="{8CE20571-20AC-4145-96EE-37A3CBC611CA}" type="parTrans" cxnId="{F15381C5-9864-4DAB-986A-46A7BED6745F}">
      <dgm:prSet/>
      <dgm:spPr/>
      <dgm:t>
        <a:bodyPr/>
        <a:lstStyle/>
        <a:p>
          <a:endParaRPr lang="en-US"/>
        </a:p>
      </dgm:t>
    </dgm:pt>
    <dgm:pt modelId="{CA5703F7-701D-4B09-9BE8-BE76A9417D95}" type="sibTrans" cxnId="{F15381C5-9864-4DAB-986A-46A7BED6745F}">
      <dgm:prSet/>
      <dgm:spPr/>
      <dgm:t>
        <a:bodyPr/>
        <a:lstStyle/>
        <a:p>
          <a:endParaRPr lang="en-US"/>
        </a:p>
      </dgm:t>
    </dgm:pt>
    <dgm:pt modelId="{04EE810A-DC4D-4235-8828-CD5814EF3948}">
      <dgm:prSet/>
      <dgm:spPr/>
      <dgm:t>
        <a:bodyPr/>
        <a:lstStyle/>
        <a:p>
          <a:r>
            <a:rPr lang="en-CA" dirty="0"/>
            <a:t>Steak N stuff takes the lead in menu, surf n turf is second highest, while tea and soft drinks are least on the list.</a:t>
          </a:r>
          <a:endParaRPr lang="en-US" dirty="0"/>
        </a:p>
      </dgm:t>
    </dgm:pt>
    <dgm:pt modelId="{4E842EE8-FA2E-4B32-8E62-ACCA17F24999}" type="parTrans" cxnId="{212E9403-E060-418A-AE69-78249738E664}">
      <dgm:prSet/>
      <dgm:spPr/>
      <dgm:t>
        <a:bodyPr/>
        <a:lstStyle/>
        <a:p>
          <a:endParaRPr lang="en-US"/>
        </a:p>
      </dgm:t>
    </dgm:pt>
    <dgm:pt modelId="{C1DA539E-B8EA-4E45-B070-A2FF7E9BCB8C}" type="sibTrans" cxnId="{212E9403-E060-418A-AE69-78249738E664}">
      <dgm:prSet/>
      <dgm:spPr/>
      <dgm:t>
        <a:bodyPr/>
        <a:lstStyle/>
        <a:p>
          <a:endParaRPr lang="en-US"/>
        </a:p>
      </dgm:t>
    </dgm:pt>
    <dgm:pt modelId="{64AEC8D7-3D8D-4DED-9E91-B0987133D245}">
      <dgm:prSet/>
      <dgm:spPr/>
      <dgm:t>
        <a:bodyPr/>
        <a:lstStyle/>
        <a:p>
          <a:r>
            <a:rPr lang="en-CA" dirty="0"/>
            <a:t>The more menu orders available, the more food revenue Blacktech hotel has.</a:t>
          </a:r>
          <a:endParaRPr lang="en-US" dirty="0"/>
        </a:p>
      </dgm:t>
    </dgm:pt>
    <dgm:pt modelId="{48BA8A44-4A61-4794-80D7-4B5D07C73288}" type="parTrans" cxnId="{F69E7D3F-3604-4954-9495-C1EAAC85E2F4}">
      <dgm:prSet/>
      <dgm:spPr/>
      <dgm:t>
        <a:bodyPr/>
        <a:lstStyle/>
        <a:p>
          <a:endParaRPr lang="en-US"/>
        </a:p>
      </dgm:t>
    </dgm:pt>
    <dgm:pt modelId="{31DB80CC-88DD-4470-AE8C-4A3BAAE439CD}" type="sibTrans" cxnId="{F69E7D3F-3604-4954-9495-C1EAAC85E2F4}">
      <dgm:prSet/>
      <dgm:spPr/>
      <dgm:t>
        <a:bodyPr/>
        <a:lstStyle/>
        <a:p>
          <a:endParaRPr lang="en-US"/>
        </a:p>
      </dgm:t>
    </dgm:pt>
    <dgm:pt modelId="{6A551577-98A2-49BE-B373-5B10BF1FEB94}">
      <dgm:prSet/>
      <dgm:spPr/>
      <dgm:t>
        <a:bodyPr/>
        <a:lstStyle/>
        <a:p>
          <a:r>
            <a:rPr lang="en-CA"/>
            <a:t>Food Order and Revenue by Room Type</a:t>
          </a:r>
          <a:endParaRPr lang="en-US"/>
        </a:p>
      </dgm:t>
    </dgm:pt>
    <dgm:pt modelId="{199270D1-E3B2-4F4D-86D3-FC4ABCE5E5A8}" type="parTrans" cxnId="{D577A42A-3C79-4B96-8B4B-14830537D05B}">
      <dgm:prSet/>
      <dgm:spPr/>
      <dgm:t>
        <a:bodyPr/>
        <a:lstStyle/>
        <a:p>
          <a:endParaRPr lang="en-US"/>
        </a:p>
      </dgm:t>
    </dgm:pt>
    <dgm:pt modelId="{82113211-6C07-4D8D-BE76-F75D622A0E05}" type="sibTrans" cxnId="{D577A42A-3C79-4B96-8B4B-14830537D05B}">
      <dgm:prSet/>
      <dgm:spPr/>
      <dgm:t>
        <a:bodyPr/>
        <a:lstStyle/>
        <a:p>
          <a:endParaRPr lang="en-US"/>
        </a:p>
      </dgm:t>
    </dgm:pt>
    <dgm:pt modelId="{BBA07F87-1EA5-4965-8433-3824EAA21030}">
      <dgm:prSet/>
      <dgm:spPr/>
      <dgm:t>
        <a:bodyPr/>
        <a:lstStyle/>
        <a:p>
          <a:r>
            <a:rPr lang="en-CA" dirty="0"/>
            <a:t>Conference room largely makes up 48.49% of revenue plus 5.52% in food order. </a:t>
          </a:r>
          <a:endParaRPr lang="en-US" dirty="0"/>
        </a:p>
      </dgm:t>
    </dgm:pt>
    <dgm:pt modelId="{4EF1948A-A4CC-452C-8870-E4D4D7543C45}" type="parTrans" cxnId="{BD477BF7-7779-44B1-B72D-0952FBCDF1D3}">
      <dgm:prSet/>
      <dgm:spPr/>
      <dgm:t>
        <a:bodyPr/>
        <a:lstStyle/>
        <a:p>
          <a:endParaRPr lang="en-US"/>
        </a:p>
      </dgm:t>
    </dgm:pt>
    <dgm:pt modelId="{D66878A5-C94C-4A6F-84A5-9A67C88593A2}" type="sibTrans" cxnId="{BD477BF7-7779-44B1-B72D-0952FBCDF1D3}">
      <dgm:prSet/>
      <dgm:spPr/>
      <dgm:t>
        <a:bodyPr/>
        <a:lstStyle/>
        <a:p>
          <a:endParaRPr lang="en-US"/>
        </a:p>
      </dgm:t>
    </dgm:pt>
    <dgm:pt modelId="{F37EE873-6C91-428C-8F97-E60926F37261}">
      <dgm:prSet/>
      <dgm:spPr/>
      <dgm:t>
        <a:bodyPr/>
        <a:lstStyle/>
        <a:p>
          <a:r>
            <a:rPr lang="en-CA" dirty="0"/>
            <a:t>Double room makes up 1.2% of revenue. </a:t>
          </a:r>
          <a:endParaRPr lang="en-US" dirty="0"/>
        </a:p>
      </dgm:t>
    </dgm:pt>
    <dgm:pt modelId="{D283B05A-BE09-408F-80B6-024466515327}" type="parTrans" cxnId="{B9EFC098-4EDE-4355-BA75-867F179300F7}">
      <dgm:prSet/>
      <dgm:spPr/>
      <dgm:t>
        <a:bodyPr/>
        <a:lstStyle/>
        <a:p>
          <a:endParaRPr lang="en-US"/>
        </a:p>
      </dgm:t>
    </dgm:pt>
    <dgm:pt modelId="{D4FA6E64-AA5F-4683-B421-DEB194547FF9}" type="sibTrans" cxnId="{B9EFC098-4EDE-4355-BA75-867F179300F7}">
      <dgm:prSet/>
      <dgm:spPr/>
      <dgm:t>
        <a:bodyPr/>
        <a:lstStyle/>
        <a:p>
          <a:endParaRPr lang="en-US"/>
        </a:p>
      </dgm:t>
    </dgm:pt>
    <dgm:pt modelId="{653168C3-34D1-4B9C-94D0-8D130D03D2D1}">
      <dgm:prSet/>
      <dgm:spPr/>
      <dgm:t>
        <a:bodyPr/>
        <a:lstStyle/>
        <a:p>
          <a:r>
            <a:rPr lang="en-CA"/>
            <a:t>Food Order by Month and Food Category</a:t>
          </a:r>
          <a:endParaRPr lang="en-US"/>
        </a:p>
      </dgm:t>
    </dgm:pt>
    <dgm:pt modelId="{891547AE-EF9D-49FB-A32C-31F262305E71}" type="parTrans" cxnId="{E644DF75-5A31-4164-A1ED-1EDD6FE99059}">
      <dgm:prSet/>
      <dgm:spPr/>
      <dgm:t>
        <a:bodyPr/>
        <a:lstStyle/>
        <a:p>
          <a:endParaRPr lang="en-US"/>
        </a:p>
      </dgm:t>
    </dgm:pt>
    <dgm:pt modelId="{0A7CD02F-6235-4896-BE7E-3D7297B68A2C}" type="sibTrans" cxnId="{E644DF75-5A31-4164-A1ED-1EDD6FE99059}">
      <dgm:prSet/>
      <dgm:spPr/>
      <dgm:t>
        <a:bodyPr/>
        <a:lstStyle/>
        <a:p>
          <a:endParaRPr lang="en-US"/>
        </a:p>
      </dgm:t>
    </dgm:pt>
    <dgm:pt modelId="{5960F090-6EC3-47E7-A266-66675F0E898D}">
      <dgm:prSet/>
      <dgm:spPr/>
      <dgm:t>
        <a:bodyPr/>
        <a:lstStyle/>
        <a:p>
          <a:r>
            <a:rPr lang="en-CA" dirty="0"/>
            <a:t>It is observed that Dinner was in high demand in Q1, followed by Drinks.</a:t>
          </a:r>
          <a:endParaRPr lang="en-US" dirty="0"/>
        </a:p>
      </dgm:t>
    </dgm:pt>
    <dgm:pt modelId="{34351AEA-8480-411B-AA7C-3BC8189F4431}" type="parTrans" cxnId="{11EA22CA-BD7F-459B-B3ED-0B57F0DE5513}">
      <dgm:prSet/>
      <dgm:spPr/>
      <dgm:t>
        <a:bodyPr/>
        <a:lstStyle/>
        <a:p>
          <a:endParaRPr lang="en-US"/>
        </a:p>
      </dgm:t>
    </dgm:pt>
    <dgm:pt modelId="{9048BE1E-E1F9-43AA-A5F8-90D7BD17D0F7}" type="sibTrans" cxnId="{11EA22CA-BD7F-459B-B3ED-0B57F0DE5513}">
      <dgm:prSet/>
      <dgm:spPr/>
      <dgm:t>
        <a:bodyPr/>
        <a:lstStyle/>
        <a:p>
          <a:endParaRPr lang="en-US"/>
        </a:p>
      </dgm:t>
    </dgm:pt>
    <dgm:pt modelId="{C9232169-73DB-48B4-A319-0E9A63C95F3E}">
      <dgm:prSet/>
      <dgm:spPr/>
      <dgm:t>
        <a:bodyPr/>
        <a:lstStyle/>
        <a:p>
          <a:r>
            <a:rPr lang="en-CA" dirty="0"/>
            <a:t>The  least category is alcoholic drinks for all months, except in February, where there is a tie with lunch.</a:t>
          </a:r>
          <a:endParaRPr lang="en-US" dirty="0"/>
        </a:p>
      </dgm:t>
    </dgm:pt>
    <dgm:pt modelId="{27BC450C-9FC0-4EF3-852C-F7CB4C5C7DD7}" type="parTrans" cxnId="{C53CF0E8-30AD-4D37-9B2B-EC395231D7E7}">
      <dgm:prSet/>
      <dgm:spPr/>
      <dgm:t>
        <a:bodyPr/>
        <a:lstStyle/>
        <a:p>
          <a:endParaRPr lang="en-US"/>
        </a:p>
      </dgm:t>
    </dgm:pt>
    <dgm:pt modelId="{962DDA3C-ED11-45E8-8114-C4EC56103F8B}" type="sibTrans" cxnId="{C53CF0E8-30AD-4D37-9B2B-EC395231D7E7}">
      <dgm:prSet/>
      <dgm:spPr/>
      <dgm:t>
        <a:bodyPr/>
        <a:lstStyle/>
        <a:p>
          <a:endParaRPr lang="en-US"/>
        </a:p>
      </dgm:t>
    </dgm:pt>
    <dgm:pt modelId="{5C099AC3-C626-4F2A-A22B-8BBEC1BB8F43}" type="pres">
      <dgm:prSet presAssocID="{F8304410-34B0-4D9A-8768-D764A2F12A3B}" presName="linear" presStyleCnt="0">
        <dgm:presLayoutVars>
          <dgm:dir/>
          <dgm:animLvl val="lvl"/>
          <dgm:resizeHandles val="exact"/>
        </dgm:presLayoutVars>
      </dgm:prSet>
      <dgm:spPr/>
    </dgm:pt>
    <dgm:pt modelId="{579C2F6B-5910-4E40-A1CB-9274FDDF3832}" type="pres">
      <dgm:prSet presAssocID="{B9804B88-D403-4083-9B1D-376A4A3370DD}" presName="parentLin" presStyleCnt="0"/>
      <dgm:spPr/>
    </dgm:pt>
    <dgm:pt modelId="{CE093B20-A981-4CDE-BE0A-9BD14FF01AA1}" type="pres">
      <dgm:prSet presAssocID="{B9804B88-D403-4083-9B1D-376A4A3370DD}" presName="parentLeftMargin" presStyleLbl="node1" presStyleIdx="0" presStyleCnt="4"/>
      <dgm:spPr/>
    </dgm:pt>
    <dgm:pt modelId="{E4B6EEE5-5AD3-45EB-87F7-3A2D0AFBA15F}" type="pres">
      <dgm:prSet presAssocID="{B9804B88-D403-4083-9B1D-376A4A3370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69A67B-579F-4C80-9F04-0E4AB12D92BD}" type="pres">
      <dgm:prSet presAssocID="{B9804B88-D403-4083-9B1D-376A4A3370DD}" presName="negativeSpace" presStyleCnt="0"/>
      <dgm:spPr/>
    </dgm:pt>
    <dgm:pt modelId="{0A135EB0-D1F9-4358-BA06-7DE0D717284F}" type="pres">
      <dgm:prSet presAssocID="{B9804B88-D403-4083-9B1D-376A4A3370DD}" presName="childText" presStyleLbl="conFgAcc1" presStyleIdx="0" presStyleCnt="4">
        <dgm:presLayoutVars>
          <dgm:bulletEnabled val="1"/>
        </dgm:presLayoutVars>
      </dgm:prSet>
      <dgm:spPr/>
    </dgm:pt>
    <dgm:pt modelId="{DA249791-83B1-42CD-8E7A-7D6FE397A912}" type="pres">
      <dgm:prSet presAssocID="{AD69C43B-047D-4CC8-AE38-687808EA908C}" presName="spaceBetweenRectangles" presStyleCnt="0"/>
      <dgm:spPr/>
    </dgm:pt>
    <dgm:pt modelId="{A61232DE-EBB4-47BC-BE19-5A56706DF6A8}" type="pres">
      <dgm:prSet presAssocID="{CB340F2D-A927-41DB-B908-F6D117E59172}" presName="parentLin" presStyleCnt="0"/>
      <dgm:spPr/>
    </dgm:pt>
    <dgm:pt modelId="{095FDCBC-F480-4C78-BF5F-6CD41F000919}" type="pres">
      <dgm:prSet presAssocID="{CB340F2D-A927-41DB-B908-F6D117E59172}" presName="parentLeftMargin" presStyleLbl="node1" presStyleIdx="0" presStyleCnt="4"/>
      <dgm:spPr/>
    </dgm:pt>
    <dgm:pt modelId="{8FA32F3F-91C3-45C9-9A87-74F023ECA755}" type="pres">
      <dgm:prSet presAssocID="{CB340F2D-A927-41DB-B908-F6D117E591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D39E6D-DB9B-4C88-84AE-864666B2CB53}" type="pres">
      <dgm:prSet presAssocID="{CB340F2D-A927-41DB-B908-F6D117E59172}" presName="negativeSpace" presStyleCnt="0"/>
      <dgm:spPr/>
    </dgm:pt>
    <dgm:pt modelId="{6BC43EF5-E5D6-4154-BAEF-DCE7F28DEB57}" type="pres">
      <dgm:prSet presAssocID="{CB340F2D-A927-41DB-B908-F6D117E59172}" presName="childText" presStyleLbl="conFgAcc1" presStyleIdx="1" presStyleCnt="4">
        <dgm:presLayoutVars>
          <dgm:bulletEnabled val="1"/>
        </dgm:presLayoutVars>
      </dgm:prSet>
      <dgm:spPr/>
    </dgm:pt>
    <dgm:pt modelId="{20578A85-C679-45B4-BD39-9FD9C684ADFD}" type="pres">
      <dgm:prSet presAssocID="{CA5703F7-701D-4B09-9BE8-BE76A9417D95}" presName="spaceBetweenRectangles" presStyleCnt="0"/>
      <dgm:spPr/>
    </dgm:pt>
    <dgm:pt modelId="{0EA0401B-5B0C-47BF-9C43-22F09597E1A6}" type="pres">
      <dgm:prSet presAssocID="{6A551577-98A2-49BE-B373-5B10BF1FEB94}" presName="parentLin" presStyleCnt="0"/>
      <dgm:spPr/>
    </dgm:pt>
    <dgm:pt modelId="{30E451D8-250C-41D6-8BA6-592C93BDD7C2}" type="pres">
      <dgm:prSet presAssocID="{6A551577-98A2-49BE-B373-5B10BF1FEB94}" presName="parentLeftMargin" presStyleLbl="node1" presStyleIdx="1" presStyleCnt="4"/>
      <dgm:spPr/>
    </dgm:pt>
    <dgm:pt modelId="{7362A811-BE7C-4A06-B02D-C7A13BF90925}" type="pres">
      <dgm:prSet presAssocID="{6A551577-98A2-49BE-B373-5B10BF1FEB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F3205A-CE84-43C9-8125-7125D5BD3E42}" type="pres">
      <dgm:prSet presAssocID="{6A551577-98A2-49BE-B373-5B10BF1FEB94}" presName="negativeSpace" presStyleCnt="0"/>
      <dgm:spPr/>
    </dgm:pt>
    <dgm:pt modelId="{A6560017-F80F-4F1D-8342-52F9B805F1A3}" type="pres">
      <dgm:prSet presAssocID="{6A551577-98A2-49BE-B373-5B10BF1FEB94}" presName="childText" presStyleLbl="conFgAcc1" presStyleIdx="2" presStyleCnt="4">
        <dgm:presLayoutVars>
          <dgm:bulletEnabled val="1"/>
        </dgm:presLayoutVars>
      </dgm:prSet>
      <dgm:spPr/>
    </dgm:pt>
    <dgm:pt modelId="{24EAE886-4AAC-465B-A072-334C1F768007}" type="pres">
      <dgm:prSet presAssocID="{82113211-6C07-4D8D-BE76-F75D622A0E05}" presName="spaceBetweenRectangles" presStyleCnt="0"/>
      <dgm:spPr/>
    </dgm:pt>
    <dgm:pt modelId="{843979F8-87BA-4BDA-94A6-23A3289283B0}" type="pres">
      <dgm:prSet presAssocID="{653168C3-34D1-4B9C-94D0-8D130D03D2D1}" presName="parentLin" presStyleCnt="0"/>
      <dgm:spPr/>
    </dgm:pt>
    <dgm:pt modelId="{6A458E48-E722-4876-8DBD-2F6C2B07F74C}" type="pres">
      <dgm:prSet presAssocID="{653168C3-34D1-4B9C-94D0-8D130D03D2D1}" presName="parentLeftMargin" presStyleLbl="node1" presStyleIdx="2" presStyleCnt="4"/>
      <dgm:spPr/>
    </dgm:pt>
    <dgm:pt modelId="{391F614A-A80C-42AB-8ED8-7FA19C058771}" type="pres">
      <dgm:prSet presAssocID="{653168C3-34D1-4B9C-94D0-8D130D03D2D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E19488A-ED9F-441F-9E29-FC2CC72B669D}" type="pres">
      <dgm:prSet presAssocID="{653168C3-34D1-4B9C-94D0-8D130D03D2D1}" presName="negativeSpace" presStyleCnt="0"/>
      <dgm:spPr/>
    </dgm:pt>
    <dgm:pt modelId="{2C2E58B5-6ACF-42C5-91F8-D8FC1D92A3B6}" type="pres">
      <dgm:prSet presAssocID="{653168C3-34D1-4B9C-94D0-8D130D03D2D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AA76D01-B8A6-4363-A059-0CB7C046DDB2}" type="presOf" srcId="{04EE810A-DC4D-4235-8828-CD5814EF3948}" destId="{6BC43EF5-E5D6-4154-BAEF-DCE7F28DEB57}" srcOrd="0" destOrd="0" presId="urn:microsoft.com/office/officeart/2005/8/layout/list1"/>
    <dgm:cxn modelId="{212E9403-E060-418A-AE69-78249738E664}" srcId="{CB340F2D-A927-41DB-B908-F6D117E59172}" destId="{04EE810A-DC4D-4235-8828-CD5814EF3948}" srcOrd="0" destOrd="0" parTransId="{4E842EE8-FA2E-4B32-8E62-ACCA17F24999}" sibTransId="{C1DA539E-B8EA-4E45-B070-A2FF7E9BCB8C}"/>
    <dgm:cxn modelId="{AFBC6E1B-1366-4C7D-B448-253336781E37}" type="presOf" srcId="{0535F347-8E32-4DC4-879F-3CFDD20225C6}" destId="{0A135EB0-D1F9-4358-BA06-7DE0D717284F}" srcOrd="0" destOrd="0" presId="urn:microsoft.com/office/officeart/2005/8/layout/list1"/>
    <dgm:cxn modelId="{D577A42A-3C79-4B96-8B4B-14830537D05B}" srcId="{F8304410-34B0-4D9A-8768-D764A2F12A3B}" destId="{6A551577-98A2-49BE-B373-5B10BF1FEB94}" srcOrd="2" destOrd="0" parTransId="{199270D1-E3B2-4F4D-86D3-FC4ABCE5E5A8}" sibTransId="{82113211-6C07-4D8D-BE76-F75D622A0E05}"/>
    <dgm:cxn modelId="{F69E7D3F-3604-4954-9495-C1EAAC85E2F4}" srcId="{CB340F2D-A927-41DB-B908-F6D117E59172}" destId="{64AEC8D7-3D8D-4DED-9E91-B0987133D245}" srcOrd="1" destOrd="0" parTransId="{48BA8A44-4A61-4794-80D7-4B5D07C73288}" sibTransId="{31DB80CC-88DD-4470-AE8C-4A3BAAE439CD}"/>
    <dgm:cxn modelId="{9862E565-2E9C-4849-9B4E-FDC0657E042D}" type="presOf" srcId="{B9804B88-D403-4083-9B1D-376A4A3370DD}" destId="{E4B6EEE5-5AD3-45EB-87F7-3A2D0AFBA15F}" srcOrd="1" destOrd="0" presId="urn:microsoft.com/office/officeart/2005/8/layout/list1"/>
    <dgm:cxn modelId="{D2FBC672-1F54-4591-8711-2E21D7302B3F}" type="presOf" srcId="{F8304410-34B0-4D9A-8768-D764A2F12A3B}" destId="{5C099AC3-C626-4F2A-A22B-8BBEC1BB8F43}" srcOrd="0" destOrd="0" presId="urn:microsoft.com/office/officeart/2005/8/layout/list1"/>
    <dgm:cxn modelId="{4F877975-E107-4E0F-8666-E6B5F055AA1F}" type="presOf" srcId="{B9804B88-D403-4083-9B1D-376A4A3370DD}" destId="{CE093B20-A981-4CDE-BE0A-9BD14FF01AA1}" srcOrd="0" destOrd="0" presId="urn:microsoft.com/office/officeart/2005/8/layout/list1"/>
    <dgm:cxn modelId="{E644DF75-5A31-4164-A1ED-1EDD6FE99059}" srcId="{F8304410-34B0-4D9A-8768-D764A2F12A3B}" destId="{653168C3-34D1-4B9C-94D0-8D130D03D2D1}" srcOrd="3" destOrd="0" parTransId="{891547AE-EF9D-49FB-A32C-31F262305E71}" sibTransId="{0A7CD02F-6235-4896-BE7E-3D7297B68A2C}"/>
    <dgm:cxn modelId="{5E472C58-371F-4416-A274-1A58CA8A5CDE}" type="presOf" srcId="{653168C3-34D1-4B9C-94D0-8D130D03D2D1}" destId="{391F614A-A80C-42AB-8ED8-7FA19C058771}" srcOrd="1" destOrd="0" presId="urn:microsoft.com/office/officeart/2005/8/layout/list1"/>
    <dgm:cxn modelId="{310B3693-AB83-4FC7-8E84-A8CCCAF979C4}" type="presOf" srcId="{CB340F2D-A927-41DB-B908-F6D117E59172}" destId="{095FDCBC-F480-4C78-BF5F-6CD41F000919}" srcOrd="0" destOrd="0" presId="urn:microsoft.com/office/officeart/2005/8/layout/list1"/>
    <dgm:cxn modelId="{B9EFC098-4EDE-4355-BA75-867F179300F7}" srcId="{6A551577-98A2-49BE-B373-5B10BF1FEB94}" destId="{F37EE873-6C91-428C-8F97-E60926F37261}" srcOrd="1" destOrd="0" parTransId="{D283B05A-BE09-408F-80B6-024466515327}" sibTransId="{D4FA6E64-AA5F-4683-B421-DEB194547FF9}"/>
    <dgm:cxn modelId="{C7C1049C-E603-48DC-8F3B-F7F6D6C05F08}" type="presOf" srcId="{64AEC8D7-3D8D-4DED-9E91-B0987133D245}" destId="{6BC43EF5-E5D6-4154-BAEF-DCE7F28DEB57}" srcOrd="0" destOrd="1" presId="urn:microsoft.com/office/officeart/2005/8/layout/list1"/>
    <dgm:cxn modelId="{A484159F-7A76-4BEA-A379-7F17AF51257B}" type="presOf" srcId="{5960F090-6EC3-47E7-A266-66675F0E898D}" destId="{2C2E58B5-6ACF-42C5-91F8-D8FC1D92A3B6}" srcOrd="0" destOrd="0" presId="urn:microsoft.com/office/officeart/2005/8/layout/list1"/>
    <dgm:cxn modelId="{FF3218A0-5B40-40A8-B5E1-0326A4BA2AB5}" type="presOf" srcId="{BBA07F87-1EA5-4965-8433-3824EAA21030}" destId="{A6560017-F80F-4F1D-8342-52F9B805F1A3}" srcOrd="0" destOrd="0" presId="urn:microsoft.com/office/officeart/2005/8/layout/list1"/>
    <dgm:cxn modelId="{8FCA8DA0-BAEF-4B4D-BEB0-5A8589B99EAC}" srcId="{B9804B88-D403-4083-9B1D-376A4A3370DD}" destId="{0535F347-8E32-4DC4-879F-3CFDD20225C6}" srcOrd="0" destOrd="0" parTransId="{EA6CB2C7-B525-475A-AE81-5812EEE72480}" sibTransId="{6241D525-981A-4BAF-BEE6-3FDF67FF4953}"/>
    <dgm:cxn modelId="{C9FFB8AD-E03C-4949-B623-0994ECCD18F6}" type="presOf" srcId="{6A551577-98A2-49BE-B373-5B10BF1FEB94}" destId="{7362A811-BE7C-4A06-B02D-C7A13BF90925}" srcOrd="1" destOrd="0" presId="urn:microsoft.com/office/officeart/2005/8/layout/list1"/>
    <dgm:cxn modelId="{F15381C5-9864-4DAB-986A-46A7BED6745F}" srcId="{F8304410-34B0-4D9A-8768-D764A2F12A3B}" destId="{CB340F2D-A927-41DB-B908-F6D117E59172}" srcOrd="1" destOrd="0" parTransId="{8CE20571-20AC-4145-96EE-37A3CBC611CA}" sibTransId="{CA5703F7-701D-4B09-9BE8-BE76A9417D95}"/>
    <dgm:cxn modelId="{11EA22CA-BD7F-459B-B3ED-0B57F0DE5513}" srcId="{653168C3-34D1-4B9C-94D0-8D130D03D2D1}" destId="{5960F090-6EC3-47E7-A266-66675F0E898D}" srcOrd="0" destOrd="0" parTransId="{34351AEA-8480-411B-AA7C-3BC8189F4431}" sibTransId="{9048BE1E-E1F9-43AA-A5F8-90D7BD17D0F7}"/>
    <dgm:cxn modelId="{FE1522D0-8085-418E-A235-F916203CF55C}" type="presOf" srcId="{CB340F2D-A927-41DB-B908-F6D117E59172}" destId="{8FA32F3F-91C3-45C9-9A87-74F023ECA755}" srcOrd="1" destOrd="0" presId="urn:microsoft.com/office/officeart/2005/8/layout/list1"/>
    <dgm:cxn modelId="{64FEF9D5-C447-445F-A09A-2B60801030E0}" type="presOf" srcId="{6A551577-98A2-49BE-B373-5B10BF1FEB94}" destId="{30E451D8-250C-41D6-8BA6-592C93BDD7C2}" srcOrd="0" destOrd="0" presId="urn:microsoft.com/office/officeart/2005/8/layout/list1"/>
    <dgm:cxn modelId="{9DF3FFE4-E36F-46F2-9A96-31FBDA114ABA}" type="presOf" srcId="{C9232169-73DB-48B4-A319-0E9A63C95F3E}" destId="{2C2E58B5-6ACF-42C5-91F8-D8FC1D92A3B6}" srcOrd="0" destOrd="1" presId="urn:microsoft.com/office/officeart/2005/8/layout/list1"/>
    <dgm:cxn modelId="{C53CF0E8-30AD-4D37-9B2B-EC395231D7E7}" srcId="{653168C3-34D1-4B9C-94D0-8D130D03D2D1}" destId="{C9232169-73DB-48B4-A319-0E9A63C95F3E}" srcOrd="1" destOrd="0" parTransId="{27BC450C-9FC0-4EF3-852C-F7CB4C5C7DD7}" sibTransId="{962DDA3C-ED11-45E8-8114-C4EC56103F8B}"/>
    <dgm:cxn modelId="{BD477BF7-7779-44B1-B72D-0952FBCDF1D3}" srcId="{6A551577-98A2-49BE-B373-5B10BF1FEB94}" destId="{BBA07F87-1EA5-4965-8433-3824EAA21030}" srcOrd="0" destOrd="0" parTransId="{4EF1948A-A4CC-452C-8870-E4D4D7543C45}" sibTransId="{D66878A5-C94C-4A6F-84A5-9A67C88593A2}"/>
    <dgm:cxn modelId="{D48933FC-9491-4152-BC7A-28DF5FDD9EA1}" srcId="{F8304410-34B0-4D9A-8768-D764A2F12A3B}" destId="{B9804B88-D403-4083-9B1D-376A4A3370DD}" srcOrd="0" destOrd="0" parTransId="{784D9211-6891-4C5E-9C1F-6A03E200B0A7}" sibTransId="{AD69C43B-047D-4CC8-AE38-687808EA908C}"/>
    <dgm:cxn modelId="{5B9FEFFD-09B2-4B5D-9F6D-E0F279EFC6CC}" type="presOf" srcId="{F37EE873-6C91-428C-8F97-E60926F37261}" destId="{A6560017-F80F-4F1D-8342-52F9B805F1A3}" srcOrd="0" destOrd="1" presId="urn:microsoft.com/office/officeart/2005/8/layout/list1"/>
    <dgm:cxn modelId="{5FA770FF-0042-4AE2-840C-AF6E892E8FAD}" type="presOf" srcId="{653168C3-34D1-4B9C-94D0-8D130D03D2D1}" destId="{6A458E48-E722-4876-8DBD-2F6C2B07F74C}" srcOrd="0" destOrd="0" presId="urn:microsoft.com/office/officeart/2005/8/layout/list1"/>
    <dgm:cxn modelId="{802B84FF-D16F-4B5B-B49A-BE3E03EDC179}" type="presParOf" srcId="{5C099AC3-C626-4F2A-A22B-8BBEC1BB8F43}" destId="{579C2F6B-5910-4E40-A1CB-9274FDDF3832}" srcOrd="0" destOrd="0" presId="urn:microsoft.com/office/officeart/2005/8/layout/list1"/>
    <dgm:cxn modelId="{B731A4FA-5C03-418B-A71E-94B04365DB6E}" type="presParOf" srcId="{579C2F6B-5910-4E40-A1CB-9274FDDF3832}" destId="{CE093B20-A981-4CDE-BE0A-9BD14FF01AA1}" srcOrd="0" destOrd="0" presId="urn:microsoft.com/office/officeart/2005/8/layout/list1"/>
    <dgm:cxn modelId="{2A165A8B-EE7A-45D7-8F0D-386206555026}" type="presParOf" srcId="{579C2F6B-5910-4E40-A1CB-9274FDDF3832}" destId="{E4B6EEE5-5AD3-45EB-87F7-3A2D0AFBA15F}" srcOrd="1" destOrd="0" presId="urn:microsoft.com/office/officeart/2005/8/layout/list1"/>
    <dgm:cxn modelId="{18667DE9-7230-451D-B5F9-B7859496F06E}" type="presParOf" srcId="{5C099AC3-C626-4F2A-A22B-8BBEC1BB8F43}" destId="{A269A67B-579F-4C80-9F04-0E4AB12D92BD}" srcOrd="1" destOrd="0" presId="urn:microsoft.com/office/officeart/2005/8/layout/list1"/>
    <dgm:cxn modelId="{2F63E2AA-8D0C-40A7-B89D-007C54BBAA22}" type="presParOf" srcId="{5C099AC3-C626-4F2A-A22B-8BBEC1BB8F43}" destId="{0A135EB0-D1F9-4358-BA06-7DE0D717284F}" srcOrd="2" destOrd="0" presId="urn:microsoft.com/office/officeart/2005/8/layout/list1"/>
    <dgm:cxn modelId="{94C98A71-4FBF-400A-8158-24AB29825B3E}" type="presParOf" srcId="{5C099AC3-C626-4F2A-A22B-8BBEC1BB8F43}" destId="{DA249791-83B1-42CD-8E7A-7D6FE397A912}" srcOrd="3" destOrd="0" presId="urn:microsoft.com/office/officeart/2005/8/layout/list1"/>
    <dgm:cxn modelId="{4AC285EB-B78D-496A-A91E-839C504CFAA1}" type="presParOf" srcId="{5C099AC3-C626-4F2A-A22B-8BBEC1BB8F43}" destId="{A61232DE-EBB4-47BC-BE19-5A56706DF6A8}" srcOrd="4" destOrd="0" presId="urn:microsoft.com/office/officeart/2005/8/layout/list1"/>
    <dgm:cxn modelId="{DCBD0714-B62E-4762-A0FA-330743B474F2}" type="presParOf" srcId="{A61232DE-EBB4-47BC-BE19-5A56706DF6A8}" destId="{095FDCBC-F480-4C78-BF5F-6CD41F000919}" srcOrd="0" destOrd="0" presId="urn:microsoft.com/office/officeart/2005/8/layout/list1"/>
    <dgm:cxn modelId="{5BABCC1B-12DE-42E4-A3D3-407E001F2BA8}" type="presParOf" srcId="{A61232DE-EBB4-47BC-BE19-5A56706DF6A8}" destId="{8FA32F3F-91C3-45C9-9A87-74F023ECA755}" srcOrd="1" destOrd="0" presId="urn:microsoft.com/office/officeart/2005/8/layout/list1"/>
    <dgm:cxn modelId="{ABB7ED3F-DE6E-4F98-8E25-262A9D2FC84B}" type="presParOf" srcId="{5C099AC3-C626-4F2A-A22B-8BBEC1BB8F43}" destId="{7AD39E6D-DB9B-4C88-84AE-864666B2CB53}" srcOrd="5" destOrd="0" presId="urn:microsoft.com/office/officeart/2005/8/layout/list1"/>
    <dgm:cxn modelId="{C298019A-D9E4-4B70-9F29-E913CD90EB90}" type="presParOf" srcId="{5C099AC3-C626-4F2A-A22B-8BBEC1BB8F43}" destId="{6BC43EF5-E5D6-4154-BAEF-DCE7F28DEB57}" srcOrd="6" destOrd="0" presId="urn:microsoft.com/office/officeart/2005/8/layout/list1"/>
    <dgm:cxn modelId="{41EAEC9C-390A-4859-8A00-099DE19FDEB8}" type="presParOf" srcId="{5C099AC3-C626-4F2A-A22B-8BBEC1BB8F43}" destId="{20578A85-C679-45B4-BD39-9FD9C684ADFD}" srcOrd="7" destOrd="0" presId="urn:microsoft.com/office/officeart/2005/8/layout/list1"/>
    <dgm:cxn modelId="{B0D88A9E-15FB-4A96-964D-C20B47899E19}" type="presParOf" srcId="{5C099AC3-C626-4F2A-A22B-8BBEC1BB8F43}" destId="{0EA0401B-5B0C-47BF-9C43-22F09597E1A6}" srcOrd="8" destOrd="0" presId="urn:microsoft.com/office/officeart/2005/8/layout/list1"/>
    <dgm:cxn modelId="{DDA92BBA-D1ED-4CFC-9D36-6E9338BA2CD0}" type="presParOf" srcId="{0EA0401B-5B0C-47BF-9C43-22F09597E1A6}" destId="{30E451D8-250C-41D6-8BA6-592C93BDD7C2}" srcOrd="0" destOrd="0" presId="urn:microsoft.com/office/officeart/2005/8/layout/list1"/>
    <dgm:cxn modelId="{E4104E3E-29F8-4EBA-BF4C-3E41353D730A}" type="presParOf" srcId="{0EA0401B-5B0C-47BF-9C43-22F09597E1A6}" destId="{7362A811-BE7C-4A06-B02D-C7A13BF90925}" srcOrd="1" destOrd="0" presId="urn:microsoft.com/office/officeart/2005/8/layout/list1"/>
    <dgm:cxn modelId="{C20B6A93-7ED4-472A-A650-AE0AC00E105C}" type="presParOf" srcId="{5C099AC3-C626-4F2A-A22B-8BBEC1BB8F43}" destId="{87F3205A-CE84-43C9-8125-7125D5BD3E42}" srcOrd="9" destOrd="0" presId="urn:microsoft.com/office/officeart/2005/8/layout/list1"/>
    <dgm:cxn modelId="{54DF51A2-B87B-441B-8253-544E5638F3B6}" type="presParOf" srcId="{5C099AC3-C626-4F2A-A22B-8BBEC1BB8F43}" destId="{A6560017-F80F-4F1D-8342-52F9B805F1A3}" srcOrd="10" destOrd="0" presId="urn:microsoft.com/office/officeart/2005/8/layout/list1"/>
    <dgm:cxn modelId="{635FD209-D1E2-4D97-997E-7FC56EE1A733}" type="presParOf" srcId="{5C099AC3-C626-4F2A-A22B-8BBEC1BB8F43}" destId="{24EAE886-4AAC-465B-A072-334C1F768007}" srcOrd="11" destOrd="0" presId="urn:microsoft.com/office/officeart/2005/8/layout/list1"/>
    <dgm:cxn modelId="{6C667DA4-9FA6-4C91-9F63-8C5433B068C6}" type="presParOf" srcId="{5C099AC3-C626-4F2A-A22B-8BBEC1BB8F43}" destId="{843979F8-87BA-4BDA-94A6-23A3289283B0}" srcOrd="12" destOrd="0" presId="urn:microsoft.com/office/officeart/2005/8/layout/list1"/>
    <dgm:cxn modelId="{56BB0EB0-99DF-45A6-A5A5-1C5D5EB129BD}" type="presParOf" srcId="{843979F8-87BA-4BDA-94A6-23A3289283B0}" destId="{6A458E48-E722-4876-8DBD-2F6C2B07F74C}" srcOrd="0" destOrd="0" presId="urn:microsoft.com/office/officeart/2005/8/layout/list1"/>
    <dgm:cxn modelId="{1A5E275E-3C47-4BC5-9B5E-287087C4BE2B}" type="presParOf" srcId="{843979F8-87BA-4BDA-94A6-23A3289283B0}" destId="{391F614A-A80C-42AB-8ED8-7FA19C058771}" srcOrd="1" destOrd="0" presId="urn:microsoft.com/office/officeart/2005/8/layout/list1"/>
    <dgm:cxn modelId="{3ED88AC3-3B3B-42CF-8B81-E7827457BAC7}" type="presParOf" srcId="{5C099AC3-C626-4F2A-A22B-8BBEC1BB8F43}" destId="{BE19488A-ED9F-441F-9E29-FC2CC72B669D}" srcOrd="13" destOrd="0" presId="urn:microsoft.com/office/officeart/2005/8/layout/list1"/>
    <dgm:cxn modelId="{359974FB-705E-44C9-B1CB-F17FBFCF78C9}" type="presParOf" srcId="{5C099AC3-C626-4F2A-A22B-8BBEC1BB8F43}" destId="{2C2E58B5-6ACF-42C5-91F8-D8FC1D92A3B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304410-34B0-4D9A-8768-D764A2F12A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804B88-D403-4083-9B1D-376A4A3370DD}">
      <dgm:prSet/>
      <dgm:spPr/>
      <dgm:t>
        <a:bodyPr/>
        <a:lstStyle/>
        <a:p>
          <a:r>
            <a:rPr lang="en-CA" b="1" dirty="0"/>
            <a:t>Room Revenue and Number of Bookings per Month</a:t>
          </a:r>
          <a:endParaRPr lang="en-US" dirty="0"/>
        </a:p>
      </dgm:t>
    </dgm:pt>
    <dgm:pt modelId="{784D9211-6891-4C5E-9C1F-6A03E200B0A7}" type="parTrans" cxnId="{D48933FC-9491-4152-BC7A-28DF5FDD9EA1}">
      <dgm:prSet/>
      <dgm:spPr/>
      <dgm:t>
        <a:bodyPr/>
        <a:lstStyle/>
        <a:p>
          <a:endParaRPr lang="en-US"/>
        </a:p>
      </dgm:t>
    </dgm:pt>
    <dgm:pt modelId="{AD69C43B-047D-4CC8-AE38-687808EA908C}" type="sibTrans" cxnId="{D48933FC-9491-4152-BC7A-28DF5FDD9EA1}">
      <dgm:prSet/>
      <dgm:spPr/>
      <dgm:t>
        <a:bodyPr/>
        <a:lstStyle/>
        <a:p>
          <a:endParaRPr lang="en-US"/>
        </a:p>
      </dgm:t>
    </dgm:pt>
    <dgm:pt modelId="{0535F347-8E32-4DC4-879F-3CFDD20225C6}">
      <dgm:prSet/>
      <dgm:spPr/>
      <dgm:t>
        <a:bodyPr/>
        <a:lstStyle/>
        <a:p>
          <a:r>
            <a:rPr lang="en-CA" dirty="0"/>
            <a:t>January had the highest number of bookings and the room revenue, while February had the lowest room revenue and booking count.</a:t>
          </a:r>
          <a:endParaRPr lang="en-US" dirty="0"/>
        </a:p>
      </dgm:t>
    </dgm:pt>
    <dgm:pt modelId="{EA6CB2C7-B525-475A-AE81-5812EEE72480}" type="parTrans" cxnId="{8FCA8DA0-BAEF-4B4D-BEB0-5A8589B99EAC}">
      <dgm:prSet/>
      <dgm:spPr/>
      <dgm:t>
        <a:bodyPr/>
        <a:lstStyle/>
        <a:p>
          <a:endParaRPr lang="en-US"/>
        </a:p>
      </dgm:t>
    </dgm:pt>
    <dgm:pt modelId="{6241D525-981A-4BAF-BEE6-3FDF67FF4953}" type="sibTrans" cxnId="{8FCA8DA0-BAEF-4B4D-BEB0-5A8589B99EAC}">
      <dgm:prSet/>
      <dgm:spPr/>
      <dgm:t>
        <a:bodyPr/>
        <a:lstStyle/>
        <a:p>
          <a:endParaRPr lang="en-US"/>
        </a:p>
      </dgm:t>
    </dgm:pt>
    <dgm:pt modelId="{CB340F2D-A927-41DB-B908-F6D117E59172}">
      <dgm:prSet/>
      <dgm:spPr/>
      <dgm:t>
        <a:bodyPr/>
        <a:lstStyle/>
        <a:p>
          <a:r>
            <a:rPr lang="en-CA" b="1" dirty="0"/>
            <a:t>Number of Bookings by Request Type</a:t>
          </a:r>
          <a:endParaRPr lang="en-US" dirty="0"/>
        </a:p>
      </dgm:t>
    </dgm:pt>
    <dgm:pt modelId="{8CE20571-20AC-4145-96EE-37A3CBC611CA}" type="parTrans" cxnId="{F15381C5-9864-4DAB-986A-46A7BED6745F}">
      <dgm:prSet/>
      <dgm:spPr/>
      <dgm:t>
        <a:bodyPr/>
        <a:lstStyle/>
        <a:p>
          <a:endParaRPr lang="en-US"/>
        </a:p>
      </dgm:t>
    </dgm:pt>
    <dgm:pt modelId="{CA5703F7-701D-4B09-9BE8-BE76A9417D95}" type="sibTrans" cxnId="{F15381C5-9864-4DAB-986A-46A7BED6745F}">
      <dgm:prSet/>
      <dgm:spPr/>
      <dgm:t>
        <a:bodyPr/>
        <a:lstStyle/>
        <a:p>
          <a:endParaRPr lang="en-US"/>
        </a:p>
      </dgm:t>
    </dgm:pt>
    <dgm:pt modelId="{04EE810A-DC4D-4235-8828-CD5814EF3948}">
      <dgm:prSet/>
      <dgm:spPr/>
      <dgm:t>
        <a:bodyPr/>
        <a:lstStyle/>
        <a:p>
          <a:r>
            <a:rPr lang="en-CA" dirty="0"/>
            <a:t>Holidays make up 33.26% of the reason for bookings, business is the 2</a:t>
          </a:r>
          <a:r>
            <a:rPr lang="en-CA" baseline="30000" dirty="0"/>
            <a:t>nd</a:t>
          </a:r>
          <a:r>
            <a:rPr lang="en-CA" dirty="0"/>
            <a:t> highest reason with 25.59%, while conference makes the least percentage of 9.51% of booking number</a:t>
          </a:r>
          <a:r>
            <a:rPr lang="en-CA" b="1" dirty="0"/>
            <a:t>.</a:t>
          </a:r>
          <a:endParaRPr lang="en-US" dirty="0"/>
        </a:p>
      </dgm:t>
    </dgm:pt>
    <dgm:pt modelId="{4E842EE8-FA2E-4B32-8E62-ACCA17F24999}" type="parTrans" cxnId="{212E9403-E060-418A-AE69-78249738E664}">
      <dgm:prSet/>
      <dgm:spPr/>
      <dgm:t>
        <a:bodyPr/>
        <a:lstStyle/>
        <a:p>
          <a:endParaRPr lang="en-US"/>
        </a:p>
      </dgm:t>
    </dgm:pt>
    <dgm:pt modelId="{C1DA539E-B8EA-4E45-B070-A2FF7E9BCB8C}" type="sibTrans" cxnId="{212E9403-E060-418A-AE69-78249738E664}">
      <dgm:prSet/>
      <dgm:spPr/>
      <dgm:t>
        <a:bodyPr/>
        <a:lstStyle/>
        <a:p>
          <a:endParaRPr lang="en-US"/>
        </a:p>
      </dgm:t>
    </dgm:pt>
    <dgm:pt modelId="{6A551577-98A2-49BE-B373-5B10BF1FEB94}">
      <dgm:prSet/>
      <dgm:spPr/>
      <dgm:t>
        <a:bodyPr/>
        <a:lstStyle/>
        <a:p>
          <a:r>
            <a:rPr lang="en-US" dirty="0"/>
            <a:t>Loyal Customers</a:t>
          </a:r>
        </a:p>
      </dgm:t>
    </dgm:pt>
    <dgm:pt modelId="{199270D1-E3B2-4F4D-86D3-FC4ABCE5E5A8}" type="parTrans" cxnId="{D577A42A-3C79-4B96-8B4B-14830537D05B}">
      <dgm:prSet/>
      <dgm:spPr/>
      <dgm:t>
        <a:bodyPr/>
        <a:lstStyle/>
        <a:p>
          <a:endParaRPr lang="en-US"/>
        </a:p>
      </dgm:t>
    </dgm:pt>
    <dgm:pt modelId="{82113211-6C07-4D8D-BE76-F75D622A0E05}" type="sibTrans" cxnId="{D577A42A-3C79-4B96-8B4B-14830537D05B}">
      <dgm:prSet/>
      <dgm:spPr/>
      <dgm:t>
        <a:bodyPr/>
        <a:lstStyle/>
        <a:p>
          <a:endParaRPr lang="en-US"/>
        </a:p>
      </dgm:t>
    </dgm:pt>
    <dgm:pt modelId="{BBA07F87-1EA5-4965-8433-3824EAA21030}">
      <dgm:prSet/>
      <dgm:spPr/>
      <dgm:t>
        <a:bodyPr/>
        <a:lstStyle/>
        <a:p>
          <a:r>
            <a:rPr lang="en-CA" dirty="0"/>
            <a:t>A sample of 10 clients was taken. It is observed that a certain number of clients frequently booked with Zita Cruickshank taking the lead, followed by Zoa Bergnaum. </a:t>
          </a:r>
          <a:endParaRPr lang="en-US" dirty="0"/>
        </a:p>
      </dgm:t>
    </dgm:pt>
    <dgm:pt modelId="{4EF1948A-A4CC-452C-8870-E4D4D7543C45}" type="parTrans" cxnId="{BD477BF7-7779-44B1-B72D-0952FBCDF1D3}">
      <dgm:prSet/>
      <dgm:spPr/>
      <dgm:t>
        <a:bodyPr/>
        <a:lstStyle/>
        <a:p>
          <a:endParaRPr lang="en-US"/>
        </a:p>
      </dgm:t>
    </dgm:pt>
    <dgm:pt modelId="{D66878A5-C94C-4A6F-84A5-9A67C88593A2}" type="sibTrans" cxnId="{BD477BF7-7779-44B1-B72D-0952FBCDF1D3}">
      <dgm:prSet/>
      <dgm:spPr/>
      <dgm:t>
        <a:bodyPr/>
        <a:lstStyle/>
        <a:p>
          <a:endParaRPr lang="en-US"/>
        </a:p>
      </dgm:t>
    </dgm:pt>
    <dgm:pt modelId="{653168C3-34D1-4B9C-94D0-8D130D03D2D1}">
      <dgm:prSet/>
      <dgm:spPr/>
      <dgm:t>
        <a:bodyPr/>
        <a:lstStyle/>
        <a:p>
          <a:r>
            <a:rPr lang="en-CA" b="1" dirty="0"/>
            <a:t>Revenue Loss by Room Type</a:t>
          </a:r>
          <a:endParaRPr lang="en-US" dirty="0"/>
        </a:p>
      </dgm:t>
    </dgm:pt>
    <dgm:pt modelId="{891547AE-EF9D-49FB-A32C-31F262305E71}" type="parTrans" cxnId="{E644DF75-5A31-4164-A1ED-1EDD6FE99059}">
      <dgm:prSet/>
      <dgm:spPr/>
      <dgm:t>
        <a:bodyPr/>
        <a:lstStyle/>
        <a:p>
          <a:endParaRPr lang="en-US"/>
        </a:p>
      </dgm:t>
    </dgm:pt>
    <dgm:pt modelId="{0A7CD02F-6235-4896-BE7E-3D7297B68A2C}" type="sibTrans" cxnId="{E644DF75-5A31-4164-A1ED-1EDD6FE99059}">
      <dgm:prSet/>
      <dgm:spPr/>
      <dgm:t>
        <a:bodyPr/>
        <a:lstStyle/>
        <a:p>
          <a:endParaRPr lang="en-US"/>
        </a:p>
      </dgm:t>
    </dgm:pt>
    <dgm:pt modelId="{5960F090-6EC3-47E7-A266-66675F0E898D}">
      <dgm:prSet/>
      <dgm:spPr/>
      <dgm:t>
        <a:bodyPr/>
        <a:lstStyle/>
        <a:p>
          <a:r>
            <a:rPr lang="en-CA" dirty="0"/>
            <a:t>Over $30,000 was lost in potential bookings. </a:t>
          </a:r>
          <a:endParaRPr lang="en-US" dirty="0"/>
        </a:p>
      </dgm:t>
    </dgm:pt>
    <dgm:pt modelId="{34351AEA-8480-411B-AA7C-3BC8189F4431}" type="parTrans" cxnId="{11EA22CA-BD7F-459B-B3ED-0B57F0DE5513}">
      <dgm:prSet/>
      <dgm:spPr/>
      <dgm:t>
        <a:bodyPr/>
        <a:lstStyle/>
        <a:p>
          <a:endParaRPr lang="en-US"/>
        </a:p>
      </dgm:t>
    </dgm:pt>
    <dgm:pt modelId="{9048BE1E-E1F9-43AA-A5F8-90D7BD17D0F7}" type="sibTrans" cxnId="{11EA22CA-BD7F-459B-B3ED-0B57F0DE5513}">
      <dgm:prSet/>
      <dgm:spPr/>
      <dgm:t>
        <a:bodyPr/>
        <a:lstStyle/>
        <a:p>
          <a:endParaRPr lang="en-US"/>
        </a:p>
      </dgm:t>
    </dgm:pt>
    <dgm:pt modelId="{E32FA16A-E111-4065-B948-F276FB139BF7}">
      <dgm:prSet/>
      <dgm:spPr/>
      <dgm:t>
        <a:bodyPr/>
        <a:lstStyle/>
        <a:p>
          <a:r>
            <a:rPr lang="en-CA" dirty="0"/>
            <a:t>Normal Room had the highest revenue loss ($15,440), while double room had the least revenue loss($6,300)</a:t>
          </a:r>
        </a:p>
      </dgm:t>
    </dgm:pt>
    <dgm:pt modelId="{3123AAFC-BE6E-4C0A-B31E-A4A0C7821662}" type="parTrans" cxnId="{8D5B16B7-C1DA-4C3C-BC21-929D2A74B692}">
      <dgm:prSet/>
      <dgm:spPr/>
      <dgm:t>
        <a:bodyPr/>
        <a:lstStyle/>
        <a:p>
          <a:endParaRPr lang="en-CA"/>
        </a:p>
      </dgm:t>
    </dgm:pt>
    <dgm:pt modelId="{FDBDA0DC-4347-478D-BDCB-59FD5FC599BB}" type="sibTrans" cxnId="{8D5B16B7-C1DA-4C3C-BC21-929D2A74B692}">
      <dgm:prSet/>
      <dgm:spPr/>
      <dgm:t>
        <a:bodyPr/>
        <a:lstStyle/>
        <a:p>
          <a:endParaRPr lang="en-CA"/>
        </a:p>
      </dgm:t>
    </dgm:pt>
    <dgm:pt modelId="{54E0C5AF-C1A4-4961-803E-6C9E0A4796FD}">
      <dgm:prSet/>
      <dgm:spPr/>
      <dgm:t>
        <a:bodyPr/>
        <a:lstStyle/>
        <a:p>
          <a:r>
            <a:rPr lang="en-CA" dirty="0"/>
            <a:t>The Normal room has the highest amount of loss as capacity  did not match customer’s request.</a:t>
          </a:r>
        </a:p>
      </dgm:t>
    </dgm:pt>
    <dgm:pt modelId="{BB565B59-7065-4EA6-9C1C-9C453B0FE497}" type="parTrans" cxnId="{C1F079D1-3D5B-4FAE-8F4C-8EBAD7354B2F}">
      <dgm:prSet/>
      <dgm:spPr/>
      <dgm:t>
        <a:bodyPr/>
        <a:lstStyle/>
        <a:p>
          <a:endParaRPr lang="en-CA"/>
        </a:p>
      </dgm:t>
    </dgm:pt>
    <dgm:pt modelId="{5385D0F4-FA6D-44E5-B268-38A55CCEF387}" type="sibTrans" cxnId="{C1F079D1-3D5B-4FAE-8F4C-8EBAD7354B2F}">
      <dgm:prSet/>
      <dgm:spPr/>
      <dgm:t>
        <a:bodyPr/>
        <a:lstStyle/>
        <a:p>
          <a:endParaRPr lang="en-CA"/>
        </a:p>
      </dgm:t>
    </dgm:pt>
    <dgm:pt modelId="{5E109BD6-FF28-4A70-BD1F-3545E4C09393}">
      <dgm:prSet/>
      <dgm:spPr/>
      <dgm:t>
        <a:bodyPr/>
        <a:lstStyle/>
        <a:p>
          <a:r>
            <a:rPr lang="en-CA" b="1" dirty="0"/>
            <a:t>Room Revenue and Number of Bookings by Room Type</a:t>
          </a:r>
          <a:endParaRPr lang="en-US" dirty="0"/>
        </a:p>
      </dgm:t>
    </dgm:pt>
    <dgm:pt modelId="{853AB7CF-AC47-42E6-8086-E2EDC580AE9C}" type="parTrans" cxnId="{5A50B468-DD12-4A34-B6D5-6FBD6EC76EBB}">
      <dgm:prSet/>
      <dgm:spPr/>
      <dgm:t>
        <a:bodyPr/>
        <a:lstStyle/>
        <a:p>
          <a:endParaRPr lang="en-CA"/>
        </a:p>
      </dgm:t>
    </dgm:pt>
    <dgm:pt modelId="{3D2B1A16-0671-4A59-9BEE-66FFE3EA458A}" type="sibTrans" cxnId="{5A50B468-DD12-4A34-B6D5-6FBD6EC76EBB}">
      <dgm:prSet/>
      <dgm:spPr/>
      <dgm:t>
        <a:bodyPr/>
        <a:lstStyle/>
        <a:p>
          <a:endParaRPr lang="en-CA"/>
        </a:p>
      </dgm:t>
    </dgm:pt>
    <dgm:pt modelId="{08987F31-9CA3-4462-AD26-D44A198A6F3A}">
      <dgm:prSet/>
      <dgm:spPr/>
      <dgm:t>
        <a:bodyPr/>
        <a:lstStyle/>
        <a:p>
          <a:r>
            <a:rPr lang="en-CA" dirty="0"/>
            <a:t>The month of January accounted for the highest revenue in terms of room bookings.</a:t>
          </a:r>
          <a:endParaRPr lang="en-US" dirty="0"/>
        </a:p>
      </dgm:t>
    </dgm:pt>
    <dgm:pt modelId="{AA64084D-8A1F-440E-849C-0DF3486DBD6A}" type="parTrans" cxnId="{9CAD16A2-D111-4B51-A0DD-6CA0A5532EB6}">
      <dgm:prSet/>
      <dgm:spPr/>
      <dgm:t>
        <a:bodyPr/>
        <a:lstStyle/>
        <a:p>
          <a:endParaRPr lang="en-CA"/>
        </a:p>
      </dgm:t>
    </dgm:pt>
    <dgm:pt modelId="{3912341C-57B8-4ADA-8CA5-E3DB574ED6AA}" type="sibTrans" cxnId="{9CAD16A2-D111-4B51-A0DD-6CA0A5532EB6}">
      <dgm:prSet/>
      <dgm:spPr/>
      <dgm:t>
        <a:bodyPr/>
        <a:lstStyle/>
        <a:p>
          <a:endParaRPr lang="en-CA"/>
        </a:p>
      </dgm:t>
    </dgm:pt>
    <dgm:pt modelId="{6204F604-65C6-4B71-8E71-4904430CAD82}">
      <dgm:prSet/>
      <dgm:spPr/>
      <dgm:t>
        <a:bodyPr/>
        <a:lstStyle/>
        <a:p>
          <a:r>
            <a:rPr lang="en-CA"/>
            <a:t>Normal room makes up 31.83% of the Hotel revenue, while the double room type makes up 13.60% of the hotel revenue.</a:t>
          </a:r>
          <a:endParaRPr lang="en-CA" dirty="0"/>
        </a:p>
      </dgm:t>
    </dgm:pt>
    <dgm:pt modelId="{076CFC4B-C950-4BEA-AE8D-B6449892781B}" type="parTrans" cxnId="{6CEAEC34-763F-4BAE-91EC-E184B5A72193}">
      <dgm:prSet/>
      <dgm:spPr/>
      <dgm:t>
        <a:bodyPr/>
        <a:lstStyle/>
        <a:p>
          <a:endParaRPr lang="en-CA"/>
        </a:p>
      </dgm:t>
    </dgm:pt>
    <dgm:pt modelId="{29107550-0A73-4558-8F74-BBE0CB177A29}" type="sibTrans" cxnId="{6CEAEC34-763F-4BAE-91EC-E184B5A72193}">
      <dgm:prSet/>
      <dgm:spPr/>
      <dgm:t>
        <a:bodyPr/>
        <a:lstStyle/>
        <a:p>
          <a:endParaRPr lang="en-CA"/>
        </a:p>
      </dgm:t>
    </dgm:pt>
    <dgm:pt modelId="{736F3C62-CA73-4315-852A-69775306CB12}">
      <dgm:prSet/>
      <dgm:spPr/>
      <dgm:t>
        <a:bodyPr/>
        <a:lstStyle/>
        <a:p>
          <a:r>
            <a:rPr lang="en-CA" dirty="0"/>
            <a:t>The Vacation request type has the lowest booking number, while the holiday has the highest booking number.</a:t>
          </a:r>
        </a:p>
      </dgm:t>
    </dgm:pt>
    <dgm:pt modelId="{EBD46D29-4FDF-40FE-AFA7-4AB9747A217F}" type="parTrans" cxnId="{7F439E6D-72EA-43C3-8AA7-42994F06A085}">
      <dgm:prSet/>
      <dgm:spPr/>
      <dgm:t>
        <a:bodyPr/>
        <a:lstStyle/>
        <a:p>
          <a:endParaRPr lang="en-CA"/>
        </a:p>
      </dgm:t>
    </dgm:pt>
    <dgm:pt modelId="{585A7A3E-95E6-4348-B1BD-E2A96BFDC37A}" type="sibTrans" cxnId="{7F439E6D-72EA-43C3-8AA7-42994F06A085}">
      <dgm:prSet/>
      <dgm:spPr/>
      <dgm:t>
        <a:bodyPr/>
        <a:lstStyle/>
        <a:p>
          <a:endParaRPr lang="en-CA"/>
        </a:p>
      </dgm:t>
    </dgm:pt>
    <dgm:pt modelId="{1A4FC7FC-BDF2-4E8F-B767-E3C7686A62C3}">
      <dgm:prSet/>
      <dgm:spPr/>
      <dgm:t>
        <a:bodyPr/>
        <a:lstStyle/>
        <a:p>
          <a:r>
            <a:rPr lang="en-US" dirty="0"/>
            <a:t>Over 200 customers did not complete room booking.</a:t>
          </a:r>
        </a:p>
      </dgm:t>
    </dgm:pt>
    <dgm:pt modelId="{9177C831-7EB8-446B-A994-D1D1043A8D43}" type="parTrans" cxnId="{0A7F0352-8217-4577-8175-6C37128E3C77}">
      <dgm:prSet/>
      <dgm:spPr/>
      <dgm:t>
        <a:bodyPr/>
        <a:lstStyle/>
        <a:p>
          <a:endParaRPr lang="en-CA"/>
        </a:p>
      </dgm:t>
    </dgm:pt>
    <dgm:pt modelId="{3014A7A8-093B-4672-AC7D-BD3AE1E82F29}" type="sibTrans" cxnId="{0A7F0352-8217-4577-8175-6C37128E3C77}">
      <dgm:prSet/>
      <dgm:spPr/>
      <dgm:t>
        <a:bodyPr/>
        <a:lstStyle/>
        <a:p>
          <a:endParaRPr lang="en-CA"/>
        </a:p>
      </dgm:t>
    </dgm:pt>
    <dgm:pt modelId="{5C099AC3-C626-4F2A-A22B-8BBEC1BB8F43}" type="pres">
      <dgm:prSet presAssocID="{F8304410-34B0-4D9A-8768-D764A2F12A3B}" presName="linear" presStyleCnt="0">
        <dgm:presLayoutVars>
          <dgm:dir/>
          <dgm:animLvl val="lvl"/>
          <dgm:resizeHandles val="exact"/>
        </dgm:presLayoutVars>
      </dgm:prSet>
      <dgm:spPr/>
    </dgm:pt>
    <dgm:pt modelId="{579C2F6B-5910-4E40-A1CB-9274FDDF3832}" type="pres">
      <dgm:prSet presAssocID="{B9804B88-D403-4083-9B1D-376A4A3370DD}" presName="parentLin" presStyleCnt="0"/>
      <dgm:spPr/>
    </dgm:pt>
    <dgm:pt modelId="{CE093B20-A981-4CDE-BE0A-9BD14FF01AA1}" type="pres">
      <dgm:prSet presAssocID="{B9804B88-D403-4083-9B1D-376A4A3370DD}" presName="parentLeftMargin" presStyleLbl="node1" presStyleIdx="0" presStyleCnt="5"/>
      <dgm:spPr/>
    </dgm:pt>
    <dgm:pt modelId="{E4B6EEE5-5AD3-45EB-87F7-3A2D0AFBA15F}" type="pres">
      <dgm:prSet presAssocID="{B9804B88-D403-4083-9B1D-376A4A3370DD}" presName="parentText" presStyleLbl="node1" presStyleIdx="0" presStyleCnt="5" custLinFactNeighborY="-92460">
        <dgm:presLayoutVars>
          <dgm:chMax val="0"/>
          <dgm:bulletEnabled val="1"/>
        </dgm:presLayoutVars>
      </dgm:prSet>
      <dgm:spPr/>
    </dgm:pt>
    <dgm:pt modelId="{A269A67B-579F-4C80-9F04-0E4AB12D92BD}" type="pres">
      <dgm:prSet presAssocID="{B9804B88-D403-4083-9B1D-376A4A3370DD}" presName="negativeSpace" presStyleCnt="0"/>
      <dgm:spPr/>
    </dgm:pt>
    <dgm:pt modelId="{0A135EB0-D1F9-4358-BA06-7DE0D717284F}" type="pres">
      <dgm:prSet presAssocID="{B9804B88-D403-4083-9B1D-376A4A3370DD}" presName="childText" presStyleLbl="conFgAcc1" presStyleIdx="0" presStyleCnt="5" custLinFactY="-31395" custLinFactNeighborY="-100000">
        <dgm:presLayoutVars>
          <dgm:bulletEnabled val="1"/>
        </dgm:presLayoutVars>
      </dgm:prSet>
      <dgm:spPr/>
    </dgm:pt>
    <dgm:pt modelId="{DA249791-83B1-42CD-8E7A-7D6FE397A912}" type="pres">
      <dgm:prSet presAssocID="{AD69C43B-047D-4CC8-AE38-687808EA908C}" presName="spaceBetweenRectangles" presStyleCnt="0"/>
      <dgm:spPr/>
    </dgm:pt>
    <dgm:pt modelId="{A61232DE-EBB4-47BC-BE19-5A56706DF6A8}" type="pres">
      <dgm:prSet presAssocID="{CB340F2D-A927-41DB-B908-F6D117E59172}" presName="parentLin" presStyleCnt="0"/>
      <dgm:spPr/>
    </dgm:pt>
    <dgm:pt modelId="{095FDCBC-F480-4C78-BF5F-6CD41F000919}" type="pres">
      <dgm:prSet presAssocID="{CB340F2D-A927-41DB-B908-F6D117E59172}" presName="parentLeftMargin" presStyleLbl="node1" presStyleIdx="0" presStyleCnt="5"/>
      <dgm:spPr/>
    </dgm:pt>
    <dgm:pt modelId="{8FA32F3F-91C3-45C9-9A87-74F023ECA755}" type="pres">
      <dgm:prSet presAssocID="{CB340F2D-A927-41DB-B908-F6D117E59172}" presName="parentText" presStyleLbl="node1" presStyleIdx="1" presStyleCnt="5" custLinFactNeighborY="-69345">
        <dgm:presLayoutVars>
          <dgm:chMax val="0"/>
          <dgm:bulletEnabled val="1"/>
        </dgm:presLayoutVars>
      </dgm:prSet>
      <dgm:spPr/>
    </dgm:pt>
    <dgm:pt modelId="{7AD39E6D-DB9B-4C88-84AE-864666B2CB53}" type="pres">
      <dgm:prSet presAssocID="{CB340F2D-A927-41DB-B908-F6D117E59172}" presName="negativeSpace" presStyleCnt="0"/>
      <dgm:spPr/>
    </dgm:pt>
    <dgm:pt modelId="{6BC43EF5-E5D6-4154-BAEF-DCE7F28DEB57}" type="pres">
      <dgm:prSet presAssocID="{CB340F2D-A927-41DB-B908-F6D117E59172}" presName="childText" presStyleLbl="conFgAcc1" presStyleIdx="1" presStyleCnt="5" custLinFactY="-26581" custLinFactNeighborY="-100000">
        <dgm:presLayoutVars>
          <dgm:bulletEnabled val="1"/>
        </dgm:presLayoutVars>
      </dgm:prSet>
      <dgm:spPr/>
    </dgm:pt>
    <dgm:pt modelId="{20578A85-C679-45B4-BD39-9FD9C684ADFD}" type="pres">
      <dgm:prSet presAssocID="{CA5703F7-701D-4B09-9BE8-BE76A9417D95}" presName="spaceBetweenRectangles" presStyleCnt="0"/>
      <dgm:spPr/>
    </dgm:pt>
    <dgm:pt modelId="{0EA0401B-5B0C-47BF-9C43-22F09597E1A6}" type="pres">
      <dgm:prSet presAssocID="{6A551577-98A2-49BE-B373-5B10BF1FEB94}" presName="parentLin" presStyleCnt="0"/>
      <dgm:spPr/>
    </dgm:pt>
    <dgm:pt modelId="{30E451D8-250C-41D6-8BA6-592C93BDD7C2}" type="pres">
      <dgm:prSet presAssocID="{6A551577-98A2-49BE-B373-5B10BF1FEB94}" presName="parentLeftMargin" presStyleLbl="node1" presStyleIdx="1" presStyleCnt="5"/>
      <dgm:spPr/>
    </dgm:pt>
    <dgm:pt modelId="{7362A811-BE7C-4A06-B02D-C7A13BF90925}" type="pres">
      <dgm:prSet presAssocID="{6A551577-98A2-49BE-B373-5B10BF1FEB94}" presName="parentText" presStyleLbl="node1" presStyleIdx="2" presStyleCnt="5" custLinFactNeighborY="-64722">
        <dgm:presLayoutVars>
          <dgm:chMax val="0"/>
          <dgm:bulletEnabled val="1"/>
        </dgm:presLayoutVars>
      </dgm:prSet>
      <dgm:spPr/>
    </dgm:pt>
    <dgm:pt modelId="{87F3205A-CE84-43C9-8125-7125D5BD3E42}" type="pres">
      <dgm:prSet presAssocID="{6A551577-98A2-49BE-B373-5B10BF1FEB94}" presName="negativeSpace" presStyleCnt="0"/>
      <dgm:spPr/>
    </dgm:pt>
    <dgm:pt modelId="{A6560017-F80F-4F1D-8342-52F9B805F1A3}" type="pres">
      <dgm:prSet presAssocID="{6A551577-98A2-49BE-B373-5B10BF1FEB94}" presName="childText" presStyleLbl="conFgAcc1" presStyleIdx="2" presStyleCnt="5" custLinFactY="-16472" custLinFactNeighborY="-100000">
        <dgm:presLayoutVars>
          <dgm:bulletEnabled val="1"/>
        </dgm:presLayoutVars>
      </dgm:prSet>
      <dgm:spPr/>
    </dgm:pt>
    <dgm:pt modelId="{24EAE886-4AAC-465B-A072-334C1F768007}" type="pres">
      <dgm:prSet presAssocID="{82113211-6C07-4D8D-BE76-F75D622A0E05}" presName="spaceBetweenRectangles" presStyleCnt="0"/>
      <dgm:spPr/>
    </dgm:pt>
    <dgm:pt modelId="{843979F8-87BA-4BDA-94A6-23A3289283B0}" type="pres">
      <dgm:prSet presAssocID="{653168C3-34D1-4B9C-94D0-8D130D03D2D1}" presName="parentLin" presStyleCnt="0"/>
      <dgm:spPr/>
    </dgm:pt>
    <dgm:pt modelId="{6A458E48-E722-4876-8DBD-2F6C2B07F74C}" type="pres">
      <dgm:prSet presAssocID="{653168C3-34D1-4B9C-94D0-8D130D03D2D1}" presName="parentLeftMargin" presStyleLbl="node1" presStyleIdx="2" presStyleCnt="5"/>
      <dgm:spPr/>
    </dgm:pt>
    <dgm:pt modelId="{391F614A-A80C-42AB-8ED8-7FA19C058771}" type="pres">
      <dgm:prSet presAssocID="{653168C3-34D1-4B9C-94D0-8D130D03D2D1}" presName="parentText" presStyleLbl="node1" presStyleIdx="3" presStyleCnt="5" custLinFactNeighborY="-46230">
        <dgm:presLayoutVars>
          <dgm:chMax val="0"/>
          <dgm:bulletEnabled val="1"/>
        </dgm:presLayoutVars>
      </dgm:prSet>
      <dgm:spPr/>
    </dgm:pt>
    <dgm:pt modelId="{BE19488A-ED9F-441F-9E29-FC2CC72B669D}" type="pres">
      <dgm:prSet presAssocID="{653168C3-34D1-4B9C-94D0-8D130D03D2D1}" presName="negativeSpace" presStyleCnt="0"/>
      <dgm:spPr/>
    </dgm:pt>
    <dgm:pt modelId="{2C2E58B5-6ACF-42C5-91F8-D8FC1D92A3B6}" type="pres">
      <dgm:prSet presAssocID="{653168C3-34D1-4B9C-94D0-8D130D03D2D1}" presName="childText" presStyleLbl="conFgAcc1" presStyleIdx="3" presStyleCnt="5" custLinFactY="-8029" custLinFactNeighborY="-100000">
        <dgm:presLayoutVars>
          <dgm:bulletEnabled val="1"/>
        </dgm:presLayoutVars>
      </dgm:prSet>
      <dgm:spPr/>
    </dgm:pt>
    <dgm:pt modelId="{019BDF93-4662-4A10-B4F4-30F923792DD4}" type="pres">
      <dgm:prSet presAssocID="{0A7CD02F-6235-4896-BE7E-3D7297B68A2C}" presName="spaceBetweenRectangles" presStyleCnt="0"/>
      <dgm:spPr/>
    </dgm:pt>
    <dgm:pt modelId="{C4736BDA-D5AB-4F0A-B9AB-110F33336743}" type="pres">
      <dgm:prSet presAssocID="{5E109BD6-FF28-4A70-BD1F-3545E4C09393}" presName="parentLin" presStyleCnt="0"/>
      <dgm:spPr/>
    </dgm:pt>
    <dgm:pt modelId="{B9B5F098-5C84-4FCC-8D38-7455310904D8}" type="pres">
      <dgm:prSet presAssocID="{5E109BD6-FF28-4A70-BD1F-3545E4C09393}" presName="parentLeftMargin" presStyleLbl="node1" presStyleIdx="3" presStyleCnt="5"/>
      <dgm:spPr/>
    </dgm:pt>
    <dgm:pt modelId="{17A98DA0-1CE6-499D-A7FA-E585ABCD445B}" type="pres">
      <dgm:prSet presAssocID="{5E109BD6-FF28-4A70-BD1F-3545E4C09393}" presName="parentText" presStyleLbl="node1" presStyleIdx="4" presStyleCnt="5" custLinFactNeighborY="-36984">
        <dgm:presLayoutVars>
          <dgm:chMax val="0"/>
          <dgm:bulletEnabled val="1"/>
        </dgm:presLayoutVars>
      </dgm:prSet>
      <dgm:spPr/>
    </dgm:pt>
    <dgm:pt modelId="{A299751A-B041-484D-9B61-E0799A4E0EDA}" type="pres">
      <dgm:prSet presAssocID="{5E109BD6-FF28-4A70-BD1F-3545E4C09393}" presName="negativeSpace" presStyleCnt="0"/>
      <dgm:spPr/>
    </dgm:pt>
    <dgm:pt modelId="{7D42A295-8FB3-4254-AE45-8ADF969BB22F}" type="pres">
      <dgm:prSet presAssocID="{5E109BD6-FF28-4A70-BD1F-3545E4C09393}" presName="childText" presStyleLbl="conFgAcc1" presStyleIdx="4" presStyleCnt="5" custLinFactNeighborY="-64729">
        <dgm:presLayoutVars>
          <dgm:bulletEnabled val="1"/>
        </dgm:presLayoutVars>
      </dgm:prSet>
      <dgm:spPr/>
    </dgm:pt>
  </dgm:ptLst>
  <dgm:cxnLst>
    <dgm:cxn modelId="{7AA76D01-B8A6-4363-A059-0CB7C046DDB2}" type="presOf" srcId="{04EE810A-DC4D-4235-8828-CD5814EF3948}" destId="{6BC43EF5-E5D6-4154-BAEF-DCE7F28DEB57}" srcOrd="0" destOrd="0" presId="urn:microsoft.com/office/officeart/2005/8/layout/list1"/>
    <dgm:cxn modelId="{212E9403-E060-418A-AE69-78249738E664}" srcId="{CB340F2D-A927-41DB-B908-F6D117E59172}" destId="{04EE810A-DC4D-4235-8828-CD5814EF3948}" srcOrd="0" destOrd="0" parTransId="{4E842EE8-FA2E-4B32-8E62-ACCA17F24999}" sibTransId="{C1DA539E-B8EA-4E45-B070-A2FF7E9BCB8C}"/>
    <dgm:cxn modelId="{C8F99412-9665-4F58-A73C-07D838F38DB9}" type="presOf" srcId="{736F3C62-CA73-4315-852A-69775306CB12}" destId="{7D42A295-8FB3-4254-AE45-8ADF969BB22F}" srcOrd="0" destOrd="2" presId="urn:microsoft.com/office/officeart/2005/8/layout/list1"/>
    <dgm:cxn modelId="{ECB58613-20E3-41AE-8F56-EAF96C7F701B}" type="presOf" srcId="{5E109BD6-FF28-4A70-BD1F-3545E4C09393}" destId="{17A98DA0-1CE6-499D-A7FA-E585ABCD445B}" srcOrd="1" destOrd="0" presId="urn:microsoft.com/office/officeart/2005/8/layout/list1"/>
    <dgm:cxn modelId="{AFBC6E1B-1366-4C7D-B448-253336781E37}" type="presOf" srcId="{0535F347-8E32-4DC4-879F-3CFDD20225C6}" destId="{0A135EB0-D1F9-4358-BA06-7DE0D717284F}" srcOrd="0" destOrd="0" presId="urn:microsoft.com/office/officeart/2005/8/layout/list1"/>
    <dgm:cxn modelId="{D577A42A-3C79-4B96-8B4B-14830537D05B}" srcId="{F8304410-34B0-4D9A-8768-D764A2F12A3B}" destId="{6A551577-98A2-49BE-B373-5B10BF1FEB94}" srcOrd="2" destOrd="0" parTransId="{199270D1-E3B2-4F4D-86D3-FC4ABCE5E5A8}" sibTransId="{82113211-6C07-4D8D-BE76-F75D622A0E05}"/>
    <dgm:cxn modelId="{6CEAEC34-763F-4BAE-91EC-E184B5A72193}" srcId="{5E109BD6-FF28-4A70-BD1F-3545E4C09393}" destId="{6204F604-65C6-4B71-8E71-4904430CAD82}" srcOrd="1" destOrd="0" parTransId="{076CFC4B-C950-4BEA-AE8D-B6449892781B}" sibTransId="{29107550-0A73-4558-8F74-BBE0CB177A29}"/>
    <dgm:cxn modelId="{9862E565-2E9C-4849-9B4E-FDC0657E042D}" type="presOf" srcId="{B9804B88-D403-4083-9B1D-376A4A3370DD}" destId="{E4B6EEE5-5AD3-45EB-87F7-3A2D0AFBA15F}" srcOrd="1" destOrd="0" presId="urn:microsoft.com/office/officeart/2005/8/layout/list1"/>
    <dgm:cxn modelId="{5A50B468-DD12-4A34-B6D5-6FBD6EC76EBB}" srcId="{F8304410-34B0-4D9A-8768-D764A2F12A3B}" destId="{5E109BD6-FF28-4A70-BD1F-3545E4C09393}" srcOrd="4" destOrd="0" parTransId="{853AB7CF-AC47-42E6-8086-E2EDC580AE9C}" sibTransId="{3D2B1A16-0671-4A59-9BEE-66FFE3EA458A}"/>
    <dgm:cxn modelId="{CA43354B-9BBF-4A5D-9C61-C3A26A619D99}" type="presOf" srcId="{08987F31-9CA3-4462-AD26-D44A198A6F3A}" destId="{7D42A295-8FB3-4254-AE45-8ADF969BB22F}" srcOrd="0" destOrd="0" presId="urn:microsoft.com/office/officeart/2005/8/layout/list1"/>
    <dgm:cxn modelId="{7F439E6D-72EA-43C3-8AA7-42994F06A085}" srcId="{5E109BD6-FF28-4A70-BD1F-3545E4C09393}" destId="{736F3C62-CA73-4315-852A-69775306CB12}" srcOrd="2" destOrd="0" parTransId="{EBD46D29-4FDF-40FE-AFA7-4AB9747A217F}" sibTransId="{585A7A3E-95E6-4348-B1BD-E2A96BFDC37A}"/>
    <dgm:cxn modelId="{0A7F0352-8217-4577-8175-6C37128E3C77}" srcId="{653168C3-34D1-4B9C-94D0-8D130D03D2D1}" destId="{1A4FC7FC-BDF2-4E8F-B767-E3C7686A62C3}" srcOrd="1" destOrd="0" parTransId="{9177C831-7EB8-446B-A994-D1D1043A8D43}" sibTransId="{3014A7A8-093B-4672-AC7D-BD3AE1E82F29}"/>
    <dgm:cxn modelId="{D2FBC672-1F54-4591-8711-2E21D7302B3F}" type="presOf" srcId="{F8304410-34B0-4D9A-8768-D764A2F12A3B}" destId="{5C099AC3-C626-4F2A-A22B-8BBEC1BB8F43}" srcOrd="0" destOrd="0" presId="urn:microsoft.com/office/officeart/2005/8/layout/list1"/>
    <dgm:cxn modelId="{36B1CC72-D0D7-4564-AB8D-DDEC055BA0DE}" type="presOf" srcId="{6204F604-65C6-4B71-8E71-4904430CAD82}" destId="{7D42A295-8FB3-4254-AE45-8ADF969BB22F}" srcOrd="0" destOrd="1" presId="urn:microsoft.com/office/officeart/2005/8/layout/list1"/>
    <dgm:cxn modelId="{4F877975-E107-4E0F-8666-E6B5F055AA1F}" type="presOf" srcId="{B9804B88-D403-4083-9B1D-376A4A3370DD}" destId="{CE093B20-A981-4CDE-BE0A-9BD14FF01AA1}" srcOrd="0" destOrd="0" presId="urn:microsoft.com/office/officeart/2005/8/layout/list1"/>
    <dgm:cxn modelId="{E644DF75-5A31-4164-A1ED-1EDD6FE99059}" srcId="{F8304410-34B0-4D9A-8768-D764A2F12A3B}" destId="{653168C3-34D1-4B9C-94D0-8D130D03D2D1}" srcOrd="3" destOrd="0" parTransId="{891547AE-EF9D-49FB-A32C-31F262305E71}" sibTransId="{0A7CD02F-6235-4896-BE7E-3D7297B68A2C}"/>
    <dgm:cxn modelId="{5E472C58-371F-4416-A274-1A58CA8A5CDE}" type="presOf" srcId="{653168C3-34D1-4B9C-94D0-8D130D03D2D1}" destId="{391F614A-A80C-42AB-8ED8-7FA19C058771}" srcOrd="1" destOrd="0" presId="urn:microsoft.com/office/officeart/2005/8/layout/list1"/>
    <dgm:cxn modelId="{D0EF5681-E237-4E71-A0CC-BFE7432872F9}" type="presOf" srcId="{5E109BD6-FF28-4A70-BD1F-3545E4C09393}" destId="{B9B5F098-5C84-4FCC-8D38-7455310904D8}" srcOrd="0" destOrd="0" presId="urn:microsoft.com/office/officeart/2005/8/layout/list1"/>
    <dgm:cxn modelId="{6E459B86-C701-450D-842C-189E31922C14}" type="presOf" srcId="{1A4FC7FC-BDF2-4E8F-B767-E3C7686A62C3}" destId="{2C2E58B5-6ACF-42C5-91F8-D8FC1D92A3B6}" srcOrd="0" destOrd="1" presId="urn:microsoft.com/office/officeart/2005/8/layout/list1"/>
    <dgm:cxn modelId="{7AA67D8D-7EDF-484E-9ED0-F7B3F59A9C33}" type="presOf" srcId="{54E0C5AF-C1A4-4961-803E-6C9E0A4796FD}" destId="{2C2E58B5-6ACF-42C5-91F8-D8FC1D92A3B6}" srcOrd="0" destOrd="3" presId="urn:microsoft.com/office/officeart/2005/8/layout/list1"/>
    <dgm:cxn modelId="{310B3693-AB83-4FC7-8E84-A8CCCAF979C4}" type="presOf" srcId="{CB340F2D-A927-41DB-B908-F6D117E59172}" destId="{095FDCBC-F480-4C78-BF5F-6CD41F000919}" srcOrd="0" destOrd="0" presId="urn:microsoft.com/office/officeart/2005/8/layout/list1"/>
    <dgm:cxn modelId="{EEDBF09B-4895-4FFC-923E-BAE29E9056AD}" type="presOf" srcId="{E32FA16A-E111-4065-B948-F276FB139BF7}" destId="{2C2E58B5-6ACF-42C5-91F8-D8FC1D92A3B6}" srcOrd="0" destOrd="2" presId="urn:microsoft.com/office/officeart/2005/8/layout/list1"/>
    <dgm:cxn modelId="{A484159F-7A76-4BEA-A379-7F17AF51257B}" type="presOf" srcId="{5960F090-6EC3-47E7-A266-66675F0E898D}" destId="{2C2E58B5-6ACF-42C5-91F8-D8FC1D92A3B6}" srcOrd="0" destOrd="0" presId="urn:microsoft.com/office/officeart/2005/8/layout/list1"/>
    <dgm:cxn modelId="{FF3218A0-5B40-40A8-B5E1-0326A4BA2AB5}" type="presOf" srcId="{BBA07F87-1EA5-4965-8433-3824EAA21030}" destId="{A6560017-F80F-4F1D-8342-52F9B805F1A3}" srcOrd="0" destOrd="0" presId="urn:microsoft.com/office/officeart/2005/8/layout/list1"/>
    <dgm:cxn modelId="{8FCA8DA0-BAEF-4B4D-BEB0-5A8589B99EAC}" srcId="{B9804B88-D403-4083-9B1D-376A4A3370DD}" destId="{0535F347-8E32-4DC4-879F-3CFDD20225C6}" srcOrd="0" destOrd="0" parTransId="{EA6CB2C7-B525-475A-AE81-5812EEE72480}" sibTransId="{6241D525-981A-4BAF-BEE6-3FDF67FF4953}"/>
    <dgm:cxn modelId="{9CAD16A2-D111-4B51-A0DD-6CA0A5532EB6}" srcId="{5E109BD6-FF28-4A70-BD1F-3545E4C09393}" destId="{08987F31-9CA3-4462-AD26-D44A198A6F3A}" srcOrd="0" destOrd="0" parTransId="{AA64084D-8A1F-440E-849C-0DF3486DBD6A}" sibTransId="{3912341C-57B8-4ADA-8CA5-E3DB574ED6AA}"/>
    <dgm:cxn modelId="{C9FFB8AD-E03C-4949-B623-0994ECCD18F6}" type="presOf" srcId="{6A551577-98A2-49BE-B373-5B10BF1FEB94}" destId="{7362A811-BE7C-4A06-B02D-C7A13BF90925}" srcOrd="1" destOrd="0" presId="urn:microsoft.com/office/officeart/2005/8/layout/list1"/>
    <dgm:cxn modelId="{8D5B16B7-C1DA-4C3C-BC21-929D2A74B692}" srcId="{653168C3-34D1-4B9C-94D0-8D130D03D2D1}" destId="{E32FA16A-E111-4065-B948-F276FB139BF7}" srcOrd="2" destOrd="0" parTransId="{3123AAFC-BE6E-4C0A-B31E-A4A0C7821662}" sibTransId="{FDBDA0DC-4347-478D-BDCB-59FD5FC599BB}"/>
    <dgm:cxn modelId="{F15381C5-9864-4DAB-986A-46A7BED6745F}" srcId="{F8304410-34B0-4D9A-8768-D764A2F12A3B}" destId="{CB340F2D-A927-41DB-B908-F6D117E59172}" srcOrd="1" destOrd="0" parTransId="{8CE20571-20AC-4145-96EE-37A3CBC611CA}" sibTransId="{CA5703F7-701D-4B09-9BE8-BE76A9417D95}"/>
    <dgm:cxn modelId="{11EA22CA-BD7F-459B-B3ED-0B57F0DE5513}" srcId="{653168C3-34D1-4B9C-94D0-8D130D03D2D1}" destId="{5960F090-6EC3-47E7-A266-66675F0E898D}" srcOrd="0" destOrd="0" parTransId="{34351AEA-8480-411B-AA7C-3BC8189F4431}" sibTransId="{9048BE1E-E1F9-43AA-A5F8-90D7BD17D0F7}"/>
    <dgm:cxn modelId="{FE1522D0-8085-418E-A235-F916203CF55C}" type="presOf" srcId="{CB340F2D-A927-41DB-B908-F6D117E59172}" destId="{8FA32F3F-91C3-45C9-9A87-74F023ECA755}" srcOrd="1" destOrd="0" presId="urn:microsoft.com/office/officeart/2005/8/layout/list1"/>
    <dgm:cxn modelId="{C1F079D1-3D5B-4FAE-8F4C-8EBAD7354B2F}" srcId="{653168C3-34D1-4B9C-94D0-8D130D03D2D1}" destId="{54E0C5AF-C1A4-4961-803E-6C9E0A4796FD}" srcOrd="3" destOrd="0" parTransId="{BB565B59-7065-4EA6-9C1C-9C453B0FE497}" sibTransId="{5385D0F4-FA6D-44E5-B268-38A55CCEF387}"/>
    <dgm:cxn modelId="{64FEF9D5-C447-445F-A09A-2B60801030E0}" type="presOf" srcId="{6A551577-98A2-49BE-B373-5B10BF1FEB94}" destId="{30E451D8-250C-41D6-8BA6-592C93BDD7C2}" srcOrd="0" destOrd="0" presId="urn:microsoft.com/office/officeart/2005/8/layout/list1"/>
    <dgm:cxn modelId="{BD477BF7-7779-44B1-B72D-0952FBCDF1D3}" srcId="{6A551577-98A2-49BE-B373-5B10BF1FEB94}" destId="{BBA07F87-1EA5-4965-8433-3824EAA21030}" srcOrd="0" destOrd="0" parTransId="{4EF1948A-A4CC-452C-8870-E4D4D7543C45}" sibTransId="{D66878A5-C94C-4A6F-84A5-9A67C88593A2}"/>
    <dgm:cxn modelId="{D48933FC-9491-4152-BC7A-28DF5FDD9EA1}" srcId="{F8304410-34B0-4D9A-8768-D764A2F12A3B}" destId="{B9804B88-D403-4083-9B1D-376A4A3370DD}" srcOrd="0" destOrd="0" parTransId="{784D9211-6891-4C5E-9C1F-6A03E200B0A7}" sibTransId="{AD69C43B-047D-4CC8-AE38-687808EA908C}"/>
    <dgm:cxn modelId="{5FA770FF-0042-4AE2-840C-AF6E892E8FAD}" type="presOf" srcId="{653168C3-34D1-4B9C-94D0-8D130D03D2D1}" destId="{6A458E48-E722-4876-8DBD-2F6C2B07F74C}" srcOrd="0" destOrd="0" presId="urn:microsoft.com/office/officeart/2005/8/layout/list1"/>
    <dgm:cxn modelId="{802B84FF-D16F-4B5B-B49A-BE3E03EDC179}" type="presParOf" srcId="{5C099AC3-C626-4F2A-A22B-8BBEC1BB8F43}" destId="{579C2F6B-5910-4E40-A1CB-9274FDDF3832}" srcOrd="0" destOrd="0" presId="urn:microsoft.com/office/officeart/2005/8/layout/list1"/>
    <dgm:cxn modelId="{B731A4FA-5C03-418B-A71E-94B04365DB6E}" type="presParOf" srcId="{579C2F6B-5910-4E40-A1CB-9274FDDF3832}" destId="{CE093B20-A981-4CDE-BE0A-9BD14FF01AA1}" srcOrd="0" destOrd="0" presId="urn:microsoft.com/office/officeart/2005/8/layout/list1"/>
    <dgm:cxn modelId="{2A165A8B-EE7A-45D7-8F0D-386206555026}" type="presParOf" srcId="{579C2F6B-5910-4E40-A1CB-9274FDDF3832}" destId="{E4B6EEE5-5AD3-45EB-87F7-3A2D0AFBA15F}" srcOrd="1" destOrd="0" presId="urn:microsoft.com/office/officeart/2005/8/layout/list1"/>
    <dgm:cxn modelId="{18667DE9-7230-451D-B5F9-B7859496F06E}" type="presParOf" srcId="{5C099AC3-C626-4F2A-A22B-8BBEC1BB8F43}" destId="{A269A67B-579F-4C80-9F04-0E4AB12D92BD}" srcOrd="1" destOrd="0" presId="urn:microsoft.com/office/officeart/2005/8/layout/list1"/>
    <dgm:cxn modelId="{2F63E2AA-8D0C-40A7-B89D-007C54BBAA22}" type="presParOf" srcId="{5C099AC3-C626-4F2A-A22B-8BBEC1BB8F43}" destId="{0A135EB0-D1F9-4358-BA06-7DE0D717284F}" srcOrd="2" destOrd="0" presId="urn:microsoft.com/office/officeart/2005/8/layout/list1"/>
    <dgm:cxn modelId="{94C98A71-4FBF-400A-8158-24AB29825B3E}" type="presParOf" srcId="{5C099AC3-C626-4F2A-A22B-8BBEC1BB8F43}" destId="{DA249791-83B1-42CD-8E7A-7D6FE397A912}" srcOrd="3" destOrd="0" presId="urn:microsoft.com/office/officeart/2005/8/layout/list1"/>
    <dgm:cxn modelId="{4AC285EB-B78D-496A-A91E-839C504CFAA1}" type="presParOf" srcId="{5C099AC3-C626-4F2A-A22B-8BBEC1BB8F43}" destId="{A61232DE-EBB4-47BC-BE19-5A56706DF6A8}" srcOrd="4" destOrd="0" presId="urn:microsoft.com/office/officeart/2005/8/layout/list1"/>
    <dgm:cxn modelId="{DCBD0714-B62E-4762-A0FA-330743B474F2}" type="presParOf" srcId="{A61232DE-EBB4-47BC-BE19-5A56706DF6A8}" destId="{095FDCBC-F480-4C78-BF5F-6CD41F000919}" srcOrd="0" destOrd="0" presId="urn:microsoft.com/office/officeart/2005/8/layout/list1"/>
    <dgm:cxn modelId="{5BABCC1B-12DE-42E4-A3D3-407E001F2BA8}" type="presParOf" srcId="{A61232DE-EBB4-47BC-BE19-5A56706DF6A8}" destId="{8FA32F3F-91C3-45C9-9A87-74F023ECA755}" srcOrd="1" destOrd="0" presId="urn:microsoft.com/office/officeart/2005/8/layout/list1"/>
    <dgm:cxn modelId="{ABB7ED3F-DE6E-4F98-8E25-262A9D2FC84B}" type="presParOf" srcId="{5C099AC3-C626-4F2A-A22B-8BBEC1BB8F43}" destId="{7AD39E6D-DB9B-4C88-84AE-864666B2CB53}" srcOrd="5" destOrd="0" presId="urn:microsoft.com/office/officeart/2005/8/layout/list1"/>
    <dgm:cxn modelId="{C298019A-D9E4-4B70-9F29-E913CD90EB90}" type="presParOf" srcId="{5C099AC3-C626-4F2A-A22B-8BBEC1BB8F43}" destId="{6BC43EF5-E5D6-4154-BAEF-DCE7F28DEB57}" srcOrd="6" destOrd="0" presId="urn:microsoft.com/office/officeart/2005/8/layout/list1"/>
    <dgm:cxn modelId="{41EAEC9C-390A-4859-8A00-099DE19FDEB8}" type="presParOf" srcId="{5C099AC3-C626-4F2A-A22B-8BBEC1BB8F43}" destId="{20578A85-C679-45B4-BD39-9FD9C684ADFD}" srcOrd="7" destOrd="0" presId="urn:microsoft.com/office/officeart/2005/8/layout/list1"/>
    <dgm:cxn modelId="{B0D88A9E-15FB-4A96-964D-C20B47899E19}" type="presParOf" srcId="{5C099AC3-C626-4F2A-A22B-8BBEC1BB8F43}" destId="{0EA0401B-5B0C-47BF-9C43-22F09597E1A6}" srcOrd="8" destOrd="0" presId="urn:microsoft.com/office/officeart/2005/8/layout/list1"/>
    <dgm:cxn modelId="{DDA92BBA-D1ED-4CFC-9D36-6E9338BA2CD0}" type="presParOf" srcId="{0EA0401B-5B0C-47BF-9C43-22F09597E1A6}" destId="{30E451D8-250C-41D6-8BA6-592C93BDD7C2}" srcOrd="0" destOrd="0" presId="urn:microsoft.com/office/officeart/2005/8/layout/list1"/>
    <dgm:cxn modelId="{E4104E3E-29F8-4EBA-BF4C-3E41353D730A}" type="presParOf" srcId="{0EA0401B-5B0C-47BF-9C43-22F09597E1A6}" destId="{7362A811-BE7C-4A06-B02D-C7A13BF90925}" srcOrd="1" destOrd="0" presId="urn:microsoft.com/office/officeart/2005/8/layout/list1"/>
    <dgm:cxn modelId="{C20B6A93-7ED4-472A-A650-AE0AC00E105C}" type="presParOf" srcId="{5C099AC3-C626-4F2A-A22B-8BBEC1BB8F43}" destId="{87F3205A-CE84-43C9-8125-7125D5BD3E42}" srcOrd="9" destOrd="0" presId="urn:microsoft.com/office/officeart/2005/8/layout/list1"/>
    <dgm:cxn modelId="{54DF51A2-B87B-441B-8253-544E5638F3B6}" type="presParOf" srcId="{5C099AC3-C626-4F2A-A22B-8BBEC1BB8F43}" destId="{A6560017-F80F-4F1D-8342-52F9B805F1A3}" srcOrd="10" destOrd="0" presId="urn:microsoft.com/office/officeart/2005/8/layout/list1"/>
    <dgm:cxn modelId="{635FD209-D1E2-4D97-997E-7FC56EE1A733}" type="presParOf" srcId="{5C099AC3-C626-4F2A-A22B-8BBEC1BB8F43}" destId="{24EAE886-4AAC-465B-A072-334C1F768007}" srcOrd="11" destOrd="0" presId="urn:microsoft.com/office/officeart/2005/8/layout/list1"/>
    <dgm:cxn modelId="{6C667DA4-9FA6-4C91-9F63-8C5433B068C6}" type="presParOf" srcId="{5C099AC3-C626-4F2A-A22B-8BBEC1BB8F43}" destId="{843979F8-87BA-4BDA-94A6-23A3289283B0}" srcOrd="12" destOrd="0" presId="urn:microsoft.com/office/officeart/2005/8/layout/list1"/>
    <dgm:cxn modelId="{56BB0EB0-99DF-45A6-A5A5-1C5D5EB129BD}" type="presParOf" srcId="{843979F8-87BA-4BDA-94A6-23A3289283B0}" destId="{6A458E48-E722-4876-8DBD-2F6C2B07F74C}" srcOrd="0" destOrd="0" presId="urn:microsoft.com/office/officeart/2005/8/layout/list1"/>
    <dgm:cxn modelId="{1A5E275E-3C47-4BC5-9B5E-287087C4BE2B}" type="presParOf" srcId="{843979F8-87BA-4BDA-94A6-23A3289283B0}" destId="{391F614A-A80C-42AB-8ED8-7FA19C058771}" srcOrd="1" destOrd="0" presId="urn:microsoft.com/office/officeart/2005/8/layout/list1"/>
    <dgm:cxn modelId="{3ED88AC3-3B3B-42CF-8B81-E7827457BAC7}" type="presParOf" srcId="{5C099AC3-C626-4F2A-A22B-8BBEC1BB8F43}" destId="{BE19488A-ED9F-441F-9E29-FC2CC72B669D}" srcOrd="13" destOrd="0" presId="urn:microsoft.com/office/officeart/2005/8/layout/list1"/>
    <dgm:cxn modelId="{359974FB-705E-44C9-B1CB-F17FBFCF78C9}" type="presParOf" srcId="{5C099AC3-C626-4F2A-A22B-8BBEC1BB8F43}" destId="{2C2E58B5-6ACF-42C5-91F8-D8FC1D92A3B6}" srcOrd="14" destOrd="0" presId="urn:microsoft.com/office/officeart/2005/8/layout/list1"/>
    <dgm:cxn modelId="{0016DD8E-8FD8-4020-B030-73D93CBC1363}" type="presParOf" srcId="{5C099AC3-C626-4F2A-A22B-8BBEC1BB8F43}" destId="{019BDF93-4662-4A10-B4F4-30F923792DD4}" srcOrd="15" destOrd="0" presId="urn:microsoft.com/office/officeart/2005/8/layout/list1"/>
    <dgm:cxn modelId="{EF583F9A-A395-407F-B0C0-157E9F4E2BA2}" type="presParOf" srcId="{5C099AC3-C626-4F2A-A22B-8BBEC1BB8F43}" destId="{C4736BDA-D5AB-4F0A-B9AB-110F33336743}" srcOrd="16" destOrd="0" presId="urn:microsoft.com/office/officeart/2005/8/layout/list1"/>
    <dgm:cxn modelId="{3A4C81D7-07E5-41F5-B5E7-412628F58C06}" type="presParOf" srcId="{C4736BDA-D5AB-4F0A-B9AB-110F33336743}" destId="{B9B5F098-5C84-4FCC-8D38-7455310904D8}" srcOrd="0" destOrd="0" presId="urn:microsoft.com/office/officeart/2005/8/layout/list1"/>
    <dgm:cxn modelId="{A2BC2CDD-5C41-43D3-BCA6-024894E7C2A3}" type="presParOf" srcId="{C4736BDA-D5AB-4F0A-B9AB-110F33336743}" destId="{17A98DA0-1CE6-499D-A7FA-E585ABCD445B}" srcOrd="1" destOrd="0" presId="urn:microsoft.com/office/officeart/2005/8/layout/list1"/>
    <dgm:cxn modelId="{BD1DAF4A-8EBA-4003-80BA-5FB3BCDFE875}" type="presParOf" srcId="{5C099AC3-C626-4F2A-A22B-8BBEC1BB8F43}" destId="{A299751A-B041-484D-9B61-E0799A4E0EDA}" srcOrd="17" destOrd="0" presId="urn:microsoft.com/office/officeart/2005/8/layout/list1"/>
    <dgm:cxn modelId="{3ADEAA5B-EDBA-47BF-A007-FBD5A2D6E95A}" type="presParOf" srcId="{5C099AC3-C626-4F2A-A22B-8BBEC1BB8F43}" destId="{7D42A295-8FB3-4254-AE45-8ADF969BB22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1AC43-6BBE-4EAA-A614-C309F77FE40B}">
      <dsp:nvSpPr>
        <dsp:cNvPr id="0" name=""/>
        <dsp:cNvSpPr/>
      </dsp:nvSpPr>
      <dsp:spPr>
        <a:xfrm>
          <a:off x="0" y="1480"/>
          <a:ext cx="9708995" cy="7503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6926D-5C46-4482-9AC3-31304425DBBD}">
      <dsp:nvSpPr>
        <dsp:cNvPr id="0" name=""/>
        <dsp:cNvSpPr/>
      </dsp:nvSpPr>
      <dsp:spPr>
        <a:xfrm>
          <a:off x="226984" y="170311"/>
          <a:ext cx="412698" cy="412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F8454-7433-4DCE-8DF0-039EAB04BE4C}">
      <dsp:nvSpPr>
        <dsp:cNvPr id="0" name=""/>
        <dsp:cNvSpPr/>
      </dsp:nvSpPr>
      <dsp:spPr>
        <a:xfrm>
          <a:off x="866666" y="1480"/>
          <a:ext cx="8842328" cy="75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13" tIns="79413" rIns="79413" bIns="794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The attributes of Blacktech hotel are stored into their respective entities.</a:t>
          </a:r>
          <a:endParaRPr lang="en-US" sz="1900" kern="1200"/>
        </a:p>
      </dsp:txBody>
      <dsp:txXfrm>
        <a:off x="866666" y="1480"/>
        <a:ext cx="8842328" cy="750360"/>
      </dsp:txXfrm>
    </dsp:sp>
    <dsp:sp modelId="{34C91862-C82C-43AE-9772-A5ABB7D9FC72}">
      <dsp:nvSpPr>
        <dsp:cNvPr id="0" name=""/>
        <dsp:cNvSpPr/>
      </dsp:nvSpPr>
      <dsp:spPr>
        <a:xfrm>
          <a:off x="0" y="939431"/>
          <a:ext cx="9708995" cy="7503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2C2F9-174B-424E-81D1-0B12294D2BBA}">
      <dsp:nvSpPr>
        <dsp:cNvPr id="0" name=""/>
        <dsp:cNvSpPr/>
      </dsp:nvSpPr>
      <dsp:spPr>
        <a:xfrm>
          <a:off x="226984" y="1108262"/>
          <a:ext cx="412698" cy="412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F8F7C-CA1D-47C9-9D26-7A766731F752}">
      <dsp:nvSpPr>
        <dsp:cNvPr id="0" name=""/>
        <dsp:cNvSpPr/>
      </dsp:nvSpPr>
      <dsp:spPr>
        <a:xfrm>
          <a:off x="866666" y="939431"/>
          <a:ext cx="8842328" cy="75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13" tIns="79413" rIns="79413" bIns="794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Each entity (Room, Request, Bookings, Menu) contains primary keys.</a:t>
          </a:r>
          <a:endParaRPr lang="en-US" sz="1900" kern="1200" dirty="0"/>
        </a:p>
      </dsp:txBody>
      <dsp:txXfrm>
        <a:off x="866666" y="939431"/>
        <a:ext cx="8842328" cy="750360"/>
      </dsp:txXfrm>
    </dsp:sp>
    <dsp:sp modelId="{EAAAE333-9D7C-4B16-9E54-C4299CB70BF4}">
      <dsp:nvSpPr>
        <dsp:cNvPr id="0" name=""/>
        <dsp:cNvSpPr/>
      </dsp:nvSpPr>
      <dsp:spPr>
        <a:xfrm>
          <a:off x="0" y="1877381"/>
          <a:ext cx="9708995" cy="7503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691F1-E1A0-44F6-82C8-EFB8F8D74F49}">
      <dsp:nvSpPr>
        <dsp:cNvPr id="0" name=""/>
        <dsp:cNvSpPr/>
      </dsp:nvSpPr>
      <dsp:spPr>
        <a:xfrm>
          <a:off x="226984" y="2046212"/>
          <a:ext cx="412698" cy="412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BEA76-7080-4A21-BF66-1F62F887F58B}">
      <dsp:nvSpPr>
        <dsp:cNvPr id="0" name=""/>
        <dsp:cNvSpPr/>
      </dsp:nvSpPr>
      <dsp:spPr>
        <a:xfrm>
          <a:off x="866666" y="1877381"/>
          <a:ext cx="8842328" cy="75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13" tIns="79413" rIns="79413" bIns="794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There is a many-to-many relationship between Request and Food Order. There is also a one-to-many relationship between Room and Food Order .</a:t>
          </a:r>
          <a:endParaRPr lang="en-US" sz="1900" kern="1200" dirty="0"/>
        </a:p>
      </dsp:txBody>
      <dsp:txXfrm>
        <a:off x="866666" y="1877381"/>
        <a:ext cx="8842328" cy="750360"/>
      </dsp:txXfrm>
    </dsp:sp>
    <dsp:sp modelId="{6BB00FD3-C1DE-4826-B653-14B324F7CF40}">
      <dsp:nvSpPr>
        <dsp:cNvPr id="0" name=""/>
        <dsp:cNvSpPr/>
      </dsp:nvSpPr>
      <dsp:spPr>
        <a:xfrm>
          <a:off x="0" y="2815332"/>
          <a:ext cx="9708995" cy="7503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0285D-F309-4217-ACC1-89B866532603}">
      <dsp:nvSpPr>
        <dsp:cNvPr id="0" name=""/>
        <dsp:cNvSpPr/>
      </dsp:nvSpPr>
      <dsp:spPr>
        <a:xfrm>
          <a:off x="226984" y="2984163"/>
          <a:ext cx="412698" cy="412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EF16-D4A9-4A01-8645-3FE708E1982B}">
      <dsp:nvSpPr>
        <dsp:cNvPr id="0" name=""/>
        <dsp:cNvSpPr/>
      </dsp:nvSpPr>
      <dsp:spPr>
        <a:xfrm>
          <a:off x="866666" y="2815332"/>
          <a:ext cx="8842328" cy="75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13" tIns="79413" rIns="79413" bIns="794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There is a one-to-many relationship between Request and Booking, while Booking and Request has a one-to-one relationship.</a:t>
          </a:r>
          <a:endParaRPr lang="en-US" sz="1900" kern="1200" dirty="0"/>
        </a:p>
      </dsp:txBody>
      <dsp:txXfrm>
        <a:off x="866666" y="2815332"/>
        <a:ext cx="8842328" cy="750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35EB0-D1F9-4358-BA06-7DE0D717284F}">
      <dsp:nvSpPr>
        <dsp:cNvPr id="0" name=""/>
        <dsp:cNvSpPr/>
      </dsp:nvSpPr>
      <dsp:spPr>
        <a:xfrm>
          <a:off x="0" y="479528"/>
          <a:ext cx="11583936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42" tIns="374904" rIns="89904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Consistent fluctuation of food orders occurred daily and monthly throughout the quarter.</a:t>
          </a:r>
          <a:endParaRPr lang="en-US" sz="1800" kern="1200" dirty="0"/>
        </a:p>
      </dsp:txBody>
      <dsp:txXfrm>
        <a:off x="0" y="479528"/>
        <a:ext cx="11583936" cy="765450"/>
      </dsp:txXfrm>
    </dsp:sp>
    <dsp:sp modelId="{E4B6EEE5-5AD3-45EB-87F7-3A2D0AFBA15F}">
      <dsp:nvSpPr>
        <dsp:cNvPr id="0" name=""/>
        <dsp:cNvSpPr/>
      </dsp:nvSpPr>
      <dsp:spPr>
        <a:xfrm>
          <a:off x="579196" y="213848"/>
          <a:ext cx="810875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492" tIns="0" rIns="306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Food Order by Date</a:t>
          </a:r>
          <a:endParaRPr lang="en-US" sz="1800" kern="1200"/>
        </a:p>
      </dsp:txBody>
      <dsp:txXfrm>
        <a:off x="605135" y="239787"/>
        <a:ext cx="8056877" cy="479482"/>
      </dsp:txXfrm>
    </dsp:sp>
    <dsp:sp modelId="{6BC43EF5-E5D6-4154-BAEF-DCE7F28DEB57}">
      <dsp:nvSpPr>
        <dsp:cNvPr id="0" name=""/>
        <dsp:cNvSpPr/>
      </dsp:nvSpPr>
      <dsp:spPr>
        <a:xfrm>
          <a:off x="0" y="1607858"/>
          <a:ext cx="1158393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42" tIns="374904" rIns="89904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Steak N stuff takes the lead in menu, surf n turf is second highest, while tea and soft drinks are least on the list.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The more menu orders available, the more food revenue Blacktech hotel has.</a:t>
          </a:r>
          <a:endParaRPr lang="en-US" sz="1800" kern="1200" dirty="0"/>
        </a:p>
      </dsp:txBody>
      <dsp:txXfrm>
        <a:off x="0" y="1607858"/>
        <a:ext cx="11583936" cy="1304100"/>
      </dsp:txXfrm>
    </dsp:sp>
    <dsp:sp modelId="{8FA32F3F-91C3-45C9-9A87-74F023ECA755}">
      <dsp:nvSpPr>
        <dsp:cNvPr id="0" name=""/>
        <dsp:cNvSpPr/>
      </dsp:nvSpPr>
      <dsp:spPr>
        <a:xfrm>
          <a:off x="579196" y="1342179"/>
          <a:ext cx="810875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492" tIns="0" rIns="306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Food Order and Revenue by Menu_Name</a:t>
          </a:r>
          <a:endParaRPr lang="en-US" sz="1800" kern="1200"/>
        </a:p>
      </dsp:txBody>
      <dsp:txXfrm>
        <a:off x="605135" y="1368118"/>
        <a:ext cx="8056877" cy="479482"/>
      </dsp:txXfrm>
    </dsp:sp>
    <dsp:sp modelId="{A6560017-F80F-4F1D-8342-52F9B805F1A3}">
      <dsp:nvSpPr>
        <dsp:cNvPr id="0" name=""/>
        <dsp:cNvSpPr/>
      </dsp:nvSpPr>
      <dsp:spPr>
        <a:xfrm>
          <a:off x="0" y="3274839"/>
          <a:ext cx="11583936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42" tIns="374904" rIns="89904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Conference room largely makes up 48.49% of revenue plus 5.52% in food order.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Double room makes up 1.2% of revenue. </a:t>
          </a:r>
          <a:endParaRPr lang="en-US" sz="1800" kern="1200" dirty="0"/>
        </a:p>
      </dsp:txBody>
      <dsp:txXfrm>
        <a:off x="0" y="3274839"/>
        <a:ext cx="11583936" cy="1048950"/>
      </dsp:txXfrm>
    </dsp:sp>
    <dsp:sp modelId="{7362A811-BE7C-4A06-B02D-C7A13BF90925}">
      <dsp:nvSpPr>
        <dsp:cNvPr id="0" name=""/>
        <dsp:cNvSpPr/>
      </dsp:nvSpPr>
      <dsp:spPr>
        <a:xfrm>
          <a:off x="579196" y="3009159"/>
          <a:ext cx="810875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492" tIns="0" rIns="306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Food Order and Revenue by Room Type</a:t>
          </a:r>
          <a:endParaRPr lang="en-US" sz="1800" kern="1200"/>
        </a:p>
      </dsp:txBody>
      <dsp:txXfrm>
        <a:off x="605135" y="3035098"/>
        <a:ext cx="8056877" cy="479482"/>
      </dsp:txXfrm>
    </dsp:sp>
    <dsp:sp modelId="{2C2E58B5-6ACF-42C5-91F8-D8FC1D92A3B6}">
      <dsp:nvSpPr>
        <dsp:cNvPr id="0" name=""/>
        <dsp:cNvSpPr/>
      </dsp:nvSpPr>
      <dsp:spPr>
        <a:xfrm>
          <a:off x="0" y="4686669"/>
          <a:ext cx="11583936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42" tIns="374904" rIns="89904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It is observed that Dinner was in high demand in Q1, followed by Drinks.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800" kern="1200" dirty="0"/>
            <a:t>The  least category is alcoholic drinks for all months, except in February, where there is a tie with lunch.</a:t>
          </a:r>
          <a:endParaRPr lang="en-US" sz="1800" kern="1200" dirty="0"/>
        </a:p>
      </dsp:txBody>
      <dsp:txXfrm>
        <a:off x="0" y="4686669"/>
        <a:ext cx="11583936" cy="1048950"/>
      </dsp:txXfrm>
    </dsp:sp>
    <dsp:sp modelId="{391F614A-A80C-42AB-8ED8-7FA19C058771}">
      <dsp:nvSpPr>
        <dsp:cNvPr id="0" name=""/>
        <dsp:cNvSpPr/>
      </dsp:nvSpPr>
      <dsp:spPr>
        <a:xfrm>
          <a:off x="579196" y="4420989"/>
          <a:ext cx="810875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492" tIns="0" rIns="3064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Food Order by Month and Food Category</a:t>
          </a:r>
          <a:endParaRPr lang="en-US" sz="1800" kern="1200"/>
        </a:p>
      </dsp:txBody>
      <dsp:txXfrm>
        <a:off x="605135" y="4446928"/>
        <a:ext cx="805687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35EB0-D1F9-4358-BA06-7DE0D717284F}">
      <dsp:nvSpPr>
        <dsp:cNvPr id="0" name=""/>
        <dsp:cNvSpPr/>
      </dsp:nvSpPr>
      <dsp:spPr>
        <a:xfrm>
          <a:off x="0" y="118375"/>
          <a:ext cx="1192050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163" tIns="270764" rIns="9251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January had the highest number of bookings and the room revenue, while February had the lowest room revenue and booking count.</a:t>
          </a:r>
          <a:endParaRPr lang="en-US" sz="1300" kern="1200" dirty="0"/>
        </a:p>
      </dsp:txBody>
      <dsp:txXfrm>
        <a:off x="0" y="118375"/>
        <a:ext cx="11920502" cy="552825"/>
      </dsp:txXfrm>
    </dsp:sp>
    <dsp:sp modelId="{E4B6EEE5-5AD3-45EB-87F7-3A2D0AFBA15F}">
      <dsp:nvSpPr>
        <dsp:cNvPr id="0" name=""/>
        <dsp:cNvSpPr/>
      </dsp:nvSpPr>
      <dsp:spPr>
        <a:xfrm>
          <a:off x="596025" y="0"/>
          <a:ext cx="834435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97" tIns="0" rIns="31539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Room Revenue and Number of Bookings per Month</a:t>
          </a:r>
          <a:endParaRPr lang="en-US" sz="1300" kern="1200" dirty="0"/>
        </a:p>
      </dsp:txBody>
      <dsp:txXfrm>
        <a:off x="614759" y="18734"/>
        <a:ext cx="8306883" cy="346292"/>
      </dsp:txXfrm>
    </dsp:sp>
    <dsp:sp modelId="{6BC43EF5-E5D6-4154-BAEF-DCE7F28DEB57}">
      <dsp:nvSpPr>
        <dsp:cNvPr id="0" name=""/>
        <dsp:cNvSpPr/>
      </dsp:nvSpPr>
      <dsp:spPr>
        <a:xfrm>
          <a:off x="0" y="910910"/>
          <a:ext cx="11920502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163" tIns="270764" rIns="9251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Holidays make up 33.26% of the reason for bookings, business is the 2</a:t>
          </a:r>
          <a:r>
            <a:rPr lang="en-CA" sz="1300" kern="1200" baseline="30000" dirty="0"/>
            <a:t>nd</a:t>
          </a:r>
          <a:r>
            <a:rPr lang="en-CA" sz="1300" kern="1200" dirty="0"/>
            <a:t> highest reason with 25.59%, while conference makes the least percentage of 9.51% of booking number</a:t>
          </a:r>
          <a:r>
            <a:rPr lang="en-CA" sz="1300" b="1" kern="1200" dirty="0"/>
            <a:t>.</a:t>
          </a:r>
          <a:endParaRPr lang="en-US" sz="1300" kern="1200" dirty="0"/>
        </a:p>
      </dsp:txBody>
      <dsp:txXfrm>
        <a:off x="0" y="910910"/>
        <a:ext cx="11920502" cy="737100"/>
      </dsp:txXfrm>
    </dsp:sp>
    <dsp:sp modelId="{8FA32F3F-91C3-45C9-9A87-74F023ECA755}">
      <dsp:nvSpPr>
        <dsp:cNvPr id="0" name=""/>
        <dsp:cNvSpPr/>
      </dsp:nvSpPr>
      <dsp:spPr>
        <a:xfrm>
          <a:off x="596025" y="719041"/>
          <a:ext cx="834435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97" tIns="0" rIns="31539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Number of Bookings by Request Type</a:t>
          </a:r>
          <a:endParaRPr lang="en-US" sz="1300" kern="1200" dirty="0"/>
        </a:p>
      </dsp:txBody>
      <dsp:txXfrm>
        <a:off x="614759" y="737775"/>
        <a:ext cx="8306883" cy="346292"/>
      </dsp:txXfrm>
    </dsp:sp>
    <dsp:sp modelId="{A6560017-F80F-4F1D-8342-52F9B805F1A3}">
      <dsp:nvSpPr>
        <dsp:cNvPr id="0" name=""/>
        <dsp:cNvSpPr/>
      </dsp:nvSpPr>
      <dsp:spPr>
        <a:xfrm>
          <a:off x="0" y="1984604"/>
          <a:ext cx="11920502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163" tIns="270764" rIns="9251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A sample of 10 clients was taken. It is observed that a certain number of clients frequently booked with Zita Cruickshank taking the lead, followed by Zoa Bergnaum. </a:t>
          </a:r>
          <a:endParaRPr lang="en-US" sz="1300" kern="1200" dirty="0"/>
        </a:p>
      </dsp:txBody>
      <dsp:txXfrm>
        <a:off x="0" y="1984604"/>
        <a:ext cx="11920502" cy="737100"/>
      </dsp:txXfrm>
    </dsp:sp>
    <dsp:sp modelId="{7362A811-BE7C-4A06-B02D-C7A13BF90925}">
      <dsp:nvSpPr>
        <dsp:cNvPr id="0" name=""/>
        <dsp:cNvSpPr/>
      </dsp:nvSpPr>
      <dsp:spPr>
        <a:xfrm>
          <a:off x="596025" y="1735962"/>
          <a:ext cx="834435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97" tIns="0" rIns="31539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Loyal Customers</a:t>
          </a:r>
        </a:p>
      </dsp:txBody>
      <dsp:txXfrm>
        <a:off x="614759" y="1754696"/>
        <a:ext cx="8306883" cy="346292"/>
      </dsp:txXfrm>
    </dsp:sp>
    <dsp:sp modelId="{2C2E58B5-6ACF-42C5-91F8-D8FC1D92A3B6}">
      <dsp:nvSpPr>
        <dsp:cNvPr id="0" name=""/>
        <dsp:cNvSpPr/>
      </dsp:nvSpPr>
      <dsp:spPr>
        <a:xfrm>
          <a:off x="0" y="3009851"/>
          <a:ext cx="11920502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163" tIns="270764" rIns="9251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Over $30,000 was lost in potential bookings.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Over 200 customers did not complete room booking.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Normal Room had the highest revenue loss ($15,440), while double room had the least revenue loss($6,300)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The Normal room has the highest amount of loss as capacity  did not match customer’s request.</a:t>
          </a:r>
        </a:p>
      </dsp:txBody>
      <dsp:txXfrm>
        <a:off x="0" y="3009851"/>
        <a:ext cx="11920502" cy="1187550"/>
      </dsp:txXfrm>
    </dsp:sp>
    <dsp:sp modelId="{391F614A-A80C-42AB-8ED8-7FA19C058771}">
      <dsp:nvSpPr>
        <dsp:cNvPr id="0" name=""/>
        <dsp:cNvSpPr/>
      </dsp:nvSpPr>
      <dsp:spPr>
        <a:xfrm>
          <a:off x="596025" y="2806107"/>
          <a:ext cx="834435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97" tIns="0" rIns="31539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Revenue Loss by Room Type</a:t>
          </a:r>
          <a:endParaRPr lang="en-US" sz="1300" kern="1200" dirty="0"/>
        </a:p>
      </dsp:txBody>
      <dsp:txXfrm>
        <a:off x="614759" y="2824841"/>
        <a:ext cx="8306883" cy="346292"/>
      </dsp:txXfrm>
    </dsp:sp>
    <dsp:sp modelId="{7D42A295-8FB3-4254-AE45-8ADF969BB22F}">
      <dsp:nvSpPr>
        <dsp:cNvPr id="0" name=""/>
        <dsp:cNvSpPr/>
      </dsp:nvSpPr>
      <dsp:spPr>
        <a:xfrm>
          <a:off x="0" y="4500827"/>
          <a:ext cx="11920502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163" tIns="270764" rIns="92516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The month of January accounted for the highest revenue in terms of room bookings.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/>
            <a:t>Normal room makes up 31.83% of the Hotel revenue, while the double room type makes up 13.60% of the hotel revenue.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dirty="0"/>
            <a:t>The Vacation request type has the lowest booking number, while the holiday has the highest booking number.</a:t>
          </a:r>
        </a:p>
      </dsp:txBody>
      <dsp:txXfrm>
        <a:off x="0" y="4500827"/>
        <a:ext cx="11920502" cy="982800"/>
      </dsp:txXfrm>
    </dsp:sp>
    <dsp:sp modelId="{17A98DA0-1CE6-499D-A7FA-E585ABCD445B}">
      <dsp:nvSpPr>
        <dsp:cNvPr id="0" name=""/>
        <dsp:cNvSpPr/>
      </dsp:nvSpPr>
      <dsp:spPr>
        <a:xfrm>
          <a:off x="596025" y="4291219"/>
          <a:ext cx="834435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97" tIns="0" rIns="31539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Room Revenue and Number of Bookings by Room Type</a:t>
          </a:r>
          <a:endParaRPr lang="en-US" sz="1300" kern="1200" dirty="0"/>
        </a:p>
      </dsp:txBody>
      <dsp:txXfrm>
        <a:off x="614759" y="4309953"/>
        <a:ext cx="830688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E0337-0F95-48C3-949B-27F768945545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492E-3EF3-4870-9E19-80C2C048B1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57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Entities include: Room, Request, Bookings, Food Order, Menu</a:t>
            </a:r>
            <a:br>
              <a:rPr lang="en-CA" dirty="0"/>
            </a:br>
            <a:r>
              <a:rPr lang="en-CA" dirty="0"/>
              <a:t>Attributes are displayed in each Entities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492E-3EF3-4870-9E19-80C2C048B19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3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492E-3EF3-4870-9E19-80C2C048B19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492E-3EF3-4870-9E19-80C2C048B19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29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C1B9-48E1-45BE-9D12-09C43779A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07A53-BB7C-4F1A-8C01-B744C3248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A188-4EA8-4CD7-A0E8-BCB2BBE3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E72F-EDFC-48F7-BB85-F8CE684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A5EE-9812-40C8-9102-46EB0398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45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A027-29D1-4DAE-A898-1A90C765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2FD1-ECF6-442C-BE54-47C6383F2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A913-4406-4901-9BA0-516D3857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A118-766A-450F-83DA-2C5C5F59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5D2E-A519-4958-9800-DBA1BC20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23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58E6A-2565-45B1-A4BE-9A7953E8C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A2CB9-9A43-46D1-B45A-6A68CA44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E36C-32A0-42B5-8F8E-BDECFCC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4834-FCB7-4695-A544-DB56E09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BD1B-BB68-44BA-9A0F-B20179A5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67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137B-8743-4356-902C-45D0731B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45E6-4E84-4DC5-9BD4-5CCEB2F2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5350-C848-42FB-A37E-78C991AF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EBDD-61E4-43C7-8013-CD205262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EC77E-29B4-4138-9EED-7DF0AF17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1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ACF0-E278-49BC-AB4C-859248D6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E5054-EC5A-48F3-B89C-816FF8C2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2FE8-188F-4556-9BC5-046DFE4A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8A1F-56B5-4514-A47F-863DAC06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0D22-7647-4D06-B6B6-85F64FA5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8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228D-1BCB-4E29-AC89-23CA4951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8CDF-C2DB-4900-BC9D-34FDE281C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5C3A-98FC-470E-974B-96E9DA2E9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7245-3FF9-4CF7-BDD2-1236E062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33F9C-9D05-4B9E-BD71-35E0026E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24181-3EAF-4054-A226-00096A9B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53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375A-5519-4CD0-8411-23621898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508A-6BDF-4245-881F-81AAEE78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06725-DC30-4B31-ADE3-99D26092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23D2A-1FA8-4B57-A25D-524753ABB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193-4CD3-42EA-8219-B600ECC0F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20F9B-C65B-4F40-B56E-AB728E77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0E2D6-7245-4F0C-88BD-BF5247AB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74E3B-244B-4592-BE27-11FBF73C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80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930C-66CE-4000-8E46-AEEA6A9D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CF5F6-A31B-4897-B959-B76497F8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D8E2-C61D-4E79-9963-9FD2BC08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C88CB-B6AB-4E0F-A5F8-56C37A59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EF13C-B245-490D-82B6-E475937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4F703-2CB0-476D-AE8D-3810F56F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20E2C-3A26-42B9-B9AE-DDF3C26F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06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FCB-2FBC-423A-A5A6-8BE57121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C445-5DB8-4FA2-B502-223AC5F0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BDBF1-5B2C-44AE-9705-11B1D929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6D0C-F019-4C1F-AFCA-3108AB74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11472-4ABE-4441-BEBD-9FD09C14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CCEA-D430-4134-8719-472FA184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53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7B26-AF31-488C-91D4-31FC1AEF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357E5-0DD3-472D-A9D1-0E90ECEDD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E5DF4-7011-40D1-A2FD-143882FA5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D290F-360A-4554-8251-77F1B719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5D9B1-C3C0-4DB1-9CD2-A5DFDE45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3628-A793-4639-8714-4ADCC35C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4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63509-9BDB-4DF7-A71B-D13894C3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2220-06AD-4E6F-AEAC-64C24E691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6982-B7D5-4B77-8943-AAE10A065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DBB5-E03F-4AA3-9350-029C2D0D5FB1}" type="datetimeFigureOut">
              <a:rPr lang="en-CA" smtClean="0"/>
              <a:t>2022-09-25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5955-8677-4202-95D7-B9E0C0B2C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2D91-9B57-4CA6-BF73-7BBB77124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7922-E8D3-471A-8AE3-92F3F26128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22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9CD35-54FD-404D-9D69-03E12FFA3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863" y="1679377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3700" b="1" dirty="0">
                <a:solidFill>
                  <a:schemeClr val="tx2"/>
                </a:solidFill>
              </a:rPr>
              <a:t>    BLACKTECH HOTEL QUARTER ONE REPORT</a:t>
            </a:r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ACC1A798-D1C8-FD30-FC64-8ED9B90DA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BB3912A9-49A6-440A-86DB-0939FBFE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r>
              <a:rPr lang="en-CA" sz="2000" b="1" i="1" dirty="0">
                <a:solidFill>
                  <a:schemeClr val="tx2"/>
                </a:solidFill>
              </a:rPr>
              <a:t>PRESENTED </a:t>
            </a:r>
            <a:r>
              <a:rPr lang="en-CA" sz="2000" b="1" i="1">
                <a:solidFill>
                  <a:schemeClr val="tx2"/>
                </a:solidFill>
              </a:rPr>
              <a:t>BY ESTHER OLUFUNTO </a:t>
            </a:r>
            <a:r>
              <a:rPr lang="en-CA" sz="2000" b="1" i="1" dirty="0">
                <a:solidFill>
                  <a:schemeClr val="tx2"/>
                </a:solidFill>
              </a:rPr>
              <a:t>EBERE</a:t>
            </a:r>
          </a:p>
        </p:txBody>
      </p:sp>
    </p:spTree>
    <p:extLst>
      <p:ext uri="{BB962C8B-B14F-4D97-AF65-F5344CB8AC3E}">
        <p14:creationId xmlns:p14="http://schemas.microsoft.com/office/powerpoint/2010/main" val="175903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F2A5-68D5-4070-B6FB-DCFCE50C3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18004" y="207720"/>
            <a:ext cx="5183188" cy="559545"/>
          </a:xfrm>
        </p:spPr>
        <p:txBody>
          <a:bodyPr/>
          <a:lstStyle/>
          <a:p>
            <a:r>
              <a:rPr lang="en-CA" dirty="0"/>
              <a:t>Room/Request/Bookings Analysis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9197579-60C1-46C4-A7C2-F2189D303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496953"/>
              </p:ext>
            </p:extLst>
          </p:nvPr>
        </p:nvGraphicFramePr>
        <p:xfrm>
          <a:off x="135749" y="815002"/>
          <a:ext cx="11920502" cy="577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043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0997A-5977-48E8-A2DB-71A56AF5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30" y="1487187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100" dirty="0">
                <a:solidFill>
                  <a:srgbClr val="FFFFFF"/>
                </a:solidFill>
              </a:rPr>
              <a:t>Recommendation on Design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C487-FD9C-4737-BF15-9005D01F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66" y="10136"/>
            <a:ext cx="7975983" cy="6858001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the room types that generate more revenue by making it more attractive, while trying to improve services with room types that do not generate enough. </a:t>
            </a:r>
          </a:p>
          <a:p>
            <a:pPr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vacation and holiday request types should be merged into a single request type to avoid wrong analysis.</a:t>
            </a:r>
          </a:p>
          <a:p>
            <a:pPr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Incentives for returning /loyal customers should include points that can be redeemed into gift cards or purchase menu items at the restaurant. </a:t>
            </a:r>
          </a:p>
          <a:p>
            <a:pPr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incentive for loyal clients would be discounts on special occasions or holidays.</a:t>
            </a:r>
          </a:p>
          <a:p>
            <a:pPr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Incentives should be created to encourage guests to eat in restaurants- such as Jazz music or live performances. This will create more revenue.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10918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46B06-99ED-4056-A9B9-C12A94C6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028" y="2481235"/>
            <a:ext cx="5484646" cy="2428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3" name="Graphic 6" descr="Smiling Face with No Fill">
            <a:extLst>
              <a:ext uri="{FF2B5EF4-FFF2-40B4-BE49-F238E27FC236}">
                <a16:creationId xmlns:a16="http://schemas.microsoft.com/office/drawing/2014/main" id="{DD9A1F74-DA09-CA13-FF27-C5EF2CAB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626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46B06-99ED-4056-A9B9-C12A94C6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028" y="2481235"/>
            <a:ext cx="5484646" cy="2428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&amp; COMMENTS? </a:t>
            </a:r>
          </a:p>
        </p:txBody>
      </p:sp>
      <p:pic>
        <p:nvPicPr>
          <p:cNvPr id="23" name="Graphic 6" descr="Smiling Face with No Fill">
            <a:extLst>
              <a:ext uri="{FF2B5EF4-FFF2-40B4-BE49-F238E27FC236}">
                <a16:creationId xmlns:a16="http://schemas.microsoft.com/office/drawing/2014/main" id="{DD9A1F74-DA09-CA13-FF27-C5EF2CAB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610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EC5DA-A2EB-471F-86C9-07EFA44A4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" r="1" b="1"/>
          <a:stretch/>
        </p:blipFill>
        <p:spPr>
          <a:xfrm>
            <a:off x="1040557" y="1763662"/>
            <a:ext cx="9863778" cy="50939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4EEA05F-F55B-4AF7-AEAE-416BD79708B7}"/>
              </a:ext>
            </a:extLst>
          </p:cNvPr>
          <p:cNvSpPr txBox="1">
            <a:spLocks/>
          </p:cNvSpPr>
          <p:nvPr/>
        </p:nvSpPr>
        <p:spPr>
          <a:xfrm>
            <a:off x="958506" y="336157"/>
            <a:ext cx="10264697" cy="101434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000" b="1" dirty="0">
                <a:solidFill>
                  <a:srgbClr val="FFFFFF"/>
                </a:solidFill>
              </a:rPr>
              <a:t>Entity Relationship Diagram (ERD) for Blacktech Hotel</a:t>
            </a:r>
          </a:p>
        </p:txBody>
      </p:sp>
    </p:spTree>
    <p:extLst>
      <p:ext uri="{BB962C8B-B14F-4D97-AF65-F5344CB8AC3E}">
        <p14:creationId xmlns:p14="http://schemas.microsoft.com/office/powerpoint/2010/main" val="15221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80745-061B-47A2-8ECA-7EABEFD8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>
                <a:solidFill>
                  <a:srgbClr val="FFFFFF"/>
                </a:solidFill>
              </a:rPr>
              <a:t>Description of ERD for Blacktech Hotel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1E5B499-96C9-9A31-DE6A-E856D1668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410607"/>
              </p:ext>
            </p:extLst>
          </p:nvPr>
        </p:nvGraphicFramePr>
        <p:xfrm>
          <a:off x="1367624" y="2490436"/>
          <a:ext cx="9708995" cy="35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0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9EF12-3B37-4165-83BA-515869EE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Data Quality Issues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DBF-BA8D-497A-ABBE-BAEC0CBE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 fontScale="92500" lnSpcReduction="10000"/>
          </a:bodyPr>
          <a:lstStyle/>
          <a:p>
            <a:r>
              <a:rPr lang="en-CA" sz="1700" dirty="0">
                <a:solidFill>
                  <a:srgbClr val="FEFFFF"/>
                </a:solidFill>
              </a:rPr>
              <a:t>There is a date inconsistency (year = 1916) in the Bookings table as seen in Request ID numbers 938,3101 and 4604.</a:t>
            </a:r>
          </a:p>
          <a:p>
            <a:r>
              <a:rPr lang="en-CA" sz="1700" dirty="0">
                <a:solidFill>
                  <a:srgbClr val="FEFFFF"/>
                </a:solidFill>
              </a:rPr>
              <a:t>The number of guests is more than the room capacity of the hotel.</a:t>
            </a:r>
          </a:p>
          <a:p>
            <a:r>
              <a:rPr lang="en-CA" sz="1700" dirty="0">
                <a:solidFill>
                  <a:srgbClr val="FEFFFF"/>
                </a:solidFill>
              </a:rPr>
              <a:t>There is absence of primary key in the food order table, which made establishing a relationship challenging.</a:t>
            </a:r>
          </a:p>
          <a:p>
            <a:r>
              <a:rPr lang="en-CA" sz="1700" dirty="0">
                <a:solidFill>
                  <a:srgbClr val="FEFFFF"/>
                </a:solidFill>
              </a:rPr>
              <a:t>Bookings and Request dates are overlapping, which made distinguishing customers who follow through with their booking challenging. </a:t>
            </a:r>
          </a:p>
          <a:p>
            <a:r>
              <a:rPr lang="en-CA" sz="1700" dirty="0">
                <a:solidFill>
                  <a:srgbClr val="FEFFFF"/>
                </a:solidFill>
              </a:rPr>
              <a:t>The data provided is for a three month period, which does not give the full financial picture of Blacktech Hotel.</a:t>
            </a:r>
          </a:p>
          <a:p>
            <a:r>
              <a:rPr lang="en-CA" sz="1700" dirty="0">
                <a:solidFill>
                  <a:srgbClr val="FEFFFF"/>
                </a:solidFill>
              </a:rPr>
              <a:t>There is a request type for Vacation and Holiday, which serves the same purpose, therefore implies a redundancy.</a:t>
            </a:r>
          </a:p>
          <a:p>
            <a:r>
              <a:rPr lang="en-CA" sz="1700" dirty="0">
                <a:solidFill>
                  <a:srgbClr val="FEFFFF"/>
                </a:solidFill>
              </a:rPr>
              <a:t>Booking room is not uniquely identified.</a:t>
            </a:r>
          </a:p>
          <a:p>
            <a:r>
              <a:rPr lang="en-CA" sz="1700" dirty="0">
                <a:solidFill>
                  <a:srgbClr val="FEFFFF"/>
                </a:solidFill>
              </a:rPr>
              <a:t>Multiple guest profile: there is no major distinction for the hotel to use data from guest profiles to deliver highly personalized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589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0997A-5977-48E8-A2DB-71A56AF5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100" dirty="0">
                <a:solidFill>
                  <a:srgbClr val="FFFFFF"/>
                </a:solidFill>
              </a:rPr>
              <a:t>Data Quality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C487-FD9C-4737-BF15-9005D01F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-10142"/>
            <a:ext cx="7891577" cy="6858004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Blacktech hotel needs to adopt different IT systems to manage entity relationships/guest interactions, i.e. upgrade or change the hotel’s database to explicitly distinguish the entities.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data collected in the new system is secure, clean and more distinct.</a:t>
            </a:r>
          </a:p>
          <a:p>
            <a:pPr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should be explicit separation between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and request entities in order to distinguish clients who requested and followed through with booking from clients who just requested.</a:t>
            </a:r>
          </a:p>
          <a:p>
            <a:pPr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should be automated and not manually collected in order to reduce or cancel out multiple guest profiles; 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example, a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identification key can be provided for loyal/returning guests. </a:t>
            </a:r>
          </a:p>
          <a:p>
            <a:pPr>
              <a:spcAft>
                <a:spcPts val="800"/>
              </a:spcAft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software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development team can ensure the creation of customer feedback system. This would assist in understanding why customer requested and did not follow through with the booking.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260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chart, application, table, Excel&#10;&#10;Description automatically generated">
            <a:extLst>
              <a:ext uri="{FF2B5EF4-FFF2-40B4-BE49-F238E27FC236}">
                <a16:creationId xmlns:a16="http://schemas.microsoft.com/office/drawing/2014/main" id="{8CFE6D4D-EDE9-433E-A29B-827405DE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83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Excel&#10;&#10;Description automatically generated">
            <a:extLst>
              <a:ext uri="{FF2B5EF4-FFF2-40B4-BE49-F238E27FC236}">
                <a16:creationId xmlns:a16="http://schemas.microsoft.com/office/drawing/2014/main" id="{A09EC29C-5720-4070-802A-744DDC42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6" y="457200"/>
            <a:ext cx="1095594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65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19C20-48BF-4A8C-9468-992514218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8"/>
          <a:stretch/>
        </p:blipFill>
        <p:spPr>
          <a:xfrm>
            <a:off x="457200" y="429065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38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AB09-0B22-4412-8B3D-C138B49B7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6401"/>
            <a:ext cx="5157787" cy="559545"/>
          </a:xfrm>
        </p:spPr>
        <p:txBody>
          <a:bodyPr/>
          <a:lstStyle/>
          <a:p>
            <a:r>
              <a:rPr lang="en-CA" dirty="0"/>
              <a:t>Food Order Menu Analysis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338872B-01B2-3706-214A-F5B4B39EBB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963490"/>
              </p:ext>
            </p:extLst>
          </p:nvPr>
        </p:nvGraphicFramePr>
        <p:xfrm>
          <a:off x="408194" y="742131"/>
          <a:ext cx="11583937" cy="5949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4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22179</TotalTime>
  <Words>922</Words>
  <Application>Microsoft Office PowerPoint</Application>
  <PresentationFormat>Widescreen</PresentationFormat>
  <Paragraphs>63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 BLACKTECH HOTEL QUARTER ONE REPORT</vt:lpstr>
      <vt:lpstr>PowerPoint Presentation</vt:lpstr>
      <vt:lpstr>Description of ERD for Blacktech Hotel</vt:lpstr>
      <vt:lpstr>Data Quality Issues </vt:lpstr>
      <vt:lpstr>Data Quality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on Design Transformation</vt:lpstr>
      <vt:lpstr>THANK YOU</vt:lpstr>
      <vt:lpstr>QUESTIONS &amp; COMMENTS?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Ebere,Iheanyichukwu</dc:creator>
  <cp:lastModifiedBy>Ebere,Iheanyichukwu</cp:lastModifiedBy>
  <cp:revision>92</cp:revision>
  <dcterms:created xsi:type="dcterms:W3CDTF">2022-08-04T22:30:53Z</dcterms:created>
  <dcterms:modified xsi:type="dcterms:W3CDTF">2022-09-25T11:06:36Z</dcterms:modified>
</cp:coreProperties>
</file>