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60" r:id="rId2"/>
    <p:sldId id="261" r:id="rId3"/>
    <p:sldId id="262" r:id="rId4"/>
    <p:sldId id="303" r:id="rId5"/>
    <p:sldId id="313" r:id="rId6"/>
    <p:sldId id="304" r:id="rId7"/>
    <p:sldId id="306" r:id="rId8"/>
    <p:sldId id="307" r:id="rId9"/>
    <p:sldId id="308" r:id="rId10"/>
    <p:sldId id="309" r:id="rId11"/>
    <p:sldId id="310" r:id="rId12"/>
    <p:sldId id="312" r:id="rId13"/>
    <p:sldId id="311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Medium" panose="000006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394B94-F8CE-4CAA-B6C6-74A0C443DDC3}">
  <a:tblStyle styleId="{2B394B94-F8CE-4CAA-B6C6-74A0C443DD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77d8e6ed2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77d8e6ed2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1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77d8e6ed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77d8e6ed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03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77d8e6ed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77d8e6ed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6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77d8e6ed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77d8e6ed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77d8e6ed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77d8e6ed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33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77d8e6ed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77d8e6ed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6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39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6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9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4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7760350" y="11962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705375" y="8632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7007250" y="9968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0800000" flipH="1">
            <a:off x="979125" y="405945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1233300" y="439245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 flipH="1">
            <a:off x="1979125" y="425882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 flipH="1">
            <a:off x="6612750" y="17316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 flipH="1">
            <a:off x="6866925" y="20646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 flipH="1">
            <a:off x="7612750" y="19310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64225" y="194125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2501175" y="1175650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752675" y="2761625"/>
            <a:ext cx="376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/>
          <p:nvPr/>
        </p:nvSpPr>
        <p:spPr>
          <a:xfrm>
            <a:off x="-91525" y="-39125"/>
            <a:ext cx="9251400" cy="5182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 amt="17000"/>
          </a:blip>
          <a:srcRect l="8608" t="21534" r="12264" b="14584"/>
          <a:stretch/>
        </p:blipFill>
        <p:spPr>
          <a:xfrm>
            <a:off x="-91525" y="-56375"/>
            <a:ext cx="9310674" cy="51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/>
          <p:nvPr/>
        </p:nvSpPr>
        <p:spPr>
          <a:xfrm>
            <a:off x="327775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/>
          <p:nvPr/>
        </p:nvSpPr>
        <p:spPr>
          <a:xfrm flipH="1">
            <a:off x="8248850" y="1903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"/>
          <p:cNvSpPr/>
          <p:nvPr/>
        </p:nvSpPr>
        <p:spPr>
          <a:xfrm flipH="1">
            <a:off x="8193875" y="1570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/>
          <p:nvPr/>
        </p:nvSpPr>
        <p:spPr>
          <a:xfrm flipH="1">
            <a:off x="7495750" y="1704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/>
          <p:nvPr/>
        </p:nvSpPr>
        <p:spPr>
          <a:xfrm rot="10800000" flipH="1">
            <a:off x="1073100" y="39905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"/>
          <p:cNvSpPr/>
          <p:nvPr/>
        </p:nvSpPr>
        <p:spPr>
          <a:xfrm rot="10800000" flipH="1">
            <a:off x="1327275" y="43235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"/>
          <p:cNvSpPr/>
          <p:nvPr/>
        </p:nvSpPr>
        <p:spPr>
          <a:xfrm rot="10800000" flipH="1">
            <a:off x="2073100" y="41899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720000" y="2237325"/>
            <a:ext cx="51810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2"/>
          <p:cNvSpPr txBox="1">
            <a:spLocks noGrp="1"/>
          </p:cNvSpPr>
          <p:nvPr>
            <p:ph type="title"/>
          </p:nvPr>
        </p:nvSpPr>
        <p:spPr>
          <a:xfrm>
            <a:off x="720000" y="1635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7" name="Google Shape;407;p28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8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/>
          <p:cNvSpPr txBox="1">
            <a:spLocks noGrp="1"/>
          </p:cNvSpPr>
          <p:nvPr>
            <p:ph type="title"/>
          </p:nvPr>
        </p:nvSpPr>
        <p:spPr>
          <a:xfrm>
            <a:off x="1809775" y="19114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28"/>
          <p:cNvSpPr txBox="1">
            <a:spLocks noGrp="1"/>
          </p:cNvSpPr>
          <p:nvPr>
            <p:ph type="subTitle" idx="1"/>
          </p:nvPr>
        </p:nvSpPr>
        <p:spPr>
          <a:xfrm>
            <a:off x="1809775" y="23588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8"/>
          <p:cNvSpPr txBox="1">
            <a:spLocks noGrp="1"/>
          </p:cNvSpPr>
          <p:nvPr>
            <p:ph type="title" idx="2"/>
          </p:nvPr>
        </p:nvSpPr>
        <p:spPr>
          <a:xfrm>
            <a:off x="5062028" y="19114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2" name="Google Shape;412;p28"/>
          <p:cNvSpPr txBox="1">
            <a:spLocks noGrp="1"/>
          </p:cNvSpPr>
          <p:nvPr>
            <p:ph type="subTitle" idx="3"/>
          </p:nvPr>
        </p:nvSpPr>
        <p:spPr>
          <a:xfrm>
            <a:off x="5062028" y="23588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8"/>
          <p:cNvSpPr txBox="1">
            <a:spLocks noGrp="1"/>
          </p:cNvSpPr>
          <p:nvPr>
            <p:ph type="title" idx="4"/>
          </p:nvPr>
        </p:nvSpPr>
        <p:spPr>
          <a:xfrm>
            <a:off x="1809775" y="37258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subTitle" idx="5"/>
          </p:nvPr>
        </p:nvSpPr>
        <p:spPr>
          <a:xfrm>
            <a:off x="1809775" y="41732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title" idx="6"/>
          </p:nvPr>
        </p:nvSpPr>
        <p:spPr>
          <a:xfrm>
            <a:off x="5062028" y="37258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subTitle" idx="7"/>
          </p:nvPr>
        </p:nvSpPr>
        <p:spPr>
          <a:xfrm>
            <a:off x="5062028" y="41732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8"/>
          <p:cNvSpPr/>
          <p:nvPr/>
        </p:nvSpPr>
        <p:spPr>
          <a:xfrm flipH="1">
            <a:off x="79576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/>
          <p:nvPr/>
        </p:nvSpPr>
        <p:spPr>
          <a:xfrm flipH="1">
            <a:off x="79026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 flipH="1">
            <a:off x="72045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1" name="Google Shape;511;p33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10800000">
            <a:off x="0" y="439498"/>
            <a:ext cx="1298775" cy="2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4" name="Google Shape;514;p34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" name="Google Shape;525;p34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5400000" flipH="1">
            <a:off x="6149925" y="-617354"/>
            <a:ext cx="1750702" cy="298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8" r:id="rId3"/>
    <p:sldLayoutId id="2147483674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/>
          <p:nvPr/>
        </p:nvSpPr>
        <p:spPr>
          <a:xfrm>
            <a:off x="1720925" y="2913575"/>
            <a:ext cx="3911700" cy="40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2"/>
          <p:cNvSpPr txBox="1">
            <a:spLocks noGrp="1"/>
          </p:cNvSpPr>
          <p:nvPr>
            <p:ph type="title"/>
          </p:nvPr>
        </p:nvSpPr>
        <p:spPr>
          <a:xfrm>
            <a:off x="864225" y="1763951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Triết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Godot</a:t>
            </a:r>
            <a:endParaRPr dirty="0">
              <a:latin typeface="+mj-lt"/>
            </a:endParaRPr>
          </a:p>
        </p:txBody>
      </p:sp>
      <p:sp>
        <p:nvSpPr>
          <p:cNvPr id="594" name="Google Shape;594;p42"/>
          <p:cNvSpPr txBox="1">
            <a:spLocks noGrp="1"/>
          </p:cNvSpPr>
          <p:nvPr>
            <p:ph type="title" idx="2"/>
          </p:nvPr>
        </p:nvSpPr>
        <p:spPr>
          <a:xfrm>
            <a:off x="2501175" y="613288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596" name="Google Shape;596;p42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 rot="10800000">
            <a:off x="5787773" y="2958649"/>
            <a:ext cx="3356227" cy="21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>
            <a:spLocks noGrp="1"/>
          </p:cNvSpPr>
          <p:nvPr>
            <p:ph type="subTitle" idx="1"/>
          </p:nvPr>
        </p:nvSpPr>
        <p:spPr>
          <a:xfrm>
            <a:off x="719999" y="2039184"/>
            <a:ext cx="7789299" cy="17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Godot </a:t>
            </a:r>
            <a:r>
              <a:rPr lang="en-US" dirty="0" err="1">
                <a:latin typeface="+mn-lt"/>
              </a:rPr>
              <a:t>được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cộng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nó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phục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cộng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trò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r>
              <a:rPr lang="en-US" dirty="0">
                <a:latin typeface="+mn-l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Nhu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dùng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cuộc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thảo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thúc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đẩy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cốt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lõi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phát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mới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dùng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nhất</a:t>
            </a:r>
            <a:r>
              <a:rPr lang="en-US" dirty="0">
                <a:latin typeface="+mn-l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720000" y="1212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hướng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cộng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đồng</a:t>
            </a:r>
            <a:endParaRPr dirty="0">
              <a:latin typeface="+mj-lt"/>
            </a:endParaRPr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57600" y="-53899"/>
            <a:ext cx="1508424" cy="1177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4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+mj-lt"/>
              </a:rPr>
              <a:t>The Godot editor</a:t>
            </a:r>
            <a:endParaRPr dirty="0">
              <a:latin typeface="+mj-lt"/>
            </a:endParaRPr>
          </a:p>
        </p:txBody>
      </p:sp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219925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3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7975825" y="3784625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D173DD-A3A5-8B01-F660-B4BD88F9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99" y="1313165"/>
            <a:ext cx="7133863" cy="2014498"/>
          </a:xfrm>
        </p:spPr>
        <p:txBody>
          <a:bodyPr/>
          <a:lstStyle/>
          <a:p>
            <a:pPr algn="just"/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chỉnh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sửa</a:t>
            </a:r>
            <a:r>
              <a:rPr lang="en-US" dirty="0">
                <a:latin typeface="+mn-lt"/>
              </a:rPr>
              <a:t> Godot </a:t>
            </a:r>
            <a:r>
              <a:rPr lang="en-US" dirty="0" err="1">
                <a:latin typeface="+mn-lt"/>
              </a:rPr>
              <a:t>chạy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trò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chơi</a:t>
            </a:r>
            <a:r>
              <a:rPr lang="en-US" dirty="0">
                <a:latin typeface="+mn-lt"/>
              </a:rPr>
              <a:t> (game engine),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thống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dùng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riêng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engine. B</a:t>
            </a:r>
            <a:r>
              <a:rPr lang="vi-VN" dirty="0">
                <a:latin typeface="+mn-lt"/>
              </a:rPr>
              <a:t>ạn có thể sử dụng cùng một mã và các </a:t>
            </a:r>
            <a:r>
              <a:rPr lang="en-US" dirty="0" err="1">
                <a:latin typeface="+mn-lt"/>
              </a:rPr>
              <a:t>bối</a:t>
            </a:r>
            <a:r>
              <a:rPr lang="en-US" dirty="0">
                <a:latin typeface="+mn-lt"/>
              </a:rPr>
              <a:t> </a:t>
            </a:r>
            <a:r>
              <a:rPr lang="vi-VN" dirty="0">
                <a:latin typeface="+mn-lt"/>
              </a:rPr>
              <a:t>cảnh cho trò chơi của mình hoặc xây dựng các plugin và mở rộng trình</a:t>
            </a:r>
            <a:r>
              <a:rPr lang="en-US" dirty="0">
                <a:latin typeface="+mn-lt"/>
              </a:rPr>
              <a:t> </a:t>
            </a:r>
            <a:r>
              <a:rPr lang="vi-VN" dirty="0">
                <a:latin typeface="+mn-lt"/>
              </a:rPr>
              <a:t>chỉnh</a:t>
            </a:r>
            <a:r>
              <a:rPr lang="en-US" dirty="0">
                <a:latin typeface="+mn-lt"/>
              </a:rPr>
              <a:t> </a:t>
            </a:r>
            <a:r>
              <a:rPr lang="vi-VN" dirty="0">
                <a:latin typeface="+mn-lt"/>
              </a:rPr>
              <a:t>sửa.</a:t>
            </a:r>
            <a:endParaRPr lang="en-US" dirty="0">
              <a:latin typeface="+mn-lt"/>
            </a:endParaRPr>
          </a:p>
        </p:txBody>
      </p:sp>
      <p:sp>
        <p:nvSpPr>
          <p:cNvPr id="18" name="Title 10">
            <a:extLst>
              <a:ext uri="{FF2B5EF4-FFF2-40B4-BE49-F238E27FC236}">
                <a16:creationId xmlns:a16="http://schemas.microsoft.com/office/drawing/2014/main" id="{1A505743-D992-B397-BD54-FECC84143238}"/>
              </a:ext>
            </a:extLst>
          </p:cNvPr>
          <p:cNvSpPr txBox="1">
            <a:spLocks/>
          </p:cNvSpPr>
          <p:nvPr/>
        </p:nvSpPr>
        <p:spPr>
          <a:xfrm>
            <a:off x="1059436" y="3686049"/>
            <a:ext cx="7025126" cy="527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chỉnh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sửa</a:t>
            </a:r>
            <a:r>
              <a:rPr lang="en-US" dirty="0">
                <a:latin typeface="+mn-lt"/>
              </a:rPr>
              <a:t> Godot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trò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chơi</a:t>
            </a:r>
            <a:r>
              <a:rPr lang="en-US" dirty="0">
                <a:latin typeface="+mn-lt"/>
              </a:rPr>
              <a:t> Godot</a:t>
            </a:r>
          </a:p>
        </p:txBody>
      </p:sp>
    </p:spTree>
    <p:extLst>
      <p:ext uri="{BB962C8B-B14F-4D97-AF65-F5344CB8AC3E}">
        <p14:creationId xmlns:p14="http://schemas.microsoft.com/office/powerpoint/2010/main" val="183372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+mj-lt"/>
              </a:rPr>
              <a:t>The Godot editor</a:t>
            </a:r>
            <a:endParaRPr dirty="0">
              <a:latin typeface="+mj-lt"/>
            </a:endParaRPr>
          </a:p>
        </p:txBody>
      </p:sp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219925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3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7975825" y="3784625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D173DD-A3A5-8B01-F660-B4BD88F9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345" y="1520310"/>
            <a:ext cx="1883655" cy="1147585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RGB in a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1A82-0CA8-A25C-D3A2-355DAF0B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71" y="1151528"/>
            <a:ext cx="5985214" cy="3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6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 idx="8"/>
          </p:nvPr>
        </p:nvSpPr>
        <p:spPr>
          <a:xfrm>
            <a:off x="494089" y="6684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+mj-lt"/>
              </a:rPr>
              <a:t>Các công cụ 2D và 3D riêng biệt</a:t>
            </a:r>
            <a:endParaRPr dirty="0">
              <a:latin typeface="+mj-lt"/>
            </a:endParaRPr>
          </a:p>
        </p:txBody>
      </p:sp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219925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3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7975825" y="3784625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D173DD-A3A5-8B01-F660-B4BD88F9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99" y="1313165"/>
            <a:ext cx="5213433" cy="2014498"/>
          </a:xfrm>
        </p:spPr>
        <p:txBody>
          <a:bodyPr anchor="t"/>
          <a:lstStyle/>
          <a:p>
            <a:pPr algn="just"/>
            <a:r>
              <a:rPr lang="en-US" dirty="0" err="1">
                <a:latin typeface="+mn-lt"/>
              </a:rPr>
              <a:t>Đơn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cảnh</a:t>
            </a:r>
            <a:r>
              <a:rPr lang="en-US" dirty="0">
                <a:latin typeface="+mn-lt"/>
              </a:rPr>
              <a:t> 2D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pixel.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Mặc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dù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riêng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biệt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nhau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phủ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hay </a:t>
            </a:r>
            <a:r>
              <a:rPr lang="en-US" dirty="0" err="1">
                <a:latin typeface="+mn-lt"/>
              </a:rPr>
              <a:t>giao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diện</a:t>
            </a:r>
            <a:r>
              <a:rPr lang="en-US" dirty="0">
                <a:latin typeface="+mn-lt"/>
              </a:rPr>
              <a:t> 2D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3D </a:t>
            </a:r>
            <a:r>
              <a:rPr lang="en-US" dirty="0" err="1">
                <a:latin typeface="+mn-lt"/>
              </a:rPr>
              <a:t>hoặc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lại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8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+mj-lt"/>
              </a:rPr>
              <a:t>Thiết kế của Godot</a:t>
            </a:r>
            <a:endParaRPr dirty="0">
              <a:latin typeface="+mj-lt"/>
            </a:endParaRPr>
          </a:p>
        </p:txBody>
      </p:sp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219925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3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7975825" y="3784625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D173DD-A3A5-8B01-F660-B4BD88F9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99" y="1313165"/>
            <a:ext cx="7242601" cy="527700"/>
          </a:xfrm>
        </p:spPr>
        <p:txBody>
          <a:bodyPr/>
          <a:lstStyle/>
          <a:p>
            <a:pPr algn="just"/>
            <a:r>
              <a:rPr lang="en-US" dirty="0" err="1">
                <a:latin typeface="+mn-lt"/>
              </a:rPr>
              <a:t>Mỗi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trò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phù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nhau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8A0E3B-F63B-66F8-7048-01DBE29C368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50699" y="1852800"/>
            <a:ext cx="7025126" cy="527700"/>
          </a:xfrm>
        </p:spPr>
        <p:txBody>
          <a:bodyPr/>
          <a:lstStyle/>
          <a:p>
            <a:pPr algn="just"/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trúc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trò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chơi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6519D4F-8890-5CA8-CE31-A7E2F6E3215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950699" y="2622800"/>
            <a:ext cx="7025126" cy="527700"/>
          </a:xfrm>
        </p:spPr>
        <p:txBody>
          <a:bodyPr/>
          <a:lstStyle/>
          <a:p>
            <a:pPr algn="just"/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nào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phù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án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chúng</a:t>
            </a:r>
            <a:r>
              <a:rPr lang="en-US" dirty="0">
                <a:latin typeface="+mn-lt"/>
              </a:rPr>
              <a:t> ta </a:t>
            </a:r>
            <a:r>
              <a:rPr lang="en-US" dirty="0" err="1">
                <a:latin typeface="+mn-lt"/>
              </a:rPr>
              <a:t>phải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rõ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như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rút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chúng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18" name="Title 10">
            <a:extLst>
              <a:ext uri="{FF2B5EF4-FFF2-40B4-BE49-F238E27FC236}">
                <a16:creationId xmlns:a16="http://schemas.microsoft.com/office/drawing/2014/main" id="{1A505743-D992-B397-BD54-FECC84143238}"/>
              </a:ext>
            </a:extLst>
          </p:cNvPr>
          <p:cNvSpPr txBox="1">
            <a:spLocks/>
          </p:cNvSpPr>
          <p:nvPr/>
        </p:nvSpPr>
        <p:spPr>
          <a:xfrm>
            <a:off x="1059436" y="3686049"/>
            <a:ext cx="7025126" cy="527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None/>
              <a:defRPr sz="2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err="1">
                <a:latin typeface="+mn-lt"/>
              </a:rPr>
              <a:t>Hãy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cùng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tìm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nguyên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cốt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lõi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Godot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>
            <a:spLocks noGrp="1"/>
          </p:cNvSpPr>
          <p:nvPr>
            <p:ph type="subTitle" idx="1"/>
          </p:nvPr>
        </p:nvSpPr>
        <p:spPr>
          <a:xfrm>
            <a:off x="720000" y="2446001"/>
            <a:ext cx="51810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Godot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hướng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cốt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lõi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thống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cảnh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thống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cấp</a:t>
            </a:r>
            <a:r>
              <a:rPr lang="en-US" dirty="0">
                <a:latin typeface="+mn-lt"/>
              </a:rPr>
              <a:t> Node.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Cho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tổ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trúc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trò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quan</a:t>
            </a:r>
            <a:r>
              <a:rPr lang="en-US" dirty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720000" y="1635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Thiết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kế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tượng</a:t>
            </a:r>
            <a:endParaRPr dirty="0">
              <a:latin typeface="+mj-lt"/>
            </a:endParaRPr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57600" y="-53899"/>
            <a:ext cx="1508424" cy="11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>
            <a:spLocks noGrp="1"/>
          </p:cNvSpPr>
          <p:nvPr>
            <p:ph type="subTitle" idx="1"/>
          </p:nvPr>
        </p:nvSpPr>
        <p:spPr>
          <a:xfrm>
            <a:off x="720000" y="2039184"/>
            <a:ext cx="7272932" cy="1319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Godot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hoặc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tổng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cảnh</a:t>
            </a:r>
            <a:r>
              <a:rPr lang="en-US" dirty="0">
                <a:latin typeface="+mn-l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Bối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cảnh</a:t>
            </a:r>
            <a:r>
              <a:rPr lang="en-US" dirty="0">
                <a:latin typeface="+mn-lt"/>
              </a:rPr>
              <a:t> (scene)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Godot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cứ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gì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muốn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Vũ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khí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Nhân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vật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Vật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phẩm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Cấp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</a:t>
            </a:r>
            <a:r>
              <a:rPr lang="en-US" dirty="0">
                <a:latin typeface="+mn-lt"/>
              </a:rPr>
              <a:t>, …), </a:t>
            </a:r>
            <a:r>
              <a:rPr lang="en-US" dirty="0" err="1">
                <a:latin typeface="+mn-lt"/>
              </a:rPr>
              <a:t>nó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code, </a:t>
            </a:r>
            <a:r>
              <a:rPr lang="en-US" dirty="0" err="1">
                <a:latin typeface="+mn-lt"/>
              </a:rPr>
              <a:t>bạn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tự</a:t>
            </a:r>
            <a:r>
              <a:rPr lang="en-US" dirty="0">
                <a:latin typeface="+mn-lt"/>
              </a:rPr>
              <a:t> do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chúng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thừa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rộng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cảnh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720000" y="1212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Thiết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kế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tượng</a:t>
            </a:r>
            <a:endParaRPr dirty="0">
              <a:latin typeface="+mj-lt"/>
            </a:endParaRPr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57600" y="-53899"/>
            <a:ext cx="1508424" cy="1177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37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219925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3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7975825" y="3784625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D48CB-C282-1ED6-9C2A-33600118D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026" y="1347366"/>
            <a:ext cx="4733172" cy="3388659"/>
          </a:xfrm>
          <a:prstGeom prst="rect">
            <a:avLst/>
          </a:prstGeom>
        </p:spPr>
      </p:pic>
      <p:sp>
        <p:nvSpPr>
          <p:cNvPr id="12" name="Google Shape;638;p44">
            <a:extLst>
              <a:ext uri="{FF2B5EF4-FFF2-40B4-BE49-F238E27FC236}">
                <a16:creationId xmlns:a16="http://schemas.microsoft.com/office/drawing/2014/main" id="{3881D936-2D85-91B0-6BC0-874F62156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12" y="5560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chemeClr val="tx2"/>
                </a:solidFill>
                <a:latin typeface="+mj-lt"/>
              </a:rPr>
              <a:t>Thiết</a:t>
            </a:r>
            <a:r>
              <a:rPr lang="en-US" sz="35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500" b="1" dirty="0" err="1">
                <a:solidFill>
                  <a:schemeClr val="tx2"/>
                </a:solidFill>
                <a:latin typeface="+mj-lt"/>
              </a:rPr>
              <a:t>kế</a:t>
            </a:r>
            <a:r>
              <a:rPr lang="en-US" sz="35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hướng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đối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tượng</a:t>
            </a:r>
            <a:endParaRPr sz="3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318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>
            <a:spLocks noGrp="1"/>
          </p:cNvSpPr>
          <p:nvPr>
            <p:ph type="subTitle" idx="1"/>
          </p:nvPr>
        </p:nvSpPr>
        <p:spPr>
          <a:xfrm>
            <a:off x="720000" y="2039184"/>
            <a:ext cx="7272932" cy="1319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Ngoài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, Godot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loại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gọi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nút</a:t>
            </a:r>
            <a:r>
              <a:rPr lang="en-US" dirty="0">
                <a:latin typeface="+mn-lt"/>
              </a:rPr>
              <a:t> (node), </a:t>
            </a:r>
            <a:r>
              <a:rPr lang="en-US" dirty="0" err="1">
                <a:latin typeface="+mn-lt"/>
              </a:rPr>
              <a:t>mỗi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loại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Chúng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cây</a:t>
            </a:r>
            <a:r>
              <a:rPr lang="en-US" dirty="0">
                <a:latin typeface="+mn-lt"/>
              </a:rPr>
              <a:t> (tree)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luôn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thừa</a:t>
            </a:r>
            <a:r>
              <a:rPr lang="en-US" dirty="0">
                <a:latin typeface="+mn-lt"/>
              </a:rPr>
              <a:t> cha </a:t>
            </a:r>
            <a:r>
              <a:rPr lang="en-US" dirty="0" err="1">
                <a:latin typeface="+mn-lt"/>
              </a:rPr>
              <a:t>mẹ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chúng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720000" y="1212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Thiết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kế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tượng</a:t>
            </a:r>
            <a:endParaRPr dirty="0">
              <a:latin typeface="+mj-lt"/>
            </a:endParaRPr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57600" y="-53899"/>
            <a:ext cx="1508424" cy="1177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>
            <a:spLocks noGrp="1"/>
          </p:cNvSpPr>
          <p:nvPr>
            <p:ph type="subTitle" idx="1"/>
          </p:nvPr>
        </p:nvSpPr>
        <p:spPr>
          <a:xfrm>
            <a:off x="719999" y="2039184"/>
            <a:ext cx="7789299" cy="17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Godot </a:t>
            </a:r>
            <a:r>
              <a:rPr lang="en-US" dirty="0" err="1">
                <a:latin typeface="+mn-lt"/>
              </a:rPr>
              <a:t>cố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riêng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như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riêng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thường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Kịch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bản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chỉnh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ảnh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lỗi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dịch</a:t>
            </a:r>
            <a:r>
              <a:rPr lang="en-US" dirty="0">
                <a:latin typeface="+mn-lt"/>
              </a:rPr>
              <a:t>, …).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Mục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Godot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dùng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thông</a:t>
            </a:r>
            <a:r>
              <a:rPr lang="en-US" dirty="0">
                <a:latin typeface="+mn-lt"/>
              </a:rPr>
              <a:t> qua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gói</a:t>
            </a:r>
            <a:r>
              <a:rPr lang="en-US" dirty="0">
                <a:latin typeface="+mn-lt"/>
              </a:rPr>
              <a:t> “bao </a:t>
            </a:r>
            <a:r>
              <a:rPr lang="en-US" dirty="0" err="1">
                <a:latin typeface="+mn-lt"/>
              </a:rPr>
              <a:t>trọn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gói</a:t>
            </a:r>
            <a:r>
              <a:rPr lang="en-US" dirty="0">
                <a:latin typeface="+mn-lt"/>
              </a:rPr>
              <a:t>” (all-inclusive packages). </a:t>
            </a:r>
            <a:r>
              <a:rPr lang="en-US" dirty="0" err="1">
                <a:latin typeface="+mn-lt"/>
              </a:rPr>
              <a:t>Ngoài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Godot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ngôn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riêng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GDScript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VisualScript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C#.</a:t>
            </a:r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720000" y="1212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gói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US" dirty="0">
                <a:latin typeface="+mj-lt"/>
              </a:rPr>
              <a:t>bao </a:t>
            </a:r>
            <a:r>
              <a:rPr lang="en-US" dirty="0" err="1">
                <a:latin typeface="+mj-lt"/>
              </a:rPr>
              <a:t>trọn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gói</a:t>
            </a:r>
            <a:r>
              <a:rPr lang="en-US" dirty="0">
                <a:latin typeface="+mj-lt"/>
              </a:rPr>
              <a:t>”</a:t>
            </a:r>
            <a:endParaRPr dirty="0">
              <a:latin typeface="+mj-lt"/>
            </a:endParaRPr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57600" y="-53899"/>
            <a:ext cx="1508424" cy="1177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17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57600" y="-53899"/>
            <a:ext cx="1508424" cy="11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3">
            <a:extLst>
              <a:ext uri="{FF2B5EF4-FFF2-40B4-BE49-F238E27FC236}">
                <a16:creationId xmlns:a16="http://schemas.microsoft.com/office/drawing/2014/main" id="{4B3FEB99-D007-E1CA-2ABD-BA30EA56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37" y="440554"/>
            <a:ext cx="5389508" cy="33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37;p44">
            <a:extLst>
              <a:ext uri="{FF2B5EF4-FFF2-40B4-BE49-F238E27FC236}">
                <a16:creationId xmlns:a16="http://schemas.microsoft.com/office/drawing/2014/main" id="{B56C4AFE-51E8-E37B-90E2-857472AF90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3487" y="1123901"/>
            <a:ext cx="2883050" cy="1683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VisualScript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ngôn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nút</a:t>
            </a:r>
            <a:r>
              <a:rPr lang="en-US" dirty="0">
                <a:latin typeface="+mn-lt"/>
              </a:rPr>
              <a:t> (node-based programming language). </a:t>
            </a:r>
            <a:r>
              <a:rPr lang="en-US" dirty="0" err="1">
                <a:latin typeface="+mn-lt"/>
              </a:rPr>
              <a:t>Lưu</a:t>
            </a:r>
            <a:r>
              <a:rPr lang="en-US" dirty="0">
                <a:latin typeface="+mn-lt"/>
              </a:rPr>
              <a:t> ý, </a:t>
            </a:r>
            <a:r>
              <a:rPr lang="en-US" dirty="0" err="1">
                <a:latin typeface="+mn-lt"/>
              </a:rPr>
              <a:t>kể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bản</a:t>
            </a:r>
            <a:r>
              <a:rPr lang="en-US" dirty="0">
                <a:latin typeface="+mn-lt"/>
              </a:rPr>
              <a:t> Godot 4.0, </a:t>
            </a:r>
            <a:r>
              <a:rPr lang="en-US" dirty="0" err="1">
                <a:latin typeface="+mn-lt"/>
              </a:rPr>
              <a:t>ngôn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này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loại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33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>
            <a:spLocks noGrp="1"/>
          </p:cNvSpPr>
          <p:nvPr>
            <p:ph type="subTitle" idx="1"/>
          </p:nvPr>
        </p:nvSpPr>
        <p:spPr>
          <a:xfrm>
            <a:off x="719999" y="2039184"/>
            <a:ext cx="7789299" cy="17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Godot </a:t>
            </a:r>
            <a:r>
              <a:rPr lang="en-US" dirty="0" err="1">
                <a:latin typeface="+mn-lt"/>
              </a:rPr>
              <a:t>cung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nguồn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giấy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MIT, </a:t>
            </a:r>
            <a:r>
              <a:rPr lang="en-US" dirty="0" err="1">
                <a:latin typeface="+mn-lt"/>
              </a:rPr>
              <a:t>tất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kèm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miễn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tự</a:t>
            </a:r>
            <a:r>
              <a:rPr lang="en-US" dirty="0">
                <a:latin typeface="+mn-lt"/>
              </a:rPr>
              <a:t> do.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Bất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kỳ</a:t>
            </a:r>
            <a:r>
              <a:rPr lang="en-US" dirty="0">
                <a:latin typeface="+mn-lt"/>
              </a:rPr>
              <a:t> ai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cài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đặt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quyền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họ</a:t>
            </a:r>
            <a:r>
              <a:rPr lang="en-US" dirty="0">
                <a:latin typeface="+mn-l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Bạn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hội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hỏi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rộng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nguồn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mở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720000" y="1212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Mã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nguồn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mở</a:t>
            </a:r>
            <a:endParaRPr dirty="0">
              <a:latin typeface="+mj-lt"/>
            </a:endParaRPr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57600" y="-53899"/>
            <a:ext cx="1508424" cy="1177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652156"/>
      </p:ext>
    </p:extLst>
  </p:cSld>
  <p:clrMapOvr>
    <a:masterClrMapping/>
  </p:clrMapOvr>
</p:sld>
</file>

<file path=ppt/theme/theme1.xml><?xml version="1.0" encoding="utf-8"?>
<a:theme xmlns:a="http://schemas.openxmlformats.org/drawingml/2006/main" name="Gameplays Streamer Project Proposal by Slidesgo">
  <a:themeElements>
    <a:clrScheme name="Simple Light">
      <a:dk1>
        <a:srgbClr val="2D0045"/>
      </a:dk1>
      <a:lt1>
        <a:srgbClr val="FFFFFF"/>
      </a:lt1>
      <a:dk2>
        <a:srgbClr val="FF07FF"/>
      </a:dk2>
      <a:lt2>
        <a:srgbClr val="09E3E8"/>
      </a:lt2>
      <a:accent1>
        <a:srgbClr val="5648FE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On-screen Show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Poppins Medium</vt:lpstr>
      <vt:lpstr>Poppins</vt:lpstr>
      <vt:lpstr>Arial</vt:lpstr>
      <vt:lpstr>Bebas Neue</vt:lpstr>
      <vt:lpstr>Gameplays Streamer Project Proposal by Slidesgo</vt:lpstr>
      <vt:lpstr>Triết lý thiết kế của Godot</vt:lpstr>
      <vt:lpstr>Thiết kế của Godot</vt:lpstr>
      <vt:lpstr>Thiết kế hướng đối tượng</vt:lpstr>
      <vt:lpstr>Thiết kế hướng đối tượng</vt:lpstr>
      <vt:lpstr>Thiết kế hướng đối tượng</vt:lpstr>
      <vt:lpstr>Thiết kế hướng đối tượng</vt:lpstr>
      <vt:lpstr>Các gói “bao trọn gói”</vt:lpstr>
      <vt:lpstr>PowerPoint Presentation</vt:lpstr>
      <vt:lpstr>Mã nguồn mở</vt:lpstr>
      <vt:lpstr>Định hướng cộng đồng</vt:lpstr>
      <vt:lpstr>The Godot editor</vt:lpstr>
      <vt:lpstr>The Godot editor</vt:lpstr>
      <vt:lpstr>Các công cụ 2D và 3D riêng biệt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Gameplays Streamer Project Proposal </dc:title>
  <cp:lastModifiedBy>Đặng Phước Sang</cp:lastModifiedBy>
  <cp:revision>2</cp:revision>
  <dcterms:modified xsi:type="dcterms:W3CDTF">2022-11-03T15:48:40Z</dcterms:modified>
</cp:coreProperties>
</file>