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9"/>
  </p:handoutMasterIdLst>
  <p:sldIdLst>
    <p:sldId id="256" r:id="rId3"/>
    <p:sldId id="258" r:id="rId5"/>
    <p:sldId id="259" r:id="rId6"/>
    <p:sldId id="292" r:id="rId7"/>
    <p:sldId id="293" r:id="rId8"/>
    <p:sldId id="264" r:id="rId9"/>
    <p:sldId id="298" r:id="rId10"/>
    <p:sldId id="296" r:id="rId11"/>
    <p:sldId id="300" r:id="rId12"/>
    <p:sldId id="320" r:id="rId13"/>
    <p:sldId id="303" r:id="rId14"/>
    <p:sldId id="268" r:id="rId15"/>
    <p:sldId id="305" r:id="rId16"/>
    <p:sldId id="306" r:id="rId17"/>
    <p:sldId id="307" r:id="rId18"/>
    <p:sldId id="309" r:id="rId19"/>
    <p:sldId id="310" r:id="rId20"/>
    <p:sldId id="311" r:id="rId21"/>
    <p:sldId id="313" r:id="rId22"/>
    <p:sldId id="314" r:id="rId23"/>
    <p:sldId id="315" r:id="rId24"/>
    <p:sldId id="316" r:id="rId25"/>
    <p:sldId id="317" r:id="rId26"/>
    <p:sldId id="283" r:id="rId27"/>
    <p:sldId id="282" r:id="rId28"/>
  </p:sldIdLst>
  <p:sldSz cx="18288000" cy="10287000"/>
  <p:notesSz cx="6858000" cy="9144000"/>
  <p:embeddedFontLst>
    <p:embeddedFont>
      <p:font typeface="Calibri" panose="020F0502020204030204"/>
      <p:regular r:id="rId33"/>
      <p:bold r:id="rId34"/>
      <p:italic r:id="rId35"/>
      <p:boldItalic r:id="rId36"/>
    </p:embeddedFont>
    <p:embeddedFont>
      <p:font typeface="Libre Franklin Light"/>
      <p:regular r:id="rId37"/>
      <p:bold r:id="rId38"/>
      <p:italic r:id="rId39"/>
      <p:boldItalic r:id="rId40"/>
    </p:embeddedFont>
    <p:embeddedFont>
      <p:font typeface="Libre Baskerville" panose="02000000000000000000"/>
      <p:regular r:id="rId41"/>
      <p:bold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8C89DFB3-9E9C-4185-91F4-EB8A55613627}">
          <p14:sldIdLst>
            <p14:sldId id="256"/>
            <p14:sldId id="259"/>
            <p14:sldId id="292"/>
            <p14:sldId id="293"/>
            <p14:sldId id="264"/>
            <p14:sldId id="298"/>
            <p14:sldId id="296"/>
            <p14:sldId id="300"/>
            <p14:sldId id="320"/>
            <p14:sldId id="303"/>
            <p14:sldId id="268"/>
            <p14:sldId id="305"/>
            <p14:sldId id="306"/>
            <p14:sldId id="307"/>
            <p14:sldId id="309"/>
            <p14:sldId id="310"/>
            <p14:sldId id="311"/>
            <p14:sldId id="313"/>
            <p14:sldId id="314"/>
            <p14:sldId id="315"/>
            <p14:sldId id="316"/>
            <p14:sldId id="317"/>
            <p14:sldId id="283"/>
            <p14:sldId id="282"/>
            <p14:sldId id="258"/>
          </p14:sldIdLst>
        </p14:section>
        <p14:section name="Untitled Section" id="{E74220D8-04A9-446E-BBB1-79DE08E89BB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73244B7-19CF-44D7-A698-19F5996B0E4D}" styleName="Table_0">
    <a:wholeTbl>
      <a:tcTxStyle>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660"/>
  </p:normalViewPr>
  <p:slideViewPr>
    <p:cSldViewPr snapToGrid="0">
      <p:cViewPr varScale="1">
        <p:scale>
          <a:sx n="54" d="100"/>
          <a:sy n="54" d="100"/>
        </p:scale>
        <p:origin x="682" y="86"/>
      </p:cViewPr>
      <p:guideLst>
        <p:guide orient="horz" pos="2232"/>
        <p:guide pos="2857"/>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0"/>
        <p:cNvGrpSpPr/>
        <p:nvPr/>
      </p:nvGrpSpPr>
      <p:grpSpPr>
        <a:xfrm>
          <a:off x="0" y="0"/>
          <a:ext cx="0" cy="0"/>
          <a:chOff x="0" y="0"/>
          <a:chExt cx="0" cy="0"/>
        </a:xfrm>
      </p:grpSpPr>
      <p:sp>
        <p:nvSpPr>
          <p:cNvPr id="601" name="Google Shape;60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2" name="Google Shape;60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91" name="Google Shape;59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Instagram_icon.png"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0" Type="http://schemas.openxmlformats.org/officeDocument/2006/relationships/notesSlide" Target="../notesSlides/notesSlide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15/12/27/why-cloud-computing-demand-concerns-legacy-it-vendors/" TargetMode="Externa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82798" y="6307211"/>
            <a:ext cx="6932402" cy="265919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800" dirty="0" err="1"/>
              <a:t>Xây</a:t>
            </a:r>
            <a:r>
              <a:rPr lang="en-US" sz="4800" dirty="0"/>
              <a:t> </a:t>
            </a:r>
            <a:r>
              <a:rPr lang="en-US" sz="4800" dirty="0" err="1"/>
              <a:t>dựng</a:t>
            </a:r>
            <a:r>
              <a:rPr lang="en-US" sz="4800" dirty="0"/>
              <a:t> </a:t>
            </a:r>
            <a:r>
              <a:rPr lang="en-US" sz="4800" dirty="0" err="1"/>
              <a:t>hệ</a:t>
            </a:r>
            <a:r>
              <a:rPr lang="en-US" sz="4800" dirty="0"/>
              <a:t> </a:t>
            </a:r>
            <a:r>
              <a:rPr lang="en-US" sz="4800" dirty="0" err="1"/>
              <a:t>thống</a:t>
            </a:r>
            <a:r>
              <a:rPr lang="en-US" sz="4800" dirty="0"/>
              <a:t> </a:t>
            </a:r>
            <a:r>
              <a:rPr lang="en-US" sz="4800" dirty="0" err="1"/>
              <a:t>mạng</a:t>
            </a:r>
            <a:r>
              <a:rPr lang="en-US" sz="4800" dirty="0"/>
              <a:t> LAN </a:t>
            </a:r>
            <a:r>
              <a:rPr lang="en-US" sz="4800" dirty="0" err="1"/>
              <a:t>trong</a:t>
            </a:r>
            <a:r>
              <a:rPr lang="en-US" sz="4800" dirty="0"/>
              <a:t> Cloud Computing</a:t>
            </a:r>
            <a:endParaRPr lang="en-US" sz="4800" dirty="0"/>
          </a:p>
        </p:txBody>
      </p:sp>
      <p:sp>
        <p:nvSpPr>
          <p:cNvPr id="85" name="Google Shape;85;p13"/>
          <p:cNvSpPr/>
          <p:nvPr/>
        </p:nvSpPr>
        <p:spPr>
          <a:xfrm>
            <a:off x="3780729" y="-1581711"/>
            <a:ext cx="6062893" cy="5148652"/>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txBody>
          <a:bodyPr/>
          <a:lstStyle/>
          <a:p>
            <a:endParaRPr lang="vi-VN" dirty="0"/>
          </a:p>
        </p:txBody>
      </p:sp>
      <p:sp>
        <p:nvSpPr>
          <p:cNvPr id="86" name="Google Shape;86;p13"/>
          <p:cNvSpPr/>
          <p:nvPr/>
        </p:nvSpPr>
        <p:spPr>
          <a:xfrm>
            <a:off x="14565718" y="4465570"/>
            <a:ext cx="5789843" cy="5014545"/>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87" name="Google Shape;87;p13"/>
          <p:cNvSpPr/>
          <p:nvPr/>
        </p:nvSpPr>
        <p:spPr>
          <a:xfrm>
            <a:off x="8312875" y="1226485"/>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a:blip r:embed="rId1"/>
            <a:stretch>
              <a:fillRect/>
            </a:stretch>
          </a:blipFill>
          <a:ln>
            <a:noFill/>
          </a:ln>
        </p:spPr>
        <p:txBody>
          <a:bodyPr/>
          <a:lstStyle/>
          <a:p>
            <a:endParaRPr lang="vi-VN" dirty="0"/>
          </a:p>
        </p:txBody>
      </p:sp>
      <p:sp>
        <p:nvSpPr>
          <p:cNvPr id="88" name="Google Shape;88;p13"/>
          <p:cNvSpPr/>
          <p:nvPr/>
        </p:nvSpPr>
        <p:spPr>
          <a:xfrm>
            <a:off x="14179795" y="-2214740"/>
            <a:ext cx="7407672" cy="6414710"/>
          </a:xfrm>
          <a:custGeom>
            <a:avLst/>
            <a:gdLst/>
            <a:ahLst/>
            <a:cxnLst/>
            <a:rect l="l" t="t" r="r" b="b"/>
            <a:pathLst>
              <a:path w="4282440" h="3708400" extrusionOk="0">
                <a:moveTo>
                  <a:pt x="3211830" y="0"/>
                </a:moveTo>
                <a:lnTo>
                  <a:pt x="1070610" y="0"/>
                </a:lnTo>
                <a:lnTo>
                  <a:pt x="0" y="1854200"/>
                </a:lnTo>
                <a:lnTo>
                  <a:pt x="1070610" y="3708400"/>
                </a:lnTo>
                <a:lnTo>
                  <a:pt x="3211830" y="3708400"/>
                </a:lnTo>
                <a:lnTo>
                  <a:pt x="4282440" y="1854200"/>
                </a:lnTo>
                <a:close/>
              </a:path>
            </a:pathLst>
          </a:custGeom>
          <a:blipFill>
            <a:blip r:embed="rId2"/>
            <a:stretch>
              <a:fillRect/>
            </a:stretch>
          </a:blipFill>
          <a:ln>
            <a:noFill/>
          </a:ln>
        </p:spPr>
        <p:txBody>
          <a:bodyPr/>
          <a:lstStyle/>
          <a:p>
            <a:endParaRPr lang="vi-VN" dirty="0"/>
          </a:p>
        </p:txBody>
      </p:sp>
      <p:sp>
        <p:nvSpPr>
          <p:cNvPr id="89" name="Google Shape;89;p13"/>
          <p:cNvSpPr/>
          <p:nvPr/>
        </p:nvSpPr>
        <p:spPr>
          <a:xfrm>
            <a:off x="8292206" y="-5678257"/>
            <a:ext cx="7428341" cy="6433636"/>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cxnSp>
        <p:nvCxnSpPr>
          <p:cNvPr id="90" name="Google Shape;90;p13"/>
          <p:cNvCxnSpPr/>
          <p:nvPr/>
        </p:nvCxnSpPr>
        <p:spPr>
          <a:xfrm>
            <a:off x="-604187" y="5655531"/>
            <a:ext cx="9144250" cy="0"/>
          </a:xfrm>
          <a:prstGeom prst="straightConnector1">
            <a:avLst/>
          </a:prstGeom>
          <a:noFill/>
          <a:ln w="38100" cap="flat" cmpd="sng">
            <a:solidFill>
              <a:srgbClr val="014E97"/>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par>
                                <p:cTn id="8" presetID="10" presetClass="entr" presetSubtype="0"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Text Placeholder 5"/>
          <p:cNvSpPr>
            <a:spLocks noGrp="1"/>
          </p:cNvSpPr>
          <p:nvPr>
            <p:ph type="body" idx="1"/>
          </p:nvPr>
        </p:nvSpPr>
        <p:spPr/>
        <p:txBody>
          <a:bodyPr/>
          <a:p>
            <a:endParaRPr lang="en-US"/>
          </a:p>
        </p:txBody>
      </p:sp>
      <p:pic>
        <p:nvPicPr>
          <p:cNvPr id="4" name="Picture Placeholder 3"/>
          <p:cNvPicPr>
            <a:picLocks noChangeAspect="1"/>
          </p:cNvPicPr>
          <p:nvPr>
            <p:ph type="pic" idx="2"/>
          </p:nvPr>
        </p:nvPicPr>
        <p:blipFill>
          <a:blip r:embed="rId1"/>
          <a:stretch>
            <a:fillRect/>
          </a:stretch>
        </p:blipFill>
        <p:spPr>
          <a:xfrm>
            <a:off x="-89535" y="-100965"/>
            <a:ext cx="18527395" cy="10492740"/>
          </a:xfrm>
          <a:prstGeom prst="rect">
            <a:avLst/>
          </a:prstGeom>
        </p:spPr>
      </p:pic>
      <p:grpSp>
        <p:nvGrpSpPr>
          <p:cNvPr id="530" name="Google Shape;530;p36"/>
          <p:cNvGrpSpPr/>
          <p:nvPr/>
        </p:nvGrpSpPr>
        <p:grpSpPr>
          <a:xfrm>
            <a:off x="-635" y="1771799"/>
            <a:ext cx="18408649" cy="3266926"/>
            <a:chOff x="0" y="-47625"/>
            <a:chExt cx="4848369" cy="860425"/>
          </a:xfrm>
        </p:grpSpPr>
        <p:sp>
          <p:nvSpPr>
            <p:cNvPr id="531" name="Google Shape;531;p36"/>
            <p:cNvSpPr/>
            <p:nvPr/>
          </p:nvSpPr>
          <p:spPr>
            <a:xfrm>
              <a:off x="0" y="39"/>
              <a:ext cx="4848369" cy="406400"/>
            </a:xfrm>
            <a:custGeom>
              <a:avLst/>
              <a:gdLst/>
              <a:ahLst/>
              <a:cxnLst/>
              <a:rect l="l" t="t" r="r" b="b"/>
              <a:pathLst>
                <a:path w="4816592" h="406400" extrusionOk="0">
                  <a:moveTo>
                    <a:pt x="0" y="0"/>
                  </a:moveTo>
                  <a:lnTo>
                    <a:pt x="4816592" y="0"/>
                  </a:lnTo>
                  <a:lnTo>
                    <a:pt x="4816592" y="406400"/>
                  </a:lnTo>
                  <a:lnTo>
                    <a:pt x="0" y="406400"/>
                  </a:lnTo>
                  <a:close/>
                </a:path>
              </a:pathLst>
            </a:custGeom>
            <a:solidFill>
              <a:srgbClr val="014E97"/>
            </a:solidFill>
            <a:ln>
              <a:noFill/>
            </a:ln>
          </p:spPr>
        </p:sp>
        <p:sp>
          <p:nvSpPr>
            <p:cNvPr id="532" name="Google Shape;532;p3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533" name="Google Shape;533;p36"/>
          <p:cNvCxnSpPr>
            <a:endCxn id="542" idx="2"/>
          </p:cNvCxnSpPr>
          <p:nvPr/>
        </p:nvCxnSpPr>
        <p:spPr>
          <a:xfrm flipV="1">
            <a:off x="1798320" y="3078480"/>
            <a:ext cx="25400" cy="1312545"/>
          </a:xfrm>
          <a:prstGeom prst="straightConnector1">
            <a:avLst/>
          </a:prstGeom>
          <a:noFill/>
          <a:ln w="38100" cap="flat" cmpd="sng">
            <a:solidFill>
              <a:srgbClr val="2994E5"/>
            </a:solidFill>
            <a:prstDash val="solid"/>
            <a:round/>
            <a:headEnd type="none" w="sm" len="sm"/>
            <a:tailEnd type="none" w="sm" len="sm"/>
          </a:ln>
        </p:spPr>
      </p:cxnSp>
      <p:sp>
        <p:nvSpPr>
          <p:cNvPr id="537" name="Google Shape;537;p36"/>
          <p:cNvSpPr txBox="1"/>
          <p:nvPr/>
        </p:nvSpPr>
        <p:spPr>
          <a:xfrm>
            <a:off x="1028065" y="567834"/>
            <a:ext cx="16230600" cy="1384935"/>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75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Timeline Cloud Computing</a:t>
            </a:r>
            <a:endParaRPr lang="en-US" sz="75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endParaRPr>
          </a:p>
        </p:txBody>
      </p:sp>
      <p:cxnSp>
        <p:nvCxnSpPr>
          <p:cNvPr id="538" name="Google Shape;538;p36"/>
          <p:cNvCxnSpPr/>
          <p:nvPr/>
        </p:nvCxnSpPr>
        <p:spPr>
          <a:xfrm rot="10800000">
            <a:off x="-119722" y="1088534"/>
            <a:ext cx="2136825" cy="0"/>
          </a:xfrm>
          <a:prstGeom prst="straightConnector1">
            <a:avLst/>
          </a:prstGeom>
          <a:noFill/>
          <a:ln w="38100" cap="flat" cmpd="sng">
            <a:solidFill>
              <a:srgbClr val="FFFFFF"/>
            </a:solidFill>
            <a:prstDash val="solid"/>
            <a:round/>
            <a:headEnd type="none" w="sm" len="sm"/>
            <a:tailEnd type="none" w="sm" len="sm"/>
          </a:ln>
        </p:spPr>
      </p:cxnSp>
      <p:cxnSp>
        <p:nvCxnSpPr>
          <p:cNvPr id="539" name="Google Shape;539;p36"/>
          <p:cNvCxnSpPr/>
          <p:nvPr/>
        </p:nvCxnSpPr>
        <p:spPr>
          <a:xfrm rot="10800000">
            <a:off x="16270555" y="1260619"/>
            <a:ext cx="2136825" cy="0"/>
          </a:xfrm>
          <a:prstGeom prst="straightConnector1">
            <a:avLst/>
          </a:prstGeom>
          <a:noFill/>
          <a:ln w="38100" cap="flat" cmpd="sng">
            <a:solidFill>
              <a:srgbClr val="FFFFFF"/>
            </a:solidFill>
            <a:prstDash val="solid"/>
            <a:round/>
            <a:headEnd type="none" w="sm" len="sm"/>
            <a:tailEnd type="none" w="sm" len="sm"/>
          </a:ln>
        </p:spPr>
      </p:cxnSp>
      <p:grpSp>
        <p:nvGrpSpPr>
          <p:cNvPr id="540" name="Google Shape;540;p36"/>
          <p:cNvGrpSpPr/>
          <p:nvPr/>
        </p:nvGrpSpPr>
        <p:grpSpPr>
          <a:xfrm>
            <a:off x="1587564" y="2648390"/>
            <a:ext cx="472520" cy="474638"/>
            <a:chOff x="1813" y="0"/>
            <a:chExt cx="809173" cy="812800"/>
          </a:xfrm>
        </p:grpSpPr>
        <p:sp>
          <p:nvSpPr>
            <p:cNvPr id="541" name="Google Shape;541;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42" name="Google Shape;542;p3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43" name="Google Shape;543;p36"/>
          <p:cNvSpPr txBox="1"/>
          <p:nvPr/>
        </p:nvSpPr>
        <p:spPr>
          <a:xfrm>
            <a:off x="141605" y="4448322"/>
            <a:ext cx="3364925" cy="590550"/>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3200" b="1" i="0" u="none" strike="noStrike" cap="none">
                <a:solidFill>
                  <a:srgbClr val="FFFFFF"/>
                </a:solidFill>
                <a:latin typeface="Times New Roman\" charset="0"/>
                <a:ea typeface="Libre Franklin"/>
                <a:cs typeface="Times New Roman\" charset="0"/>
                <a:sym typeface="Libre Franklin"/>
              </a:rPr>
              <a:t>1955</a:t>
            </a:r>
            <a:endParaRPr lang="en-US" sz="3200" b="1" i="0" u="none" strike="noStrike" cap="none">
              <a:solidFill>
                <a:srgbClr val="FFFFFF"/>
              </a:solidFill>
              <a:latin typeface="Times New Roman\" charset="0"/>
              <a:ea typeface="Libre Franklin"/>
              <a:cs typeface="Times New Roman\" charset="0"/>
              <a:sym typeface="Libre Franklin"/>
            </a:endParaRPr>
          </a:p>
        </p:txBody>
      </p:sp>
      <p:sp>
        <p:nvSpPr>
          <p:cNvPr id="544" name="Google Shape;544;p36"/>
          <p:cNvSpPr txBox="1"/>
          <p:nvPr/>
        </p:nvSpPr>
        <p:spPr>
          <a:xfrm>
            <a:off x="320675" y="4952766"/>
            <a:ext cx="3364925" cy="4134485"/>
          </a:xfrm>
          <a:prstGeom prst="rect">
            <a:avLst/>
          </a:prstGeom>
          <a:noFill/>
          <a:ln>
            <a:noFill/>
          </a:ln>
        </p:spPr>
        <p:txBody>
          <a:bodyPr spcFirstLastPara="1" wrap="square" lIns="0" tIns="0" rIns="0" bIns="0" anchor="t" anchorCtr="0">
            <a:spAutoFit/>
          </a:bodyPr>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John McCarthy, người ban đầu đặt ra thuật ngữ “trí tuệ nhân tạo”, đã đưa một lý thuyết mới về việc chia sẻ thời gian sử dụng máy tính giữa một nhóm người dùng.</a:t>
            </a:r>
            <a:endParaRPr lang="en-US" sz="2400" b="0" i="0" u="none" strike="noStrike" cap="none">
              <a:solidFill>
                <a:srgbClr val="FFFFFF"/>
              </a:solidFill>
              <a:latin typeface="Libre Franklin Light"/>
              <a:ea typeface="Libre Franklin Light"/>
              <a:cs typeface="Libre Franklin Light"/>
              <a:sym typeface="Libre Franklin Light"/>
            </a:endParaRPr>
          </a:p>
        </p:txBody>
      </p:sp>
      <p:grpSp>
        <p:nvGrpSpPr>
          <p:cNvPr id="21" name="Google Shape;540;p36"/>
          <p:cNvGrpSpPr/>
          <p:nvPr/>
        </p:nvGrpSpPr>
        <p:grpSpPr>
          <a:xfrm>
            <a:off x="5143564" y="2603940"/>
            <a:ext cx="472520" cy="474638"/>
            <a:chOff x="1813" y="0"/>
            <a:chExt cx="809173" cy="812800"/>
          </a:xfrm>
        </p:grpSpPr>
        <p:sp>
          <p:nvSpPr>
            <p:cNvPr id="22" name="Google Shape;541;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 name="Google Shape;542;p3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24" name="Google Shape;533;p36"/>
          <p:cNvCxnSpPr/>
          <p:nvPr/>
        </p:nvCxnSpPr>
        <p:spPr>
          <a:xfrm flipH="1" flipV="1">
            <a:off x="5368925" y="3034030"/>
            <a:ext cx="20955" cy="1342390"/>
          </a:xfrm>
          <a:prstGeom prst="straightConnector1">
            <a:avLst/>
          </a:prstGeom>
          <a:noFill/>
          <a:ln w="38100" cap="flat" cmpd="sng">
            <a:solidFill>
              <a:srgbClr val="2994E5"/>
            </a:solidFill>
            <a:prstDash val="solid"/>
            <a:round/>
            <a:headEnd type="none" w="sm" len="sm"/>
            <a:tailEnd type="none" w="sm" len="sm"/>
          </a:ln>
        </p:spPr>
      </p:cxnSp>
      <p:sp>
        <p:nvSpPr>
          <p:cNvPr id="25" name="Google Shape;543;p36"/>
          <p:cNvSpPr txBox="1"/>
          <p:nvPr/>
        </p:nvSpPr>
        <p:spPr>
          <a:xfrm>
            <a:off x="3914140" y="4448322"/>
            <a:ext cx="3364925" cy="590550"/>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3200" b="1" i="0" u="none" strike="noStrike" cap="none">
                <a:solidFill>
                  <a:srgbClr val="FFFFFF"/>
                </a:solidFill>
                <a:latin typeface="Times New Roman\" charset="0"/>
                <a:ea typeface="Libre Franklin"/>
                <a:cs typeface="Times New Roman\" charset="0"/>
                <a:sym typeface="Libre Franklin"/>
              </a:rPr>
              <a:t>1960</a:t>
            </a:r>
            <a:endParaRPr lang="en-US" sz="3200" b="1" i="0" u="none" strike="noStrike" cap="none">
              <a:solidFill>
                <a:srgbClr val="FFFFFF"/>
              </a:solidFill>
              <a:latin typeface="Times New Roman\" charset="0"/>
              <a:ea typeface="Libre Franklin"/>
              <a:cs typeface="Times New Roman\" charset="0"/>
              <a:sym typeface="Libre Franklin"/>
            </a:endParaRPr>
          </a:p>
        </p:txBody>
      </p:sp>
      <p:sp>
        <p:nvSpPr>
          <p:cNvPr id="26" name="Google Shape;544;p36"/>
          <p:cNvSpPr txBox="1"/>
          <p:nvPr/>
        </p:nvSpPr>
        <p:spPr>
          <a:xfrm>
            <a:off x="3815715" y="5210810"/>
            <a:ext cx="3127375" cy="3100705"/>
          </a:xfrm>
          <a:prstGeom prst="rect">
            <a:avLst/>
          </a:prstGeom>
          <a:noFill/>
          <a:ln>
            <a:noFill/>
          </a:ln>
        </p:spPr>
        <p:txBody>
          <a:bodyPr spcFirstLastPara="1" wrap="square" lIns="0" tIns="0" rIns="0" bIns="0" anchor="t" anchorCtr="0">
            <a:spAutoFit/>
          </a:bodyPr>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Một nhà khoa học máy tính người Mỹ - J.C.R. Licklider đã nảy ra một ý tưởng về một hệ thống máy tính kết nối với nhau</a:t>
            </a:r>
            <a:endParaRPr lang="en-US" sz="2400" b="0" i="0" u="none" strike="noStrike" cap="none">
              <a:solidFill>
                <a:srgbClr val="FFFFFF"/>
              </a:solidFill>
              <a:latin typeface="Libre Franklin Light"/>
              <a:ea typeface="Libre Franklin Light"/>
              <a:cs typeface="Libre Franklin Light"/>
              <a:sym typeface="Libre Franklin Light"/>
            </a:endParaRPr>
          </a:p>
        </p:txBody>
      </p:sp>
      <p:grpSp>
        <p:nvGrpSpPr>
          <p:cNvPr id="28" name="Google Shape;540;p36"/>
          <p:cNvGrpSpPr/>
          <p:nvPr/>
        </p:nvGrpSpPr>
        <p:grpSpPr>
          <a:xfrm>
            <a:off x="8410004" y="2617910"/>
            <a:ext cx="472520" cy="474638"/>
            <a:chOff x="1813" y="0"/>
            <a:chExt cx="809173" cy="812800"/>
          </a:xfrm>
        </p:grpSpPr>
        <p:sp>
          <p:nvSpPr>
            <p:cNvPr id="29" name="Google Shape;541;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 name="Google Shape;542;p3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31" name="Google Shape;533;p36"/>
          <p:cNvCxnSpPr/>
          <p:nvPr/>
        </p:nvCxnSpPr>
        <p:spPr>
          <a:xfrm flipH="1" flipV="1">
            <a:off x="8636000" y="3034030"/>
            <a:ext cx="20955" cy="1342390"/>
          </a:xfrm>
          <a:prstGeom prst="straightConnector1">
            <a:avLst/>
          </a:prstGeom>
          <a:noFill/>
          <a:ln w="38100" cap="flat" cmpd="sng">
            <a:solidFill>
              <a:srgbClr val="2994E5"/>
            </a:solidFill>
            <a:prstDash val="solid"/>
            <a:round/>
            <a:headEnd type="none" w="sm" len="sm"/>
            <a:tailEnd type="none" w="sm" len="sm"/>
          </a:ln>
        </p:spPr>
      </p:cxnSp>
      <p:sp>
        <p:nvSpPr>
          <p:cNvPr id="32" name="Google Shape;543;p36"/>
          <p:cNvSpPr txBox="1"/>
          <p:nvPr/>
        </p:nvSpPr>
        <p:spPr>
          <a:xfrm>
            <a:off x="6963410" y="4448322"/>
            <a:ext cx="3364925" cy="590550"/>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3200" b="1" i="0" u="none" strike="noStrike" cap="none">
                <a:solidFill>
                  <a:srgbClr val="FFFFFF"/>
                </a:solidFill>
                <a:latin typeface="Times New Roman\" charset="0"/>
                <a:ea typeface="Libre Franklin"/>
                <a:cs typeface="Times New Roman\" charset="0"/>
                <a:sym typeface="Libre Franklin"/>
              </a:rPr>
              <a:t>1969</a:t>
            </a:r>
            <a:endParaRPr lang="en-US" sz="3200" b="1" i="0" u="none" strike="noStrike" cap="none">
              <a:solidFill>
                <a:srgbClr val="FFFFFF"/>
              </a:solidFill>
              <a:latin typeface="Times New Roman\" charset="0"/>
              <a:ea typeface="Libre Franklin"/>
              <a:cs typeface="Times New Roman\" charset="0"/>
              <a:sym typeface="Libre Franklin"/>
            </a:endParaRPr>
          </a:p>
        </p:txBody>
      </p:sp>
      <p:sp>
        <p:nvSpPr>
          <p:cNvPr id="33" name="Google Shape;544;p36"/>
          <p:cNvSpPr txBox="1"/>
          <p:nvPr/>
        </p:nvSpPr>
        <p:spPr>
          <a:xfrm>
            <a:off x="7200900" y="4953000"/>
            <a:ext cx="3127375" cy="5167630"/>
          </a:xfrm>
          <a:prstGeom prst="rect">
            <a:avLst/>
          </a:prstGeom>
          <a:noFill/>
          <a:ln>
            <a:noFill/>
          </a:ln>
        </p:spPr>
        <p:txBody>
          <a:bodyPr spcFirstLastPara="1" wrap="square" lIns="0" tIns="0" rIns="0" bIns="0" anchor="t" anchorCtr="0">
            <a:spAutoFit/>
          </a:bodyPr>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Ý tưởng ấy đã giúp Bob Taylor và Larry Roberts phát triển nên ARPANET (Advanced Research Projects Agency Network) - tiền thân của Internet sau này. Từ đó khái niệm ảo hóa được thay đổi </a:t>
            </a:r>
            <a:endParaRPr lang="en-US" sz="2400" b="0" i="0" u="none" strike="noStrike" cap="none">
              <a:solidFill>
                <a:srgbClr val="FFFFFF"/>
              </a:solidFill>
              <a:latin typeface="Libre Franklin Light"/>
              <a:ea typeface="Libre Franklin Light"/>
              <a:cs typeface="Libre Franklin Light"/>
              <a:sym typeface="Libre Franklin Light"/>
            </a:endParaRPr>
          </a:p>
        </p:txBody>
      </p:sp>
      <p:grpSp>
        <p:nvGrpSpPr>
          <p:cNvPr id="34" name="Google Shape;540;p36"/>
          <p:cNvGrpSpPr/>
          <p:nvPr/>
        </p:nvGrpSpPr>
        <p:grpSpPr>
          <a:xfrm>
            <a:off x="11859959" y="2587430"/>
            <a:ext cx="472520" cy="474638"/>
            <a:chOff x="1813" y="0"/>
            <a:chExt cx="809173" cy="812800"/>
          </a:xfrm>
        </p:grpSpPr>
        <p:sp>
          <p:nvSpPr>
            <p:cNvPr id="35" name="Google Shape;541;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 name="Google Shape;542;p3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37" name="Google Shape;533;p36"/>
          <p:cNvCxnSpPr/>
          <p:nvPr/>
        </p:nvCxnSpPr>
        <p:spPr>
          <a:xfrm flipH="1" flipV="1">
            <a:off x="12085955" y="3061970"/>
            <a:ext cx="20955" cy="1342390"/>
          </a:xfrm>
          <a:prstGeom prst="straightConnector1">
            <a:avLst/>
          </a:prstGeom>
          <a:noFill/>
          <a:ln w="38100" cap="flat" cmpd="sng">
            <a:solidFill>
              <a:srgbClr val="2994E5"/>
            </a:solidFill>
            <a:prstDash val="solid"/>
            <a:round/>
            <a:headEnd type="none" w="sm" len="sm"/>
            <a:tailEnd type="none" w="sm" len="sm"/>
          </a:ln>
        </p:spPr>
      </p:cxnSp>
      <p:sp>
        <p:nvSpPr>
          <p:cNvPr id="38" name="Google Shape;543;p36"/>
          <p:cNvSpPr txBox="1"/>
          <p:nvPr/>
        </p:nvSpPr>
        <p:spPr>
          <a:xfrm>
            <a:off x="10328275" y="4448322"/>
            <a:ext cx="3364925" cy="590550"/>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3200" b="1" i="0" u="none" strike="noStrike" cap="none">
                <a:solidFill>
                  <a:srgbClr val="FFFFFF"/>
                </a:solidFill>
                <a:latin typeface="Times New Roman\" charset="0"/>
                <a:ea typeface="Libre Franklin"/>
                <a:cs typeface="Times New Roman\" charset="0"/>
                <a:sym typeface="Libre Franklin"/>
              </a:rPr>
              <a:t>1997</a:t>
            </a:r>
            <a:endParaRPr lang="en-US" sz="3200" b="1" i="0" u="none" strike="noStrike" cap="none">
              <a:solidFill>
                <a:srgbClr val="FFFFFF"/>
              </a:solidFill>
              <a:latin typeface="Times New Roman\" charset="0"/>
              <a:ea typeface="Libre Franklin"/>
              <a:cs typeface="Times New Roman\" charset="0"/>
              <a:sym typeface="Libre Franklin"/>
            </a:endParaRPr>
          </a:p>
        </p:txBody>
      </p:sp>
      <p:sp>
        <p:nvSpPr>
          <p:cNvPr id="39" name="Google Shape;544;p36"/>
          <p:cNvSpPr txBox="1"/>
          <p:nvPr/>
        </p:nvSpPr>
        <p:spPr>
          <a:xfrm>
            <a:off x="10266680" y="5055870"/>
            <a:ext cx="3806190" cy="5167630"/>
          </a:xfrm>
          <a:prstGeom prst="rect">
            <a:avLst/>
          </a:prstGeom>
          <a:noFill/>
          <a:ln>
            <a:noFill/>
          </a:ln>
        </p:spPr>
        <p:txBody>
          <a:bodyPr spcFirstLastPara="1" wrap="square" lIns="0" tIns="0" rIns="0" bIns="0" anchor="t" anchorCtr="0">
            <a:spAutoFit/>
          </a:bodyPr>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Giáo sư Ramnath Chellapa của Đại học Emory đã đưa ra một định nghĩa về điện toán đám mây “mô hình điện toán mà ở đó các ranh giới của điện toán sẽ được xác định bởi cơ sở lý luận kinh tế, thay vì chỉ giới hạn ở yếu tố kỹ thuật” </a:t>
            </a:r>
            <a:endParaRPr lang="en-US" sz="2400" b="0" i="0" u="none" strike="noStrike" cap="none">
              <a:solidFill>
                <a:srgbClr val="FFFFFF"/>
              </a:solidFill>
              <a:latin typeface="Libre Franklin Light"/>
              <a:ea typeface="Libre Franklin Light"/>
              <a:cs typeface="Libre Franklin Light"/>
              <a:sym typeface="Libre Franklin Light"/>
            </a:endParaRPr>
          </a:p>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=&gt; trở thành cú hit</a:t>
            </a:r>
            <a:endParaRPr lang="en-US" sz="2400" b="0" i="0" u="none" strike="noStrike" cap="none">
              <a:solidFill>
                <a:srgbClr val="FFFFFF"/>
              </a:solidFill>
              <a:latin typeface="Libre Franklin Light"/>
              <a:ea typeface="Libre Franklin Light"/>
              <a:cs typeface="Libre Franklin Light"/>
              <a:sym typeface="Libre Franklin Light"/>
            </a:endParaRPr>
          </a:p>
        </p:txBody>
      </p:sp>
      <p:grpSp>
        <p:nvGrpSpPr>
          <p:cNvPr id="40" name="Google Shape;540;p36"/>
          <p:cNvGrpSpPr/>
          <p:nvPr/>
        </p:nvGrpSpPr>
        <p:grpSpPr>
          <a:xfrm>
            <a:off x="15353729" y="2648390"/>
            <a:ext cx="472520" cy="474638"/>
            <a:chOff x="1813" y="0"/>
            <a:chExt cx="809173" cy="812800"/>
          </a:xfrm>
        </p:grpSpPr>
        <p:sp>
          <p:nvSpPr>
            <p:cNvPr id="41" name="Google Shape;541;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2" name="Google Shape;542;p3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43" name="Google Shape;533;p36"/>
          <p:cNvCxnSpPr>
            <a:endCxn id="42" idx="2"/>
          </p:cNvCxnSpPr>
          <p:nvPr/>
        </p:nvCxnSpPr>
        <p:spPr>
          <a:xfrm flipH="1" flipV="1">
            <a:off x="15589885" y="3078480"/>
            <a:ext cx="10795" cy="1386840"/>
          </a:xfrm>
          <a:prstGeom prst="straightConnector1">
            <a:avLst/>
          </a:prstGeom>
          <a:noFill/>
          <a:ln w="38100" cap="flat" cmpd="sng">
            <a:solidFill>
              <a:srgbClr val="2994E5"/>
            </a:solidFill>
            <a:prstDash val="solid"/>
            <a:round/>
            <a:headEnd type="none" w="sm" len="sm"/>
            <a:tailEnd type="none" w="sm" len="sm"/>
          </a:ln>
        </p:spPr>
      </p:cxnSp>
      <p:sp>
        <p:nvSpPr>
          <p:cNvPr id="44" name="Google Shape;543;p36"/>
          <p:cNvSpPr txBox="1"/>
          <p:nvPr/>
        </p:nvSpPr>
        <p:spPr>
          <a:xfrm>
            <a:off x="13893800" y="4465467"/>
            <a:ext cx="3364925" cy="590550"/>
          </a:xfrm>
          <a:prstGeom prst="rect">
            <a:avLst/>
          </a:prstGeom>
          <a:noFill/>
          <a:ln>
            <a:noFill/>
          </a:ln>
        </p:spPr>
        <p:txBody>
          <a:bodyPr spcFirstLastPara="1" wrap="square" lIns="0" tIns="0" rIns="0" bIns="0" anchor="t" anchorCtr="0">
            <a:spAutoFit/>
          </a:bodyPr>
          <a:p>
            <a:pPr marL="0" marR="0" lvl="0" indent="0" algn="ctr" rtl="0">
              <a:lnSpc>
                <a:spcPct val="120000"/>
              </a:lnSpc>
              <a:spcBef>
                <a:spcPts val="0"/>
              </a:spcBef>
              <a:spcAft>
                <a:spcPts val="0"/>
              </a:spcAft>
              <a:buNone/>
            </a:pPr>
            <a:r>
              <a:rPr lang="en-US" sz="3200" b="1" i="0" u="none" strike="noStrike" cap="none">
                <a:solidFill>
                  <a:srgbClr val="FFFFFF"/>
                </a:solidFill>
                <a:latin typeface="Times New Roman\" charset="0"/>
                <a:ea typeface="Libre Franklin"/>
                <a:cs typeface="Times New Roman\" charset="0"/>
                <a:sym typeface="Libre Franklin"/>
              </a:rPr>
              <a:t>2002</a:t>
            </a:r>
            <a:endParaRPr lang="en-US" sz="3200" b="1" i="0" u="none" strike="noStrike" cap="none">
              <a:solidFill>
                <a:srgbClr val="FFFFFF"/>
              </a:solidFill>
              <a:latin typeface="Times New Roman\" charset="0"/>
              <a:ea typeface="Libre Franklin"/>
              <a:cs typeface="Times New Roman\" charset="0"/>
              <a:sym typeface="Libre Franklin"/>
            </a:endParaRPr>
          </a:p>
        </p:txBody>
      </p:sp>
      <p:sp>
        <p:nvSpPr>
          <p:cNvPr id="45" name="Google Shape;544;p36"/>
          <p:cNvSpPr txBox="1"/>
          <p:nvPr/>
        </p:nvSpPr>
        <p:spPr>
          <a:xfrm>
            <a:off x="14330045" y="5210810"/>
            <a:ext cx="3858260" cy="5167630"/>
          </a:xfrm>
          <a:prstGeom prst="rect">
            <a:avLst/>
          </a:prstGeom>
          <a:noFill/>
          <a:ln>
            <a:noFill/>
          </a:ln>
        </p:spPr>
        <p:txBody>
          <a:bodyPr spcFirstLastPara="1" wrap="square" lIns="0" tIns="0" rIns="0" bIns="0" anchor="t" anchorCtr="0">
            <a:spAutoFit/>
          </a:bodyPr>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Amazon đã cho ra mắt các dịch vụ bán lẻ trên trang web của họ. Cơ sở hạ tầng điện toán đám mây lúc này đã cho phép họ sử dụng các máy tính với mức công suất hiệu quả hơn. </a:t>
            </a:r>
            <a:endParaRPr lang="en-US" sz="2400" b="0" i="0" u="none" strike="noStrike" cap="none">
              <a:solidFill>
                <a:srgbClr val="FFFFFF"/>
              </a:solidFill>
              <a:latin typeface="Libre Franklin Light"/>
              <a:ea typeface="Libre Franklin Light"/>
              <a:cs typeface="Libre Franklin Light"/>
              <a:sym typeface="Libre Franklin Light"/>
            </a:endParaRPr>
          </a:p>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Đỉnh điểm là 2006, Amazon tạo ra một loại dịch vụ có tên là AWS</a:t>
            </a:r>
            <a:endParaRPr lang="en-US" sz="2400" b="0" i="0" u="none" strike="noStrike" cap="none">
              <a:solidFill>
                <a:srgbClr val="FFFFFF"/>
              </a:solidFill>
              <a:latin typeface="Libre Franklin Light"/>
              <a:ea typeface="Libre Franklin Light"/>
              <a:cs typeface="Libre Franklin Light"/>
              <a:sym typeface="Libre Franklin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500"/>
                                        <p:tgtEl>
                                          <p:spTgt spid="537"/>
                                        </p:tgtEl>
                                      </p:cBhvr>
                                    </p:animEffect>
                                  </p:childTnLst>
                                </p:cTn>
                              </p:par>
                              <p:par>
                                <p:cTn id="8" presetID="10" presetClass="entr" presetSubtype="0" fill="hold" nodeType="withEffect">
                                  <p:stCondLst>
                                    <p:cond delay="0"/>
                                  </p:stCondLst>
                                  <p:childTnLst>
                                    <p:set>
                                      <p:cBhvr>
                                        <p:cTn id="9" dur="1" fill="hold">
                                          <p:stCondLst>
                                            <p:cond delay="0"/>
                                          </p:stCondLst>
                                        </p:cTn>
                                        <p:tgtEl>
                                          <p:spTgt spid="538"/>
                                        </p:tgtEl>
                                        <p:attrNameLst>
                                          <p:attrName>style.visibility</p:attrName>
                                        </p:attrNameLst>
                                      </p:cBhvr>
                                      <p:to>
                                        <p:strVal val="visible"/>
                                      </p:to>
                                    </p:set>
                                    <p:animEffect transition="in" filter="fade">
                                      <p:cBhvr>
                                        <p:cTn id="10" dur="500"/>
                                        <p:tgtEl>
                                          <p:spTgt spid="538"/>
                                        </p:tgtEl>
                                      </p:cBhvr>
                                    </p:animEffect>
                                  </p:childTnLst>
                                </p:cTn>
                              </p:par>
                              <p:par>
                                <p:cTn id="11" presetID="10" presetClass="entr" presetSubtype="0" fill="hold" nodeType="withEffect">
                                  <p:stCondLst>
                                    <p:cond delay="0"/>
                                  </p:stCondLst>
                                  <p:childTnLst>
                                    <p:set>
                                      <p:cBhvr>
                                        <p:cTn id="12" dur="1" fill="hold">
                                          <p:stCondLst>
                                            <p:cond delay="0"/>
                                          </p:stCondLst>
                                        </p:cTn>
                                        <p:tgtEl>
                                          <p:spTgt spid="539"/>
                                        </p:tgtEl>
                                        <p:attrNameLst>
                                          <p:attrName>style.visibility</p:attrName>
                                        </p:attrNameLst>
                                      </p:cBhvr>
                                      <p:to>
                                        <p:strVal val="visible"/>
                                      </p:to>
                                    </p:set>
                                    <p:animEffect transition="in" filter="fade">
                                      <p:cBhvr>
                                        <p:cTn id="13" dur="500"/>
                                        <p:tgtEl>
                                          <p:spTgt spid="5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40"/>
                                        </p:tgtEl>
                                        <p:attrNameLst>
                                          <p:attrName>style.visibility</p:attrName>
                                        </p:attrNameLst>
                                      </p:cBhvr>
                                      <p:to>
                                        <p:strVal val="visible"/>
                                      </p:to>
                                    </p:set>
                                    <p:animEffect transition="in" filter="fade">
                                      <p:cBhvr>
                                        <p:cTn id="18" dur="500"/>
                                        <p:tgtEl>
                                          <p:spTgt spid="540"/>
                                        </p:tgtEl>
                                      </p:cBhvr>
                                    </p:animEffect>
                                  </p:childTnLst>
                                </p:cTn>
                              </p:par>
                              <p:par>
                                <p:cTn id="19" presetID="10" presetClass="entr" presetSubtype="0" fill="hold" nodeType="withEffect">
                                  <p:stCondLst>
                                    <p:cond delay="0"/>
                                  </p:stCondLst>
                                  <p:childTnLst>
                                    <p:set>
                                      <p:cBhvr>
                                        <p:cTn id="20" dur="1" fill="hold">
                                          <p:stCondLst>
                                            <p:cond delay="0"/>
                                          </p:stCondLst>
                                        </p:cTn>
                                        <p:tgtEl>
                                          <p:spTgt spid="533"/>
                                        </p:tgtEl>
                                        <p:attrNameLst>
                                          <p:attrName>style.visibility</p:attrName>
                                        </p:attrNameLst>
                                      </p:cBhvr>
                                      <p:to>
                                        <p:strVal val="visible"/>
                                      </p:to>
                                    </p:set>
                                    <p:animEffect transition="in" filter="fade">
                                      <p:cBhvr>
                                        <p:cTn id="21" dur="500"/>
                                        <p:tgtEl>
                                          <p:spTgt spid="533"/>
                                        </p:tgtEl>
                                      </p:cBhvr>
                                    </p:animEffect>
                                  </p:childTnLst>
                                </p:cTn>
                              </p:par>
                              <p:par>
                                <p:cTn id="22" presetID="10" presetClass="entr" presetSubtype="0" fill="hold" nodeType="withEffect">
                                  <p:stCondLst>
                                    <p:cond delay="0"/>
                                  </p:stCondLst>
                                  <p:childTnLst>
                                    <p:set>
                                      <p:cBhvr>
                                        <p:cTn id="23" dur="1" fill="hold">
                                          <p:stCondLst>
                                            <p:cond delay="0"/>
                                          </p:stCondLst>
                                        </p:cTn>
                                        <p:tgtEl>
                                          <p:spTgt spid="543"/>
                                        </p:tgtEl>
                                        <p:attrNameLst>
                                          <p:attrName>style.visibility</p:attrName>
                                        </p:attrNameLst>
                                      </p:cBhvr>
                                      <p:to>
                                        <p:strVal val="visible"/>
                                      </p:to>
                                    </p:set>
                                    <p:animEffect transition="in" filter="fade">
                                      <p:cBhvr>
                                        <p:cTn id="24" dur="500"/>
                                        <p:tgtEl>
                                          <p:spTgt spid="543"/>
                                        </p:tgtEl>
                                      </p:cBhvr>
                                    </p:animEffect>
                                  </p:childTnLst>
                                </p:cTn>
                              </p:par>
                              <p:par>
                                <p:cTn id="25" presetID="10" presetClass="entr" presetSubtype="0" fill="hold" nodeType="withEffect">
                                  <p:stCondLst>
                                    <p:cond delay="0"/>
                                  </p:stCondLst>
                                  <p:childTnLst>
                                    <p:set>
                                      <p:cBhvr>
                                        <p:cTn id="26" dur="1" fill="hold">
                                          <p:stCondLst>
                                            <p:cond delay="0"/>
                                          </p:stCondLst>
                                        </p:cTn>
                                        <p:tgtEl>
                                          <p:spTgt spid="544"/>
                                        </p:tgtEl>
                                        <p:attrNameLst>
                                          <p:attrName>style.visibility</p:attrName>
                                        </p:attrNameLst>
                                      </p:cBhvr>
                                      <p:to>
                                        <p:strVal val="visible"/>
                                      </p:to>
                                    </p:set>
                                    <p:animEffect transition="in" filter="fade">
                                      <p:cBhvr>
                                        <p:cTn id="27" dur="500"/>
                                        <p:tgtEl>
                                          <p:spTgt spid="5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859074" y="6779342"/>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04.</a:t>
              </a:r>
              <a:endParaRPr dirty="0"/>
            </a:p>
          </p:txBody>
        </p:sp>
      </p:grpSp>
      <p:sp>
        <p:nvSpPr>
          <p:cNvPr id="11" name="Google Shape;145;p16"/>
          <p:cNvSpPr txBox="1"/>
          <p:nvPr/>
        </p:nvSpPr>
        <p:spPr>
          <a:xfrm>
            <a:off x="2806584" y="6942889"/>
            <a:ext cx="9952154"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dirty="0" err="1">
                <a:solidFill>
                  <a:schemeClr val="bg1"/>
                </a:solidFill>
              </a:rPr>
              <a:t>Các</a:t>
            </a:r>
            <a:r>
              <a:rPr lang="en-US" sz="5000" dirty="0">
                <a:solidFill>
                  <a:schemeClr val="bg1"/>
                </a:solidFill>
              </a:rPr>
              <a:t> </a:t>
            </a:r>
            <a:r>
              <a:rPr lang="en-US" sz="5000" dirty="0" err="1">
                <a:solidFill>
                  <a:schemeClr val="bg1"/>
                </a:solidFill>
              </a:rPr>
              <a:t>mô</a:t>
            </a:r>
            <a:r>
              <a:rPr lang="en-US" sz="5000" dirty="0">
                <a:solidFill>
                  <a:schemeClr val="bg1"/>
                </a:solidFill>
              </a:rPr>
              <a:t> </a:t>
            </a:r>
            <a:r>
              <a:rPr lang="en-US" sz="5000" dirty="0" err="1">
                <a:solidFill>
                  <a:schemeClr val="bg1"/>
                </a:solidFill>
              </a:rPr>
              <a:t>hình</a:t>
            </a:r>
            <a:r>
              <a:rPr lang="en-US" sz="5000" dirty="0">
                <a:solidFill>
                  <a:schemeClr val="bg1"/>
                </a:solidFill>
              </a:rPr>
              <a:t> </a:t>
            </a:r>
            <a:r>
              <a:rPr lang="en-US" sz="5000" dirty="0" err="1">
                <a:solidFill>
                  <a:schemeClr val="bg1"/>
                </a:solidFill>
              </a:rPr>
              <a:t>điện</a:t>
            </a:r>
            <a:r>
              <a:rPr lang="en-US" sz="5000" dirty="0">
                <a:solidFill>
                  <a:schemeClr val="bg1"/>
                </a:solidFill>
              </a:rPr>
              <a:t> </a:t>
            </a:r>
            <a:r>
              <a:rPr lang="en-US" sz="5000" dirty="0" err="1">
                <a:solidFill>
                  <a:schemeClr val="bg1"/>
                </a:solidFill>
              </a:rPr>
              <a:t>toán</a:t>
            </a:r>
            <a:r>
              <a:rPr lang="en-US" sz="5000" dirty="0">
                <a:solidFill>
                  <a:schemeClr val="bg1"/>
                </a:solidFill>
              </a:rPr>
              <a:t> </a:t>
            </a:r>
            <a:r>
              <a:rPr lang="en-US" sz="5000" dirty="0" err="1">
                <a:solidFill>
                  <a:schemeClr val="bg1"/>
                </a:solidFill>
              </a:rPr>
              <a:t>đám</a:t>
            </a:r>
            <a:r>
              <a:rPr lang="en-US" sz="5000" dirty="0">
                <a:solidFill>
                  <a:schemeClr val="bg1"/>
                </a:solidFill>
              </a:rPr>
              <a:t> </a:t>
            </a:r>
            <a:r>
              <a:rPr lang="en-US" sz="5000" dirty="0" err="1">
                <a:solidFill>
                  <a:schemeClr val="bg1"/>
                </a:solidFill>
              </a:rPr>
              <a:t>mây</a:t>
            </a:r>
            <a:endParaRPr sz="5000" dirty="0">
              <a:solidFill>
                <a:schemeClr val="bg1"/>
              </a:solidFill>
            </a:endParaRPr>
          </a:p>
        </p:txBody>
      </p:sp>
      <p:cxnSp>
        <p:nvCxnSpPr>
          <p:cNvPr id="12"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p:nvPr/>
        </p:nvSpPr>
        <p:spPr>
          <a:xfrm>
            <a:off x="14698237"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0" name="Google Shape;280;p25"/>
          <p:cNvSpPr/>
          <p:nvPr/>
        </p:nvSpPr>
        <p:spPr>
          <a:xfrm>
            <a:off x="9461236" y="0"/>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1" name="Google Shape;281;p25"/>
          <p:cNvSpPr/>
          <p:nvPr/>
        </p:nvSpPr>
        <p:spPr>
          <a:xfrm>
            <a:off x="9177829" y="-24955"/>
            <a:ext cx="6058164" cy="5246370"/>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a:blip r:embed="rId1"/>
            <a:stretch>
              <a:fillRect/>
            </a:stretch>
          </a:blipFill>
          <a:ln>
            <a:noFill/>
          </a:ln>
        </p:spPr>
      </p:sp>
      <p:sp>
        <p:nvSpPr>
          <p:cNvPr id="286" name="Google Shape;286;p25"/>
          <p:cNvSpPr txBox="1"/>
          <p:nvPr/>
        </p:nvSpPr>
        <p:spPr>
          <a:xfrm rot="16200000">
            <a:off x="952500" y="3176905"/>
            <a:ext cx="6914515" cy="81248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7" name="Google Shape;287;p25"/>
          <p:cNvSpPr txBox="1"/>
          <p:nvPr/>
        </p:nvSpPr>
        <p:spPr>
          <a:xfrm>
            <a:off x="1095930" y="1205675"/>
            <a:ext cx="6904200" cy="63709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err="1">
                <a:solidFill>
                  <a:srgbClr val="FFFFFF"/>
                </a:solidFill>
                <a:latin typeface="Libre Franklin Light"/>
                <a:ea typeface="Libre Franklin Light"/>
                <a:cs typeface="Libre Franklin Light"/>
                <a:sym typeface="Libre Franklin Light"/>
              </a:rPr>
              <a:t>Insfrastructure</a:t>
            </a:r>
            <a:r>
              <a:rPr lang="en-US" sz="3600" dirty="0">
                <a:solidFill>
                  <a:srgbClr val="FFFFFF"/>
                </a:solidFill>
                <a:latin typeface="Libre Franklin Light"/>
                <a:ea typeface="Libre Franklin Light"/>
                <a:cs typeface="Libre Franklin Light"/>
                <a:sym typeface="Libre Franklin Light"/>
              </a:rPr>
              <a:t> as a service(IaaS)</a:t>
            </a:r>
            <a:endParaRPr lang="en-US" sz="3600" dirty="0">
              <a:solidFill>
                <a:srgbClr val="FFFFFF"/>
              </a:solidFill>
              <a:latin typeface="Libre Franklin Light"/>
              <a:ea typeface="Libre Franklin Light"/>
              <a:cs typeface="Libre Franklin Light"/>
              <a:sym typeface="Libre Franklin Light"/>
            </a:endParaRPr>
          </a:p>
        </p:txBody>
      </p:sp>
      <p:sp>
        <p:nvSpPr>
          <p:cNvPr id="288" name="Google Shape;288;p25"/>
          <p:cNvSpPr/>
          <p:nvPr/>
        </p:nvSpPr>
        <p:spPr>
          <a:xfrm>
            <a:off x="10163575"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solidFill>
            <a:srgbClr val="014E97"/>
          </a:solidFill>
          <a:ln w="12700" cap="flat" cmpd="sng">
            <a:solidFill>
              <a:srgbClr val="000000"/>
            </a:solidFill>
            <a:prstDash val="solid"/>
            <a:round/>
            <a:headEnd type="none" w="sm" len="sm"/>
            <a:tailEnd type="none" w="sm" len="sm"/>
          </a:ln>
        </p:spPr>
      </p:sp>
      <p:sp>
        <p:nvSpPr>
          <p:cNvPr id="289" name="Google Shape;289;p25"/>
          <p:cNvSpPr/>
          <p:nvPr/>
        </p:nvSpPr>
        <p:spPr>
          <a:xfrm>
            <a:off x="14341983" y="3554290"/>
            <a:ext cx="4482816" cy="3882118"/>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a:blip r:embed="rId2"/>
            <a:stretch>
              <a:fillRect/>
            </a:stretch>
          </a:blipFill>
          <a:ln>
            <a:noFill/>
          </a:ln>
        </p:spPr>
      </p:sp>
      <p:sp>
        <p:nvSpPr>
          <p:cNvPr id="290" name="Google Shape;290;p25"/>
          <p:cNvSpPr/>
          <p:nvPr/>
        </p:nvSpPr>
        <p:spPr>
          <a:xfrm>
            <a:off x="9878196" y="5675247"/>
            <a:ext cx="5148043" cy="4458205"/>
          </a:xfrm>
          <a:custGeom>
            <a:avLst/>
            <a:gdLst/>
            <a:ahLst/>
            <a:cxnLst/>
            <a:rect l="l" t="t" r="r" b="b"/>
            <a:pathLst>
              <a:path w="6350000" h="5499100" extrusionOk="0">
                <a:moveTo>
                  <a:pt x="4762500" y="0"/>
                </a:moveTo>
                <a:lnTo>
                  <a:pt x="1587500" y="0"/>
                </a:lnTo>
                <a:lnTo>
                  <a:pt x="0" y="2749550"/>
                </a:lnTo>
                <a:lnTo>
                  <a:pt x="1587500" y="5499100"/>
                </a:lnTo>
                <a:lnTo>
                  <a:pt x="4762500" y="5499100"/>
                </a:lnTo>
                <a:lnTo>
                  <a:pt x="6350000" y="2749550"/>
                </a:lnTo>
                <a:close/>
              </a:path>
            </a:pathLst>
          </a:custGeom>
          <a:blipFill>
            <a:blip r:embed="rId3"/>
            <a:stretch>
              <a:fillRect/>
            </a:stretch>
          </a:blipFill>
          <a:ln>
            <a:noFill/>
          </a:ln>
        </p:spPr>
      </p:sp>
      <p:sp>
        <p:nvSpPr>
          <p:cNvPr id="20" name="Google Shape;285;p25"/>
          <p:cNvSpPr/>
          <p:nvPr/>
        </p:nvSpPr>
        <p:spPr>
          <a:xfrm rot="16200000">
            <a:off x="3472902" y="663264"/>
            <a:ext cx="2780853"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lstStyle/>
          <a:p>
            <a:endParaRPr lang="vi-VN" dirty="0"/>
          </a:p>
        </p:txBody>
      </p:sp>
      <p:sp>
        <p:nvSpPr>
          <p:cNvPr id="21" name="Google Shape;285;p25"/>
          <p:cNvSpPr/>
          <p:nvPr/>
        </p:nvSpPr>
        <p:spPr>
          <a:xfrm rot="16200000">
            <a:off x="3472664" y="4193735"/>
            <a:ext cx="2780853"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22" name="Google Shape;287;p25"/>
          <p:cNvSpPr txBox="1"/>
          <p:nvPr/>
        </p:nvSpPr>
        <p:spPr>
          <a:xfrm>
            <a:off x="791210" y="4903470"/>
            <a:ext cx="6904355" cy="63627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a:solidFill>
                  <a:srgbClr val="FFFFFF"/>
                </a:solidFill>
                <a:latin typeface="Libre Franklin Light"/>
                <a:ea typeface="Libre Franklin Light"/>
                <a:cs typeface="Libre Franklin Light"/>
                <a:sym typeface="Libre Franklin Light"/>
              </a:rPr>
              <a:t>Platform as a service(PaaS)</a:t>
            </a:r>
            <a:endParaRPr lang="en-US" sz="3600" dirty="0">
              <a:solidFill>
                <a:srgbClr val="FFFFFF"/>
              </a:solidFill>
              <a:latin typeface="Libre Franklin Light"/>
              <a:ea typeface="Libre Franklin Light"/>
              <a:cs typeface="Libre Franklin Light"/>
              <a:sym typeface="Libre Franklin Light"/>
            </a:endParaRPr>
          </a:p>
        </p:txBody>
      </p:sp>
      <p:sp>
        <p:nvSpPr>
          <p:cNvPr id="23" name="Google Shape;287;p25"/>
          <p:cNvSpPr txBox="1"/>
          <p:nvPr/>
        </p:nvSpPr>
        <p:spPr>
          <a:xfrm>
            <a:off x="790985" y="8444228"/>
            <a:ext cx="6904200" cy="63709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a:solidFill>
                  <a:srgbClr val="FFFFFF"/>
                </a:solidFill>
                <a:latin typeface="Libre Franklin Light"/>
                <a:ea typeface="Libre Franklin Light"/>
                <a:cs typeface="Libre Franklin Light"/>
                <a:sym typeface="Libre Franklin Light"/>
              </a:rPr>
              <a:t>Software as a service(SaaS)</a:t>
            </a:r>
            <a:endParaRPr lang="en-US" sz="3600" dirty="0">
              <a:solidFill>
                <a:srgbClr val="FFFFFF"/>
              </a:solidFill>
              <a:latin typeface="Libre Franklin Light"/>
              <a:ea typeface="Libre Franklin Light"/>
              <a:cs typeface="Libre Franklin Light"/>
              <a:sym typeface="Libre Franklin Light"/>
            </a:endParaRPr>
          </a:p>
        </p:txBody>
      </p:sp>
      <p:sp>
        <p:nvSpPr>
          <p:cNvPr id="3" name="Google Shape;285;p25"/>
          <p:cNvSpPr/>
          <p:nvPr/>
        </p:nvSpPr>
        <p:spPr>
          <a:xfrm rot="16200000">
            <a:off x="3557992" y="-2777801"/>
            <a:ext cx="2780853"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txBody>
          <a:bodyPr/>
          <a:p>
            <a:endParaRPr lang="vi-VN" dirty="0"/>
          </a:p>
        </p:txBody>
      </p:sp>
      <p:sp>
        <p:nvSpPr>
          <p:cNvPr id="4" name="Google Shape;287;p25"/>
          <p:cNvSpPr txBox="1"/>
          <p:nvPr/>
        </p:nvSpPr>
        <p:spPr>
          <a:xfrm>
            <a:off x="790948" y="1618482"/>
            <a:ext cx="6904200" cy="636270"/>
          </a:xfrm>
          <a:prstGeom prst="rect">
            <a:avLst/>
          </a:prstGeom>
          <a:noFill/>
          <a:ln>
            <a:noFill/>
          </a:ln>
        </p:spPr>
        <p:txBody>
          <a:bodyPr spcFirstLastPara="1" wrap="square" lIns="0" tIns="0" rIns="0" bIns="0" anchor="t" anchorCtr="0">
            <a:spAutoFit/>
          </a:bodyPr>
          <a:p>
            <a:pPr marL="0" marR="0" lvl="0" indent="0" algn="l" rtl="0">
              <a:lnSpc>
                <a:spcPct val="115000"/>
              </a:lnSpc>
              <a:spcBef>
                <a:spcPts val="0"/>
              </a:spcBef>
              <a:spcAft>
                <a:spcPts val="0"/>
              </a:spcAft>
              <a:buNone/>
            </a:pPr>
            <a:r>
              <a:rPr lang="en-US" sz="3600" dirty="0">
                <a:solidFill>
                  <a:srgbClr val="FFFFFF"/>
                </a:solidFill>
                <a:latin typeface="Libre Franklin Light"/>
                <a:ea typeface="Libre Franklin Light"/>
                <a:cs typeface="Libre Franklin Light"/>
                <a:sym typeface="Libre Franklin Light"/>
              </a:rPr>
              <a:t>Infrastruture as a service(IaaS)</a:t>
            </a:r>
            <a:endParaRPr lang="en-US" sz="3600" dirty="0">
              <a:solidFill>
                <a:srgbClr val="FFFFFF"/>
              </a:solidFill>
              <a:latin typeface="Libre Franklin Light"/>
              <a:ea typeface="Libre Franklin Light"/>
              <a:cs typeface="Libre Franklin Light"/>
              <a:sym typeface="Libre Franklin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5" fill="hold" nodeType="clickEffect">
                                  <p:stCondLst>
                                    <p:cond delay="0"/>
                                  </p:stCondLst>
                                  <p:iterate type="lt">
                                    <p:tmPct val="10000"/>
                                  </p:iterate>
                                  <p:childTnLst>
                                    <p:animEffect transition="out" filter="blinds(vertical)">
                                      <p:cBhvr>
                                        <p:cTn id="6" dur="500"/>
                                        <p:tgtEl>
                                          <p:spTgt spid="287"/>
                                        </p:tgtEl>
                                      </p:cBhvr>
                                    </p:animEffect>
                                    <p:set>
                                      <p:cBhvr>
                                        <p:cTn id="7" dur="1" fill="hold">
                                          <p:stCondLst>
                                            <p:cond delay="499"/>
                                          </p:stCondLst>
                                        </p:cTn>
                                        <p:tgtEl>
                                          <p:spTgt spid="28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633952" y="929005"/>
            <a:ext cx="11364359" cy="8286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5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Write Your Idea</a:t>
            </a:r>
            <a:endParaRPr dirty="0"/>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90045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2" name="Google Shape;285;p25"/>
          <p:cNvSpPr/>
          <p:nvPr/>
        </p:nvSpPr>
        <p:spPr>
          <a:xfrm rot="16200000">
            <a:off x="4310538" y="-3706443"/>
            <a:ext cx="1186401"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13" name="Google Shape;287;p25"/>
          <p:cNvSpPr txBox="1"/>
          <p:nvPr/>
        </p:nvSpPr>
        <p:spPr>
          <a:xfrm>
            <a:off x="810180" y="488425"/>
            <a:ext cx="6904200" cy="63709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err="1">
                <a:solidFill>
                  <a:srgbClr val="FFFFFF"/>
                </a:solidFill>
                <a:latin typeface="Libre Franklin Light"/>
                <a:ea typeface="Libre Franklin Light"/>
                <a:cs typeface="Libre Franklin Light"/>
                <a:sym typeface="Libre Franklin Light"/>
              </a:rPr>
              <a:t>Insfrastructure</a:t>
            </a:r>
            <a:r>
              <a:rPr lang="en-US" sz="3600" dirty="0">
                <a:solidFill>
                  <a:srgbClr val="FFFFFF"/>
                </a:solidFill>
                <a:latin typeface="Libre Franklin Light"/>
                <a:ea typeface="Libre Franklin Light"/>
                <a:cs typeface="Libre Franklin Light"/>
                <a:sym typeface="Libre Franklin Light"/>
              </a:rPr>
              <a:t> as a service(IaaS)</a:t>
            </a:r>
            <a:endParaRPr lang="en-US" sz="3600" dirty="0">
              <a:solidFill>
                <a:srgbClr val="FFFFFF"/>
              </a:solidFill>
              <a:latin typeface="Libre Franklin Light"/>
              <a:ea typeface="Libre Franklin Light"/>
              <a:cs typeface="Libre Franklin Light"/>
              <a:sym typeface="Libre Franklin Light"/>
            </a:endParaRPr>
          </a:p>
        </p:txBody>
      </p:sp>
      <p:sp>
        <p:nvSpPr>
          <p:cNvPr id="14" name="Google Shape;287;p25"/>
          <p:cNvSpPr txBox="1"/>
          <p:nvPr/>
        </p:nvSpPr>
        <p:spPr>
          <a:xfrm>
            <a:off x="446077" y="2054890"/>
            <a:ext cx="10355273" cy="7284085"/>
          </a:xfrm>
          <a:prstGeom prst="rect">
            <a:avLst/>
          </a:prstGeom>
          <a:noFill/>
          <a:ln>
            <a:noFill/>
          </a:ln>
        </p:spPr>
        <p:txBody>
          <a:bodyPr spcFirstLastPara="1" wrap="square" lIns="0" tIns="0" rIns="0" bIns="0" anchor="t" anchorCtr="0">
            <a:spAutoFit/>
          </a:bodyPr>
          <a:lstStyle/>
          <a:p>
            <a:pPr marL="571500" lvl="0" indent="-571500">
              <a:lnSpc>
                <a:spcPct val="115000"/>
              </a:lnSpc>
              <a:buFont typeface="Arial" panose="020B0604020202020204" pitchFamily="34" charset="0"/>
              <a:buChar char="•"/>
            </a:pPr>
            <a:r>
              <a:rPr lang="vi-VN" sz="2800" dirty="0" err="1"/>
              <a:t>IaaS</a:t>
            </a:r>
            <a:r>
              <a:rPr lang="vi-VN" sz="2800" dirty="0"/>
              <a:t> </a:t>
            </a:r>
            <a:r>
              <a:rPr lang="vi-VN" sz="2800" dirty="0" err="1"/>
              <a:t>là</a:t>
            </a:r>
            <a:r>
              <a:rPr lang="vi-VN" sz="2800" dirty="0"/>
              <a:t> </a:t>
            </a:r>
            <a:r>
              <a:rPr lang="vi-VN" sz="2800" dirty="0" err="1"/>
              <a:t>việc</a:t>
            </a:r>
            <a:r>
              <a:rPr lang="vi-VN" sz="2800" dirty="0"/>
              <a:t> cung </a:t>
            </a:r>
            <a:r>
              <a:rPr lang="vi-VN" sz="2800" dirty="0" err="1"/>
              <a:t>cấp</a:t>
            </a:r>
            <a:r>
              <a:rPr lang="vi-VN" sz="2800" dirty="0"/>
              <a:t> </a:t>
            </a:r>
            <a:r>
              <a:rPr lang="vi-VN" sz="2800" b="1" dirty="0"/>
              <a:t>cơ </a:t>
            </a:r>
            <a:r>
              <a:rPr lang="vi-VN" sz="2800" b="1" dirty="0" err="1"/>
              <a:t>sở</a:t>
            </a:r>
            <a:r>
              <a:rPr lang="vi-VN" sz="2800" b="1" dirty="0"/>
              <a:t> </a:t>
            </a:r>
            <a:r>
              <a:rPr lang="vi-VN" sz="2800" b="1" dirty="0" err="1"/>
              <a:t>hạ</a:t>
            </a:r>
            <a:r>
              <a:rPr lang="vi-VN" sz="2800" b="1" dirty="0"/>
              <a:t> </a:t>
            </a:r>
            <a:r>
              <a:rPr lang="vi-VN" sz="2800" b="1" dirty="0" err="1"/>
              <a:t>tầng</a:t>
            </a:r>
            <a:r>
              <a:rPr lang="vi-VN" sz="2800" b="1" dirty="0"/>
              <a:t> </a:t>
            </a:r>
            <a:r>
              <a:rPr lang="vi-VN" sz="2800" b="1" dirty="0" err="1"/>
              <a:t>điện</a:t>
            </a:r>
            <a:r>
              <a:rPr lang="vi-VN" sz="2800" b="1" dirty="0"/>
              <a:t> </a:t>
            </a:r>
            <a:r>
              <a:rPr lang="vi-VN" sz="2800" b="1" dirty="0" err="1"/>
              <a:t>toán</a:t>
            </a:r>
            <a:r>
              <a:rPr lang="vi-VN" sz="2800" b="1" dirty="0"/>
              <a:t> theo yêu </a:t>
            </a:r>
            <a:r>
              <a:rPr lang="vi-VN" sz="2800" b="1" dirty="0" err="1"/>
              <a:t>cầu</a:t>
            </a:r>
            <a:r>
              <a:rPr lang="vi-VN" sz="2800" dirty="0"/>
              <a:t>, bao </a:t>
            </a:r>
            <a:r>
              <a:rPr lang="vi-VN" sz="2800" dirty="0" err="1"/>
              <a:t>gồm</a:t>
            </a:r>
            <a:r>
              <a:rPr lang="vi-VN" sz="2800" dirty="0"/>
              <a:t> </a:t>
            </a:r>
            <a:r>
              <a:rPr lang="vi-VN" sz="2800" dirty="0" err="1"/>
              <a:t>hệ</a:t>
            </a:r>
            <a:r>
              <a:rPr lang="vi-VN" sz="2800" dirty="0"/>
              <a:t> </a:t>
            </a:r>
            <a:r>
              <a:rPr lang="vi-VN" sz="2800" dirty="0" err="1"/>
              <a:t>điều</a:t>
            </a:r>
            <a:r>
              <a:rPr lang="vi-VN" sz="2800" dirty="0"/>
              <a:t> </a:t>
            </a:r>
            <a:r>
              <a:rPr lang="vi-VN" sz="2800" dirty="0" err="1"/>
              <a:t>hành</a:t>
            </a:r>
            <a:r>
              <a:rPr lang="vi-VN" sz="2800" dirty="0"/>
              <a:t>, </a:t>
            </a:r>
            <a:r>
              <a:rPr lang="vi-VN" sz="2800" dirty="0" err="1"/>
              <a:t>mạng</a:t>
            </a:r>
            <a:r>
              <a:rPr lang="vi-VN" sz="2800" dirty="0"/>
              <a:t>, lưu </a:t>
            </a:r>
            <a:r>
              <a:rPr lang="vi-VN" sz="2800" dirty="0" err="1"/>
              <a:t>trữ</a:t>
            </a:r>
            <a:r>
              <a:rPr lang="vi-VN" sz="2800" dirty="0"/>
              <a:t> </a:t>
            </a:r>
            <a:r>
              <a:rPr lang="vi-VN" sz="2800" dirty="0" err="1"/>
              <a:t>và</a:t>
            </a:r>
            <a:r>
              <a:rPr lang="vi-VN" sz="2800" dirty="0"/>
              <a:t> </a:t>
            </a:r>
            <a:r>
              <a:rPr lang="vi-VN" sz="2800" dirty="0" err="1"/>
              <a:t>các</a:t>
            </a:r>
            <a:r>
              <a:rPr lang="vi-VN" sz="2800" dirty="0"/>
              <a:t> </a:t>
            </a:r>
            <a:r>
              <a:rPr lang="vi-VN" sz="2800" dirty="0" err="1"/>
              <a:t>thành</a:t>
            </a:r>
            <a:r>
              <a:rPr lang="vi-VN" sz="2800" dirty="0"/>
              <a:t> </a:t>
            </a:r>
            <a:r>
              <a:rPr lang="vi-VN" sz="2800" dirty="0" err="1"/>
              <a:t>phần</a:t>
            </a:r>
            <a:r>
              <a:rPr lang="vi-VN" sz="2800" dirty="0"/>
              <a:t> cơ </a:t>
            </a:r>
            <a:r>
              <a:rPr lang="vi-VN" sz="2800" dirty="0" err="1"/>
              <a:t>sở</a:t>
            </a:r>
            <a:r>
              <a:rPr lang="vi-VN" sz="2800" dirty="0"/>
              <a:t> </a:t>
            </a:r>
            <a:r>
              <a:rPr lang="vi-VN" sz="2800" dirty="0" err="1"/>
              <a:t>hạ</a:t>
            </a:r>
            <a:r>
              <a:rPr lang="vi-VN" sz="2800" dirty="0"/>
              <a:t> </a:t>
            </a:r>
            <a:r>
              <a:rPr lang="vi-VN" sz="2800" dirty="0" err="1"/>
              <a:t>tầng</a:t>
            </a:r>
            <a:r>
              <a:rPr lang="vi-VN" sz="2800" dirty="0"/>
              <a:t> </a:t>
            </a:r>
            <a:r>
              <a:rPr lang="vi-VN" sz="2800" dirty="0" err="1"/>
              <a:t>khác</a:t>
            </a:r>
            <a:r>
              <a:rPr lang="vi-VN" sz="2800" dirty="0"/>
              <a:t>. </a:t>
            </a:r>
            <a:endParaRPr lang="vi-VN" sz="2800" dirty="0"/>
          </a:p>
          <a:p>
            <a:pPr marL="571500" lvl="0" indent="-571500">
              <a:lnSpc>
                <a:spcPct val="115000"/>
              </a:lnSpc>
              <a:buFont typeface="Arial" panose="020B0604020202020204" pitchFamily="34" charset="0"/>
              <a:buChar char="•"/>
            </a:pPr>
            <a:r>
              <a:rPr lang="vi-VN" sz="2800" dirty="0" err="1"/>
              <a:t>IaaS</a:t>
            </a:r>
            <a:r>
              <a:rPr lang="vi-VN" sz="2800" dirty="0"/>
              <a:t> </a:t>
            </a:r>
            <a:r>
              <a:rPr lang="vi-VN" sz="2800" dirty="0" err="1"/>
              <a:t>giải</a:t>
            </a:r>
            <a:r>
              <a:rPr lang="vi-VN" sz="2800" dirty="0"/>
              <a:t> </a:t>
            </a:r>
            <a:r>
              <a:rPr lang="vi-VN" sz="2800" dirty="0" err="1"/>
              <a:t>phóng</a:t>
            </a:r>
            <a:r>
              <a:rPr lang="vi-VN" sz="2800" dirty="0"/>
              <a:t> </a:t>
            </a:r>
            <a:r>
              <a:rPr lang="vi-VN" sz="2800" dirty="0" err="1"/>
              <a:t>người</a:t>
            </a:r>
            <a:r>
              <a:rPr lang="vi-VN" sz="2800" dirty="0"/>
              <a:t> </a:t>
            </a:r>
            <a:r>
              <a:rPr lang="vi-VN" sz="2800" dirty="0" err="1"/>
              <a:t>dùng</a:t>
            </a:r>
            <a:r>
              <a:rPr lang="vi-VN" sz="2800" dirty="0"/>
              <a:t> </a:t>
            </a:r>
            <a:r>
              <a:rPr lang="vi-VN" sz="2800" dirty="0" err="1"/>
              <a:t>đám</a:t>
            </a:r>
            <a:r>
              <a:rPr lang="vi-VN" sz="2800" dirty="0"/>
              <a:t> mây </a:t>
            </a:r>
            <a:r>
              <a:rPr lang="vi-VN" sz="2800" b="1" dirty="0" err="1"/>
              <a:t>khỏi</a:t>
            </a:r>
            <a:r>
              <a:rPr lang="vi-VN" sz="2800" b="1" dirty="0"/>
              <a:t> </a:t>
            </a:r>
            <a:r>
              <a:rPr lang="vi-VN" sz="2800" b="1" dirty="0" err="1"/>
              <a:t>việc</a:t>
            </a:r>
            <a:r>
              <a:rPr lang="vi-VN" sz="2800" b="1" dirty="0"/>
              <a:t> </a:t>
            </a:r>
            <a:r>
              <a:rPr lang="vi-VN" sz="2800" b="1" dirty="0" err="1"/>
              <a:t>phải</a:t>
            </a:r>
            <a:r>
              <a:rPr lang="vi-VN" sz="2800" b="1" dirty="0"/>
              <a:t> mua </a:t>
            </a:r>
            <a:r>
              <a:rPr lang="vi-VN" sz="2800" b="1" dirty="0" err="1"/>
              <a:t>và</a:t>
            </a:r>
            <a:r>
              <a:rPr lang="vi-VN" sz="2800" b="1" dirty="0"/>
              <a:t> </a:t>
            </a:r>
            <a:r>
              <a:rPr lang="vi-VN" sz="2800" b="1" dirty="0" err="1"/>
              <a:t>bảo</a:t>
            </a:r>
            <a:r>
              <a:rPr lang="vi-VN" sz="2800" b="1" dirty="0"/>
              <a:t> </a:t>
            </a:r>
            <a:r>
              <a:rPr lang="vi-VN" sz="2800" b="1" dirty="0" err="1"/>
              <a:t>trì</a:t>
            </a:r>
            <a:r>
              <a:rPr lang="vi-VN" sz="2800" b="1" dirty="0"/>
              <a:t> </a:t>
            </a:r>
            <a:r>
              <a:rPr lang="vi-VN" sz="2800" b="1" dirty="0" err="1"/>
              <a:t>máy</a:t>
            </a:r>
            <a:r>
              <a:rPr lang="vi-VN" sz="2800" b="1" dirty="0"/>
              <a:t> </a:t>
            </a:r>
            <a:r>
              <a:rPr lang="vi-VN" sz="2800" b="1" dirty="0" err="1"/>
              <a:t>chủ</a:t>
            </a:r>
            <a:r>
              <a:rPr lang="vi-VN" sz="2800" b="1" dirty="0"/>
              <a:t> </a:t>
            </a:r>
            <a:r>
              <a:rPr lang="vi-VN" sz="2800" b="1" dirty="0" err="1"/>
              <a:t>vật</a:t>
            </a:r>
            <a:r>
              <a:rPr lang="vi-VN" sz="2800" b="1" dirty="0"/>
              <a:t> </a:t>
            </a:r>
            <a:r>
              <a:rPr lang="vi-VN" sz="2800" b="1" dirty="0" err="1"/>
              <a:t>lý</a:t>
            </a:r>
            <a:r>
              <a:rPr lang="vi-VN" sz="2800" dirty="0"/>
              <a:t> </a:t>
            </a:r>
            <a:r>
              <a:rPr lang="vi-VN" sz="2800" dirty="0" err="1"/>
              <a:t>đồng</a:t>
            </a:r>
            <a:r>
              <a:rPr lang="vi-VN" sz="2800" dirty="0"/>
              <a:t> </a:t>
            </a:r>
            <a:r>
              <a:rPr lang="vi-VN" sz="2800" dirty="0" err="1"/>
              <a:t>thời</a:t>
            </a:r>
            <a:r>
              <a:rPr lang="vi-VN" sz="2800" dirty="0"/>
              <a:t> </a:t>
            </a:r>
            <a:r>
              <a:rPr lang="vi-VN" sz="2800" dirty="0" err="1"/>
              <a:t>cũng</a:t>
            </a:r>
            <a:r>
              <a:rPr lang="vi-VN" sz="2800" dirty="0"/>
              <a:t> </a:t>
            </a:r>
            <a:r>
              <a:rPr lang="vi-VN" sz="2800" b="1" dirty="0"/>
              <a:t>cung </a:t>
            </a:r>
            <a:r>
              <a:rPr lang="vi-VN" sz="2800" b="1" dirty="0" err="1"/>
              <a:t>cấp</a:t>
            </a:r>
            <a:r>
              <a:rPr lang="vi-VN" sz="2800" b="1" dirty="0"/>
              <a:t> </a:t>
            </a:r>
            <a:r>
              <a:rPr lang="vi-VN" sz="2800" b="1" dirty="0" err="1"/>
              <a:t>khả</a:t>
            </a:r>
            <a:r>
              <a:rPr lang="vi-VN" sz="2800" b="1" dirty="0"/>
              <a:t> năng linh </a:t>
            </a:r>
            <a:r>
              <a:rPr lang="vi-VN" sz="2800" b="1" dirty="0" err="1"/>
              <a:t>hoạt</a:t>
            </a:r>
            <a:r>
              <a:rPr lang="vi-VN" sz="2800" b="1" dirty="0"/>
              <a:t> </a:t>
            </a:r>
            <a:r>
              <a:rPr lang="vi-VN" sz="2800" b="1" dirty="0" err="1"/>
              <a:t>để</a:t>
            </a:r>
            <a:r>
              <a:rPr lang="vi-VN" sz="2800" b="1" dirty="0"/>
              <a:t> </a:t>
            </a:r>
            <a:r>
              <a:rPr lang="vi-VN" sz="2800" b="1" dirty="0" err="1"/>
              <a:t>mở</a:t>
            </a:r>
            <a:r>
              <a:rPr lang="vi-VN" sz="2800" b="1" dirty="0"/>
              <a:t> </a:t>
            </a:r>
            <a:r>
              <a:rPr lang="vi-VN" sz="2800" b="1" dirty="0" err="1"/>
              <a:t>rộng</a:t>
            </a:r>
            <a:r>
              <a:rPr lang="vi-VN" sz="2800" b="1" dirty="0"/>
              <a:t> quy mô </a:t>
            </a:r>
            <a:r>
              <a:rPr lang="vi-VN" sz="2800" b="1" dirty="0" err="1"/>
              <a:t>và</a:t>
            </a:r>
            <a:r>
              <a:rPr lang="vi-VN" sz="2800" b="1" dirty="0"/>
              <a:t> </a:t>
            </a:r>
            <a:r>
              <a:rPr lang="vi-VN" sz="2800" b="1" dirty="0" err="1"/>
              <a:t>trả</a:t>
            </a:r>
            <a:r>
              <a:rPr lang="vi-VN" sz="2800" b="1" dirty="0"/>
              <a:t> </a:t>
            </a:r>
            <a:r>
              <a:rPr lang="vi-VN" sz="2800" b="1" dirty="0" err="1"/>
              <a:t>tiền</a:t>
            </a:r>
            <a:r>
              <a:rPr lang="vi-VN" sz="2800" b="1" dirty="0"/>
              <a:t> cho </a:t>
            </a:r>
            <a:r>
              <a:rPr lang="vi-VN" sz="2800" b="1" dirty="0" err="1"/>
              <a:t>các</a:t>
            </a:r>
            <a:r>
              <a:rPr lang="vi-VN" sz="2800" b="1" dirty="0"/>
              <a:t> </a:t>
            </a:r>
            <a:r>
              <a:rPr lang="vi-VN" sz="2800" b="1" dirty="0" err="1"/>
              <a:t>tài</a:t>
            </a:r>
            <a:r>
              <a:rPr lang="vi-VN" sz="2800" b="1" dirty="0"/>
              <a:t> nguyên</a:t>
            </a:r>
            <a:r>
              <a:rPr lang="vi-VN" sz="2800" dirty="0"/>
              <a:t> khi </a:t>
            </a:r>
            <a:r>
              <a:rPr lang="vi-VN" sz="2800" dirty="0" err="1"/>
              <a:t>cần</a:t>
            </a:r>
            <a:r>
              <a:rPr lang="vi-VN" sz="2800" dirty="0"/>
              <a:t>.</a:t>
            </a:r>
            <a:endParaRPr lang="vi-VN" sz="2800" dirty="0"/>
          </a:p>
          <a:p>
            <a:pPr marL="571500" lvl="0" indent="-571500">
              <a:lnSpc>
                <a:spcPct val="115000"/>
              </a:lnSpc>
              <a:buFont typeface="Arial" panose="020B0604020202020204" pitchFamily="34" charset="0"/>
              <a:buChar char="•"/>
            </a:pPr>
            <a:r>
              <a:rPr lang="vi-VN" sz="2800" dirty="0" err="1"/>
              <a:t>IaaS</a:t>
            </a:r>
            <a:r>
              <a:rPr lang="vi-VN" sz="2800" dirty="0"/>
              <a:t> </a:t>
            </a:r>
            <a:r>
              <a:rPr lang="vi-VN" sz="2800" dirty="0" err="1"/>
              <a:t>là</a:t>
            </a:r>
            <a:r>
              <a:rPr lang="vi-VN" sz="2800" dirty="0"/>
              <a:t> </a:t>
            </a:r>
            <a:r>
              <a:rPr lang="vi-VN" sz="2800" dirty="0" err="1"/>
              <a:t>một</a:t>
            </a:r>
            <a:r>
              <a:rPr lang="vi-VN" sz="2800" dirty="0"/>
              <a:t> </a:t>
            </a:r>
            <a:r>
              <a:rPr lang="vi-VN" sz="2800" dirty="0" err="1"/>
              <a:t>lựa</a:t>
            </a:r>
            <a:r>
              <a:rPr lang="vi-VN" sz="2800" dirty="0"/>
              <a:t> </a:t>
            </a:r>
            <a:r>
              <a:rPr lang="vi-VN" sz="2800" dirty="0" err="1"/>
              <a:t>chọn</a:t>
            </a:r>
            <a:r>
              <a:rPr lang="vi-VN" sz="2800" dirty="0"/>
              <a:t> </a:t>
            </a:r>
            <a:r>
              <a:rPr lang="vi-VN" sz="2800" dirty="0" err="1"/>
              <a:t>phổ</a:t>
            </a:r>
            <a:r>
              <a:rPr lang="vi-VN" sz="2800" dirty="0"/>
              <a:t> </a:t>
            </a:r>
            <a:r>
              <a:rPr lang="vi-VN" sz="2800" dirty="0" err="1"/>
              <a:t>biến</a:t>
            </a:r>
            <a:r>
              <a:rPr lang="vi-VN" sz="2800" dirty="0"/>
              <a:t> cho </a:t>
            </a:r>
            <a:r>
              <a:rPr lang="vi-VN" sz="2800" b="1" dirty="0" err="1"/>
              <a:t>các</a:t>
            </a:r>
            <a:r>
              <a:rPr lang="vi-VN" sz="2800" b="1" dirty="0"/>
              <a:t> doanh </a:t>
            </a:r>
            <a:r>
              <a:rPr lang="vi-VN" sz="2800" b="1" dirty="0" err="1"/>
              <a:t>nghiệp</a:t>
            </a:r>
            <a:r>
              <a:rPr lang="vi-VN" sz="2800" dirty="0"/>
              <a:t> </a:t>
            </a:r>
            <a:r>
              <a:rPr lang="vi-VN" sz="2800" dirty="0" err="1"/>
              <a:t>muốn</a:t>
            </a:r>
            <a:r>
              <a:rPr lang="vi-VN" sz="2800" dirty="0"/>
              <a:t> </a:t>
            </a:r>
            <a:r>
              <a:rPr lang="vi-VN" sz="2800" dirty="0" err="1"/>
              <a:t>tận</a:t>
            </a:r>
            <a:r>
              <a:rPr lang="vi-VN" sz="2800" dirty="0"/>
              <a:t> </a:t>
            </a:r>
            <a:r>
              <a:rPr lang="vi-VN" sz="2800" dirty="0" err="1"/>
              <a:t>dụng</a:t>
            </a:r>
            <a:r>
              <a:rPr lang="vi-VN" sz="2800" dirty="0"/>
              <a:t> </a:t>
            </a:r>
            <a:r>
              <a:rPr lang="vi-VN" sz="2800" dirty="0" err="1"/>
              <a:t>các</a:t>
            </a:r>
            <a:r>
              <a:rPr lang="vi-VN" sz="2800" dirty="0"/>
              <a:t> </a:t>
            </a:r>
            <a:r>
              <a:rPr lang="vi-VN" sz="2800" dirty="0" err="1"/>
              <a:t>lợi</a:t>
            </a:r>
            <a:r>
              <a:rPr lang="vi-VN" sz="2800" dirty="0"/>
              <a:t> </a:t>
            </a:r>
            <a:r>
              <a:rPr lang="vi-VN" sz="2800" dirty="0" err="1"/>
              <a:t>thế</a:t>
            </a:r>
            <a:r>
              <a:rPr lang="vi-VN" sz="2800" dirty="0"/>
              <a:t> </a:t>
            </a:r>
            <a:r>
              <a:rPr lang="vi-VN" sz="2800" dirty="0" err="1"/>
              <a:t>của</a:t>
            </a:r>
            <a:r>
              <a:rPr lang="vi-VN" sz="2800" dirty="0"/>
              <a:t> </a:t>
            </a:r>
            <a:r>
              <a:rPr lang="vi-VN" sz="2800" dirty="0" err="1"/>
              <a:t>đám</a:t>
            </a:r>
            <a:r>
              <a:rPr lang="vi-VN" sz="2800" dirty="0"/>
              <a:t> mây </a:t>
            </a:r>
            <a:r>
              <a:rPr lang="vi-VN" sz="2800" dirty="0" err="1"/>
              <a:t>và</a:t>
            </a:r>
            <a:r>
              <a:rPr lang="vi-VN" sz="2800" dirty="0"/>
              <a:t> </a:t>
            </a:r>
            <a:r>
              <a:rPr lang="vi-VN" sz="2800" dirty="0" err="1"/>
              <a:t>có</a:t>
            </a:r>
            <a:r>
              <a:rPr lang="vi-VN" sz="2800" dirty="0"/>
              <a:t> </a:t>
            </a:r>
            <a:r>
              <a:rPr lang="vi-VN" sz="2800" dirty="0" err="1"/>
              <a:t>các</a:t>
            </a:r>
            <a:r>
              <a:rPr lang="vi-VN" sz="2800" dirty="0"/>
              <a:t> </a:t>
            </a:r>
            <a:r>
              <a:rPr lang="vi-VN" sz="2800" dirty="0" err="1"/>
              <a:t>quản</a:t>
            </a:r>
            <a:r>
              <a:rPr lang="vi-VN" sz="2800" dirty="0"/>
              <a:t> </a:t>
            </a:r>
            <a:r>
              <a:rPr lang="vi-VN" sz="2800" dirty="0" err="1"/>
              <a:t>trị</a:t>
            </a:r>
            <a:r>
              <a:rPr lang="vi-VN" sz="2800" dirty="0"/>
              <a:t> viên </a:t>
            </a:r>
            <a:r>
              <a:rPr lang="vi-VN" sz="2800" dirty="0" err="1"/>
              <a:t>hệ</a:t>
            </a:r>
            <a:r>
              <a:rPr lang="vi-VN" sz="2800" dirty="0"/>
              <a:t> </a:t>
            </a:r>
            <a:r>
              <a:rPr lang="vi-VN" sz="2800" dirty="0" err="1"/>
              <a:t>thống</a:t>
            </a:r>
            <a:r>
              <a:rPr lang="vi-VN" sz="2800" dirty="0"/>
              <a:t> </a:t>
            </a:r>
            <a:r>
              <a:rPr lang="vi-VN" sz="2800" dirty="0" err="1"/>
              <a:t>có</a:t>
            </a:r>
            <a:r>
              <a:rPr lang="vi-VN" sz="2800" dirty="0"/>
              <a:t> </a:t>
            </a:r>
            <a:r>
              <a:rPr lang="vi-VN" sz="2800" dirty="0" err="1"/>
              <a:t>thể</a:t>
            </a:r>
            <a:r>
              <a:rPr lang="vi-VN" sz="2800" dirty="0"/>
              <a:t> </a:t>
            </a:r>
            <a:r>
              <a:rPr lang="vi-VN" sz="2800" b="1" dirty="0" err="1"/>
              <a:t>giá</a:t>
            </a:r>
            <a:r>
              <a:rPr lang="vi-VN" sz="2800" b="1" dirty="0" err="1"/>
              <a:t>m</a:t>
            </a:r>
            <a:r>
              <a:rPr lang="vi-VN" sz="2800" b="1" dirty="0"/>
              <a:t> </a:t>
            </a:r>
            <a:r>
              <a:rPr lang="vi-VN" sz="2800" b="1" dirty="0" err="1"/>
              <a:t>sát</a:t>
            </a:r>
            <a:r>
              <a:rPr lang="vi-VN" sz="2800" b="1" dirty="0"/>
              <a:t> </a:t>
            </a:r>
            <a:r>
              <a:rPr lang="vi-VN" sz="2800" b="1" dirty="0" err="1"/>
              <a:t>việc</a:t>
            </a:r>
            <a:r>
              <a:rPr lang="vi-VN" sz="2800" b="1" dirty="0"/>
              <a:t> </a:t>
            </a:r>
            <a:r>
              <a:rPr lang="vi-VN" sz="2800" b="1" dirty="0" err="1"/>
              <a:t>cài</a:t>
            </a:r>
            <a:r>
              <a:rPr lang="vi-VN" sz="2800" b="1" dirty="0"/>
              <a:t> </a:t>
            </a:r>
            <a:r>
              <a:rPr lang="vi-VN" sz="2800" b="1" dirty="0" err="1"/>
              <a:t>đặt</a:t>
            </a:r>
            <a:r>
              <a:rPr lang="vi-VN" sz="2800" b="1" dirty="0"/>
              <a:t>, </a:t>
            </a:r>
            <a:r>
              <a:rPr lang="vi-VN" sz="2800" b="1" dirty="0" err="1"/>
              <a:t>cấu</a:t>
            </a:r>
            <a:r>
              <a:rPr lang="vi-VN" sz="2800" b="1" dirty="0"/>
              <a:t> </a:t>
            </a:r>
            <a:r>
              <a:rPr lang="vi-VN" sz="2800" b="1" dirty="0" err="1"/>
              <a:t>hình</a:t>
            </a:r>
            <a:r>
              <a:rPr lang="vi-VN" sz="2800" b="1" dirty="0"/>
              <a:t> </a:t>
            </a:r>
            <a:r>
              <a:rPr lang="vi-VN" sz="2800" b="1" dirty="0" err="1"/>
              <a:t>và</a:t>
            </a:r>
            <a:r>
              <a:rPr lang="vi-VN" sz="2800" b="1" dirty="0"/>
              <a:t> </a:t>
            </a:r>
            <a:r>
              <a:rPr lang="vi-VN" sz="2800" b="1" dirty="0" err="1"/>
              <a:t>quản</a:t>
            </a:r>
            <a:r>
              <a:rPr lang="vi-VN" sz="2800" b="1" dirty="0"/>
              <a:t> </a:t>
            </a:r>
            <a:r>
              <a:rPr lang="vi-VN" sz="2800" b="1" dirty="0" err="1"/>
              <a:t>lý</a:t>
            </a:r>
            <a:r>
              <a:rPr lang="vi-VN" sz="2800" b="1" dirty="0"/>
              <a:t> </a:t>
            </a:r>
            <a:r>
              <a:rPr lang="vi-VN" sz="2800" b="1" dirty="0" err="1"/>
              <a:t>hệ</a:t>
            </a:r>
            <a:r>
              <a:rPr lang="vi-VN" sz="2800" b="1" dirty="0"/>
              <a:t> </a:t>
            </a:r>
            <a:r>
              <a:rPr lang="vi-VN" sz="2800" b="1" dirty="0" err="1"/>
              <a:t>điều</a:t>
            </a:r>
            <a:r>
              <a:rPr lang="vi-VN" sz="2800" b="1" dirty="0"/>
              <a:t> h</a:t>
            </a:r>
            <a:r>
              <a:rPr lang="en-US" altLang="vi-VN" sz="2800" b="1" dirty="0"/>
              <a:t>ành</a:t>
            </a:r>
            <a:endParaRPr lang="vi-VN" sz="2800" b="1" dirty="0"/>
          </a:p>
          <a:p>
            <a:pPr marL="571500" indent="-571500">
              <a:lnSpc>
                <a:spcPct val="115000"/>
              </a:lnSpc>
              <a:buFont typeface="Arial" panose="020B0604020202020204" pitchFamily="34" charset="0"/>
              <a:buChar char="•"/>
            </a:pPr>
            <a:r>
              <a:rPr lang="vi-VN" sz="2800" dirty="0"/>
              <a:t>Do </a:t>
            </a:r>
            <a:r>
              <a:rPr lang="vi-VN" sz="2800" dirty="0" err="1"/>
              <a:t>tính</a:t>
            </a:r>
            <a:r>
              <a:rPr lang="vi-VN" sz="2800" dirty="0"/>
              <a:t> linh </a:t>
            </a:r>
            <a:r>
              <a:rPr lang="vi-VN" sz="2800" dirty="0" err="1"/>
              <a:t>hoạt</a:t>
            </a:r>
            <a:r>
              <a:rPr lang="vi-VN" sz="2800" dirty="0"/>
              <a:t> </a:t>
            </a:r>
            <a:r>
              <a:rPr lang="vi-VN" sz="2800" dirty="0" err="1"/>
              <a:t>của</a:t>
            </a:r>
            <a:r>
              <a:rPr lang="vi-VN" sz="2800" dirty="0"/>
              <a:t> </a:t>
            </a:r>
            <a:r>
              <a:rPr lang="vi-VN" sz="2800" dirty="0" err="1"/>
              <a:t>nó</a:t>
            </a:r>
            <a:r>
              <a:rPr lang="vi-VN" sz="2800" dirty="0"/>
              <a:t>, </a:t>
            </a:r>
            <a:r>
              <a:rPr lang="vi-VN" sz="2800" dirty="0" err="1"/>
              <a:t>IaaS</a:t>
            </a:r>
            <a:r>
              <a:rPr lang="vi-VN" sz="2800" dirty="0"/>
              <a:t> </a:t>
            </a:r>
            <a:r>
              <a:rPr lang="vi-VN" sz="2800" dirty="0" err="1"/>
              <a:t>có</a:t>
            </a:r>
            <a:r>
              <a:rPr lang="vi-VN" sz="2800" dirty="0"/>
              <a:t> </a:t>
            </a:r>
            <a:r>
              <a:rPr lang="vi-VN" sz="2800" dirty="0" err="1"/>
              <a:t>thể</a:t>
            </a:r>
            <a:r>
              <a:rPr lang="vi-VN" sz="2800" dirty="0"/>
              <a:t> </a:t>
            </a:r>
            <a:r>
              <a:rPr lang="vi-VN" sz="2800" dirty="0" err="1"/>
              <a:t>hỗ</a:t>
            </a:r>
            <a:r>
              <a:rPr lang="vi-VN" sz="2800" dirty="0"/>
              <a:t> </a:t>
            </a:r>
            <a:r>
              <a:rPr lang="vi-VN" sz="2800" dirty="0" err="1"/>
              <a:t>trợ</a:t>
            </a:r>
            <a:r>
              <a:rPr lang="vi-VN" sz="2800" dirty="0"/>
              <a:t> </a:t>
            </a:r>
            <a:r>
              <a:rPr lang="vi-VN" sz="2800" dirty="0" err="1"/>
              <a:t>mọi</a:t>
            </a:r>
            <a:r>
              <a:rPr lang="vi-VN" sz="2800" dirty="0"/>
              <a:t> </a:t>
            </a:r>
            <a:r>
              <a:rPr lang="vi-VN" sz="2800" dirty="0" err="1"/>
              <a:t>thứ</a:t>
            </a:r>
            <a:r>
              <a:rPr lang="vi-VN" sz="2800" dirty="0"/>
              <a:t> </a:t>
            </a:r>
            <a:r>
              <a:rPr lang="vi-VN" sz="2800" dirty="0" err="1"/>
              <a:t>từ</a:t>
            </a:r>
            <a:r>
              <a:rPr lang="vi-VN" sz="2800" dirty="0"/>
              <a:t> cơ </a:t>
            </a:r>
            <a:r>
              <a:rPr lang="vi-VN" sz="2800" dirty="0" err="1"/>
              <a:t>sở</a:t>
            </a:r>
            <a:r>
              <a:rPr lang="vi-VN" sz="2800" dirty="0"/>
              <a:t> </a:t>
            </a:r>
            <a:r>
              <a:rPr lang="vi-VN" sz="2800" dirty="0" err="1"/>
              <a:t>hạ</a:t>
            </a:r>
            <a:r>
              <a:rPr lang="vi-VN" sz="2800" dirty="0"/>
              <a:t> </a:t>
            </a:r>
            <a:r>
              <a:rPr lang="vi-VN" sz="2800" dirty="0" err="1"/>
              <a:t>tầng</a:t>
            </a:r>
            <a:r>
              <a:rPr lang="vi-VN" sz="2800" dirty="0"/>
              <a:t> </a:t>
            </a:r>
            <a:r>
              <a:rPr lang="vi-VN" sz="2800" dirty="0" err="1"/>
              <a:t>điện</a:t>
            </a:r>
            <a:r>
              <a:rPr lang="vi-VN" sz="2800" dirty="0"/>
              <a:t> </a:t>
            </a:r>
            <a:r>
              <a:rPr lang="vi-VN" sz="2800" dirty="0" err="1"/>
              <a:t>toán</a:t>
            </a:r>
            <a:r>
              <a:rPr lang="vi-VN" sz="2800" dirty="0"/>
              <a:t> </a:t>
            </a:r>
            <a:r>
              <a:rPr lang="vi-VN" sz="2800" dirty="0" err="1"/>
              <a:t>của</a:t>
            </a:r>
            <a:r>
              <a:rPr lang="vi-VN" sz="2800" dirty="0"/>
              <a:t> </a:t>
            </a:r>
            <a:r>
              <a:rPr lang="vi-VN" sz="2800" dirty="0" err="1"/>
              <a:t>một</a:t>
            </a:r>
            <a:r>
              <a:rPr lang="vi-VN" sz="2800" dirty="0"/>
              <a:t> công ty </a:t>
            </a:r>
            <a:r>
              <a:rPr lang="vi-VN" sz="2800" dirty="0" err="1"/>
              <a:t>đến</a:t>
            </a:r>
            <a:r>
              <a:rPr lang="vi-VN" sz="2800" dirty="0"/>
              <a:t> lưu </a:t>
            </a:r>
            <a:r>
              <a:rPr lang="vi-VN" sz="2800" dirty="0" err="1"/>
              <a:t>trữ</a:t>
            </a:r>
            <a:r>
              <a:rPr lang="vi-VN" sz="2800" dirty="0"/>
              <a:t> </a:t>
            </a:r>
            <a:r>
              <a:rPr lang="vi-VN" sz="2800" dirty="0" err="1"/>
              <a:t>web</a:t>
            </a:r>
            <a:r>
              <a:rPr lang="vi-VN" sz="2800" dirty="0"/>
              <a:t> </a:t>
            </a:r>
            <a:r>
              <a:rPr lang="vi-VN" sz="2800" dirty="0" err="1"/>
              <a:t>đến</a:t>
            </a:r>
            <a:r>
              <a:rPr lang="vi-VN" sz="2800" dirty="0"/>
              <a:t> phân </a:t>
            </a:r>
            <a:r>
              <a:rPr lang="vi-VN" sz="2800" dirty="0" err="1"/>
              <a:t>tích</a:t>
            </a:r>
            <a:r>
              <a:rPr lang="vi-VN" sz="2800" dirty="0"/>
              <a:t> </a:t>
            </a:r>
            <a:r>
              <a:rPr lang="vi-VN" sz="2800" dirty="0" err="1"/>
              <a:t>dữ</a:t>
            </a:r>
            <a:r>
              <a:rPr lang="vi-VN" sz="2800" dirty="0"/>
              <a:t> </a:t>
            </a:r>
            <a:r>
              <a:rPr lang="vi-VN" sz="2800" dirty="0" err="1"/>
              <a:t>liệu</a:t>
            </a:r>
            <a:r>
              <a:rPr lang="vi-VN" sz="2800" dirty="0"/>
              <a:t> </a:t>
            </a:r>
            <a:r>
              <a:rPr lang="vi-VN" sz="2800" dirty="0" err="1"/>
              <a:t>lớn</a:t>
            </a:r>
            <a:r>
              <a:rPr lang="vi-VN" sz="2800" dirty="0"/>
              <a:t>.</a:t>
            </a:r>
            <a:endParaRPr lang="vi-VN" sz="2800" dirty="0"/>
          </a:p>
          <a:p>
            <a:pPr marL="571500" lvl="0" indent="-571500">
              <a:lnSpc>
                <a:spcPct val="115000"/>
              </a:lnSpc>
              <a:buFont typeface="Arial" panose="020B0604020202020204" pitchFamily="34" charset="0"/>
              <a:buChar char="•"/>
            </a:pPr>
            <a:endParaRPr lang="en-US" sz="2000" dirty="0">
              <a:solidFill>
                <a:schemeClr val="tx1"/>
              </a:solidFill>
              <a:latin typeface="Libre Franklin Light"/>
              <a:ea typeface="Libre Franklin Light"/>
              <a:cs typeface="Libre Franklin Light"/>
              <a:sym typeface="Libre Franklin Light"/>
            </a:endParaRPr>
          </a:p>
        </p:txBody>
      </p:sp>
      <p:pic>
        <p:nvPicPr>
          <p:cNvPr id="4" name="Picture 3" descr="A computer screen with text overlay&#10;&#10;Description automatically generated"/>
          <p:cNvPicPr>
            <a:picLocks noChangeAspect="1"/>
          </p:cNvPicPr>
          <p:nvPr/>
        </p:nvPicPr>
        <p:blipFill>
          <a:blip r:embed="rId1"/>
          <a:stretch>
            <a:fillRect/>
          </a:stretch>
        </p:blipFill>
        <p:spPr>
          <a:xfrm>
            <a:off x="10801349" y="2054889"/>
            <a:ext cx="7040573" cy="63032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5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2" name="Google Shape;285;p25"/>
          <p:cNvSpPr/>
          <p:nvPr/>
        </p:nvSpPr>
        <p:spPr>
          <a:xfrm rot="16200000">
            <a:off x="4310538" y="-3706443"/>
            <a:ext cx="1186401"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13" name="Google Shape;287;p25"/>
          <p:cNvSpPr txBox="1"/>
          <p:nvPr/>
        </p:nvSpPr>
        <p:spPr>
          <a:xfrm>
            <a:off x="810180" y="488425"/>
            <a:ext cx="6904200" cy="1274195"/>
          </a:xfrm>
          <a:prstGeom prst="rect">
            <a:avLst/>
          </a:prstGeom>
          <a:noFill/>
          <a:ln>
            <a:noFill/>
          </a:ln>
        </p:spPr>
        <p:txBody>
          <a:bodyPr spcFirstLastPara="1" wrap="square" lIns="0" tIns="0" rIns="0" bIns="0" anchor="t" anchorCtr="0">
            <a:spAutoFit/>
          </a:bodyPr>
          <a:lstStyle/>
          <a:p>
            <a:pPr>
              <a:lnSpc>
                <a:spcPct val="115000"/>
              </a:lnSpc>
            </a:pPr>
            <a:r>
              <a:rPr lang="en-US" sz="3600" dirty="0">
                <a:solidFill>
                  <a:srgbClr val="FFFFFF"/>
                </a:solidFill>
                <a:latin typeface="Libre Franklin Light"/>
                <a:ea typeface="Libre Franklin Light"/>
                <a:cs typeface="Libre Franklin Light"/>
                <a:sym typeface="Libre Franklin Light"/>
              </a:rPr>
              <a:t>Platform as a service(PaaS)</a:t>
            </a:r>
            <a:endParaRPr lang="en-US" sz="3600" dirty="0">
              <a:solidFill>
                <a:srgbClr val="FFFFFF"/>
              </a:solidFill>
              <a:latin typeface="Libre Franklin Light"/>
              <a:ea typeface="Libre Franklin Light"/>
              <a:cs typeface="Libre Franklin Light"/>
              <a:sym typeface="Libre Franklin Light"/>
            </a:endParaRPr>
          </a:p>
          <a:p>
            <a:pPr marL="0" marR="0" lvl="0" indent="0" algn="l" rtl="0">
              <a:lnSpc>
                <a:spcPct val="115000"/>
              </a:lnSpc>
              <a:spcBef>
                <a:spcPts val="0"/>
              </a:spcBef>
              <a:spcAft>
                <a:spcPts val="0"/>
              </a:spcAft>
              <a:buNone/>
            </a:pPr>
            <a:endParaRPr lang="en-US" sz="3600" dirty="0">
              <a:solidFill>
                <a:srgbClr val="FFFFFF"/>
              </a:solidFill>
              <a:latin typeface="Libre Franklin Light"/>
              <a:ea typeface="Libre Franklin Light"/>
              <a:cs typeface="Libre Franklin Light"/>
              <a:sym typeface="Libre Franklin Light"/>
            </a:endParaRPr>
          </a:p>
        </p:txBody>
      </p:sp>
      <p:sp>
        <p:nvSpPr>
          <p:cNvPr id="14" name="Google Shape;287;p25"/>
          <p:cNvSpPr txBox="1"/>
          <p:nvPr/>
        </p:nvSpPr>
        <p:spPr>
          <a:xfrm>
            <a:off x="446077" y="2054890"/>
            <a:ext cx="10355273" cy="353943"/>
          </a:xfrm>
          <a:prstGeom prst="rect">
            <a:avLst/>
          </a:prstGeom>
          <a:noFill/>
          <a:ln>
            <a:noFill/>
          </a:ln>
        </p:spPr>
        <p:txBody>
          <a:bodyPr spcFirstLastPara="1" wrap="square" lIns="0" tIns="0" rIns="0" bIns="0" anchor="t" anchorCtr="0">
            <a:spAutoFit/>
          </a:bodyPr>
          <a:lstStyle/>
          <a:p>
            <a:pPr marL="571500" lvl="0" indent="-571500">
              <a:lnSpc>
                <a:spcPct val="115000"/>
              </a:lnSpc>
              <a:buFont typeface="Arial" panose="020B0604020202020204" pitchFamily="34" charset="0"/>
              <a:buChar char="•"/>
            </a:pPr>
            <a:endParaRPr lang="en-US" sz="2000" dirty="0">
              <a:solidFill>
                <a:schemeClr val="tx1"/>
              </a:solidFill>
              <a:latin typeface="Libre Franklin Light"/>
              <a:ea typeface="Libre Franklin Light"/>
              <a:cs typeface="Libre Franklin Light"/>
              <a:sym typeface="Libre Franklin Light"/>
            </a:endParaRPr>
          </a:p>
        </p:txBody>
      </p:sp>
      <p:sp>
        <p:nvSpPr>
          <p:cNvPr id="17" name="Google Shape;287;p25"/>
          <p:cNvSpPr txBox="1"/>
          <p:nvPr/>
        </p:nvSpPr>
        <p:spPr>
          <a:xfrm>
            <a:off x="446077" y="2054890"/>
            <a:ext cx="9555173" cy="6105525"/>
          </a:xfrm>
          <a:prstGeom prst="rect">
            <a:avLst/>
          </a:prstGeom>
          <a:noFill/>
          <a:ln>
            <a:noFill/>
          </a:ln>
        </p:spPr>
        <p:txBody>
          <a:bodyPr spcFirstLastPara="1" wrap="square" lIns="0" tIns="0" rIns="0" bIns="0" anchor="t" anchorCtr="0">
            <a:spAutoFit/>
          </a:bodyPr>
          <a:lstStyle/>
          <a:p>
            <a:pPr marL="342900" indent="-342900">
              <a:lnSpc>
                <a:spcPct val="115000"/>
              </a:lnSpc>
              <a:buFont typeface="Arial" panose="020B0604020202020204" pitchFamily="34" charset="0"/>
              <a:buChar char="•"/>
            </a:pPr>
            <a:r>
              <a:rPr lang="vi-VN" sz="2500" dirty="0" err="1"/>
              <a:t>PaaS</a:t>
            </a:r>
            <a:r>
              <a:rPr lang="vi-VN" sz="2500" dirty="0"/>
              <a:t> cung </a:t>
            </a:r>
            <a:r>
              <a:rPr lang="vi-VN" sz="2500" dirty="0" err="1"/>
              <a:t>cấp</a:t>
            </a:r>
            <a:r>
              <a:rPr lang="vi-VN" sz="2500" dirty="0"/>
              <a:t> </a:t>
            </a:r>
            <a:r>
              <a:rPr lang="vi-VN" sz="2500" b="1" dirty="0" err="1"/>
              <a:t>một</a:t>
            </a:r>
            <a:r>
              <a:rPr lang="vi-VN" sz="2500" b="1" dirty="0"/>
              <a:t> </a:t>
            </a:r>
            <a:r>
              <a:rPr lang="vi-VN" sz="2500" b="1" dirty="0" err="1"/>
              <a:t>nền</a:t>
            </a:r>
            <a:r>
              <a:rPr lang="vi-VN" sz="2500" b="1" dirty="0"/>
              <a:t> </a:t>
            </a:r>
            <a:r>
              <a:rPr lang="vi-VN" sz="2500" b="1" dirty="0" err="1"/>
              <a:t>tảng</a:t>
            </a:r>
            <a:r>
              <a:rPr lang="vi-VN" sz="2500" b="1" dirty="0"/>
              <a:t> </a:t>
            </a:r>
            <a:r>
              <a:rPr lang="vi-VN" sz="2500" b="1" dirty="0" err="1"/>
              <a:t>điện</a:t>
            </a:r>
            <a:r>
              <a:rPr lang="vi-VN" sz="2500" b="1" dirty="0"/>
              <a:t> </a:t>
            </a:r>
            <a:r>
              <a:rPr lang="vi-VN" sz="2500" b="1" dirty="0" err="1"/>
              <a:t>toán</a:t>
            </a:r>
            <a:r>
              <a:rPr lang="vi-VN" sz="2500" b="1" dirty="0"/>
              <a:t> nơi cơ </a:t>
            </a:r>
            <a:r>
              <a:rPr lang="vi-VN" sz="2500" b="1" dirty="0" err="1"/>
              <a:t>sở</a:t>
            </a:r>
            <a:r>
              <a:rPr lang="vi-VN" sz="2500" b="1" dirty="0"/>
              <a:t> </a:t>
            </a:r>
            <a:r>
              <a:rPr lang="vi-VN" sz="2500" b="1" dirty="0" err="1"/>
              <a:t>hạ</a:t>
            </a:r>
            <a:r>
              <a:rPr lang="vi-VN" sz="2500" b="1" dirty="0"/>
              <a:t> </a:t>
            </a:r>
            <a:r>
              <a:rPr lang="vi-VN" sz="2500" b="1" dirty="0" err="1"/>
              <a:t>tầng</a:t>
            </a:r>
            <a:r>
              <a:rPr lang="vi-VN" sz="2500" b="1" dirty="0"/>
              <a:t> cơ </a:t>
            </a:r>
            <a:r>
              <a:rPr lang="vi-VN" sz="2500" b="1" dirty="0" err="1"/>
              <a:t>bản</a:t>
            </a:r>
            <a:r>
              <a:rPr lang="vi-VN" sz="2500" b="1" dirty="0"/>
              <a:t> </a:t>
            </a:r>
            <a:r>
              <a:rPr lang="vi-VN" sz="2500" dirty="0"/>
              <a:t>(như </a:t>
            </a:r>
            <a:r>
              <a:rPr lang="vi-VN" sz="2500" dirty="0" err="1"/>
              <a:t>hệ</a:t>
            </a:r>
            <a:r>
              <a:rPr lang="vi-VN" sz="2500" dirty="0"/>
              <a:t> </a:t>
            </a:r>
            <a:r>
              <a:rPr lang="vi-VN" sz="2500" dirty="0" err="1"/>
              <a:t>điều</a:t>
            </a:r>
            <a:r>
              <a:rPr lang="vi-VN" sz="2500" dirty="0"/>
              <a:t> </a:t>
            </a:r>
            <a:r>
              <a:rPr lang="vi-VN" sz="2500" dirty="0" err="1"/>
              <a:t>hành</a:t>
            </a:r>
            <a:r>
              <a:rPr lang="vi-VN" sz="2500" dirty="0"/>
              <a:t> </a:t>
            </a:r>
            <a:r>
              <a:rPr lang="vi-VN" sz="2500" dirty="0" err="1"/>
              <a:t>và</a:t>
            </a:r>
            <a:r>
              <a:rPr lang="vi-VN" sz="2500" dirty="0"/>
              <a:t> </a:t>
            </a:r>
            <a:r>
              <a:rPr lang="vi-VN" sz="2500" dirty="0" err="1"/>
              <a:t>phần</a:t>
            </a:r>
            <a:r>
              <a:rPr lang="vi-VN" sz="2500" dirty="0"/>
              <a:t> </a:t>
            </a:r>
            <a:r>
              <a:rPr lang="vi-VN" sz="2500" dirty="0" err="1"/>
              <a:t>mềm</a:t>
            </a:r>
            <a:r>
              <a:rPr lang="vi-VN" sz="2500" dirty="0"/>
              <a:t> </a:t>
            </a:r>
            <a:r>
              <a:rPr lang="vi-VN" sz="2500" dirty="0" err="1"/>
              <a:t>khác</a:t>
            </a:r>
            <a:r>
              <a:rPr lang="vi-VN" sz="2500" dirty="0"/>
              <a:t>) </a:t>
            </a:r>
            <a:r>
              <a:rPr lang="vi-VN" sz="2500" dirty="0" err="1"/>
              <a:t>được</a:t>
            </a:r>
            <a:r>
              <a:rPr lang="vi-VN" sz="2500" dirty="0"/>
              <a:t> </a:t>
            </a:r>
            <a:r>
              <a:rPr lang="vi-VN" sz="2500" dirty="0" err="1"/>
              <a:t>cài</a:t>
            </a:r>
            <a:r>
              <a:rPr lang="vi-VN" sz="2500" dirty="0"/>
              <a:t> </a:t>
            </a:r>
            <a:r>
              <a:rPr lang="vi-VN" sz="2500" dirty="0" err="1"/>
              <a:t>đặt</a:t>
            </a:r>
            <a:r>
              <a:rPr lang="vi-VN" sz="2500" dirty="0"/>
              <a:t>, </a:t>
            </a:r>
            <a:r>
              <a:rPr lang="vi-VN" sz="2500" dirty="0" err="1"/>
              <a:t>cấu</a:t>
            </a:r>
            <a:r>
              <a:rPr lang="vi-VN" sz="2500" dirty="0"/>
              <a:t> </a:t>
            </a:r>
            <a:r>
              <a:rPr lang="vi-VN" sz="2500" dirty="0" err="1"/>
              <a:t>hình</a:t>
            </a:r>
            <a:r>
              <a:rPr lang="vi-VN" sz="2500" dirty="0"/>
              <a:t> </a:t>
            </a:r>
            <a:r>
              <a:rPr lang="vi-VN" sz="2500" dirty="0" err="1"/>
              <a:t>và</a:t>
            </a:r>
            <a:r>
              <a:rPr lang="vi-VN" sz="2500" dirty="0"/>
              <a:t> </a:t>
            </a:r>
            <a:r>
              <a:rPr lang="vi-VN" sz="2500" dirty="0" err="1"/>
              <a:t>bảo</a:t>
            </a:r>
            <a:r>
              <a:rPr lang="vi-VN" sz="2500" dirty="0"/>
              <a:t> </a:t>
            </a:r>
            <a:r>
              <a:rPr lang="vi-VN" sz="2500" dirty="0" err="1"/>
              <a:t>trì</a:t>
            </a:r>
            <a:r>
              <a:rPr lang="vi-VN" sz="2500" dirty="0"/>
              <a:t> </a:t>
            </a:r>
            <a:r>
              <a:rPr lang="vi-VN" sz="2500" dirty="0" err="1"/>
              <a:t>bởi</a:t>
            </a:r>
            <a:r>
              <a:rPr lang="vi-VN" sz="2500" dirty="0"/>
              <a:t> </a:t>
            </a:r>
            <a:r>
              <a:rPr lang="vi-VN" sz="2500" dirty="0" err="1"/>
              <a:t>nhà</a:t>
            </a:r>
            <a:r>
              <a:rPr lang="vi-VN" sz="2500" dirty="0"/>
              <a:t> cung </a:t>
            </a:r>
            <a:r>
              <a:rPr lang="vi-VN" sz="2500" dirty="0" err="1"/>
              <a:t>cấp</a:t>
            </a:r>
            <a:r>
              <a:rPr lang="vi-VN" sz="2500" dirty="0"/>
              <a:t>, cho </a:t>
            </a:r>
            <a:r>
              <a:rPr lang="vi-VN" sz="2500" dirty="0" err="1"/>
              <a:t>phép</a:t>
            </a:r>
            <a:r>
              <a:rPr lang="vi-VN" sz="2500" dirty="0"/>
              <a:t> </a:t>
            </a:r>
            <a:r>
              <a:rPr lang="vi-VN" sz="2500" dirty="0" err="1"/>
              <a:t>người</a:t>
            </a:r>
            <a:r>
              <a:rPr lang="vi-VN" sz="2500" dirty="0"/>
              <a:t> </a:t>
            </a:r>
            <a:r>
              <a:rPr lang="vi-VN" sz="2500" dirty="0" err="1"/>
              <a:t>dùng</a:t>
            </a:r>
            <a:r>
              <a:rPr lang="vi-VN" sz="2500" dirty="0"/>
              <a:t> </a:t>
            </a:r>
            <a:r>
              <a:rPr lang="vi-VN" sz="2500" dirty="0" err="1"/>
              <a:t>tập</a:t>
            </a:r>
            <a:r>
              <a:rPr lang="vi-VN" sz="2500" dirty="0"/>
              <a:t> trung </a:t>
            </a:r>
            <a:r>
              <a:rPr lang="vi-VN" sz="2500" dirty="0" err="1"/>
              <a:t>nỗ</a:t>
            </a:r>
            <a:r>
              <a:rPr lang="vi-VN" sz="2500" dirty="0"/>
              <a:t> </a:t>
            </a:r>
            <a:r>
              <a:rPr lang="vi-VN" sz="2500" dirty="0" err="1"/>
              <a:t>lực</a:t>
            </a:r>
            <a:r>
              <a:rPr lang="vi-VN" sz="2500" dirty="0"/>
              <a:t> </a:t>
            </a:r>
            <a:r>
              <a:rPr lang="vi-VN" sz="2500" dirty="0" err="1"/>
              <a:t>vào</a:t>
            </a:r>
            <a:r>
              <a:rPr lang="vi-VN" sz="2500" dirty="0"/>
              <a:t> </a:t>
            </a:r>
            <a:r>
              <a:rPr lang="vi-VN" sz="2500" dirty="0" err="1"/>
              <a:t>việc</a:t>
            </a:r>
            <a:r>
              <a:rPr lang="vi-VN" sz="2500" dirty="0"/>
              <a:t> </a:t>
            </a:r>
            <a:r>
              <a:rPr lang="vi-VN" sz="2500" dirty="0" err="1"/>
              <a:t>phát</a:t>
            </a:r>
            <a:r>
              <a:rPr lang="vi-VN" sz="2500" dirty="0"/>
              <a:t> </a:t>
            </a:r>
            <a:r>
              <a:rPr lang="vi-VN" sz="2500" dirty="0" err="1"/>
              <a:t>triển</a:t>
            </a:r>
            <a:r>
              <a:rPr lang="vi-VN" sz="2500" dirty="0"/>
              <a:t> </a:t>
            </a:r>
            <a:r>
              <a:rPr lang="vi-VN" sz="2500" dirty="0" err="1"/>
              <a:t>và</a:t>
            </a:r>
            <a:r>
              <a:rPr lang="vi-VN" sz="2500" dirty="0"/>
              <a:t> </a:t>
            </a:r>
            <a:r>
              <a:rPr lang="vi-VN" sz="2500" dirty="0" err="1"/>
              <a:t>triển</a:t>
            </a:r>
            <a:r>
              <a:rPr lang="vi-VN" sz="2500" dirty="0"/>
              <a:t> khai </a:t>
            </a:r>
            <a:r>
              <a:rPr lang="vi-VN" sz="2500" dirty="0" err="1"/>
              <a:t>ứng</a:t>
            </a:r>
            <a:r>
              <a:rPr lang="vi-VN" sz="2500" dirty="0"/>
              <a:t> </a:t>
            </a:r>
            <a:r>
              <a:rPr lang="vi-VN" sz="2500" dirty="0" err="1"/>
              <a:t>dụng</a:t>
            </a:r>
            <a:r>
              <a:rPr lang="vi-VN" sz="2500" dirty="0"/>
              <a:t> trong </a:t>
            </a:r>
            <a:r>
              <a:rPr lang="vi-VN" sz="2500" dirty="0" err="1"/>
              <a:t>một</a:t>
            </a:r>
            <a:r>
              <a:rPr lang="vi-VN" sz="2500" dirty="0"/>
              <a:t> môi </a:t>
            </a:r>
            <a:r>
              <a:rPr lang="vi-VN" sz="2500" dirty="0" err="1"/>
              <a:t>trường</a:t>
            </a:r>
            <a:r>
              <a:rPr lang="vi-VN" sz="2500" dirty="0"/>
              <a:t> </a:t>
            </a:r>
            <a:r>
              <a:rPr lang="vi-VN" sz="2500" dirty="0" err="1"/>
              <a:t>được</a:t>
            </a:r>
            <a:r>
              <a:rPr lang="vi-VN" sz="2500" dirty="0"/>
              <a:t> </a:t>
            </a:r>
            <a:r>
              <a:rPr lang="vi-VN" sz="2500" dirty="0" err="1"/>
              <a:t>kiểm</a:t>
            </a:r>
            <a:r>
              <a:rPr lang="vi-VN" sz="2500" dirty="0"/>
              <a:t> tra </a:t>
            </a:r>
            <a:r>
              <a:rPr lang="vi-VN" sz="2500" dirty="0" err="1"/>
              <a:t>và</a:t>
            </a:r>
            <a:r>
              <a:rPr lang="vi-VN" sz="2500" dirty="0"/>
              <a:t> tiêu </a:t>
            </a:r>
            <a:r>
              <a:rPr lang="vi-VN" sz="2500" dirty="0" err="1"/>
              <a:t>chuẩn</a:t>
            </a:r>
            <a:r>
              <a:rPr lang="vi-VN" sz="2500" dirty="0"/>
              <a:t> </a:t>
            </a:r>
            <a:r>
              <a:rPr lang="vi-VN" sz="2500" dirty="0" err="1"/>
              <a:t>hóa</a:t>
            </a:r>
            <a:r>
              <a:rPr lang="vi-VN" sz="2500" dirty="0"/>
              <a:t>. </a:t>
            </a:r>
            <a:endParaRPr lang="vi-VN" sz="2500" dirty="0"/>
          </a:p>
          <a:p>
            <a:pPr marL="342900" indent="-342900">
              <a:lnSpc>
                <a:spcPct val="115000"/>
              </a:lnSpc>
              <a:buFont typeface="Arial" panose="020B0604020202020204" pitchFamily="34" charset="0"/>
              <a:buChar char="•"/>
            </a:pPr>
            <a:r>
              <a:rPr lang="vi-VN" sz="2500" dirty="0" err="1"/>
              <a:t>PaaS</a:t>
            </a:r>
            <a:r>
              <a:rPr lang="vi-VN" sz="2500" dirty="0"/>
              <a:t> </a:t>
            </a:r>
            <a:r>
              <a:rPr lang="vi-VN" sz="2500" dirty="0" err="1"/>
              <a:t>thường</a:t>
            </a:r>
            <a:r>
              <a:rPr lang="vi-VN" sz="2500" dirty="0"/>
              <a:t> </a:t>
            </a:r>
            <a:r>
              <a:rPr lang="vi-VN" sz="2500" dirty="0" err="1"/>
              <a:t>được</a:t>
            </a:r>
            <a:r>
              <a:rPr lang="vi-VN" sz="2500" dirty="0"/>
              <a:t> </a:t>
            </a:r>
            <a:r>
              <a:rPr lang="vi-VN" sz="2500" dirty="0" err="1"/>
              <a:t>sử</a:t>
            </a:r>
            <a:r>
              <a:rPr lang="vi-VN" sz="2500" dirty="0"/>
              <a:t> </a:t>
            </a:r>
            <a:r>
              <a:rPr lang="vi-VN" sz="2500" dirty="0" err="1"/>
              <a:t>dụng</a:t>
            </a:r>
            <a:r>
              <a:rPr lang="vi-VN" sz="2500" dirty="0"/>
              <a:t> </a:t>
            </a:r>
            <a:r>
              <a:rPr lang="vi-VN" sz="2500" dirty="0" err="1"/>
              <a:t>bởi</a:t>
            </a:r>
            <a:r>
              <a:rPr lang="vi-VN" sz="2500" dirty="0"/>
              <a:t> </a:t>
            </a:r>
            <a:r>
              <a:rPr lang="vi-VN" sz="2500" dirty="0" err="1"/>
              <a:t>các</a:t>
            </a:r>
            <a:r>
              <a:rPr lang="vi-VN" sz="2500" dirty="0"/>
              <a:t> </a:t>
            </a:r>
            <a:r>
              <a:rPr lang="vi-VN" sz="2500" b="1" dirty="0" err="1"/>
              <a:t>nhà</a:t>
            </a:r>
            <a:r>
              <a:rPr lang="vi-VN" sz="2500" b="1" dirty="0"/>
              <a:t> </a:t>
            </a:r>
            <a:r>
              <a:rPr lang="vi-VN" sz="2500" b="1" dirty="0" err="1"/>
              <a:t>phát</a:t>
            </a:r>
            <a:r>
              <a:rPr lang="vi-VN" sz="2500" b="1" dirty="0"/>
              <a:t> </a:t>
            </a:r>
            <a:r>
              <a:rPr lang="vi-VN" sz="2500" b="1" dirty="0" err="1"/>
              <a:t>triển</a:t>
            </a:r>
            <a:r>
              <a:rPr lang="vi-VN" sz="2500" b="1" dirty="0"/>
              <a:t> </a:t>
            </a:r>
            <a:r>
              <a:rPr lang="vi-VN" sz="2500" b="1" dirty="0" err="1"/>
              <a:t>phần</a:t>
            </a:r>
            <a:r>
              <a:rPr lang="vi-VN" sz="2500" b="1" dirty="0"/>
              <a:t> </a:t>
            </a:r>
            <a:r>
              <a:rPr lang="vi-VN" sz="2500" b="1" dirty="0" err="1"/>
              <a:t>mềm</a:t>
            </a:r>
            <a:r>
              <a:rPr lang="vi-VN" sz="2500" b="1" dirty="0"/>
              <a:t> </a:t>
            </a:r>
            <a:r>
              <a:rPr lang="vi-VN" sz="2500" b="1" dirty="0" err="1"/>
              <a:t>và</a:t>
            </a:r>
            <a:r>
              <a:rPr lang="vi-VN" sz="2500" b="1" dirty="0"/>
              <a:t> </a:t>
            </a:r>
            <a:r>
              <a:rPr lang="vi-VN" sz="2500" b="1" dirty="0" err="1"/>
              <a:t>nhóm</a:t>
            </a:r>
            <a:r>
              <a:rPr lang="vi-VN" sz="2500" b="1" dirty="0"/>
              <a:t> </a:t>
            </a:r>
            <a:r>
              <a:rPr lang="vi-VN" sz="2500" b="1" dirty="0" err="1"/>
              <a:t>phát</a:t>
            </a:r>
            <a:r>
              <a:rPr lang="vi-VN" sz="2500" b="1" dirty="0"/>
              <a:t> </a:t>
            </a:r>
            <a:r>
              <a:rPr lang="vi-VN" sz="2500" b="1" dirty="0" err="1"/>
              <a:t>triển</a:t>
            </a:r>
            <a:r>
              <a:rPr lang="vi-VN" sz="2500" dirty="0"/>
              <a:t> </a:t>
            </a:r>
            <a:r>
              <a:rPr lang="vi-VN" sz="2500" dirty="0" err="1"/>
              <a:t>vì</a:t>
            </a:r>
            <a:r>
              <a:rPr lang="vi-VN" sz="2500" dirty="0"/>
              <a:t> </a:t>
            </a:r>
            <a:r>
              <a:rPr lang="vi-VN" sz="2500" dirty="0" err="1"/>
              <a:t>nó</a:t>
            </a:r>
            <a:r>
              <a:rPr lang="vi-VN" sz="2500" b="1" dirty="0"/>
              <a:t> </a:t>
            </a:r>
            <a:r>
              <a:rPr lang="vi-VN" sz="2500" b="1" dirty="0" err="1"/>
              <a:t>giảm</a:t>
            </a:r>
            <a:r>
              <a:rPr lang="vi-VN" sz="2500" b="1" dirty="0"/>
              <a:t> </a:t>
            </a:r>
            <a:r>
              <a:rPr lang="vi-VN" sz="2500" b="1" dirty="0" err="1"/>
              <a:t>thiểu</a:t>
            </a:r>
            <a:r>
              <a:rPr lang="vi-VN" sz="2500" b="1" dirty="0"/>
              <a:t> </a:t>
            </a:r>
            <a:r>
              <a:rPr lang="vi-VN" sz="2500" b="1" dirty="0" err="1"/>
              <a:t>sự</a:t>
            </a:r>
            <a:r>
              <a:rPr lang="vi-VN" sz="2500" b="1" dirty="0"/>
              <a:t> </a:t>
            </a:r>
            <a:r>
              <a:rPr lang="vi-VN" sz="2500" b="1" dirty="0" err="1"/>
              <a:t>phức</a:t>
            </a:r>
            <a:r>
              <a:rPr lang="vi-VN" sz="2500" b="1" dirty="0"/>
              <a:t> </a:t>
            </a:r>
            <a:r>
              <a:rPr lang="vi-VN" sz="2500" b="1" dirty="0" err="1"/>
              <a:t>tạp</a:t>
            </a:r>
            <a:r>
              <a:rPr lang="vi-VN" sz="2500" b="1" dirty="0"/>
              <a:t> </a:t>
            </a:r>
            <a:r>
              <a:rPr lang="vi-VN" sz="2500" b="1" dirty="0" err="1"/>
              <a:t>của</a:t>
            </a:r>
            <a:r>
              <a:rPr lang="vi-VN" sz="2500" b="1" dirty="0"/>
              <a:t> </a:t>
            </a:r>
            <a:r>
              <a:rPr lang="vi-VN" sz="2500" b="1" dirty="0" err="1"/>
              <a:t>việc</a:t>
            </a:r>
            <a:r>
              <a:rPr lang="vi-VN" sz="2500" b="1" dirty="0"/>
              <a:t> </a:t>
            </a:r>
            <a:r>
              <a:rPr lang="vi-VN" sz="2500" b="1" dirty="0" err="1"/>
              <a:t>thiết</a:t>
            </a:r>
            <a:r>
              <a:rPr lang="vi-VN" sz="2500" b="1" dirty="0"/>
              <a:t> </a:t>
            </a:r>
            <a:r>
              <a:rPr lang="vi-VN" sz="2500" b="1" dirty="0" err="1"/>
              <a:t>lập</a:t>
            </a:r>
            <a:r>
              <a:rPr lang="vi-VN" sz="2500" b="1" dirty="0"/>
              <a:t> </a:t>
            </a:r>
            <a:r>
              <a:rPr lang="vi-VN" sz="2500" b="1" dirty="0" err="1"/>
              <a:t>và</a:t>
            </a:r>
            <a:r>
              <a:rPr lang="vi-VN" sz="2500" b="1" dirty="0"/>
              <a:t> </a:t>
            </a:r>
            <a:r>
              <a:rPr lang="vi-VN" sz="2500" b="1" dirty="0" err="1"/>
              <a:t>bảo</a:t>
            </a:r>
            <a:r>
              <a:rPr lang="vi-VN" sz="2500" b="1" dirty="0"/>
              <a:t> </a:t>
            </a:r>
            <a:r>
              <a:rPr lang="vi-VN" sz="2500" b="1" dirty="0" err="1"/>
              <a:t>trì</a:t>
            </a:r>
            <a:r>
              <a:rPr lang="vi-VN" sz="2500" b="1" dirty="0"/>
              <a:t> cơ </a:t>
            </a:r>
            <a:r>
              <a:rPr lang="vi-VN" sz="2500" b="1" dirty="0" err="1"/>
              <a:t>sở</a:t>
            </a:r>
            <a:r>
              <a:rPr lang="vi-VN" sz="2500" b="1" dirty="0"/>
              <a:t> </a:t>
            </a:r>
            <a:r>
              <a:rPr lang="vi-VN" sz="2500" b="1" dirty="0" err="1"/>
              <a:t>hạ</a:t>
            </a:r>
            <a:r>
              <a:rPr lang="vi-VN" sz="2500" b="1" dirty="0"/>
              <a:t> </a:t>
            </a:r>
            <a:r>
              <a:rPr lang="vi-VN" sz="2500" b="1" dirty="0" err="1"/>
              <a:t>tầng</a:t>
            </a:r>
            <a:r>
              <a:rPr lang="vi-VN" sz="2500" b="1" dirty="0"/>
              <a:t> </a:t>
            </a:r>
            <a:r>
              <a:rPr lang="vi-VN" sz="2500" b="1" dirty="0" err="1"/>
              <a:t>máy</a:t>
            </a:r>
            <a:r>
              <a:rPr lang="vi-VN" sz="2500" b="1" dirty="0"/>
              <a:t> </a:t>
            </a:r>
            <a:r>
              <a:rPr lang="vi-VN" sz="2500" b="1" dirty="0" err="1"/>
              <a:t>tính</a:t>
            </a:r>
            <a:r>
              <a:rPr lang="vi-VN" sz="2500" dirty="0"/>
              <a:t>, </a:t>
            </a:r>
            <a:r>
              <a:rPr lang="vi-VN" sz="2500" dirty="0" err="1"/>
              <a:t>đồng</a:t>
            </a:r>
            <a:r>
              <a:rPr lang="vi-VN" sz="2500" dirty="0"/>
              <a:t> </a:t>
            </a:r>
            <a:r>
              <a:rPr lang="vi-VN" sz="2500" dirty="0" err="1"/>
              <a:t>thời</a:t>
            </a:r>
            <a:r>
              <a:rPr lang="vi-VN" sz="2500" dirty="0"/>
              <a:t> </a:t>
            </a:r>
            <a:r>
              <a:rPr lang="vi-VN" sz="2500" dirty="0" err="1"/>
              <a:t>cũng</a:t>
            </a:r>
            <a:r>
              <a:rPr lang="vi-VN" sz="2500" dirty="0"/>
              <a:t> </a:t>
            </a:r>
            <a:r>
              <a:rPr lang="vi-VN" sz="2500" b="1" dirty="0" err="1"/>
              <a:t>hỗ</a:t>
            </a:r>
            <a:r>
              <a:rPr lang="vi-VN" sz="2500" b="1" dirty="0"/>
              <a:t> </a:t>
            </a:r>
            <a:r>
              <a:rPr lang="vi-VN" sz="2500" b="1" dirty="0" err="1"/>
              <a:t>trợ</a:t>
            </a:r>
            <a:r>
              <a:rPr lang="vi-VN" sz="2500" b="1" dirty="0"/>
              <a:t> </a:t>
            </a:r>
            <a:r>
              <a:rPr lang="vi-VN" sz="2500" b="1" dirty="0" err="1"/>
              <a:t>cộng</a:t>
            </a:r>
            <a:r>
              <a:rPr lang="vi-VN" sz="2500" b="1" dirty="0"/>
              <a:t> </a:t>
            </a:r>
            <a:r>
              <a:rPr lang="vi-VN" sz="2500" b="1" dirty="0" err="1"/>
              <a:t>tác</a:t>
            </a:r>
            <a:r>
              <a:rPr lang="vi-VN" sz="2500" dirty="0"/>
              <a:t> </a:t>
            </a:r>
            <a:r>
              <a:rPr lang="vi-VN" sz="2500" dirty="0" err="1"/>
              <a:t>giữa</a:t>
            </a:r>
            <a:r>
              <a:rPr lang="vi-VN" sz="2500" dirty="0"/>
              <a:t> </a:t>
            </a:r>
            <a:r>
              <a:rPr lang="vi-VN" sz="2500" dirty="0" err="1"/>
              <a:t>các</a:t>
            </a:r>
            <a:r>
              <a:rPr lang="vi-VN" sz="2500" dirty="0"/>
              <a:t> </a:t>
            </a:r>
            <a:r>
              <a:rPr lang="vi-VN" sz="2500" dirty="0" err="1"/>
              <a:t>nhóm</a:t>
            </a:r>
            <a:r>
              <a:rPr lang="vi-VN" sz="2500" dirty="0"/>
              <a:t> phân </a:t>
            </a:r>
            <a:r>
              <a:rPr lang="vi-VN" sz="2500" dirty="0" err="1"/>
              <a:t>tán</a:t>
            </a:r>
            <a:r>
              <a:rPr lang="vi-VN" sz="2500" dirty="0"/>
              <a:t>. </a:t>
            </a:r>
            <a:endParaRPr lang="vi-VN" sz="2500" dirty="0"/>
          </a:p>
          <a:p>
            <a:pPr marL="342900" indent="-342900">
              <a:lnSpc>
                <a:spcPct val="115000"/>
              </a:lnSpc>
              <a:buFont typeface="Arial" panose="020B0604020202020204" pitchFamily="34" charset="0"/>
              <a:buChar char="•"/>
            </a:pPr>
            <a:r>
              <a:rPr lang="vi-VN" sz="2500" dirty="0" err="1"/>
              <a:t>PaaS</a:t>
            </a:r>
            <a:r>
              <a:rPr lang="vi-VN" sz="2500" dirty="0"/>
              <a:t> </a:t>
            </a:r>
            <a:r>
              <a:rPr lang="vi-VN" sz="2500" dirty="0" err="1"/>
              <a:t>có</a:t>
            </a:r>
            <a:r>
              <a:rPr lang="vi-VN" sz="2500" dirty="0"/>
              <a:t> </a:t>
            </a:r>
            <a:r>
              <a:rPr lang="vi-VN" sz="2500" dirty="0" err="1"/>
              <a:t>thể</a:t>
            </a:r>
            <a:r>
              <a:rPr lang="vi-VN" sz="2500" dirty="0"/>
              <a:t> </a:t>
            </a:r>
            <a:r>
              <a:rPr lang="vi-VN" sz="2500" dirty="0" err="1"/>
              <a:t>là</a:t>
            </a:r>
            <a:r>
              <a:rPr lang="vi-VN" sz="2500" dirty="0"/>
              <a:t> </a:t>
            </a:r>
            <a:r>
              <a:rPr lang="vi-VN" sz="2500" dirty="0" err="1"/>
              <a:t>một</a:t>
            </a:r>
            <a:r>
              <a:rPr lang="vi-VN" sz="2500" dirty="0"/>
              <a:t> </a:t>
            </a:r>
            <a:r>
              <a:rPr lang="vi-VN" sz="2500" dirty="0" err="1"/>
              <a:t>lựa</a:t>
            </a:r>
            <a:r>
              <a:rPr lang="vi-VN" sz="2500" dirty="0"/>
              <a:t> </a:t>
            </a:r>
            <a:r>
              <a:rPr lang="vi-VN" sz="2500" dirty="0" err="1"/>
              <a:t>chọn</a:t>
            </a:r>
            <a:r>
              <a:rPr lang="vi-VN" sz="2500" dirty="0"/>
              <a:t> </a:t>
            </a:r>
            <a:r>
              <a:rPr lang="vi-VN" sz="2500" dirty="0" err="1"/>
              <a:t>tốt</a:t>
            </a:r>
            <a:r>
              <a:rPr lang="vi-VN" sz="2500" dirty="0"/>
              <a:t> cho </a:t>
            </a:r>
            <a:r>
              <a:rPr lang="vi-VN" sz="2500" dirty="0" err="1"/>
              <a:t>các</a:t>
            </a:r>
            <a:r>
              <a:rPr lang="vi-VN" sz="2500" dirty="0"/>
              <a:t> </a:t>
            </a:r>
            <a:r>
              <a:rPr lang="vi-VN" sz="2500" dirty="0" err="1"/>
              <a:t>nhà</a:t>
            </a:r>
            <a:r>
              <a:rPr lang="vi-VN" sz="2500" dirty="0"/>
              <a:t> </a:t>
            </a:r>
            <a:r>
              <a:rPr lang="vi-VN" sz="2500" dirty="0" err="1"/>
              <a:t>phát</a:t>
            </a:r>
            <a:r>
              <a:rPr lang="vi-VN" sz="2500" dirty="0"/>
              <a:t> </a:t>
            </a:r>
            <a:r>
              <a:rPr lang="vi-VN" sz="2500" dirty="0" err="1"/>
              <a:t>triển</a:t>
            </a:r>
            <a:r>
              <a:rPr lang="vi-VN" sz="2500" dirty="0"/>
              <a:t> không </a:t>
            </a:r>
            <a:r>
              <a:rPr lang="vi-VN" sz="2500" dirty="0" err="1"/>
              <a:t>cần</a:t>
            </a:r>
            <a:r>
              <a:rPr lang="vi-VN" sz="2500" dirty="0"/>
              <a:t> </a:t>
            </a:r>
            <a:r>
              <a:rPr lang="vi-VN" sz="2500" dirty="0" err="1"/>
              <a:t>tùy</a:t>
            </a:r>
            <a:r>
              <a:rPr lang="vi-VN" sz="2500" dirty="0"/>
              <a:t> </a:t>
            </a:r>
            <a:r>
              <a:rPr lang="vi-VN" sz="2500" dirty="0" err="1"/>
              <a:t>chỉnh</a:t>
            </a:r>
            <a:r>
              <a:rPr lang="vi-VN" sz="2500" dirty="0"/>
              <a:t> cơ </a:t>
            </a:r>
            <a:r>
              <a:rPr lang="vi-VN" sz="2500" dirty="0" err="1"/>
              <a:t>sở</a:t>
            </a:r>
            <a:r>
              <a:rPr lang="vi-VN" sz="2500" dirty="0"/>
              <a:t> </a:t>
            </a:r>
            <a:r>
              <a:rPr lang="vi-VN" sz="2500" dirty="0" err="1"/>
              <a:t>hạ</a:t>
            </a:r>
            <a:r>
              <a:rPr lang="vi-VN" sz="2500" dirty="0"/>
              <a:t> </a:t>
            </a:r>
            <a:r>
              <a:rPr lang="vi-VN" sz="2500" dirty="0" err="1"/>
              <a:t>tầng</a:t>
            </a:r>
            <a:r>
              <a:rPr lang="vi-VN" sz="2500" dirty="0"/>
              <a:t> cơ </a:t>
            </a:r>
            <a:r>
              <a:rPr lang="vi-VN" sz="2500" dirty="0" err="1"/>
              <a:t>bản</a:t>
            </a:r>
            <a:r>
              <a:rPr lang="vi-VN" sz="2500" dirty="0"/>
              <a:t> </a:t>
            </a:r>
            <a:r>
              <a:rPr lang="vi-VN" sz="2500" dirty="0" err="1"/>
              <a:t>của</a:t>
            </a:r>
            <a:r>
              <a:rPr lang="vi-VN" sz="2500" dirty="0"/>
              <a:t> </a:t>
            </a:r>
            <a:r>
              <a:rPr lang="vi-VN" sz="2500" dirty="0" err="1"/>
              <a:t>họ</a:t>
            </a:r>
            <a:r>
              <a:rPr lang="vi-VN" sz="2500" dirty="0"/>
              <a:t>, </a:t>
            </a:r>
            <a:r>
              <a:rPr lang="vi-VN" sz="2500" dirty="0" err="1"/>
              <a:t>hoặc</a:t>
            </a:r>
            <a:r>
              <a:rPr lang="vi-VN" sz="2500" dirty="0"/>
              <a:t> </a:t>
            </a:r>
            <a:r>
              <a:rPr lang="vi-VN" sz="2500" dirty="0" err="1"/>
              <a:t>những</a:t>
            </a:r>
            <a:r>
              <a:rPr lang="vi-VN" sz="2500" dirty="0"/>
              <a:t> </a:t>
            </a:r>
            <a:r>
              <a:rPr lang="vi-VN" sz="2500" dirty="0" err="1"/>
              <a:t>người</a:t>
            </a:r>
            <a:r>
              <a:rPr lang="vi-VN" sz="2500" dirty="0"/>
              <a:t> </a:t>
            </a:r>
            <a:r>
              <a:rPr lang="vi-VN" sz="2500" dirty="0" err="1"/>
              <a:t>muốn</a:t>
            </a:r>
            <a:r>
              <a:rPr lang="vi-VN" sz="2500" dirty="0"/>
              <a:t> </a:t>
            </a:r>
            <a:r>
              <a:rPr lang="vi-VN" sz="2500" dirty="0" err="1"/>
              <a:t>tập</a:t>
            </a:r>
            <a:r>
              <a:rPr lang="vi-VN" sz="2500" dirty="0"/>
              <a:t> trung </a:t>
            </a:r>
            <a:r>
              <a:rPr lang="vi-VN" sz="2500" dirty="0" err="1"/>
              <a:t>sự</a:t>
            </a:r>
            <a:r>
              <a:rPr lang="vi-VN" sz="2500" dirty="0"/>
              <a:t> </a:t>
            </a:r>
            <a:r>
              <a:rPr lang="vi-VN" sz="2500" dirty="0" err="1"/>
              <a:t>chú</a:t>
            </a:r>
            <a:r>
              <a:rPr lang="vi-VN" sz="2500" dirty="0"/>
              <a:t> ý </a:t>
            </a:r>
            <a:r>
              <a:rPr lang="vi-VN" sz="2500" dirty="0" err="1"/>
              <a:t>vào</a:t>
            </a:r>
            <a:r>
              <a:rPr lang="vi-VN" sz="2500" dirty="0"/>
              <a:t> </a:t>
            </a:r>
            <a:r>
              <a:rPr lang="vi-VN" sz="2500" dirty="0" err="1"/>
              <a:t>phát</a:t>
            </a:r>
            <a:r>
              <a:rPr lang="vi-VN" sz="2500" dirty="0"/>
              <a:t> </a:t>
            </a:r>
            <a:r>
              <a:rPr lang="vi-VN" sz="2500" dirty="0" err="1"/>
              <a:t>triển</a:t>
            </a:r>
            <a:r>
              <a:rPr lang="vi-VN" sz="2500" dirty="0"/>
              <a:t> thay </a:t>
            </a:r>
            <a:r>
              <a:rPr lang="vi-VN" sz="2500" dirty="0" err="1"/>
              <a:t>vì</a:t>
            </a:r>
            <a:r>
              <a:rPr lang="vi-VN" sz="2500" dirty="0"/>
              <a:t> </a:t>
            </a:r>
            <a:r>
              <a:rPr lang="vi-VN" sz="2500" dirty="0" err="1"/>
              <a:t>DevOps</a:t>
            </a:r>
            <a:r>
              <a:rPr lang="vi-VN" sz="2500" dirty="0"/>
              <a:t> </a:t>
            </a:r>
            <a:r>
              <a:rPr lang="vi-VN" sz="2500" dirty="0" err="1"/>
              <a:t>và</a:t>
            </a:r>
            <a:r>
              <a:rPr lang="vi-VN" sz="2500" dirty="0"/>
              <a:t> </a:t>
            </a:r>
            <a:r>
              <a:rPr lang="vi-VN" sz="2500" dirty="0" err="1"/>
              <a:t>quản</a:t>
            </a:r>
            <a:r>
              <a:rPr lang="vi-VN" sz="2500" dirty="0"/>
              <a:t> </a:t>
            </a:r>
            <a:r>
              <a:rPr lang="vi-VN" sz="2500" dirty="0" err="1"/>
              <a:t>trị</a:t>
            </a:r>
            <a:r>
              <a:rPr lang="vi-VN" sz="2500" dirty="0"/>
              <a:t> </a:t>
            </a:r>
            <a:r>
              <a:rPr lang="vi-VN" sz="2500" dirty="0" err="1"/>
              <a:t>hệ</a:t>
            </a:r>
            <a:r>
              <a:rPr lang="vi-VN" sz="2500" dirty="0"/>
              <a:t> </a:t>
            </a:r>
            <a:r>
              <a:rPr lang="vi-VN" sz="2500" dirty="0" err="1"/>
              <a:t>thống</a:t>
            </a:r>
            <a:r>
              <a:rPr lang="vi-VN" sz="2500" dirty="0"/>
              <a:t>.</a:t>
            </a:r>
            <a:endParaRPr lang="vi-VN" sz="2500" dirty="0"/>
          </a:p>
          <a:p>
            <a:pPr marL="342900" lvl="0" indent="-342900">
              <a:lnSpc>
                <a:spcPct val="115000"/>
              </a:lnSpc>
              <a:buFont typeface="Arial" panose="020B0604020202020204" pitchFamily="34" charset="0"/>
              <a:buChar char="•"/>
            </a:pPr>
            <a:endParaRPr lang="en-US" sz="2000" dirty="0">
              <a:solidFill>
                <a:schemeClr val="tx1"/>
              </a:solidFill>
              <a:latin typeface="Libre Franklin Light"/>
              <a:ea typeface="Libre Franklin Light"/>
              <a:cs typeface="Libre Franklin Light"/>
              <a:sym typeface="Libre Franklin Light"/>
            </a:endParaRPr>
          </a:p>
        </p:txBody>
      </p:sp>
      <p:pic>
        <p:nvPicPr>
          <p:cNvPr id="18" name="Picture 2" descr="Giới thiệu điện toán đám mây  CloudSM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21923" y="2196519"/>
            <a:ext cx="7620000" cy="56349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500"/>
                                        <p:tgtEl>
                                          <p:spTgt spid="201"/>
                                        </p:tgtEl>
                                      </p:cBhvr>
                                    </p:animEffect>
                                  </p:childTnLst>
                                </p:cTn>
                              </p:par>
                              <p:par>
                                <p:cTn id="11" presetID="10" presetClass="entr" presetSubtype="0" fill="hold"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633952" y="929005"/>
            <a:ext cx="11364359" cy="8286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5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Write Your Idea</a:t>
            </a:r>
            <a:endParaRPr dirty="0"/>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2" name="Google Shape;285;p25"/>
          <p:cNvSpPr/>
          <p:nvPr/>
        </p:nvSpPr>
        <p:spPr>
          <a:xfrm rot="16200000">
            <a:off x="4310538" y="-3706443"/>
            <a:ext cx="1186401" cy="9026834"/>
          </a:xfrm>
          <a:custGeom>
            <a:avLst/>
            <a:gdLst/>
            <a:ahLst/>
            <a:cxnLst/>
            <a:rect l="l" t="t" r="r" b="b"/>
            <a:pathLst>
              <a:path w="322751" h="828956" extrusionOk="0">
                <a:moveTo>
                  <a:pt x="322751" y="0"/>
                </a:moveTo>
                <a:lnTo>
                  <a:pt x="322751" y="714656"/>
                </a:lnTo>
                <a:lnTo>
                  <a:pt x="161376" y="828956"/>
                </a:lnTo>
                <a:lnTo>
                  <a:pt x="0" y="714656"/>
                </a:lnTo>
                <a:lnTo>
                  <a:pt x="0" y="0"/>
                </a:lnTo>
                <a:lnTo>
                  <a:pt x="322751" y="0"/>
                </a:lnTo>
                <a:close/>
              </a:path>
            </a:pathLst>
          </a:custGeom>
          <a:solidFill>
            <a:srgbClr val="014E97"/>
          </a:solidFill>
          <a:ln>
            <a:noFill/>
          </a:ln>
        </p:spPr>
      </p:sp>
      <p:sp>
        <p:nvSpPr>
          <p:cNvPr id="13" name="Google Shape;287;p25"/>
          <p:cNvSpPr txBox="1"/>
          <p:nvPr/>
        </p:nvSpPr>
        <p:spPr>
          <a:xfrm>
            <a:off x="810180" y="488425"/>
            <a:ext cx="6904200" cy="63709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3600" dirty="0">
                <a:solidFill>
                  <a:srgbClr val="FFFFFF"/>
                </a:solidFill>
                <a:latin typeface="Libre Franklin Light"/>
                <a:ea typeface="Libre Franklin Light"/>
                <a:cs typeface="Libre Franklin Light"/>
                <a:sym typeface="Libre Franklin Light"/>
              </a:rPr>
              <a:t>Software as a service(SaaS)</a:t>
            </a:r>
            <a:endParaRPr lang="en-US" sz="3600" dirty="0">
              <a:solidFill>
                <a:srgbClr val="FFFFFF"/>
              </a:solidFill>
              <a:latin typeface="Libre Franklin Light"/>
              <a:ea typeface="Libre Franklin Light"/>
              <a:cs typeface="Libre Franklin Light"/>
              <a:sym typeface="Libre Franklin Light"/>
            </a:endParaRPr>
          </a:p>
        </p:txBody>
      </p:sp>
      <p:sp>
        <p:nvSpPr>
          <p:cNvPr id="14" name="Google Shape;287;p25"/>
          <p:cNvSpPr txBox="1"/>
          <p:nvPr/>
        </p:nvSpPr>
        <p:spPr>
          <a:xfrm>
            <a:off x="1063212" y="2112293"/>
            <a:ext cx="7682117" cy="6894195"/>
          </a:xfrm>
          <a:prstGeom prst="rect">
            <a:avLst/>
          </a:prstGeom>
          <a:noFill/>
          <a:ln>
            <a:noFill/>
          </a:ln>
        </p:spPr>
        <p:txBody>
          <a:bodyPr spcFirstLastPara="1" wrap="square" lIns="0" tIns="0" rIns="0" bIns="0" anchor="t" anchorCtr="0">
            <a:spAutoFit/>
          </a:bodyPr>
          <a:lstStyle/>
          <a:p>
            <a:pPr marL="457200" indent="-457200">
              <a:buFont typeface="Arial" panose="020B0604020202020204" pitchFamily="34" charset="0"/>
              <a:buChar char="•"/>
            </a:pPr>
            <a:r>
              <a:rPr lang="vi-VN" sz="2800" dirty="0" err="1"/>
              <a:t>Các</a:t>
            </a:r>
            <a:r>
              <a:rPr lang="vi-VN" sz="2800" dirty="0"/>
              <a:t> </a:t>
            </a:r>
            <a:r>
              <a:rPr lang="vi-VN" sz="2800" dirty="0" err="1"/>
              <a:t>nhà</a:t>
            </a:r>
            <a:r>
              <a:rPr lang="vi-VN" sz="2800" dirty="0"/>
              <a:t> cung </a:t>
            </a:r>
            <a:r>
              <a:rPr lang="vi-VN" sz="2800" dirty="0" err="1"/>
              <a:t>cấp</a:t>
            </a:r>
            <a:r>
              <a:rPr lang="vi-VN" sz="2800" dirty="0"/>
              <a:t> </a:t>
            </a:r>
            <a:r>
              <a:rPr lang="vi-VN" sz="2800" dirty="0" err="1"/>
              <a:t>SaaS</a:t>
            </a:r>
            <a:r>
              <a:rPr lang="vi-VN" sz="2800" dirty="0"/>
              <a:t> </a:t>
            </a:r>
            <a:r>
              <a:rPr lang="vi-VN" sz="2800" dirty="0" err="1"/>
              <a:t>là</a:t>
            </a:r>
            <a:r>
              <a:rPr lang="vi-VN" sz="2800" dirty="0"/>
              <a:t> </a:t>
            </a:r>
            <a:r>
              <a:rPr lang="vi-VN" sz="2800" b="1" dirty="0" err="1"/>
              <a:t>các</a:t>
            </a:r>
            <a:r>
              <a:rPr lang="vi-VN" sz="2800" b="1" dirty="0"/>
              <a:t> </a:t>
            </a:r>
            <a:r>
              <a:rPr lang="vi-VN" sz="2800" b="1" dirty="0" err="1"/>
              <a:t>ứng</a:t>
            </a:r>
            <a:r>
              <a:rPr lang="vi-VN" sz="2800" b="1" dirty="0"/>
              <a:t> </a:t>
            </a:r>
            <a:r>
              <a:rPr lang="vi-VN" sz="2800" b="1" dirty="0" err="1"/>
              <a:t>dụng</a:t>
            </a:r>
            <a:r>
              <a:rPr lang="vi-VN" sz="2800" b="1" dirty="0"/>
              <a:t> </a:t>
            </a:r>
            <a:r>
              <a:rPr lang="vi-VN" sz="2800" b="1" dirty="0" err="1"/>
              <a:t>dựa</a:t>
            </a:r>
            <a:r>
              <a:rPr lang="vi-VN" sz="2800" b="1" dirty="0"/>
              <a:t> trên </a:t>
            </a:r>
            <a:r>
              <a:rPr lang="vi-VN" sz="2800" b="1" dirty="0" err="1"/>
              <a:t>đám</a:t>
            </a:r>
            <a:r>
              <a:rPr lang="vi-VN" sz="2800" b="1" dirty="0"/>
              <a:t> mây </a:t>
            </a:r>
            <a:r>
              <a:rPr lang="vi-VN" sz="2800" dirty="0" err="1"/>
              <a:t>mà</a:t>
            </a:r>
            <a:r>
              <a:rPr lang="vi-VN" sz="2800" dirty="0"/>
              <a:t> </a:t>
            </a:r>
            <a:r>
              <a:rPr lang="vi-VN" sz="2800" dirty="0" err="1"/>
              <a:t>người</a:t>
            </a:r>
            <a:r>
              <a:rPr lang="vi-VN" sz="2800" dirty="0"/>
              <a:t> </a:t>
            </a:r>
            <a:r>
              <a:rPr lang="vi-VN" sz="2800" dirty="0" err="1"/>
              <a:t>dùng</a:t>
            </a:r>
            <a:r>
              <a:rPr lang="vi-VN" sz="2800" dirty="0"/>
              <a:t> truy </a:t>
            </a:r>
            <a:r>
              <a:rPr lang="vi-VN" sz="2800" dirty="0" err="1"/>
              <a:t>cập</a:t>
            </a:r>
            <a:r>
              <a:rPr lang="vi-VN" sz="2800" dirty="0"/>
              <a:t> theo yêu </a:t>
            </a:r>
            <a:r>
              <a:rPr lang="vi-VN" sz="2800" dirty="0" err="1"/>
              <a:t>cầu</a:t>
            </a:r>
            <a:r>
              <a:rPr lang="vi-VN" sz="2800" dirty="0"/>
              <a:t> </a:t>
            </a:r>
            <a:r>
              <a:rPr lang="vi-VN" sz="2800" dirty="0" err="1"/>
              <a:t>từ</a:t>
            </a:r>
            <a:r>
              <a:rPr lang="vi-VN" sz="2800" dirty="0"/>
              <a:t> </a:t>
            </a:r>
            <a:r>
              <a:rPr lang="vi-VN" sz="2800" dirty="0" err="1"/>
              <a:t>internet</a:t>
            </a:r>
            <a:r>
              <a:rPr lang="vi-VN" sz="2800" dirty="0"/>
              <a:t> </a:t>
            </a:r>
            <a:r>
              <a:rPr lang="vi-VN" sz="2800" dirty="0" err="1"/>
              <a:t>mà</a:t>
            </a:r>
            <a:r>
              <a:rPr lang="vi-VN" sz="2800" dirty="0"/>
              <a:t> không </a:t>
            </a:r>
            <a:r>
              <a:rPr lang="vi-VN" sz="2800" dirty="0" err="1"/>
              <a:t>cần</a:t>
            </a:r>
            <a:r>
              <a:rPr lang="vi-VN" sz="2800" dirty="0"/>
              <a:t> </a:t>
            </a:r>
            <a:r>
              <a:rPr lang="vi-VN" sz="2800" dirty="0" err="1"/>
              <a:t>phải</a:t>
            </a:r>
            <a:r>
              <a:rPr lang="vi-VN" sz="2800" dirty="0"/>
              <a:t> </a:t>
            </a:r>
            <a:r>
              <a:rPr lang="vi-VN" sz="2800" dirty="0" err="1"/>
              <a:t>cài</a:t>
            </a:r>
            <a:r>
              <a:rPr lang="vi-VN" sz="2800" dirty="0"/>
              <a:t> </a:t>
            </a:r>
            <a:r>
              <a:rPr lang="vi-VN" sz="2800" dirty="0" err="1"/>
              <a:t>đặt</a:t>
            </a:r>
            <a:r>
              <a:rPr lang="vi-VN" sz="2800" dirty="0"/>
              <a:t> </a:t>
            </a:r>
            <a:r>
              <a:rPr lang="vi-VN" sz="2800" dirty="0" err="1"/>
              <a:t>hoặc</a:t>
            </a:r>
            <a:r>
              <a:rPr lang="vi-VN" sz="2800" dirty="0"/>
              <a:t> </a:t>
            </a:r>
            <a:r>
              <a:rPr lang="vi-VN" sz="2800" dirty="0" err="1"/>
              <a:t>bảo</a:t>
            </a:r>
            <a:r>
              <a:rPr lang="vi-VN" sz="2800" dirty="0"/>
              <a:t> </a:t>
            </a:r>
            <a:r>
              <a:rPr lang="vi-VN" sz="2800" dirty="0" err="1"/>
              <a:t>trì</a:t>
            </a:r>
            <a:r>
              <a:rPr lang="vi-VN" sz="2800" dirty="0"/>
              <a:t> </a:t>
            </a:r>
            <a:r>
              <a:rPr lang="vi-VN" sz="2800" dirty="0" err="1"/>
              <a:t>phần</a:t>
            </a:r>
            <a:r>
              <a:rPr lang="vi-VN" sz="2800" dirty="0"/>
              <a:t> </a:t>
            </a:r>
            <a:r>
              <a:rPr lang="vi-VN" sz="2800" dirty="0" err="1"/>
              <a:t>mềm</a:t>
            </a:r>
            <a:r>
              <a:rPr lang="vi-VN" sz="2800" dirty="0"/>
              <a:t>. </a:t>
            </a:r>
            <a:r>
              <a:rPr lang="vi-VN" sz="2800" dirty="0" err="1"/>
              <a:t>Ví</a:t>
            </a:r>
            <a:r>
              <a:rPr lang="vi-VN" sz="2800" dirty="0"/>
              <a:t> </a:t>
            </a:r>
            <a:r>
              <a:rPr lang="vi-VN" sz="2800" dirty="0" err="1"/>
              <a:t>dụ</a:t>
            </a:r>
            <a:r>
              <a:rPr lang="vi-VN" sz="2800" dirty="0"/>
              <a:t> bao </a:t>
            </a:r>
            <a:r>
              <a:rPr lang="vi-VN" sz="2800" dirty="0" err="1"/>
              <a:t>gồm</a:t>
            </a:r>
            <a:r>
              <a:rPr lang="vi-VN" sz="2800" dirty="0"/>
              <a:t> </a:t>
            </a:r>
            <a:r>
              <a:rPr lang="vi-VN" sz="2800" dirty="0" err="1"/>
              <a:t>GitHub</a:t>
            </a:r>
            <a:r>
              <a:rPr lang="vi-VN" sz="2800" dirty="0"/>
              <a:t>, </a:t>
            </a:r>
            <a:r>
              <a:rPr lang="vi-VN" sz="2800" dirty="0" err="1"/>
              <a:t>Google</a:t>
            </a:r>
            <a:r>
              <a:rPr lang="vi-VN" sz="2800" dirty="0"/>
              <a:t> </a:t>
            </a:r>
            <a:r>
              <a:rPr lang="vi-VN" sz="2800" dirty="0" err="1"/>
              <a:t>Docs</a:t>
            </a:r>
            <a:r>
              <a:rPr lang="vi-VN" sz="2800" dirty="0"/>
              <a:t>, </a:t>
            </a:r>
            <a:r>
              <a:rPr lang="vi-VN" sz="2800" dirty="0" err="1"/>
              <a:t>Slack</a:t>
            </a:r>
            <a:r>
              <a:rPr lang="vi-VN" sz="2800" dirty="0"/>
              <a:t> </a:t>
            </a:r>
            <a:r>
              <a:rPr lang="vi-VN" sz="2800" dirty="0" err="1"/>
              <a:t>và</a:t>
            </a:r>
            <a:r>
              <a:rPr lang="vi-VN" sz="2800" dirty="0"/>
              <a:t> </a:t>
            </a:r>
            <a:r>
              <a:rPr lang="vi-VN" sz="2800" dirty="0" err="1"/>
              <a:t>Adobe</a:t>
            </a:r>
            <a:r>
              <a:rPr lang="vi-VN" sz="2800" dirty="0"/>
              <a:t> </a:t>
            </a:r>
            <a:r>
              <a:rPr lang="vi-VN" sz="2800" dirty="0" err="1"/>
              <a:t>Creative</a:t>
            </a:r>
            <a:r>
              <a:rPr lang="vi-VN" sz="2800" dirty="0"/>
              <a:t> </a:t>
            </a:r>
            <a:r>
              <a:rPr lang="vi-VN" sz="2800" dirty="0" err="1"/>
              <a:t>Cloud</a:t>
            </a:r>
            <a:r>
              <a:rPr lang="vi-VN" sz="2800" dirty="0"/>
              <a:t>. </a:t>
            </a:r>
            <a:endParaRPr lang="vi-VN" sz="2800" dirty="0"/>
          </a:p>
          <a:p>
            <a:pPr marL="457200" indent="-457200">
              <a:buFont typeface="Arial" panose="020B0604020202020204" pitchFamily="34" charset="0"/>
              <a:buChar char="•"/>
            </a:pPr>
            <a:r>
              <a:rPr lang="vi-VN" sz="2800" dirty="0" err="1"/>
              <a:t>Ứng</a:t>
            </a:r>
            <a:r>
              <a:rPr lang="vi-VN" sz="2800" dirty="0"/>
              <a:t> </a:t>
            </a:r>
            <a:r>
              <a:rPr lang="vi-VN" sz="2800" dirty="0" err="1"/>
              <a:t>dụng</a:t>
            </a:r>
            <a:r>
              <a:rPr lang="vi-VN" sz="2800" dirty="0"/>
              <a:t> </a:t>
            </a:r>
            <a:r>
              <a:rPr lang="vi-VN" sz="2800" dirty="0" err="1"/>
              <a:t>SaaS</a:t>
            </a:r>
            <a:r>
              <a:rPr lang="vi-VN" sz="2800" dirty="0"/>
              <a:t> </a:t>
            </a:r>
            <a:r>
              <a:rPr lang="vi-VN" sz="2800" dirty="0" err="1"/>
              <a:t>rất</a:t>
            </a:r>
            <a:r>
              <a:rPr lang="vi-VN" sz="2800" dirty="0"/>
              <a:t> </a:t>
            </a:r>
            <a:r>
              <a:rPr lang="vi-VN" sz="2800" dirty="0" err="1"/>
              <a:t>phổ</a:t>
            </a:r>
            <a:r>
              <a:rPr lang="vi-VN" sz="2800" dirty="0"/>
              <a:t> </a:t>
            </a:r>
            <a:r>
              <a:rPr lang="vi-VN" sz="2800" dirty="0" err="1"/>
              <a:t>biến</a:t>
            </a:r>
            <a:r>
              <a:rPr lang="vi-VN" sz="2800" dirty="0"/>
              <a:t> </a:t>
            </a:r>
            <a:r>
              <a:rPr lang="vi-VN" sz="2800" dirty="0" err="1"/>
              <a:t>đối</a:t>
            </a:r>
            <a:r>
              <a:rPr lang="vi-VN" sz="2800" dirty="0"/>
              <a:t> </a:t>
            </a:r>
            <a:r>
              <a:rPr lang="vi-VN" sz="2800" dirty="0" err="1"/>
              <a:t>với</a:t>
            </a:r>
            <a:r>
              <a:rPr lang="vi-VN" sz="2800" dirty="0"/>
              <a:t> </a:t>
            </a:r>
            <a:r>
              <a:rPr lang="vi-VN" sz="2800" b="1" dirty="0"/>
              <a:t>doanh </a:t>
            </a:r>
            <a:r>
              <a:rPr lang="vi-VN" sz="2800" b="1" dirty="0" err="1"/>
              <a:t>nghiệp</a:t>
            </a:r>
            <a:r>
              <a:rPr lang="vi-VN" sz="2800" b="1" dirty="0"/>
              <a:t> </a:t>
            </a:r>
            <a:r>
              <a:rPr lang="vi-VN" sz="2800" b="1" dirty="0" err="1"/>
              <a:t>và</a:t>
            </a:r>
            <a:r>
              <a:rPr lang="vi-VN" sz="2800" b="1" dirty="0"/>
              <a:t> </a:t>
            </a:r>
            <a:r>
              <a:rPr lang="vi-VN" sz="2800" b="1" dirty="0" err="1"/>
              <a:t>người</a:t>
            </a:r>
            <a:r>
              <a:rPr lang="vi-VN" sz="2800" b="1" dirty="0"/>
              <a:t> </a:t>
            </a:r>
            <a:r>
              <a:rPr lang="vi-VN" sz="2800" b="1" dirty="0" err="1"/>
              <a:t>dùng</a:t>
            </a:r>
            <a:r>
              <a:rPr lang="vi-VN" sz="2800" dirty="0"/>
              <a:t> chung </a:t>
            </a:r>
            <a:r>
              <a:rPr lang="vi-VN" sz="2800" dirty="0" err="1"/>
              <a:t>vì</a:t>
            </a:r>
            <a:r>
              <a:rPr lang="vi-VN" sz="2800" dirty="0"/>
              <a:t> </a:t>
            </a:r>
            <a:r>
              <a:rPr lang="vi-VN" sz="2800" dirty="0" err="1"/>
              <a:t>chúng</a:t>
            </a:r>
            <a:r>
              <a:rPr lang="vi-VN" sz="2800" dirty="0"/>
              <a:t> </a:t>
            </a:r>
            <a:r>
              <a:rPr lang="vi-VN" sz="2800" dirty="0" err="1"/>
              <a:t>thường</a:t>
            </a:r>
            <a:r>
              <a:rPr lang="vi-VN" sz="2800" dirty="0"/>
              <a:t> </a:t>
            </a:r>
            <a:r>
              <a:rPr lang="vi-VN" sz="2800" b="1" dirty="0" err="1"/>
              <a:t>dễ</a:t>
            </a:r>
            <a:r>
              <a:rPr lang="vi-VN" sz="2800" b="1" dirty="0"/>
              <a:t> </a:t>
            </a:r>
            <a:r>
              <a:rPr lang="vi-VN" sz="2800" b="1" dirty="0" err="1"/>
              <a:t>sử</a:t>
            </a:r>
            <a:r>
              <a:rPr lang="vi-VN" sz="2800" b="1" dirty="0"/>
              <a:t> </a:t>
            </a:r>
            <a:r>
              <a:rPr lang="vi-VN" sz="2800" b="1" dirty="0" err="1"/>
              <a:t>dụng</a:t>
            </a:r>
            <a:r>
              <a:rPr lang="vi-VN" sz="2800" b="1" dirty="0"/>
              <a:t>, </a:t>
            </a:r>
            <a:r>
              <a:rPr lang="vi-VN" sz="2800" b="1" dirty="0" err="1"/>
              <a:t>có</a:t>
            </a:r>
            <a:r>
              <a:rPr lang="vi-VN" sz="2800" b="1" dirty="0"/>
              <a:t> </a:t>
            </a:r>
            <a:r>
              <a:rPr lang="vi-VN" sz="2800" b="1" dirty="0" err="1"/>
              <a:t>thể</a:t>
            </a:r>
            <a:r>
              <a:rPr lang="vi-VN" sz="2800" b="1" dirty="0"/>
              <a:t> truy </a:t>
            </a:r>
            <a:r>
              <a:rPr lang="vi-VN" sz="2800" b="1" dirty="0" err="1"/>
              <a:t>cập</a:t>
            </a:r>
            <a:r>
              <a:rPr lang="vi-VN" sz="2800" b="1" dirty="0"/>
              <a:t> </a:t>
            </a:r>
            <a:r>
              <a:rPr lang="vi-VN" sz="2800" b="1" dirty="0" err="1"/>
              <a:t>từ</a:t>
            </a:r>
            <a:r>
              <a:rPr lang="vi-VN" sz="2800" b="1" dirty="0"/>
              <a:t> </a:t>
            </a:r>
            <a:r>
              <a:rPr lang="vi-VN" sz="2800" b="1" dirty="0" err="1"/>
              <a:t>bất</a:t>
            </a:r>
            <a:r>
              <a:rPr lang="vi-VN" sz="2800" b="1" dirty="0"/>
              <a:t> </a:t>
            </a:r>
            <a:r>
              <a:rPr lang="vi-VN" sz="2800" b="1" dirty="0" err="1"/>
              <a:t>kỳ</a:t>
            </a:r>
            <a:r>
              <a:rPr lang="vi-VN" sz="2800" b="1" dirty="0"/>
              <a:t> </a:t>
            </a:r>
            <a:r>
              <a:rPr lang="vi-VN" sz="2800" b="1" dirty="0" err="1"/>
              <a:t>thiết</a:t>
            </a:r>
            <a:r>
              <a:rPr lang="vi-VN" sz="2800" b="1" dirty="0"/>
              <a:t> </a:t>
            </a:r>
            <a:r>
              <a:rPr lang="vi-VN" sz="2800" b="1" dirty="0" err="1"/>
              <a:t>bị</a:t>
            </a:r>
            <a:r>
              <a:rPr lang="vi-VN" sz="2800" b="1" dirty="0"/>
              <a:t> </a:t>
            </a:r>
            <a:r>
              <a:rPr lang="vi-VN" sz="2800" b="1" dirty="0" err="1"/>
              <a:t>nào</a:t>
            </a:r>
            <a:r>
              <a:rPr lang="vi-VN" sz="2800" dirty="0"/>
              <a:t> </a:t>
            </a:r>
            <a:r>
              <a:rPr lang="vi-VN" sz="2800" dirty="0" err="1"/>
              <a:t>và</a:t>
            </a:r>
            <a:r>
              <a:rPr lang="vi-VN" sz="2800" dirty="0"/>
              <a:t> </a:t>
            </a:r>
            <a:r>
              <a:rPr lang="vi-VN" sz="2800" dirty="0" err="1"/>
              <a:t>có</a:t>
            </a:r>
            <a:r>
              <a:rPr lang="vi-VN" sz="2800" dirty="0"/>
              <a:t> </a:t>
            </a:r>
            <a:r>
              <a:rPr lang="vi-VN" sz="2800" dirty="0" err="1"/>
              <a:t>các</a:t>
            </a:r>
            <a:r>
              <a:rPr lang="vi-VN" sz="2800" dirty="0"/>
              <a:t> phiên </a:t>
            </a:r>
            <a:r>
              <a:rPr lang="vi-VN" sz="2800" dirty="0" err="1"/>
              <a:t>bản</a:t>
            </a:r>
            <a:r>
              <a:rPr lang="vi-VN" sz="2800" dirty="0"/>
              <a:t> </a:t>
            </a:r>
            <a:r>
              <a:rPr lang="vi-VN" sz="2800" dirty="0" err="1"/>
              <a:t>miễn</a:t>
            </a:r>
            <a:r>
              <a:rPr lang="vi-VN" sz="2800" dirty="0"/>
              <a:t> </a:t>
            </a:r>
            <a:r>
              <a:rPr lang="vi-VN" sz="2800" dirty="0" err="1"/>
              <a:t>phí</a:t>
            </a:r>
            <a:r>
              <a:rPr lang="vi-VN" sz="2800" dirty="0"/>
              <a:t>, cao </a:t>
            </a:r>
            <a:r>
              <a:rPr lang="vi-VN" sz="2800" dirty="0" err="1"/>
              <a:t>cấp</a:t>
            </a:r>
            <a:r>
              <a:rPr lang="vi-VN" sz="2800" dirty="0"/>
              <a:t> </a:t>
            </a:r>
            <a:r>
              <a:rPr lang="vi-VN" sz="2800" dirty="0" err="1"/>
              <a:t>và</a:t>
            </a:r>
            <a:r>
              <a:rPr lang="vi-VN" sz="2800" dirty="0"/>
              <a:t> doanh </a:t>
            </a:r>
            <a:r>
              <a:rPr lang="vi-VN" sz="2800" dirty="0" err="1"/>
              <a:t>nghiệp</a:t>
            </a:r>
            <a:r>
              <a:rPr lang="vi-VN" sz="2800" dirty="0"/>
              <a:t> </a:t>
            </a:r>
            <a:r>
              <a:rPr lang="vi-VN" sz="2800" dirty="0" err="1"/>
              <a:t>của</a:t>
            </a:r>
            <a:r>
              <a:rPr lang="vi-VN" sz="2800" dirty="0"/>
              <a:t> </a:t>
            </a:r>
            <a:r>
              <a:rPr lang="vi-VN" sz="2800" dirty="0" err="1"/>
              <a:t>ứng</a:t>
            </a:r>
            <a:r>
              <a:rPr lang="vi-VN" sz="2800" dirty="0"/>
              <a:t> </a:t>
            </a:r>
            <a:r>
              <a:rPr lang="vi-VN" sz="2800" dirty="0" err="1"/>
              <a:t>dụng</a:t>
            </a:r>
            <a:r>
              <a:rPr lang="vi-VN" sz="2800" dirty="0"/>
              <a:t>. </a:t>
            </a:r>
            <a:endParaRPr lang="vi-VN" sz="2800" dirty="0"/>
          </a:p>
          <a:p>
            <a:pPr marL="457200" indent="-457200">
              <a:buFont typeface="Arial" panose="020B0604020202020204" pitchFamily="34" charset="0"/>
              <a:buChar char="•"/>
            </a:pPr>
            <a:r>
              <a:rPr lang="vi-VN" sz="2800" dirty="0" err="1"/>
              <a:t>Giống</a:t>
            </a:r>
            <a:r>
              <a:rPr lang="vi-VN" sz="2800" dirty="0"/>
              <a:t> như </a:t>
            </a:r>
            <a:r>
              <a:rPr lang="vi-VN" sz="2800" dirty="0" err="1"/>
              <a:t>PaaS</a:t>
            </a:r>
            <a:r>
              <a:rPr lang="vi-VN" sz="2800" dirty="0"/>
              <a:t>, </a:t>
            </a:r>
            <a:r>
              <a:rPr lang="vi-VN" sz="2800" dirty="0" err="1"/>
              <a:t>SaaS</a:t>
            </a:r>
            <a:r>
              <a:rPr lang="vi-VN" sz="2800" dirty="0"/>
              <a:t> </a:t>
            </a:r>
            <a:r>
              <a:rPr lang="vi-VN" sz="2800" dirty="0" err="1"/>
              <a:t>loại</a:t>
            </a:r>
            <a:r>
              <a:rPr lang="vi-VN" sz="2800" dirty="0"/>
              <a:t> </a:t>
            </a:r>
            <a:r>
              <a:rPr lang="vi-VN" sz="2800" dirty="0" err="1"/>
              <a:t>bỏ</a:t>
            </a:r>
            <a:r>
              <a:rPr lang="vi-VN" sz="2800" dirty="0"/>
              <a:t> cơ </a:t>
            </a:r>
            <a:r>
              <a:rPr lang="vi-VN" sz="2800" dirty="0" err="1"/>
              <a:t>sở</a:t>
            </a:r>
            <a:r>
              <a:rPr lang="vi-VN" sz="2800" dirty="0"/>
              <a:t> </a:t>
            </a:r>
            <a:r>
              <a:rPr lang="vi-VN" sz="2800" dirty="0" err="1"/>
              <a:t>hạ</a:t>
            </a:r>
            <a:r>
              <a:rPr lang="vi-VN" sz="2800" dirty="0"/>
              <a:t> </a:t>
            </a:r>
            <a:r>
              <a:rPr lang="vi-VN" sz="2800" dirty="0" err="1"/>
              <a:t>tầng</a:t>
            </a:r>
            <a:r>
              <a:rPr lang="vi-VN" sz="2800" dirty="0"/>
              <a:t> cơ </a:t>
            </a:r>
            <a:r>
              <a:rPr lang="vi-VN" sz="2800" dirty="0" err="1"/>
              <a:t>bản</a:t>
            </a:r>
            <a:r>
              <a:rPr lang="vi-VN" sz="2800" dirty="0"/>
              <a:t> </a:t>
            </a:r>
            <a:r>
              <a:rPr lang="vi-VN" sz="2800" dirty="0" err="1"/>
              <a:t>của</a:t>
            </a:r>
            <a:r>
              <a:rPr lang="vi-VN" sz="2800" dirty="0"/>
              <a:t> </a:t>
            </a:r>
            <a:r>
              <a:rPr lang="vi-VN" sz="2800" dirty="0" err="1"/>
              <a:t>ứng</a:t>
            </a:r>
            <a:r>
              <a:rPr lang="vi-VN" sz="2800" dirty="0"/>
              <a:t> </a:t>
            </a:r>
            <a:r>
              <a:rPr lang="vi-VN" sz="2800" dirty="0" err="1"/>
              <a:t>dụng</a:t>
            </a:r>
            <a:r>
              <a:rPr lang="vi-VN" sz="2800" dirty="0"/>
              <a:t> </a:t>
            </a:r>
            <a:r>
              <a:rPr lang="vi-VN" sz="2800" dirty="0" err="1"/>
              <a:t>phần</a:t>
            </a:r>
            <a:r>
              <a:rPr lang="vi-VN" sz="2800" dirty="0"/>
              <a:t> </a:t>
            </a:r>
            <a:r>
              <a:rPr lang="vi-VN" sz="2800" dirty="0" err="1"/>
              <a:t>mềm</a:t>
            </a:r>
            <a:r>
              <a:rPr lang="vi-VN" sz="2800" dirty="0"/>
              <a:t> </a:t>
            </a:r>
            <a:r>
              <a:rPr lang="vi-VN" sz="2800" dirty="0" err="1"/>
              <a:t>để</a:t>
            </a:r>
            <a:r>
              <a:rPr lang="vi-VN" sz="2800" dirty="0"/>
              <a:t> </a:t>
            </a:r>
            <a:r>
              <a:rPr lang="vi-VN" sz="2800" dirty="0" err="1"/>
              <a:t>người</a:t>
            </a:r>
            <a:r>
              <a:rPr lang="vi-VN" sz="2800" dirty="0"/>
              <a:t> </a:t>
            </a:r>
            <a:r>
              <a:rPr lang="vi-VN" sz="2800" dirty="0" err="1"/>
              <a:t>dùng</a:t>
            </a:r>
            <a:r>
              <a:rPr lang="vi-VN" sz="2800" dirty="0"/>
              <a:t> </a:t>
            </a:r>
            <a:r>
              <a:rPr lang="vi-VN" sz="2800" dirty="0" err="1"/>
              <a:t>chỉ</a:t>
            </a:r>
            <a:r>
              <a:rPr lang="vi-VN" sz="2800" dirty="0"/>
              <a:t> </a:t>
            </a:r>
            <a:r>
              <a:rPr lang="vi-VN" sz="2800" dirty="0" err="1"/>
              <a:t>được</a:t>
            </a:r>
            <a:r>
              <a:rPr lang="vi-VN" sz="2800" dirty="0"/>
              <a:t> </a:t>
            </a:r>
            <a:r>
              <a:rPr lang="vi-VN" sz="2800" dirty="0" err="1"/>
              <a:t>tiếp</a:t>
            </a:r>
            <a:r>
              <a:rPr lang="vi-VN" sz="2800" dirty="0"/>
              <a:t> </a:t>
            </a:r>
            <a:r>
              <a:rPr lang="vi-VN" sz="2800" dirty="0" err="1"/>
              <a:t>xúc</a:t>
            </a:r>
            <a:r>
              <a:rPr lang="vi-VN" sz="2800" dirty="0"/>
              <a:t> </a:t>
            </a:r>
            <a:r>
              <a:rPr lang="vi-VN" sz="2800" dirty="0" err="1"/>
              <a:t>với</a:t>
            </a:r>
            <a:r>
              <a:rPr lang="vi-VN" sz="2800" dirty="0"/>
              <a:t> giao </a:t>
            </a:r>
            <a:r>
              <a:rPr lang="vi-VN" sz="2800" dirty="0" err="1"/>
              <a:t>diện</a:t>
            </a:r>
            <a:r>
              <a:rPr lang="vi-VN" sz="2800" dirty="0"/>
              <a:t> </a:t>
            </a:r>
            <a:r>
              <a:rPr lang="vi-VN" sz="2800" dirty="0" err="1"/>
              <a:t>mà</a:t>
            </a:r>
            <a:r>
              <a:rPr lang="vi-VN" sz="2800" dirty="0"/>
              <a:t> </a:t>
            </a:r>
            <a:r>
              <a:rPr lang="vi-VN" sz="2800" dirty="0" err="1"/>
              <a:t>họ</a:t>
            </a:r>
            <a:r>
              <a:rPr lang="vi-VN" sz="2800" dirty="0"/>
              <a:t> tương </a:t>
            </a:r>
            <a:r>
              <a:rPr lang="vi-VN" sz="2800" dirty="0" err="1"/>
              <a:t>tác</a:t>
            </a:r>
            <a:r>
              <a:rPr lang="vi-VN" sz="2800" dirty="0"/>
              <a:t>.</a:t>
            </a:r>
            <a:endParaRPr lang="vi-VN" sz="2800" dirty="0"/>
          </a:p>
          <a:p>
            <a:pPr marL="457200" indent="-457200">
              <a:buFont typeface="Arial" panose="020B0604020202020204" pitchFamily="34" charset="0"/>
              <a:buChar char="•"/>
            </a:pPr>
            <a:endParaRPr lang="vi-VN" sz="2800" dirty="0"/>
          </a:p>
        </p:txBody>
      </p:sp>
      <p:pic>
        <p:nvPicPr>
          <p:cNvPr id="9" name="Picture 8" descr="A diagram of a cloud computing system&#10;&#10;Description automatically generated"/>
          <p:cNvPicPr>
            <a:picLocks noChangeAspect="1"/>
          </p:cNvPicPr>
          <p:nvPr/>
        </p:nvPicPr>
        <p:blipFill>
          <a:blip r:embed="rId1"/>
          <a:stretch>
            <a:fillRect/>
          </a:stretch>
        </p:blipFill>
        <p:spPr>
          <a:xfrm>
            <a:off x="9417156" y="2447573"/>
            <a:ext cx="8053388" cy="59872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5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859074" y="6779342"/>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05.</a:t>
              </a:r>
              <a:endParaRPr dirty="0"/>
            </a:p>
          </p:txBody>
        </p:sp>
      </p:grpSp>
      <p:sp>
        <p:nvSpPr>
          <p:cNvPr id="11" name="Google Shape;145;p16"/>
          <p:cNvSpPr txBox="1"/>
          <p:nvPr/>
        </p:nvSpPr>
        <p:spPr>
          <a:xfrm>
            <a:off x="2806584" y="6942889"/>
            <a:ext cx="9952154"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dirty="0" err="1">
                <a:solidFill>
                  <a:schemeClr val="bg1"/>
                </a:solidFill>
              </a:rPr>
              <a:t>Các</a:t>
            </a:r>
            <a:r>
              <a:rPr lang="en-US" sz="5000" dirty="0">
                <a:solidFill>
                  <a:schemeClr val="bg1"/>
                </a:solidFill>
              </a:rPr>
              <a:t> </a:t>
            </a:r>
            <a:r>
              <a:rPr lang="en-US" sz="5000" dirty="0" err="1">
                <a:solidFill>
                  <a:schemeClr val="bg1"/>
                </a:solidFill>
              </a:rPr>
              <a:t>môi</a:t>
            </a:r>
            <a:r>
              <a:rPr lang="en-US" sz="5000" dirty="0">
                <a:solidFill>
                  <a:schemeClr val="bg1"/>
                </a:solidFill>
              </a:rPr>
              <a:t> </a:t>
            </a:r>
            <a:r>
              <a:rPr lang="en-US" sz="5000" dirty="0" err="1">
                <a:solidFill>
                  <a:schemeClr val="bg1"/>
                </a:solidFill>
              </a:rPr>
              <a:t>trường</a:t>
            </a:r>
            <a:r>
              <a:rPr lang="en-US" sz="5000" dirty="0">
                <a:solidFill>
                  <a:schemeClr val="bg1"/>
                </a:solidFill>
              </a:rPr>
              <a:t> </a:t>
            </a:r>
            <a:r>
              <a:rPr lang="en-US" sz="5000" dirty="0" err="1">
                <a:solidFill>
                  <a:schemeClr val="bg1"/>
                </a:solidFill>
              </a:rPr>
              <a:t>đám</a:t>
            </a:r>
            <a:r>
              <a:rPr lang="en-US" sz="5000" dirty="0">
                <a:solidFill>
                  <a:schemeClr val="bg1"/>
                </a:solidFill>
              </a:rPr>
              <a:t> </a:t>
            </a:r>
            <a:r>
              <a:rPr lang="en-US" sz="5000" dirty="0" err="1">
                <a:solidFill>
                  <a:schemeClr val="bg1"/>
                </a:solidFill>
              </a:rPr>
              <a:t>mây</a:t>
            </a:r>
            <a:endParaRPr sz="5000" dirty="0">
              <a:solidFill>
                <a:schemeClr val="bg1"/>
              </a:solidFill>
            </a:endParaRPr>
          </a:p>
        </p:txBody>
      </p:sp>
      <p:cxnSp>
        <p:nvCxnSpPr>
          <p:cNvPr id="12"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2560961" y="1035793"/>
            <a:ext cx="11155039" cy="984885"/>
          </a:xfrm>
          <a:prstGeom prst="rect">
            <a:avLst/>
          </a:prstGeom>
          <a:noFill/>
          <a:ln>
            <a:noFill/>
          </a:ln>
        </p:spPr>
        <p:txBody>
          <a:bodyPr spcFirstLastPara="1" wrap="square" lIns="0" tIns="0" rIns="0" bIns="0" anchor="t" anchorCtr="0">
            <a:spAutoFit/>
          </a:bodyPr>
          <a:lstStyle/>
          <a:p>
            <a:br>
              <a:rPr lang="vi-VN" sz="3200" dirty="0"/>
            </a:br>
            <a:r>
              <a:rPr lang="en-US" sz="3200" b="0" i="0" u="none" strike="noStrike" cap="none" dirty="0" err="1">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dea</a:t>
            </a:r>
            <a:endParaRPr sz="3200"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834380" y="8485711"/>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grpSp>
        <p:nvGrpSpPr>
          <p:cNvPr id="13" name="Google Shape;408;p32"/>
          <p:cNvGrpSpPr/>
          <p:nvPr/>
        </p:nvGrpSpPr>
        <p:grpSpPr>
          <a:xfrm>
            <a:off x="1269474" y="-457524"/>
            <a:ext cx="5567284" cy="10409663"/>
            <a:chOff x="0" y="-47625"/>
            <a:chExt cx="635000" cy="994046"/>
          </a:xfrm>
        </p:grpSpPr>
        <p:sp>
          <p:nvSpPr>
            <p:cNvPr id="14" name="Google Shape;409;p32"/>
            <p:cNvSpPr/>
            <p:nvPr/>
          </p:nvSpPr>
          <p:spPr>
            <a:xfrm>
              <a:off x="0" y="0"/>
              <a:ext cx="525324" cy="946421"/>
            </a:xfrm>
            <a:custGeom>
              <a:avLst/>
              <a:gdLst/>
              <a:ahLst/>
              <a:cxnLst/>
              <a:rect l="l" t="t" r="r" b="b"/>
              <a:pathLst>
                <a:path w="525324" h="946421" extrusionOk="0">
                  <a:moveTo>
                    <a:pt x="525324" y="0"/>
                  </a:moveTo>
                  <a:lnTo>
                    <a:pt x="525324" y="832121"/>
                  </a:lnTo>
                  <a:lnTo>
                    <a:pt x="262662" y="946421"/>
                  </a:lnTo>
                  <a:lnTo>
                    <a:pt x="0" y="832121"/>
                  </a:lnTo>
                  <a:lnTo>
                    <a:pt x="0" y="0"/>
                  </a:lnTo>
                  <a:lnTo>
                    <a:pt x="525324" y="0"/>
                  </a:lnTo>
                  <a:close/>
                </a:path>
              </a:pathLst>
            </a:custGeom>
            <a:solidFill>
              <a:srgbClr val="014E97"/>
            </a:solidFill>
            <a:ln>
              <a:noFill/>
            </a:ln>
          </p:spPr>
        </p:sp>
        <p:sp>
          <p:nvSpPr>
            <p:cNvPr id="15" name="Google Shape;410;p32"/>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6" name="Google Shape;408;p32"/>
          <p:cNvGrpSpPr/>
          <p:nvPr/>
        </p:nvGrpSpPr>
        <p:grpSpPr>
          <a:xfrm>
            <a:off x="6188196" y="-465544"/>
            <a:ext cx="5567284" cy="10417683"/>
            <a:chOff x="0" y="-47625"/>
            <a:chExt cx="635000" cy="994046"/>
          </a:xfrm>
        </p:grpSpPr>
        <p:sp>
          <p:nvSpPr>
            <p:cNvPr id="17" name="Google Shape;409;p32"/>
            <p:cNvSpPr/>
            <p:nvPr/>
          </p:nvSpPr>
          <p:spPr>
            <a:xfrm>
              <a:off x="0" y="0"/>
              <a:ext cx="525324" cy="946421"/>
            </a:xfrm>
            <a:custGeom>
              <a:avLst/>
              <a:gdLst/>
              <a:ahLst/>
              <a:cxnLst/>
              <a:rect l="l" t="t" r="r" b="b"/>
              <a:pathLst>
                <a:path w="525324" h="946421" extrusionOk="0">
                  <a:moveTo>
                    <a:pt x="525324" y="0"/>
                  </a:moveTo>
                  <a:lnTo>
                    <a:pt x="525324" y="832121"/>
                  </a:lnTo>
                  <a:lnTo>
                    <a:pt x="262662" y="946421"/>
                  </a:lnTo>
                  <a:lnTo>
                    <a:pt x="0" y="832121"/>
                  </a:lnTo>
                  <a:lnTo>
                    <a:pt x="0" y="0"/>
                  </a:lnTo>
                  <a:lnTo>
                    <a:pt x="525324" y="0"/>
                  </a:lnTo>
                  <a:close/>
                </a:path>
              </a:pathLst>
            </a:custGeom>
            <a:solidFill>
              <a:srgbClr val="014E97"/>
            </a:solidFill>
            <a:ln>
              <a:noFill/>
            </a:ln>
          </p:spPr>
        </p:sp>
        <p:sp>
          <p:nvSpPr>
            <p:cNvPr id="18" name="Google Shape;410;p32"/>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 name="Google Shape;408;p32"/>
          <p:cNvGrpSpPr/>
          <p:nvPr/>
        </p:nvGrpSpPr>
        <p:grpSpPr>
          <a:xfrm>
            <a:off x="11045364" y="-428076"/>
            <a:ext cx="5567284" cy="10417682"/>
            <a:chOff x="0" y="-47625"/>
            <a:chExt cx="635000" cy="994046"/>
          </a:xfrm>
        </p:grpSpPr>
        <p:sp>
          <p:nvSpPr>
            <p:cNvPr id="20" name="Google Shape;409;p32"/>
            <p:cNvSpPr/>
            <p:nvPr/>
          </p:nvSpPr>
          <p:spPr>
            <a:xfrm>
              <a:off x="0" y="0"/>
              <a:ext cx="525324" cy="946421"/>
            </a:xfrm>
            <a:custGeom>
              <a:avLst/>
              <a:gdLst/>
              <a:ahLst/>
              <a:cxnLst/>
              <a:rect l="l" t="t" r="r" b="b"/>
              <a:pathLst>
                <a:path w="525324" h="946421" extrusionOk="0">
                  <a:moveTo>
                    <a:pt x="525324" y="0"/>
                  </a:moveTo>
                  <a:lnTo>
                    <a:pt x="525324" y="832121"/>
                  </a:lnTo>
                  <a:lnTo>
                    <a:pt x="262662" y="946421"/>
                  </a:lnTo>
                  <a:lnTo>
                    <a:pt x="0" y="832121"/>
                  </a:lnTo>
                  <a:lnTo>
                    <a:pt x="0" y="0"/>
                  </a:lnTo>
                  <a:lnTo>
                    <a:pt x="525324" y="0"/>
                  </a:lnTo>
                  <a:close/>
                </a:path>
              </a:pathLst>
            </a:custGeom>
            <a:solidFill>
              <a:srgbClr val="014E97"/>
            </a:solidFill>
            <a:ln>
              <a:noFill/>
            </a:ln>
          </p:spPr>
        </p:sp>
        <p:sp>
          <p:nvSpPr>
            <p:cNvPr id="21" name="Google Shape;410;p32"/>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22" name="Google Shape;419;p32"/>
          <p:cNvCxnSpPr/>
          <p:nvPr/>
        </p:nvCxnSpPr>
        <p:spPr>
          <a:xfrm>
            <a:off x="1845885" y="1260793"/>
            <a:ext cx="3077226" cy="0"/>
          </a:xfrm>
          <a:prstGeom prst="straightConnector1">
            <a:avLst/>
          </a:prstGeom>
          <a:noFill/>
          <a:ln w="38100" cap="flat" cmpd="sng">
            <a:solidFill>
              <a:srgbClr val="FFFFFF"/>
            </a:solidFill>
            <a:prstDash val="solid"/>
            <a:round/>
            <a:headEnd type="none" w="sm" len="sm"/>
            <a:tailEnd type="none" w="sm" len="sm"/>
          </a:ln>
        </p:spPr>
      </p:cxnSp>
      <p:cxnSp>
        <p:nvCxnSpPr>
          <p:cNvPr id="23" name="Google Shape;419;p32"/>
          <p:cNvCxnSpPr/>
          <p:nvPr/>
        </p:nvCxnSpPr>
        <p:spPr>
          <a:xfrm>
            <a:off x="6865159" y="1282275"/>
            <a:ext cx="3077226" cy="0"/>
          </a:xfrm>
          <a:prstGeom prst="straightConnector1">
            <a:avLst/>
          </a:prstGeom>
          <a:noFill/>
          <a:ln w="38100" cap="flat" cmpd="sng">
            <a:solidFill>
              <a:srgbClr val="FFFFFF"/>
            </a:solidFill>
            <a:prstDash val="solid"/>
            <a:round/>
            <a:headEnd type="none" w="sm" len="sm"/>
            <a:tailEnd type="none" w="sm" len="sm"/>
          </a:ln>
        </p:spPr>
      </p:cxnSp>
      <p:cxnSp>
        <p:nvCxnSpPr>
          <p:cNvPr id="24" name="Google Shape;419;p32"/>
          <p:cNvCxnSpPr/>
          <p:nvPr/>
        </p:nvCxnSpPr>
        <p:spPr>
          <a:xfrm>
            <a:off x="12005313" y="1303757"/>
            <a:ext cx="3077226" cy="0"/>
          </a:xfrm>
          <a:prstGeom prst="straightConnector1">
            <a:avLst/>
          </a:prstGeom>
          <a:noFill/>
          <a:ln w="38100" cap="flat" cmpd="sng">
            <a:solidFill>
              <a:srgbClr val="FFFFFF"/>
            </a:solidFill>
            <a:prstDash val="solid"/>
            <a:round/>
            <a:headEnd type="none" w="sm" len="sm"/>
            <a:tailEnd type="none" w="sm" len="sm"/>
          </a:ln>
        </p:spPr>
      </p:cxnSp>
      <p:sp>
        <p:nvSpPr>
          <p:cNvPr id="25" name="Google Shape;192;p19"/>
          <p:cNvSpPr txBox="1"/>
          <p:nvPr/>
        </p:nvSpPr>
        <p:spPr>
          <a:xfrm>
            <a:off x="1488884" y="334861"/>
            <a:ext cx="3791227" cy="61952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55" dirty="0">
                <a:solidFill>
                  <a:srgbClr val="FFFFFF"/>
                </a:solidFill>
                <a:latin typeface="Libre Baskerville" panose="02000000000000000000"/>
                <a:sym typeface="Libre Baskerville" panose="02000000000000000000"/>
              </a:rPr>
              <a:t>Public Cloud</a:t>
            </a:r>
            <a:endParaRPr dirty="0"/>
          </a:p>
        </p:txBody>
      </p:sp>
      <p:sp>
        <p:nvSpPr>
          <p:cNvPr id="26" name="Google Shape;192;p19"/>
          <p:cNvSpPr txBox="1"/>
          <p:nvPr/>
        </p:nvSpPr>
        <p:spPr>
          <a:xfrm>
            <a:off x="6500985" y="297391"/>
            <a:ext cx="3791227" cy="61952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55" dirty="0">
                <a:solidFill>
                  <a:srgbClr val="FFFFFF"/>
                </a:solidFill>
                <a:latin typeface="Libre Baskerville" panose="02000000000000000000"/>
                <a:sym typeface="Libre Baskerville" panose="02000000000000000000"/>
              </a:rPr>
              <a:t>Private Cloud</a:t>
            </a:r>
            <a:endParaRPr dirty="0"/>
          </a:p>
        </p:txBody>
      </p:sp>
      <p:sp>
        <p:nvSpPr>
          <p:cNvPr id="28" name="Google Shape;192;p19"/>
          <p:cNvSpPr txBox="1"/>
          <p:nvPr/>
        </p:nvSpPr>
        <p:spPr>
          <a:xfrm>
            <a:off x="11262911" y="85031"/>
            <a:ext cx="4270708" cy="149758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355" dirty="0">
                <a:solidFill>
                  <a:srgbClr val="FFFFFF"/>
                </a:solidFill>
                <a:latin typeface="Libre Baskerville" panose="02000000000000000000"/>
                <a:sym typeface="Libre Baskerville" panose="02000000000000000000"/>
              </a:rPr>
              <a:t>Hybrid cloud  and </a:t>
            </a:r>
            <a:r>
              <a:rPr lang="en-US" sz="3355" dirty="0" err="1">
                <a:solidFill>
                  <a:srgbClr val="FFFFFF"/>
                </a:solidFill>
                <a:latin typeface="Libre Baskerville" panose="02000000000000000000"/>
                <a:sym typeface="Libre Baskerville" panose="02000000000000000000"/>
              </a:rPr>
              <a:t>Muticloud</a:t>
            </a:r>
            <a:endParaRPr lang="en-US" sz="3355" dirty="0">
              <a:solidFill>
                <a:srgbClr val="FFFFFF"/>
              </a:solidFill>
              <a:latin typeface="Libre Baskerville" panose="02000000000000000000"/>
              <a:sym typeface="Libre Baskerville" panose="02000000000000000000"/>
            </a:endParaRPr>
          </a:p>
          <a:p>
            <a:pPr marL="0" marR="0" lvl="0" indent="0" algn="ctr" rtl="0">
              <a:lnSpc>
                <a:spcPct val="120000"/>
              </a:lnSpc>
              <a:spcBef>
                <a:spcPts val="0"/>
              </a:spcBef>
              <a:spcAft>
                <a:spcPts val="0"/>
              </a:spcAft>
              <a:buNone/>
            </a:pPr>
            <a:endParaRPr dirty="0"/>
          </a:p>
        </p:txBody>
      </p:sp>
      <p:sp>
        <p:nvSpPr>
          <p:cNvPr id="31" name="Google Shape;172;p18"/>
          <p:cNvSpPr txBox="1"/>
          <p:nvPr/>
        </p:nvSpPr>
        <p:spPr>
          <a:xfrm>
            <a:off x="1845885" y="1459414"/>
            <a:ext cx="3375854" cy="7358380"/>
          </a:xfrm>
          <a:prstGeom prst="rect">
            <a:avLst/>
          </a:prstGeom>
          <a:noFill/>
          <a:ln>
            <a:noFill/>
          </a:ln>
        </p:spPr>
        <p:txBody>
          <a:bodyPr spcFirstLastPara="1" wrap="square" lIns="0" tIns="0" rIns="0" bIns="0" anchor="t" anchorCtr="0">
            <a:spAutoFit/>
          </a:bodyPr>
          <a:lstStyle/>
          <a:p>
            <a:pPr marL="342900" lvl="0" indent="-342900">
              <a:lnSpc>
                <a:spcPct val="140000"/>
              </a:lnSpc>
              <a:buFont typeface="Arial" panose="020B0604020202020204" pitchFamily="34" charset="0"/>
              <a:buChar char="•"/>
            </a:pPr>
            <a:r>
              <a:rPr lang="vi-VN" sz="1800" dirty="0" err="1">
                <a:solidFill>
                  <a:schemeClr val="bg1"/>
                </a:solidFill>
              </a:rPr>
              <a:t>Đề</a:t>
            </a:r>
            <a:r>
              <a:rPr lang="vi-VN" sz="1800" dirty="0">
                <a:solidFill>
                  <a:schemeClr val="bg1"/>
                </a:solidFill>
              </a:rPr>
              <a:t> </a:t>
            </a:r>
            <a:r>
              <a:rPr lang="vi-VN" sz="1800" dirty="0" err="1">
                <a:solidFill>
                  <a:schemeClr val="bg1"/>
                </a:solidFill>
              </a:rPr>
              <a:t>cập</a:t>
            </a:r>
            <a:r>
              <a:rPr lang="vi-VN" sz="1800" dirty="0">
                <a:solidFill>
                  <a:schemeClr val="bg1"/>
                </a:solidFill>
              </a:rPr>
              <a:t> </a:t>
            </a:r>
            <a:r>
              <a:rPr lang="vi-VN" sz="1800" dirty="0" err="1">
                <a:solidFill>
                  <a:schemeClr val="bg1"/>
                </a:solidFill>
              </a:rPr>
              <a:t>đến</a:t>
            </a:r>
            <a:r>
              <a:rPr lang="vi-VN" sz="1800" dirty="0">
                <a:solidFill>
                  <a:schemeClr val="bg1"/>
                </a:solidFill>
              </a:rPr>
              <a:t> </a:t>
            </a:r>
            <a:r>
              <a:rPr lang="vi-VN" sz="1800" dirty="0" err="1">
                <a:solidFill>
                  <a:schemeClr val="bg1"/>
                </a:solidFill>
              </a:rPr>
              <a:t>các</a:t>
            </a:r>
            <a:r>
              <a:rPr lang="vi-VN" sz="1800" dirty="0">
                <a:solidFill>
                  <a:schemeClr val="bg1"/>
                </a:solidFill>
              </a:rPr>
              <a:t> </a:t>
            </a:r>
            <a:r>
              <a:rPr lang="vi-VN" sz="1800" dirty="0" err="1">
                <a:solidFill>
                  <a:schemeClr val="bg1"/>
                </a:solidFill>
              </a:rPr>
              <a:t>dịch</a:t>
            </a:r>
            <a:r>
              <a:rPr lang="vi-VN" sz="1800" dirty="0">
                <a:solidFill>
                  <a:schemeClr val="bg1"/>
                </a:solidFill>
              </a:rPr>
              <a:t> </a:t>
            </a:r>
            <a:r>
              <a:rPr lang="vi-VN" sz="1800" dirty="0" err="1">
                <a:solidFill>
                  <a:schemeClr val="bg1"/>
                </a:solidFill>
              </a:rPr>
              <a:t>vụ</a:t>
            </a:r>
            <a:r>
              <a:rPr lang="vi-VN" sz="1800" dirty="0">
                <a:solidFill>
                  <a:schemeClr val="bg1"/>
                </a:solidFill>
              </a:rPr>
              <a:t> </a:t>
            </a:r>
            <a:r>
              <a:rPr lang="vi-VN" sz="1800" dirty="0" err="1">
                <a:solidFill>
                  <a:schemeClr val="bg1"/>
                </a:solidFill>
              </a:rPr>
              <a:t>đám</a:t>
            </a:r>
            <a:r>
              <a:rPr lang="vi-VN" sz="1800" dirty="0">
                <a:solidFill>
                  <a:schemeClr val="bg1"/>
                </a:solidFill>
              </a:rPr>
              <a:t> mây (như </a:t>
            </a:r>
            <a:r>
              <a:rPr lang="vi-VN" sz="1800" dirty="0" err="1">
                <a:solidFill>
                  <a:schemeClr val="bg1"/>
                </a:solidFill>
              </a:rPr>
              <a:t>máy</a:t>
            </a:r>
            <a:r>
              <a:rPr lang="vi-VN" sz="1800" dirty="0">
                <a:solidFill>
                  <a:schemeClr val="bg1"/>
                </a:solidFill>
              </a:rPr>
              <a:t> </a:t>
            </a:r>
            <a:r>
              <a:rPr lang="vi-VN" sz="1800" dirty="0" err="1">
                <a:solidFill>
                  <a:schemeClr val="bg1"/>
                </a:solidFill>
              </a:rPr>
              <a:t>ảo</a:t>
            </a:r>
            <a:r>
              <a:rPr lang="vi-VN" sz="1800" dirty="0">
                <a:solidFill>
                  <a:schemeClr val="bg1"/>
                </a:solidFill>
              </a:rPr>
              <a:t>, lưu </a:t>
            </a:r>
            <a:r>
              <a:rPr lang="vi-VN" sz="1800" dirty="0" err="1">
                <a:solidFill>
                  <a:schemeClr val="bg1"/>
                </a:solidFill>
              </a:rPr>
              <a:t>trữ</a:t>
            </a:r>
            <a:r>
              <a:rPr lang="vi-VN" sz="1800" dirty="0">
                <a:solidFill>
                  <a:schemeClr val="bg1"/>
                </a:solidFill>
              </a:rPr>
              <a:t> </a:t>
            </a:r>
            <a:r>
              <a:rPr lang="vi-VN" sz="1800" dirty="0" err="1">
                <a:solidFill>
                  <a:schemeClr val="bg1"/>
                </a:solidFill>
              </a:rPr>
              <a:t>hoặc</a:t>
            </a:r>
            <a:r>
              <a:rPr lang="vi-VN" sz="1800" dirty="0">
                <a:solidFill>
                  <a:schemeClr val="bg1"/>
                </a:solidFill>
              </a:rPr>
              <a:t> </a:t>
            </a:r>
            <a:r>
              <a:rPr lang="vi-VN" sz="1800" dirty="0" err="1">
                <a:solidFill>
                  <a:schemeClr val="bg1"/>
                </a:solidFill>
              </a:rPr>
              <a:t>ứng</a:t>
            </a:r>
            <a:r>
              <a:rPr lang="vi-VN" sz="1800" dirty="0">
                <a:solidFill>
                  <a:schemeClr val="bg1"/>
                </a:solidFill>
              </a:rPr>
              <a:t> </a:t>
            </a:r>
            <a:r>
              <a:rPr lang="vi-VN" sz="1800" dirty="0" err="1">
                <a:solidFill>
                  <a:schemeClr val="bg1"/>
                </a:solidFill>
              </a:rPr>
              <a:t>dụng</a:t>
            </a:r>
            <a:r>
              <a:rPr lang="vi-VN" sz="1800" dirty="0">
                <a:solidFill>
                  <a:schemeClr val="bg1"/>
                </a:solidFill>
              </a:rPr>
              <a:t>) </a:t>
            </a:r>
            <a:r>
              <a:rPr lang="vi-VN" sz="1800" dirty="0" err="1">
                <a:solidFill>
                  <a:schemeClr val="bg1"/>
                </a:solidFill>
              </a:rPr>
              <a:t>được</a:t>
            </a:r>
            <a:r>
              <a:rPr lang="vi-VN" sz="1800" dirty="0">
                <a:solidFill>
                  <a:schemeClr val="bg1"/>
                </a:solidFill>
              </a:rPr>
              <a:t> cung </a:t>
            </a:r>
            <a:r>
              <a:rPr lang="vi-VN" sz="1800" dirty="0" err="1">
                <a:solidFill>
                  <a:schemeClr val="bg1"/>
                </a:solidFill>
              </a:rPr>
              <a:t>cấp</a:t>
            </a:r>
            <a:r>
              <a:rPr lang="vi-VN" sz="1800" dirty="0">
                <a:solidFill>
                  <a:schemeClr val="bg1"/>
                </a:solidFill>
              </a:rPr>
              <a:t> công khai </a:t>
            </a:r>
            <a:r>
              <a:rPr lang="vi-VN" sz="1800" dirty="0" err="1">
                <a:solidFill>
                  <a:schemeClr val="bg1"/>
                </a:solidFill>
              </a:rPr>
              <a:t>bởi</a:t>
            </a:r>
            <a:r>
              <a:rPr lang="vi-VN" sz="1800" dirty="0">
                <a:solidFill>
                  <a:schemeClr val="bg1"/>
                </a:solidFill>
              </a:rPr>
              <a:t> </a:t>
            </a:r>
            <a:r>
              <a:rPr lang="vi-VN" sz="1800" dirty="0" err="1">
                <a:solidFill>
                  <a:schemeClr val="bg1"/>
                </a:solidFill>
              </a:rPr>
              <a:t>nhà</a:t>
            </a:r>
            <a:r>
              <a:rPr lang="vi-VN" sz="1800" dirty="0">
                <a:solidFill>
                  <a:schemeClr val="bg1"/>
                </a:solidFill>
              </a:rPr>
              <a:t> cung </a:t>
            </a:r>
            <a:r>
              <a:rPr lang="vi-VN" sz="1800" dirty="0" err="1">
                <a:solidFill>
                  <a:schemeClr val="bg1"/>
                </a:solidFill>
              </a:rPr>
              <a:t>cấp</a:t>
            </a:r>
            <a:r>
              <a:rPr lang="vi-VN" sz="1800" dirty="0">
                <a:solidFill>
                  <a:schemeClr val="bg1"/>
                </a:solidFill>
              </a:rPr>
              <a:t> thương </a:t>
            </a:r>
            <a:r>
              <a:rPr lang="vi-VN" sz="1800" dirty="0" err="1">
                <a:solidFill>
                  <a:schemeClr val="bg1"/>
                </a:solidFill>
              </a:rPr>
              <a:t>mại</a:t>
            </a:r>
            <a:r>
              <a:rPr lang="vi-VN" sz="1800" dirty="0">
                <a:solidFill>
                  <a:schemeClr val="bg1"/>
                </a:solidFill>
              </a:rPr>
              <a:t> cho doanh </a:t>
            </a:r>
            <a:r>
              <a:rPr lang="vi-VN" sz="1800" dirty="0" err="1">
                <a:solidFill>
                  <a:schemeClr val="bg1"/>
                </a:solidFill>
              </a:rPr>
              <a:t>nghiệp</a:t>
            </a:r>
            <a:r>
              <a:rPr lang="vi-VN" sz="1800" dirty="0">
                <a:solidFill>
                  <a:schemeClr val="bg1"/>
                </a:solidFill>
              </a:rPr>
              <a:t> </a:t>
            </a:r>
            <a:r>
              <a:rPr lang="vi-VN" sz="1800" dirty="0" err="1">
                <a:solidFill>
                  <a:schemeClr val="bg1"/>
                </a:solidFill>
              </a:rPr>
              <a:t>và</a:t>
            </a:r>
            <a:r>
              <a:rPr lang="vi-VN" sz="1800" dirty="0">
                <a:solidFill>
                  <a:schemeClr val="bg1"/>
                </a:solidFill>
              </a:rPr>
              <a:t> </a:t>
            </a:r>
            <a:r>
              <a:rPr lang="vi-VN" sz="1800" dirty="0" err="1">
                <a:solidFill>
                  <a:schemeClr val="bg1"/>
                </a:solidFill>
              </a:rPr>
              <a:t>cá</a:t>
            </a:r>
            <a:r>
              <a:rPr lang="vi-VN" sz="1800" dirty="0">
                <a:solidFill>
                  <a:schemeClr val="bg1"/>
                </a:solidFill>
              </a:rPr>
              <a:t> nhân.</a:t>
            </a:r>
            <a:endParaRPr lang="vi-VN" sz="1800" dirty="0">
              <a:solidFill>
                <a:schemeClr val="bg1"/>
              </a:solidFill>
            </a:endParaRPr>
          </a:p>
          <a:p>
            <a:pPr marL="342900" lvl="0" indent="-342900">
              <a:lnSpc>
                <a:spcPct val="140000"/>
              </a:lnSpc>
              <a:buFont typeface="Arial" panose="020B0604020202020204" pitchFamily="34" charset="0"/>
              <a:buChar char="•"/>
            </a:pPr>
            <a:r>
              <a:rPr lang="vi-VN" sz="1800" dirty="0" err="1">
                <a:solidFill>
                  <a:schemeClr val="bg1"/>
                </a:solidFill>
              </a:rPr>
              <a:t>Tài</a:t>
            </a:r>
            <a:r>
              <a:rPr lang="vi-VN" sz="1800" dirty="0">
                <a:solidFill>
                  <a:schemeClr val="bg1"/>
                </a:solidFill>
              </a:rPr>
              <a:t> nguyên </a:t>
            </a:r>
            <a:r>
              <a:rPr lang="vi-VN" sz="1800" dirty="0" err="1">
                <a:solidFill>
                  <a:schemeClr val="bg1"/>
                </a:solidFill>
              </a:rPr>
              <a:t>đám</a:t>
            </a:r>
            <a:r>
              <a:rPr lang="vi-VN" sz="1800" dirty="0">
                <a:solidFill>
                  <a:schemeClr val="bg1"/>
                </a:solidFill>
              </a:rPr>
              <a:t> mây công </a:t>
            </a:r>
            <a:r>
              <a:rPr lang="vi-VN" sz="1800" dirty="0" err="1">
                <a:solidFill>
                  <a:schemeClr val="bg1"/>
                </a:solidFill>
              </a:rPr>
              <a:t>cộng</a:t>
            </a:r>
            <a:r>
              <a:rPr lang="vi-VN" sz="1800" dirty="0">
                <a:solidFill>
                  <a:schemeClr val="bg1"/>
                </a:solidFill>
              </a:rPr>
              <a:t> </a:t>
            </a:r>
            <a:r>
              <a:rPr lang="vi-VN" sz="1800" dirty="0" err="1">
                <a:solidFill>
                  <a:schemeClr val="bg1"/>
                </a:solidFill>
              </a:rPr>
              <a:t>được</a:t>
            </a:r>
            <a:r>
              <a:rPr lang="vi-VN" sz="1800" dirty="0">
                <a:solidFill>
                  <a:schemeClr val="bg1"/>
                </a:solidFill>
              </a:rPr>
              <a:t> lưu </a:t>
            </a:r>
            <a:r>
              <a:rPr lang="vi-VN" sz="1800" dirty="0" err="1">
                <a:solidFill>
                  <a:schemeClr val="bg1"/>
                </a:solidFill>
              </a:rPr>
              <a:t>trữ</a:t>
            </a:r>
            <a:r>
              <a:rPr lang="vi-VN" sz="1800" dirty="0">
                <a:solidFill>
                  <a:schemeClr val="bg1"/>
                </a:solidFill>
              </a:rPr>
              <a:t> trên </a:t>
            </a:r>
            <a:r>
              <a:rPr lang="vi-VN" sz="1800" dirty="0" err="1">
                <a:solidFill>
                  <a:schemeClr val="bg1"/>
                </a:solidFill>
              </a:rPr>
              <a:t>phần</a:t>
            </a:r>
            <a:r>
              <a:rPr lang="vi-VN" sz="1800" dirty="0">
                <a:solidFill>
                  <a:schemeClr val="bg1"/>
                </a:solidFill>
              </a:rPr>
              <a:t> </a:t>
            </a:r>
            <a:r>
              <a:rPr lang="vi-VN" sz="1800" dirty="0" err="1">
                <a:solidFill>
                  <a:schemeClr val="bg1"/>
                </a:solidFill>
              </a:rPr>
              <a:t>cứng</a:t>
            </a:r>
            <a:r>
              <a:rPr lang="vi-VN" sz="1800" dirty="0">
                <a:solidFill>
                  <a:schemeClr val="bg1"/>
                </a:solidFill>
              </a:rPr>
              <a:t> </a:t>
            </a:r>
            <a:r>
              <a:rPr lang="vi-VN" sz="1800" dirty="0" err="1">
                <a:solidFill>
                  <a:schemeClr val="bg1"/>
                </a:solidFill>
              </a:rPr>
              <a:t>của</a:t>
            </a:r>
            <a:r>
              <a:rPr lang="vi-VN" sz="1800" dirty="0">
                <a:solidFill>
                  <a:schemeClr val="bg1"/>
                </a:solidFill>
              </a:rPr>
              <a:t> </a:t>
            </a:r>
            <a:r>
              <a:rPr lang="vi-VN" sz="1800" dirty="0" err="1">
                <a:solidFill>
                  <a:schemeClr val="bg1"/>
                </a:solidFill>
              </a:rPr>
              <a:t>nhà</a:t>
            </a:r>
            <a:r>
              <a:rPr lang="vi-VN" sz="1800" dirty="0">
                <a:solidFill>
                  <a:schemeClr val="bg1"/>
                </a:solidFill>
              </a:rPr>
              <a:t> cung </a:t>
            </a:r>
            <a:r>
              <a:rPr lang="vi-VN" sz="1800" dirty="0" err="1">
                <a:solidFill>
                  <a:schemeClr val="bg1"/>
                </a:solidFill>
              </a:rPr>
              <a:t>cấp</a:t>
            </a:r>
            <a:r>
              <a:rPr lang="vi-VN" sz="1800" dirty="0">
                <a:solidFill>
                  <a:schemeClr val="bg1"/>
                </a:solidFill>
              </a:rPr>
              <a:t> thương </a:t>
            </a:r>
            <a:r>
              <a:rPr lang="vi-VN" sz="1800" dirty="0" err="1">
                <a:solidFill>
                  <a:schemeClr val="bg1"/>
                </a:solidFill>
              </a:rPr>
              <a:t>mại</a:t>
            </a:r>
            <a:endParaRPr lang="vi-VN" sz="1800" dirty="0">
              <a:solidFill>
                <a:schemeClr val="bg1"/>
              </a:solidFill>
            </a:endParaRPr>
          </a:p>
          <a:p>
            <a:pPr marL="342900" lvl="0" indent="-342900">
              <a:lnSpc>
                <a:spcPct val="140000"/>
              </a:lnSpc>
              <a:buFont typeface="Arial" panose="020B0604020202020204" pitchFamily="34" charset="0"/>
              <a:buChar char="•"/>
            </a:pPr>
            <a:r>
              <a:rPr lang="en-US" altLang="vi-VN" sz="1800" dirty="0">
                <a:solidFill>
                  <a:schemeClr val="bg1"/>
                </a:solidFill>
              </a:rPr>
              <a:t>K</a:t>
            </a:r>
            <a:r>
              <a:rPr lang="vi-VN" sz="1800" dirty="0">
                <a:solidFill>
                  <a:schemeClr val="bg1"/>
                </a:solidFill>
              </a:rPr>
              <a:t>hông </a:t>
            </a:r>
            <a:r>
              <a:rPr lang="vi-VN" sz="1800" dirty="0" err="1">
                <a:solidFill>
                  <a:schemeClr val="bg1"/>
                </a:solidFill>
              </a:rPr>
              <a:t>phải</a:t>
            </a:r>
            <a:r>
              <a:rPr lang="vi-VN" sz="1800" dirty="0">
                <a:solidFill>
                  <a:schemeClr val="bg1"/>
                </a:solidFill>
              </a:rPr>
              <a:t> </a:t>
            </a:r>
            <a:r>
              <a:rPr lang="vi-VN" sz="1800" dirty="0" err="1">
                <a:solidFill>
                  <a:schemeClr val="bg1"/>
                </a:solidFill>
              </a:rPr>
              <a:t>lúc</a:t>
            </a:r>
            <a:r>
              <a:rPr lang="vi-VN" sz="1800" dirty="0">
                <a:solidFill>
                  <a:schemeClr val="bg1"/>
                </a:solidFill>
              </a:rPr>
              <a:t> </a:t>
            </a:r>
            <a:r>
              <a:rPr lang="vi-VN" sz="1800" dirty="0" err="1">
                <a:solidFill>
                  <a:schemeClr val="bg1"/>
                </a:solidFill>
              </a:rPr>
              <a:t>nào</a:t>
            </a:r>
            <a:r>
              <a:rPr lang="vi-VN" sz="1800" dirty="0">
                <a:solidFill>
                  <a:schemeClr val="bg1"/>
                </a:solidFill>
              </a:rPr>
              <a:t> </a:t>
            </a:r>
            <a:r>
              <a:rPr lang="vi-VN" sz="1800" dirty="0" err="1">
                <a:solidFill>
                  <a:schemeClr val="bg1"/>
                </a:solidFill>
              </a:rPr>
              <a:t>cũng</a:t>
            </a:r>
            <a:r>
              <a:rPr lang="vi-VN" sz="1800" dirty="0">
                <a:solidFill>
                  <a:schemeClr val="bg1"/>
                </a:solidFill>
              </a:rPr>
              <a:t> </a:t>
            </a:r>
            <a:r>
              <a:rPr lang="vi-VN" sz="1800" dirty="0" err="1">
                <a:solidFill>
                  <a:schemeClr val="bg1"/>
                </a:solidFill>
              </a:rPr>
              <a:t>phù</a:t>
            </a:r>
            <a:r>
              <a:rPr lang="vi-VN" sz="1800" dirty="0">
                <a:solidFill>
                  <a:schemeClr val="bg1"/>
                </a:solidFill>
              </a:rPr>
              <a:t> </a:t>
            </a:r>
            <a:r>
              <a:rPr lang="vi-VN" sz="1800" dirty="0" err="1">
                <a:solidFill>
                  <a:schemeClr val="bg1"/>
                </a:solidFill>
              </a:rPr>
              <a:t>hợp</a:t>
            </a:r>
            <a:r>
              <a:rPr lang="vi-VN" sz="1800" dirty="0">
                <a:solidFill>
                  <a:schemeClr val="bg1"/>
                </a:solidFill>
              </a:rPr>
              <a:t> </a:t>
            </a:r>
            <a:r>
              <a:rPr lang="vi-VN" sz="1800" dirty="0" err="1">
                <a:solidFill>
                  <a:schemeClr val="bg1"/>
                </a:solidFill>
              </a:rPr>
              <a:t>với</a:t>
            </a:r>
            <a:r>
              <a:rPr lang="vi-VN" sz="1800" dirty="0">
                <a:solidFill>
                  <a:schemeClr val="bg1"/>
                </a:solidFill>
              </a:rPr>
              <a:t> </a:t>
            </a:r>
            <a:r>
              <a:rPr lang="vi-VN" sz="1800" dirty="0" err="1">
                <a:solidFill>
                  <a:schemeClr val="bg1"/>
                </a:solidFill>
              </a:rPr>
              <a:t>các</a:t>
            </a:r>
            <a:r>
              <a:rPr lang="vi-VN" sz="1800" dirty="0">
                <a:solidFill>
                  <a:schemeClr val="bg1"/>
                </a:solidFill>
              </a:rPr>
              <a:t> </a:t>
            </a:r>
            <a:r>
              <a:rPr lang="vi-VN" sz="1800" dirty="0" err="1">
                <a:solidFill>
                  <a:schemeClr val="bg1"/>
                </a:solidFill>
              </a:rPr>
              <a:t>tổ</a:t>
            </a:r>
            <a:r>
              <a:rPr lang="vi-VN" sz="1800" dirty="0">
                <a:solidFill>
                  <a:schemeClr val="bg1"/>
                </a:solidFill>
              </a:rPr>
              <a:t> </a:t>
            </a:r>
            <a:r>
              <a:rPr lang="vi-VN" sz="1800" dirty="0" err="1">
                <a:solidFill>
                  <a:schemeClr val="bg1"/>
                </a:solidFill>
              </a:rPr>
              <a:t>chức</a:t>
            </a:r>
            <a:r>
              <a:rPr lang="vi-VN" sz="1800" dirty="0">
                <a:solidFill>
                  <a:schemeClr val="bg1"/>
                </a:solidFill>
              </a:rPr>
              <a:t> trong </a:t>
            </a:r>
            <a:r>
              <a:rPr lang="vi-VN" sz="1800" dirty="0" err="1">
                <a:solidFill>
                  <a:schemeClr val="bg1"/>
                </a:solidFill>
              </a:rPr>
              <a:t>các</a:t>
            </a:r>
            <a:r>
              <a:rPr lang="vi-VN" sz="1800" dirty="0">
                <a:solidFill>
                  <a:schemeClr val="bg1"/>
                </a:solidFill>
              </a:rPr>
              <a:t> </a:t>
            </a:r>
            <a:r>
              <a:rPr lang="vi-VN" sz="1800" dirty="0" err="1">
                <a:solidFill>
                  <a:schemeClr val="bg1"/>
                </a:solidFill>
              </a:rPr>
              <a:t>ngành</a:t>
            </a:r>
            <a:r>
              <a:rPr lang="vi-VN" sz="1800" dirty="0">
                <a:solidFill>
                  <a:schemeClr val="bg1"/>
                </a:solidFill>
              </a:rPr>
              <a:t> </a:t>
            </a:r>
            <a:r>
              <a:rPr lang="vi-VN" sz="1800" dirty="0" err="1">
                <a:solidFill>
                  <a:schemeClr val="bg1"/>
                </a:solidFill>
              </a:rPr>
              <a:t>có</a:t>
            </a:r>
            <a:r>
              <a:rPr lang="vi-VN" sz="1800" dirty="0">
                <a:solidFill>
                  <a:schemeClr val="bg1"/>
                </a:solidFill>
              </a:rPr>
              <a:t> quy </a:t>
            </a:r>
            <a:r>
              <a:rPr lang="vi-VN" sz="1800" dirty="0" err="1">
                <a:solidFill>
                  <a:schemeClr val="bg1"/>
                </a:solidFill>
              </a:rPr>
              <a:t>định</a:t>
            </a:r>
            <a:r>
              <a:rPr lang="vi-VN" sz="1800" dirty="0">
                <a:solidFill>
                  <a:schemeClr val="bg1"/>
                </a:solidFill>
              </a:rPr>
              <a:t> cao, </a:t>
            </a:r>
            <a:r>
              <a:rPr lang="vi-VN" sz="1800" dirty="0" err="1">
                <a:solidFill>
                  <a:schemeClr val="bg1"/>
                </a:solidFill>
              </a:rPr>
              <a:t>chẳng</a:t>
            </a:r>
            <a:r>
              <a:rPr lang="vi-VN" sz="1800" dirty="0">
                <a:solidFill>
                  <a:schemeClr val="bg1"/>
                </a:solidFill>
              </a:rPr>
              <a:t> </a:t>
            </a:r>
            <a:r>
              <a:rPr lang="vi-VN" sz="1800" dirty="0" err="1">
                <a:solidFill>
                  <a:schemeClr val="bg1"/>
                </a:solidFill>
              </a:rPr>
              <a:t>hạn</a:t>
            </a:r>
            <a:r>
              <a:rPr lang="vi-VN" sz="1800" dirty="0">
                <a:solidFill>
                  <a:schemeClr val="bg1"/>
                </a:solidFill>
              </a:rPr>
              <a:t> như chăm </a:t>
            </a:r>
            <a:r>
              <a:rPr lang="vi-VN" sz="1800" dirty="0" err="1">
                <a:solidFill>
                  <a:schemeClr val="bg1"/>
                </a:solidFill>
              </a:rPr>
              <a:t>sóc</a:t>
            </a:r>
            <a:r>
              <a:rPr lang="vi-VN" sz="1800" dirty="0">
                <a:solidFill>
                  <a:schemeClr val="bg1"/>
                </a:solidFill>
              </a:rPr>
              <a:t> </a:t>
            </a:r>
            <a:r>
              <a:rPr lang="vi-VN" sz="1800" dirty="0" err="1">
                <a:solidFill>
                  <a:schemeClr val="bg1"/>
                </a:solidFill>
              </a:rPr>
              <a:t>sức</a:t>
            </a:r>
            <a:r>
              <a:rPr lang="vi-VN" sz="1800" dirty="0">
                <a:solidFill>
                  <a:schemeClr val="bg1"/>
                </a:solidFill>
              </a:rPr>
              <a:t> </a:t>
            </a:r>
            <a:r>
              <a:rPr lang="vi-VN" sz="1800" dirty="0" err="1">
                <a:solidFill>
                  <a:schemeClr val="bg1"/>
                </a:solidFill>
              </a:rPr>
              <a:t>khỏe</a:t>
            </a:r>
            <a:r>
              <a:rPr lang="vi-VN" sz="1800" dirty="0">
                <a:solidFill>
                  <a:schemeClr val="bg1"/>
                </a:solidFill>
              </a:rPr>
              <a:t> </a:t>
            </a:r>
            <a:r>
              <a:rPr lang="vi-VN" sz="1800" dirty="0" err="1">
                <a:solidFill>
                  <a:schemeClr val="bg1"/>
                </a:solidFill>
              </a:rPr>
              <a:t>hoặc</a:t>
            </a:r>
            <a:r>
              <a:rPr lang="vi-VN" sz="1800" dirty="0">
                <a:solidFill>
                  <a:schemeClr val="bg1"/>
                </a:solidFill>
              </a:rPr>
              <a:t> </a:t>
            </a:r>
            <a:r>
              <a:rPr lang="vi-VN" sz="1800" dirty="0" err="1">
                <a:solidFill>
                  <a:schemeClr val="bg1"/>
                </a:solidFill>
              </a:rPr>
              <a:t>tài</a:t>
            </a:r>
            <a:r>
              <a:rPr lang="vi-VN" sz="1800" dirty="0">
                <a:solidFill>
                  <a:schemeClr val="bg1"/>
                </a:solidFill>
              </a:rPr>
              <a:t> </a:t>
            </a:r>
            <a:r>
              <a:rPr lang="vi-VN" sz="1800" dirty="0" err="1">
                <a:solidFill>
                  <a:schemeClr val="bg1"/>
                </a:solidFill>
              </a:rPr>
              <a:t>chính</a:t>
            </a:r>
            <a:r>
              <a:rPr lang="vi-VN" sz="1800" dirty="0">
                <a:solidFill>
                  <a:schemeClr val="bg1"/>
                </a:solidFill>
              </a:rPr>
              <a:t>, </a:t>
            </a:r>
            <a:r>
              <a:rPr lang="vi-VN" sz="1800" dirty="0" err="1">
                <a:solidFill>
                  <a:schemeClr val="bg1"/>
                </a:solidFill>
              </a:rPr>
              <a:t>vì</a:t>
            </a:r>
            <a:r>
              <a:rPr lang="vi-VN" sz="1800" dirty="0">
                <a:solidFill>
                  <a:schemeClr val="bg1"/>
                </a:solidFill>
              </a:rPr>
              <a:t> môi </a:t>
            </a:r>
            <a:r>
              <a:rPr lang="vi-VN" sz="1800" dirty="0" err="1">
                <a:solidFill>
                  <a:schemeClr val="bg1"/>
                </a:solidFill>
              </a:rPr>
              <a:t>trường</a:t>
            </a:r>
            <a:r>
              <a:rPr lang="vi-VN" sz="1800" dirty="0">
                <a:solidFill>
                  <a:schemeClr val="bg1"/>
                </a:solidFill>
              </a:rPr>
              <a:t> </a:t>
            </a:r>
            <a:r>
              <a:rPr lang="vi-VN" sz="1800" dirty="0" err="1">
                <a:solidFill>
                  <a:schemeClr val="bg1"/>
                </a:solidFill>
              </a:rPr>
              <a:t>đám</a:t>
            </a:r>
            <a:r>
              <a:rPr lang="vi-VN" sz="1800" dirty="0">
                <a:solidFill>
                  <a:schemeClr val="bg1"/>
                </a:solidFill>
              </a:rPr>
              <a:t> mây công </a:t>
            </a:r>
            <a:r>
              <a:rPr lang="vi-VN" sz="1800" dirty="0" err="1">
                <a:solidFill>
                  <a:schemeClr val="bg1"/>
                </a:solidFill>
              </a:rPr>
              <a:t>cộng</a:t>
            </a:r>
            <a:r>
              <a:rPr lang="vi-VN" sz="1800" dirty="0">
                <a:solidFill>
                  <a:schemeClr val="bg1"/>
                </a:solidFill>
              </a:rPr>
              <a:t> </a:t>
            </a:r>
            <a:r>
              <a:rPr lang="vi-VN" sz="1800" dirty="0" err="1">
                <a:solidFill>
                  <a:schemeClr val="bg1"/>
                </a:solidFill>
              </a:rPr>
              <a:t>có</a:t>
            </a:r>
            <a:r>
              <a:rPr lang="vi-VN" sz="1800" dirty="0">
                <a:solidFill>
                  <a:schemeClr val="bg1"/>
                </a:solidFill>
              </a:rPr>
              <a:t> </a:t>
            </a:r>
            <a:r>
              <a:rPr lang="vi-VN" sz="1800" dirty="0" err="1">
                <a:solidFill>
                  <a:schemeClr val="bg1"/>
                </a:solidFill>
              </a:rPr>
              <a:t>thể</a:t>
            </a:r>
            <a:r>
              <a:rPr lang="vi-VN" sz="1800" dirty="0">
                <a:solidFill>
                  <a:schemeClr val="bg1"/>
                </a:solidFill>
              </a:rPr>
              <a:t> không tuân </a:t>
            </a:r>
            <a:r>
              <a:rPr lang="vi-VN" sz="1800" dirty="0" err="1">
                <a:solidFill>
                  <a:schemeClr val="bg1"/>
                </a:solidFill>
              </a:rPr>
              <a:t>thủ</a:t>
            </a:r>
            <a:r>
              <a:rPr lang="vi-VN" sz="1800" dirty="0">
                <a:solidFill>
                  <a:schemeClr val="bg1"/>
                </a:solidFill>
              </a:rPr>
              <a:t> </a:t>
            </a:r>
            <a:r>
              <a:rPr lang="vi-VN" sz="1800" dirty="0" err="1">
                <a:solidFill>
                  <a:schemeClr val="bg1"/>
                </a:solidFill>
              </a:rPr>
              <a:t>các</a:t>
            </a:r>
            <a:r>
              <a:rPr lang="vi-VN" sz="1800" dirty="0">
                <a:solidFill>
                  <a:schemeClr val="bg1"/>
                </a:solidFill>
              </a:rPr>
              <a:t> quy </a:t>
            </a:r>
            <a:r>
              <a:rPr lang="vi-VN" sz="1800" dirty="0" err="1">
                <a:solidFill>
                  <a:schemeClr val="bg1"/>
                </a:solidFill>
              </a:rPr>
              <a:t>định</a:t>
            </a:r>
            <a:r>
              <a:rPr lang="vi-VN" sz="1800" dirty="0">
                <a:solidFill>
                  <a:schemeClr val="bg1"/>
                </a:solidFill>
              </a:rPr>
              <a:t> </a:t>
            </a:r>
            <a:r>
              <a:rPr lang="vi-VN" sz="1800" dirty="0" err="1">
                <a:solidFill>
                  <a:schemeClr val="bg1"/>
                </a:solidFill>
              </a:rPr>
              <a:t>của</a:t>
            </a:r>
            <a:r>
              <a:rPr lang="vi-VN" sz="1800" dirty="0">
                <a:solidFill>
                  <a:schemeClr val="bg1"/>
                </a:solidFill>
              </a:rPr>
              <a:t> </a:t>
            </a:r>
            <a:r>
              <a:rPr lang="vi-VN" sz="1800" dirty="0" err="1">
                <a:solidFill>
                  <a:schemeClr val="bg1"/>
                </a:solidFill>
              </a:rPr>
              <a:t>ngành</a:t>
            </a:r>
            <a:r>
              <a:rPr lang="vi-VN" sz="1800" dirty="0">
                <a:solidFill>
                  <a:schemeClr val="bg1"/>
                </a:solidFill>
              </a:rPr>
              <a:t> </a:t>
            </a:r>
            <a:r>
              <a:rPr lang="vi-VN" sz="1800" dirty="0" err="1">
                <a:solidFill>
                  <a:schemeClr val="bg1"/>
                </a:solidFill>
              </a:rPr>
              <a:t>về</a:t>
            </a:r>
            <a:r>
              <a:rPr lang="vi-VN" sz="1800" dirty="0">
                <a:solidFill>
                  <a:schemeClr val="bg1"/>
                </a:solidFill>
              </a:rPr>
              <a:t> </a:t>
            </a:r>
            <a:r>
              <a:rPr lang="vi-VN" sz="1800" dirty="0" err="1">
                <a:solidFill>
                  <a:schemeClr val="bg1"/>
                </a:solidFill>
              </a:rPr>
              <a:t>dữ</a:t>
            </a:r>
            <a:r>
              <a:rPr lang="vi-VN" sz="1800" dirty="0">
                <a:solidFill>
                  <a:schemeClr val="bg1"/>
                </a:solidFill>
              </a:rPr>
              <a:t> </a:t>
            </a:r>
            <a:r>
              <a:rPr lang="vi-VN" sz="1800" dirty="0" err="1">
                <a:solidFill>
                  <a:schemeClr val="bg1"/>
                </a:solidFill>
              </a:rPr>
              <a:t>liệu</a:t>
            </a:r>
            <a:r>
              <a:rPr lang="vi-VN" sz="1800" dirty="0">
                <a:solidFill>
                  <a:schemeClr val="bg1"/>
                </a:solidFill>
              </a:rPr>
              <a:t> </a:t>
            </a:r>
            <a:r>
              <a:rPr lang="vi-VN" sz="1800" dirty="0" err="1">
                <a:solidFill>
                  <a:schemeClr val="bg1"/>
                </a:solidFill>
              </a:rPr>
              <a:t>khách</a:t>
            </a:r>
            <a:r>
              <a:rPr lang="vi-VN" sz="1800" dirty="0">
                <a:solidFill>
                  <a:schemeClr val="bg1"/>
                </a:solidFill>
              </a:rPr>
              <a:t> </a:t>
            </a:r>
            <a:r>
              <a:rPr lang="vi-VN" sz="1800" dirty="0" err="1">
                <a:solidFill>
                  <a:schemeClr val="bg1"/>
                </a:solidFill>
              </a:rPr>
              <a:t>hàng</a:t>
            </a:r>
            <a:endParaRPr sz="1800" dirty="0">
              <a:solidFill>
                <a:schemeClr val="bg1"/>
              </a:solidFill>
            </a:endParaRPr>
          </a:p>
        </p:txBody>
      </p:sp>
      <p:sp>
        <p:nvSpPr>
          <p:cNvPr id="32" name="Google Shape;172;p18"/>
          <p:cNvSpPr txBox="1"/>
          <p:nvPr/>
        </p:nvSpPr>
        <p:spPr>
          <a:xfrm>
            <a:off x="6764607" y="1529973"/>
            <a:ext cx="3375854" cy="5318125"/>
          </a:xfrm>
          <a:prstGeom prst="rect">
            <a:avLst/>
          </a:prstGeom>
          <a:noFill/>
          <a:ln>
            <a:noFill/>
          </a:ln>
        </p:spPr>
        <p:txBody>
          <a:bodyPr spcFirstLastPara="1" wrap="square" lIns="0" tIns="0" rIns="0" bIns="0" anchor="t" anchorCtr="0">
            <a:spAutoFit/>
          </a:bodyPr>
          <a:lstStyle/>
          <a:p>
            <a:pPr marL="342900" lvl="0" indent="-342900">
              <a:lnSpc>
                <a:spcPct val="140000"/>
              </a:lnSpc>
              <a:buFont typeface="Arial" panose="020B0604020202020204" pitchFamily="34" charset="0"/>
              <a:buChar char="•"/>
            </a:pPr>
            <a:r>
              <a:rPr lang="vi-VN" sz="1900" dirty="0" err="1">
                <a:solidFill>
                  <a:schemeClr val="bg1"/>
                </a:solidFill>
              </a:rPr>
              <a:t>Đề</a:t>
            </a:r>
            <a:r>
              <a:rPr lang="vi-VN" sz="1900" dirty="0">
                <a:solidFill>
                  <a:schemeClr val="bg1"/>
                </a:solidFill>
              </a:rPr>
              <a:t> </a:t>
            </a:r>
            <a:r>
              <a:rPr lang="vi-VN" sz="1900" dirty="0" err="1">
                <a:solidFill>
                  <a:schemeClr val="bg1"/>
                </a:solidFill>
              </a:rPr>
              <a:t>cập</a:t>
            </a:r>
            <a:r>
              <a:rPr lang="vi-VN" sz="1900" dirty="0">
                <a:solidFill>
                  <a:schemeClr val="bg1"/>
                </a:solidFill>
              </a:rPr>
              <a:t> </a:t>
            </a:r>
            <a:r>
              <a:rPr lang="vi-VN" sz="1900" dirty="0" err="1">
                <a:solidFill>
                  <a:schemeClr val="bg1"/>
                </a:solidFill>
              </a:rPr>
              <a:t>đến</a:t>
            </a:r>
            <a:r>
              <a:rPr lang="vi-VN" sz="1900" dirty="0">
                <a:solidFill>
                  <a:schemeClr val="bg1"/>
                </a:solidFill>
              </a:rPr>
              <a:t> </a:t>
            </a:r>
            <a:r>
              <a:rPr lang="vi-VN" sz="1900" dirty="0" err="1">
                <a:solidFill>
                  <a:schemeClr val="bg1"/>
                </a:solidFill>
              </a:rPr>
              <a:t>các</a:t>
            </a:r>
            <a:r>
              <a:rPr lang="vi-VN" sz="1900" dirty="0">
                <a:solidFill>
                  <a:schemeClr val="bg1"/>
                </a:solidFill>
              </a:rPr>
              <a:t> </a:t>
            </a:r>
            <a:r>
              <a:rPr lang="vi-VN" sz="1900" dirty="0" err="1">
                <a:solidFill>
                  <a:schemeClr val="bg1"/>
                </a:solidFill>
              </a:rPr>
              <a:t>dịch</a:t>
            </a:r>
            <a:r>
              <a:rPr lang="vi-VN" sz="1900" dirty="0">
                <a:solidFill>
                  <a:schemeClr val="bg1"/>
                </a:solidFill>
              </a:rPr>
              <a:t> </a:t>
            </a:r>
            <a:r>
              <a:rPr lang="vi-VN" sz="1900" dirty="0" err="1">
                <a:solidFill>
                  <a:schemeClr val="bg1"/>
                </a:solidFill>
              </a:rPr>
              <a:t>vụ</a:t>
            </a:r>
            <a:r>
              <a:rPr lang="vi-VN" sz="1900" dirty="0">
                <a:solidFill>
                  <a:schemeClr val="bg1"/>
                </a:solidFill>
              </a:rPr>
              <a:t> </a:t>
            </a:r>
            <a:r>
              <a:rPr lang="vi-VN" sz="1900" dirty="0" err="1">
                <a:solidFill>
                  <a:schemeClr val="bg1"/>
                </a:solidFill>
              </a:rPr>
              <a:t>đám</a:t>
            </a:r>
            <a:r>
              <a:rPr lang="vi-VN" sz="1900" dirty="0">
                <a:solidFill>
                  <a:schemeClr val="bg1"/>
                </a:solidFill>
              </a:rPr>
              <a:t> mây </a:t>
            </a:r>
            <a:r>
              <a:rPr lang="vi-VN" sz="1900" dirty="0" err="1">
                <a:solidFill>
                  <a:schemeClr val="bg1"/>
                </a:solidFill>
              </a:rPr>
              <a:t>được</a:t>
            </a:r>
            <a:r>
              <a:rPr lang="vi-VN" sz="1900" dirty="0">
                <a:solidFill>
                  <a:schemeClr val="bg1"/>
                </a:solidFill>
              </a:rPr>
              <a:t> </a:t>
            </a:r>
            <a:r>
              <a:rPr lang="vi-VN" sz="1900" dirty="0" err="1">
                <a:solidFill>
                  <a:schemeClr val="bg1"/>
                </a:solidFill>
              </a:rPr>
              <a:t>sở</a:t>
            </a:r>
            <a:r>
              <a:rPr lang="vi-VN" sz="1900" dirty="0">
                <a:solidFill>
                  <a:schemeClr val="bg1"/>
                </a:solidFill>
              </a:rPr>
              <a:t> </a:t>
            </a:r>
            <a:r>
              <a:rPr lang="vi-VN" sz="1900" dirty="0" err="1">
                <a:solidFill>
                  <a:schemeClr val="bg1"/>
                </a:solidFill>
              </a:rPr>
              <a:t>hữu</a:t>
            </a:r>
            <a:r>
              <a:rPr lang="vi-VN" sz="1900" dirty="0">
                <a:solidFill>
                  <a:schemeClr val="bg1"/>
                </a:solidFill>
              </a:rPr>
              <a:t> </a:t>
            </a:r>
            <a:r>
              <a:rPr lang="vi-VN" sz="1900" dirty="0" err="1">
                <a:solidFill>
                  <a:schemeClr val="bg1"/>
                </a:solidFill>
              </a:rPr>
              <a:t>và</a:t>
            </a:r>
            <a:r>
              <a:rPr lang="vi-VN" sz="1900" dirty="0">
                <a:solidFill>
                  <a:schemeClr val="bg1"/>
                </a:solidFill>
              </a:rPr>
              <a:t> </a:t>
            </a:r>
            <a:r>
              <a:rPr lang="vi-VN" sz="1900" dirty="0" err="1">
                <a:solidFill>
                  <a:schemeClr val="bg1"/>
                </a:solidFill>
              </a:rPr>
              <a:t>quản</a:t>
            </a:r>
            <a:r>
              <a:rPr lang="vi-VN" sz="1900" dirty="0">
                <a:solidFill>
                  <a:schemeClr val="bg1"/>
                </a:solidFill>
              </a:rPr>
              <a:t> </a:t>
            </a:r>
            <a:r>
              <a:rPr lang="vi-VN" sz="1900" dirty="0" err="1">
                <a:solidFill>
                  <a:schemeClr val="bg1"/>
                </a:solidFill>
              </a:rPr>
              <a:t>lý</a:t>
            </a:r>
            <a:r>
              <a:rPr lang="vi-VN" sz="1900" dirty="0">
                <a:solidFill>
                  <a:schemeClr val="bg1"/>
                </a:solidFill>
              </a:rPr>
              <a:t> </a:t>
            </a:r>
            <a:r>
              <a:rPr lang="vi-VN" sz="1900" dirty="0" err="1">
                <a:solidFill>
                  <a:schemeClr val="bg1"/>
                </a:solidFill>
              </a:rPr>
              <a:t>bởi</a:t>
            </a:r>
            <a:r>
              <a:rPr lang="vi-VN" sz="1900" dirty="0">
                <a:solidFill>
                  <a:schemeClr val="bg1"/>
                </a:solidFill>
              </a:rPr>
              <a:t> </a:t>
            </a:r>
            <a:r>
              <a:rPr lang="vi-VN" sz="1900" dirty="0" err="1">
                <a:solidFill>
                  <a:schemeClr val="bg1"/>
                </a:solidFill>
              </a:rPr>
              <a:t>tổ</a:t>
            </a:r>
            <a:r>
              <a:rPr lang="vi-VN" sz="1900" dirty="0">
                <a:solidFill>
                  <a:schemeClr val="bg1"/>
                </a:solidFill>
              </a:rPr>
              <a:t> </a:t>
            </a:r>
            <a:r>
              <a:rPr lang="vi-VN" sz="1900" dirty="0" err="1">
                <a:solidFill>
                  <a:schemeClr val="bg1"/>
                </a:solidFill>
              </a:rPr>
              <a:t>chức</a:t>
            </a:r>
            <a:r>
              <a:rPr lang="vi-VN" sz="1900" dirty="0">
                <a:solidFill>
                  <a:schemeClr val="bg1"/>
                </a:solidFill>
              </a:rPr>
              <a:t> </a:t>
            </a:r>
            <a:r>
              <a:rPr lang="vi-VN" sz="1900" dirty="0" err="1">
                <a:solidFill>
                  <a:schemeClr val="bg1"/>
                </a:solidFill>
              </a:rPr>
              <a:t>sử</a:t>
            </a:r>
            <a:r>
              <a:rPr lang="vi-VN" sz="1900" dirty="0">
                <a:solidFill>
                  <a:schemeClr val="bg1"/>
                </a:solidFill>
              </a:rPr>
              <a:t> </a:t>
            </a:r>
            <a:r>
              <a:rPr lang="vi-VN" sz="1900" dirty="0" err="1">
                <a:solidFill>
                  <a:schemeClr val="bg1"/>
                </a:solidFill>
              </a:rPr>
              <a:t>dụng</a:t>
            </a:r>
            <a:r>
              <a:rPr lang="vi-VN" sz="1900" dirty="0">
                <a:solidFill>
                  <a:schemeClr val="bg1"/>
                </a:solidFill>
              </a:rPr>
              <a:t> </a:t>
            </a:r>
            <a:r>
              <a:rPr lang="vi-VN" sz="1900" dirty="0" err="1">
                <a:solidFill>
                  <a:schemeClr val="bg1"/>
                </a:solidFill>
              </a:rPr>
              <a:t>chúng</a:t>
            </a:r>
            <a:r>
              <a:rPr lang="vi-VN" sz="1900" dirty="0">
                <a:solidFill>
                  <a:schemeClr val="bg1"/>
                </a:solidFill>
              </a:rPr>
              <a:t> </a:t>
            </a:r>
            <a:r>
              <a:rPr lang="vi-VN" sz="1900" dirty="0" err="1">
                <a:solidFill>
                  <a:schemeClr val="bg1"/>
                </a:solidFill>
              </a:rPr>
              <a:t>và</a:t>
            </a:r>
            <a:r>
              <a:rPr lang="vi-VN" sz="1900" dirty="0">
                <a:solidFill>
                  <a:schemeClr val="bg1"/>
                </a:solidFill>
              </a:rPr>
              <a:t> </a:t>
            </a:r>
            <a:r>
              <a:rPr lang="vi-VN" sz="1900" dirty="0" err="1">
                <a:solidFill>
                  <a:schemeClr val="bg1"/>
                </a:solidFill>
              </a:rPr>
              <a:t>chỉ</a:t>
            </a:r>
            <a:r>
              <a:rPr lang="vi-VN" sz="1900" dirty="0">
                <a:solidFill>
                  <a:schemeClr val="bg1"/>
                </a:solidFill>
              </a:rPr>
              <a:t> </a:t>
            </a:r>
            <a:r>
              <a:rPr lang="vi-VN" sz="1900" dirty="0" err="1">
                <a:solidFill>
                  <a:schemeClr val="bg1"/>
                </a:solidFill>
              </a:rPr>
              <a:t>dành</a:t>
            </a:r>
            <a:r>
              <a:rPr lang="vi-VN" sz="1900" dirty="0">
                <a:solidFill>
                  <a:schemeClr val="bg1"/>
                </a:solidFill>
              </a:rPr>
              <a:t> cho nhân viên </a:t>
            </a:r>
            <a:r>
              <a:rPr lang="vi-VN" sz="1900" dirty="0" err="1">
                <a:solidFill>
                  <a:schemeClr val="bg1"/>
                </a:solidFill>
              </a:rPr>
              <a:t>và</a:t>
            </a:r>
            <a:r>
              <a:rPr lang="vi-VN" sz="1900" dirty="0">
                <a:solidFill>
                  <a:schemeClr val="bg1"/>
                </a:solidFill>
              </a:rPr>
              <a:t> </a:t>
            </a:r>
            <a:r>
              <a:rPr lang="vi-VN" sz="1900" dirty="0" err="1">
                <a:solidFill>
                  <a:schemeClr val="bg1"/>
                </a:solidFill>
              </a:rPr>
              <a:t>khách</a:t>
            </a:r>
            <a:r>
              <a:rPr lang="vi-VN" sz="1900" dirty="0">
                <a:solidFill>
                  <a:schemeClr val="bg1"/>
                </a:solidFill>
              </a:rPr>
              <a:t> </a:t>
            </a:r>
            <a:r>
              <a:rPr lang="vi-VN" sz="1900" dirty="0" err="1">
                <a:solidFill>
                  <a:schemeClr val="bg1"/>
                </a:solidFill>
              </a:rPr>
              <a:t>hàng</a:t>
            </a:r>
            <a:r>
              <a:rPr lang="vi-VN" sz="1900" dirty="0">
                <a:solidFill>
                  <a:schemeClr val="bg1"/>
                </a:solidFill>
              </a:rPr>
              <a:t> </a:t>
            </a:r>
            <a:r>
              <a:rPr lang="vi-VN" sz="1900" dirty="0" err="1">
                <a:solidFill>
                  <a:schemeClr val="bg1"/>
                </a:solidFill>
              </a:rPr>
              <a:t>của</a:t>
            </a:r>
            <a:r>
              <a:rPr lang="vi-VN" sz="1900" dirty="0">
                <a:solidFill>
                  <a:schemeClr val="bg1"/>
                </a:solidFill>
              </a:rPr>
              <a:t> </a:t>
            </a:r>
            <a:r>
              <a:rPr lang="vi-VN" sz="1900" dirty="0" err="1">
                <a:solidFill>
                  <a:schemeClr val="bg1"/>
                </a:solidFill>
              </a:rPr>
              <a:t>tổ</a:t>
            </a:r>
            <a:r>
              <a:rPr lang="vi-VN" sz="1900" dirty="0">
                <a:solidFill>
                  <a:schemeClr val="bg1"/>
                </a:solidFill>
              </a:rPr>
              <a:t> </a:t>
            </a:r>
            <a:r>
              <a:rPr lang="vi-VN" sz="1900" dirty="0" err="1">
                <a:solidFill>
                  <a:schemeClr val="bg1"/>
                </a:solidFill>
              </a:rPr>
              <a:t>chức</a:t>
            </a:r>
            <a:r>
              <a:rPr lang="vi-VN" sz="1900" dirty="0">
                <a:solidFill>
                  <a:schemeClr val="bg1"/>
                </a:solidFill>
              </a:rPr>
              <a:t>.</a:t>
            </a:r>
            <a:endParaRPr lang="vi-VN" sz="1900" dirty="0">
              <a:solidFill>
                <a:schemeClr val="bg1"/>
              </a:solidFill>
            </a:endParaRPr>
          </a:p>
          <a:p>
            <a:pPr marL="342900" lvl="0" indent="-342900">
              <a:lnSpc>
                <a:spcPct val="140000"/>
              </a:lnSpc>
              <a:buFont typeface="Arial" panose="020B0604020202020204" pitchFamily="34" charset="0"/>
              <a:buChar char="•"/>
            </a:pPr>
            <a:r>
              <a:rPr lang="vi-VN" sz="1900" dirty="0">
                <a:solidFill>
                  <a:schemeClr val="bg1"/>
                </a:solidFill>
              </a:rPr>
              <a:t>Môi </a:t>
            </a:r>
            <a:r>
              <a:rPr lang="vi-VN" sz="1900" dirty="0" err="1">
                <a:solidFill>
                  <a:schemeClr val="bg1"/>
                </a:solidFill>
              </a:rPr>
              <a:t>trường</a:t>
            </a:r>
            <a:r>
              <a:rPr lang="vi-VN" sz="1900" dirty="0">
                <a:solidFill>
                  <a:schemeClr val="bg1"/>
                </a:solidFill>
              </a:rPr>
              <a:t> </a:t>
            </a:r>
            <a:r>
              <a:rPr lang="vi-VN" sz="1900" dirty="0" err="1">
                <a:solidFill>
                  <a:schemeClr val="bg1"/>
                </a:solidFill>
              </a:rPr>
              <a:t>đám</a:t>
            </a:r>
            <a:r>
              <a:rPr lang="vi-VN" sz="1900" dirty="0">
                <a:solidFill>
                  <a:schemeClr val="bg1"/>
                </a:solidFill>
              </a:rPr>
              <a:t> mây riêng đôi khi </a:t>
            </a:r>
            <a:r>
              <a:rPr lang="vi-VN" sz="1900" dirty="0" err="1">
                <a:solidFill>
                  <a:schemeClr val="bg1"/>
                </a:solidFill>
              </a:rPr>
              <a:t>được</a:t>
            </a:r>
            <a:r>
              <a:rPr lang="vi-VN" sz="1900" dirty="0">
                <a:solidFill>
                  <a:schemeClr val="bg1"/>
                </a:solidFill>
              </a:rPr>
              <a:t> coi </a:t>
            </a:r>
            <a:r>
              <a:rPr lang="vi-VN" sz="1900" dirty="0" err="1">
                <a:solidFill>
                  <a:schemeClr val="bg1"/>
                </a:solidFill>
              </a:rPr>
              <a:t>là</a:t>
            </a:r>
            <a:r>
              <a:rPr lang="vi-VN" sz="1900" dirty="0">
                <a:solidFill>
                  <a:schemeClr val="bg1"/>
                </a:solidFill>
              </a:rPr>
              <a:t> an </a:t>
            </a:r>
            <a:r>
              <a:rPr lang="vi-VN" sz="1900" dirty="0" err="1">
                <a:solidFill>
                  <a:schemeClr val="bg1"/>
                </a:solidFill>
              </a:rPr>
              <a:t>toàn</a:t>
            </a:r>
            <a:r>
              <a:rPr lang="vi-VN" sz="1900" dirty="0">
                <a:solidFill>
                  <a:schemeClr val="bg1"/>
                </a:solidFill>
              </a:rPr>
              <a:t> hơn </a:t>
            </a:r>
            <a:r>
              <a:rPr lang="vi-VN" sz="1900" dirty="0" err="1">
                <a:solidFill>
                  <a:schemeClr val="bg1"/>
                </a:solidFill>
              </a:rPr>
              <a:t>đám</a:t>
            </a:r>
            <a:r>
              <a:rPr lang="vi-VN" sz="1900" dirty="0">
                <a:solidFill>
                  <a:schemeClr val="bg1"/>
                </a:solidFill>
              </a:rPr>
              <a:t> mây công </a:t>
            </a:r>
            <a:r>
              <a:rPr lang="vi-VN" sz="1900" dirty="0" err="1">
                <a:solidFill>
                  <a:schemeClr val="bg1"/>
                </a:solidFill>
              </a:rPr>
              <a:t>cộng</a:t>
            </a:r>
            <a:r>
              <a:rPr lang="vi-VN" sz="1900" dirty="0">
                <a:solidFill>
                  <a:schemeClr val="bg1"/>
                </a:solidFill>
              </a:rPr>
              <a:t> </a:t>
            </a:r>
            <a:r>
              <a:rPr lang="vi-VN" sz="1900" dirty="0" err="1">
                <a:solidFill>
                  <a:schemeClr val="bg1"/>
                </a:solidFill>
              </a:rPr>
              <a:t>vì</a:t>
            </a:r>
            <a:r>
              <a:rPr lang="vi-VN" sz="1900" dirty="0">
                <a:solidFill>
                  <a:schemeClr val="bg1"/>
                </a:solidFill>
              </a:rPr>
              <a:t> </a:t>
            </a:r>
            <a:r>
              <a:rPr lang="vi-VN" sz="1900" dirty="0" err="1">
                <a:solidFill>
                  <a:schemeClr val="bg1"/>
                </a:solidFill>
              </a:rPr>
              <a:t>chúng</a:t>
            </a:r>
            <a:r>
              <a:rPr lang="vi-VN" sz="1900" dirty="0">
                <a:solidFill>
                  <a:schemeClr val="bg1"/>
                </a:solidFill>
              </a:rPr>
              <a:t> </a:t>
            </a:r>
            <a:r>
              <a:rPr lang="vi-VN" sz="1900" dirty="0" err="1">
                <a:solidFill>
                  <a:schemeClr val="bg1"/>
                </a:solidFill>
              </a:rPr>
              <a:t>được</a:t>
            </a:r>
            <a:r>
              <a:rPr lang="vi-VN" sz="1900" dirty="0">
                <a:solidFill>
                  <a:schemeClr val="bg1"/>
                </a:solidFill>
              </a:rPr>
              <a:t> truy </a:t>
            </a:r>
            <a:r>
              <a:rPr lang="vi-VN" sz="1900" dirty="0" err="1">
                <a:solidFill>
                  <a:schemeClr val="bg1"/>
                </a:solidFill>
              </a:rPr>
              <a:t>cập</a:t>
            </a:r>
            <a:r>
              <a:rPr lang="vi-VN" sz="1900" dirty="0">
                <a:solidFill>
                  <a:schemeClr val="bg1"/>
                </a:solidFill>
              </a:rPr>
              <a:t> qua </a:t>
            </a:r>
            <a:r>
              <a:rPr lang="vi-VN" sz="1900" dirty="0" err="1">
                <a:solidFill>
                  <a:schemeClr val="bg1"/>
                </a:solidFill>
              </a:rPr>
              <a:t>mạng</a:t>
            </a:r>
            <a:r>
              <a:rPr lang="vi-VN" sz="1900" dirty="0">
                <a:solidFill>
                  <a:schemeClr val="bg1"/>
                </a:solidFill>
              </a:rPr>
              <a:t> riêng </a:t>
            </a:r>
            <a:r>
              <a:rPr lang="vi-VN" sz="1900" dirty="0" err="1">
                <a:solidFill>
                  <a:schemeClr val="bg1"/>
                </a:solidFill>
              </a:rPr>
              <a:t>và</a:t>
            </a:r>
            <a:r>
              <a:rPr lang="vi-VN" sz="1900" dirty="0">
                <a:solidFill>
                  <a:schemeClr val="bg1"/>
                </a:solidFill>
              </a:rPr>
              <a:t> cho </a:t>
            </a:r>
            <a:r>
              <a:rPr lang="vi-VN" sz="1900" dirty="0" err="1">
                <a:solidFill>
                  <a:schemeClr val="bg1"/>
                </a:solidFill>
              </a:rPr>
              <a:t>phép</a:t>
            </a:r>
            <a:r>
              <a:rPr lang="vi-VN" sz="1900" dirty="0">
                <a:solidFill>
                  <a:schemeClr val="bg1"/>
                </a:solidFill>
              </a:rPr>
              <a:t> </a:t>
            </a:r>
            <a:r>
              <a:rPr lang="vi-VN" sz="1900" dirty="0" err="1">
                <a:solidFill>
                  <a:schemeClr val="bg1"/>
                </a:solidFill>
              </a:rPr>
              <a:t>tổ</a:t>
            </a:r>
            <a:r>
              <a:rPr lang="vi-VN" sz="1900" dirty="0">
                <a:solidFill>
                  <a:schemeClr val="bg1"/>
                </a:solidFill>
              </a:rPr>
              <a:t> </a:t>
            </a:r>
            <a:r>
              <a:rPr lang="vi-VN" sz="1900" dirty="0" err="1">
                <a:solidFill>
                  <a:schemeClr val="bg1"/>
                </a:solidFill>
              </a:rPr>
              <a:t>chức</a:t>
            </a:r>
            <a:r>
              <a:rPr lang="vi-VN" sz="1900" dirty="0">
                <a:solidFill>
                  <a:schemeClr val="bg1"/>
                </a:solidFill>
              </a:rPr>
              <a:t> </a:t>
            </a:r>
            <a:r>
              <a:rPr lang="vi-VN" sz="1900" dirty="0" err="1">
                <a:solidFill>
                  <a:schemeClr val="bg1"/>
                </a:solidFill>
              </a:rPr>
              <a:t>giám</a:t>
            </a:r>
            <a:r>
              <a:rPr lang="vi-VN" sz="1900" dirty="0">
                <a:solidFill>
                  <a:schemeClr val="bg1"/>
                </a:solidFill>
              </a:rPr>
              <a:t> </a:t>
            </a:r>
            <a:r>
              <a:rPr lang="vi-VN" sz="1900" dirty="0" err="1">
                <a:solidFill>
                  <a:schemeClr val="bg1"/>
                </a:solidFill>
              </a:rPr>
              <a:t>sát</a:t>
            </a:r>
            <a:r>
              <a:rPr lang="vi-VN" sz="1900" dirty="0">
                <a:solidFill>
                  <a:schemeClr val="bg1"/>
                </a:solidFill>
              </a:rPr>
              <a:t> </a:t>
            </a:r>
            <a:r>
              <a:rPr lang="vi-VN" sz="1900" dirty="0" err="1">
                <a:solidFill>
                  <a:schemeClr val="bg1"/>
                </a:solidFill>
              </a:rPr>
              <a:t>trực</a:t>
            </a:r>
            <a:r>
              <a:rPr lang="vi-VN" sz="1900" dirty="0">
                <a:solidFill>
                  <a:schemeClr val="bg1"/>
                </a:solidFill>
              </a:rPr>
              <a:t> </a:t>
            </a:r>
            <a:r>
              <a:rPr lang="vi-VN" sz="1900" dirty="0" err="1">
                <a:solidFill>
                  <a:schemeClr val="bg1"/>
                </a:solidFill>
              </a:rPr>
              <a:t>tiếp</a:t>
            </a:r>
            <a:r>
              <a:rPr lang="vi-VN" sz="1900" dirty="0">
                <a:solidFill>
                  <a:schemeClr val="bg1"/>
                </a:solidFill>
              </a:rPr>
              <a:t> </a:t>
            </a:r>
            <a:r>
              <a:rPr lang="vi-VN" sz="1900" dirty="0" err="1">
                <a:solidFill>
                  <a:schemeClr val="bg1"/>
                </a:solidFill>
              </a:rPr>
              <a:t>bảo</a:t>
            </a:r>
            <a:r>
              <a:rPr lang="vi-VN" sz="1900" dirty="0">
                <a:solidFill>
                  <a:schemeClr val="bg1"/>
                </a:solidFill>
              </a:rPr>
              <a:t> </a:t>
            </a:r>
            <a:r>
              <a:rPr lang="vi-VN" sz="1900" dirty="0" err="1">
                <a:solidFill>
                  <a:schemeClr val="bg1"/>
                </a:solidFill>
              </a:rPr>
              <a:t>mật</a:t>
            </a:r>
            <a:r>
              <a:rPr lang="vi-VN" sz="1900" dirty="0">
                <a:solidFill>
                  <a:schemeClr val="bg1"/>
                </a:solidFill>
              </a:rPr>
              <a:t> </a:t>
            </a:r>
            <a:r>
              <a:rPr lang="vi-VN" sz="1900" dirty="0" err="1">
                <a:solidFill>
                  <a:schemeClr val="bg1"/>
                </a:solidFill>
              </a:rPr>
              <a:t>đám</a:t>
            </a:r>
            <a:r>
              <a:rPr lang="vi-VN" sz="1900" dirty="0">
                <a:solidFill>
                  <a:schemeClr val="bg1"/>
                </a:solidFill>
              </a:rPr>
              <a:t> mây </a:t>
            </a:r>
            <a:r>
              <a:rPr lang="vi-VN" sz="1900" dirty="0" err="1">
                <a:solidFill>
                  <a:schemeClr val="bg1"/>
                </a:solidFill>
              </a:rPr>
              <a:t>của</a:t>
            </a:r>
            <a:r>
              <a:rPr lang="vi-VN" sz="1900" dirty="0">
                <a:solidFill>
                  <a:schemeClr val="bg1"/>
                </a:solidFill>
              </a:rPr>
              <a:t> </a:t>
            </a:r>
            <a:r>
              <a:rPr lang="vi-VN" sz="1900" dirty="0" err="1">
                <a:solidFill>
                  <a:schemeClr val="bg1"/>
                </a:solidFill>
              </a:rPr>
              <a:t>họ</a:t>
            </a:r>
            <a:r>
              <a:rPr lang="vi-VN" sz="1900" dirty="0">
                <a:solidFill>
                  <a:schemeClr val="bg1"/>
                </a:solidFill>
              </a:rPr>
              <a:t>. </a:t>
            </a:r>
            <a:endParaRPr sz="1900" dirty="0">
              <a:solidFill>
                <a:schemeClr val="bg1"/>
              </a:solidFill>
            </a:endParaRPr>
          </a:p>
        </p:txBody>
      </p:sp>
      <p:sp>
        <p:nvSpPr>
          <p:cNvPr id="34" name="Google Shape;172;p18"/>
          <p:cNvSpPr txBox="1"/>
          <p:nvPr/>
        </p:nvSpPr>
        <p:spPr>
          <a:xfrm>
            <a:off x="11784404" y="1723069"/>
            <a:ext cx="3375854" cy="4924425"/>
          </a:xfrm>
          <a:prstGeom prst="rect">
            <a:avLst/>
          </a:prstGeom>
          <a:noFill/>
          <a:ln>
            <a:noFill/>
          </a:ln>
        </p:spPr>
        <p:txBody>
          <a:bodyPr spcFirstLastPara="1" wrap="square" lIns="0" tIns="0" rIns="0" bIns="0" anchor="t" anchorCtr="0">
            <a:spAutoFit/>
          </a:bodyPr>
          <a:lstStyle/>
          <a:p>
            <a:pPr marL="342900" indent="-342900">
              <a:buFont typeface="Arial" panose="020B0604020202020204" pitchFamily="34" charset="0"/>
              <a:buChar char="•"/>
            </a:pPr>
            <a:r>
              <a:rPr lang="vi-VN" sz="2000" dirty="0" err="1">
                <a:solidFill>
                  <a:schemeClr val="bg1"/>
                </a:solidFill>
              </a:rPr>
              <a:t>Nhiều</a:t>
            </a:r>
            <a:r>
              <a:rPr lang="vi-VN" sz="2000" dirty="0">
                <a:solidFill>
                  <a:schemeClr val="bg1"/>
                </a:solidFill>
              </a:rPr>
              <a:t> </a:t>
            </a:r>
            <a:r>
              <a:rPr lang="vi-VN" sz="2000" dirty="0" err="1">
                <a:solidFill>
                  <a:schemeClr val="bg1"/>
                </a:solidFill>
              </a:rPr>
              <a:t>tổ</a:t>
            </a:r>
            <a:r>
              <a:rPr lang="vi-VN" sz="2000" dirty="0">
                <a:solidFill>
                  <a:schemeClr val="bg1"/>
                </a:solidFill>
              </a:rPr>
              <a:t> </a:t>
            </a:r>
            <a:r>
              <a:rPr lang="vi-VN" sz="2000" dirty="0" err="1">
                <a:solidFill>
                  <a:schemeClr val="bg1"/>
                </a:solidFill>
              </a:rPr>
              <a:t>chức</a:t>
            </a:r>
            <a:r>
              <a:rPr lang="vi-VN" sz="2000" dirty="0">
                <a:solidFill>
                  <a:schemeClr val="bg1"/>
                </a:solidFill>
              </a:rPr>
              <a:t> </a:t>
            </a:r>
            <a:r>
              <a:rPr lang="vi-VN" sz="2000" dirty="0" err="1">
                <a:solidFill>
                  <a:schemeClr val="bg1"/>
                </a:solidFill>
              </a:rPr>
              <a:t>sử</a:t>
            </a:r>
            <a:r>
              <a:rPr lang="vi-VN" sz="2000" dirty="0">
                <a:solidFill>
                  <a:schemeClr val="bg1"/>
                </a:solidFill>
              </a:rPr>
              <a:t> </a:t>
            </a:r>
            <a:r>
              <a:rPr lang="vi-VN" sz="2000" dirty="0" err="1">
                <a:solidFill>
                  <a:schemeClr val="bg1"/>
                </a:solidFill>
              </a:rPr>
              <a:t>dụng</a:t>
            </a:r>
            <a:r>
              <a:rPr lang="vi-VN" sz="2000" dirty="0">
                <a:solidFill>
                  <a:schemeClr val="bg1"/>
                </a:solidFill>
              </a:rPr>
              <a:t> môi </a:t>
            </a:r>
            <a:r>
              <a:rPr lang="vi-VN" sz="2000" dirty="0" err="1">
                <a:solidFill>
                  <a:schemeClr val="bg1"/>
                </a:solidFill>
              </a:rPr>
              <a:t>trường</a:t>
            </a:r>
            <a:r>
              <a:rPr lang="vi-VN" sz="2000" dirty="0">
                <a:solidFill>
                  <a:schemeClr val="bg1"/>
                </a:solidFill>
              </a:rPr>
              <a:t> </a:t>
            </a:r>
            <a:r>
              <a:rPr lang="vi-VN" sz="2000" dirty="0" err="1">
                <a:solidFill>
                  <a:schemeClr val="bg1"/>
                </a:solidFill>
              </a:rPr>
              <a:t>đám</a:t>
            </a:r>
            <a:r>
              <a:rPr lang="vi-VN" sz="2000" dirty="0">
                <a:solidFill>
                  <a:schemeClr val="bg1"/>
                </a:solidFill>
              </a:rPr>
              <a:t> mây lai </a:t>
            </a:r>
            <a:r>
              <a:rPr lang="vi-VN" sz="2000" dirty="0" err="1">
                <a:solidFill>
                  <a:schemeClr val="bg1"/>
                </a:solidFill>
              </a:rPr>
              <a:t>kết</a:t>
            </a:r>
            <a:r>
              <a:rPr lang="vi-VN" sz="2000" dirty="0">
                <a:solidFill>
                  <a:schemeClr val="bg1"/>
                </a:solidFill>
              </a:rPr>
              <a:t> </a:t>
            </a:r>
            <a:r>
              <a:rPr lang="vi-VN" sz="2000" dirty="0" err="1">
                <a:solidFill>
                  <a:schemeClr val="bg1"/>
                </a:solidFill>
              </a:rPr>
              <a:t>hợp</a:t>
            </a:r>
            <a:r>
              <a:rPr lang="vi-VN" sz="2000" dirty="0">
                <a:solidFill>
                  <a:schemeClr val="bg1"/>
                </a:solidFill>
              </a:rPr>
              <a:t> </a:t>
            </a:r>
            <a:r>
              <a:rPr lang="vi-VN" sz="2000" dirty="0" err="1">
                <a:solidFill>
                  <a:schemeClr val="bg1"/>
                </a:solidFill>
              </a:rPr>
              <a:t>tài</a:t>
            </a:r>
            <a:r>
              <a:rPr lang="vi-VN" sz="2000" dirty="0">
                <a:solidFill>
                  <a:schemeClr val="bg1"/>
                </a:solidFill>
              </a:rPr>
              <a:t> nguyên </a:t>
            </a:r>
            <a:r>
              <a:rPr lang="vi-VN" sz="2000" dirty="0" err="1">
                <a:solidFill>
                  <a:schemeClr val="bg1"/>
                </a:solidFill>
              </a:rPr>
              <a:t>đám</a:t>
            </a:r>
            <a:r>
              <a:rPr lang="vi-VN" sz="2000" dirty="0">
                <a:solidFill>
                  <a:schemeClr val="bg1"/>
                </a:solidFill>
              </a:rPr>
              <a:t> mây công </a:t>
            </a:r>
            <a:r>
              <a:rPr lang="vi-VN" sz="2000" dirty="0" err="1">
                <a:solidFill>
                  <a:schemeClr val="bg1"/>
                </a:solidFill>
              </a:rPr>
              <a:t>cộng</a:t>
            </a:r>
            <a:r>
              <a:rPr lang="vi-VN" sz="2000" dirty="0">
                <a:solidFill>
                  <a:schemeClr val="bg1"/>
                </a:solidFill>
              </a:rPr>
              <a:t> </a:t>
            </a:r>
            <a:r>
              <a:rPr lang="vi-VN" sz="2000" dirty="0" err="1">
                <a:solidFill>
                  <a:schemeClr val="bg1"/>
                </a:solidFill>
              </a:rPr>
              <a:t>và</a:t>
            </a:r>
            <a:r>
              <a:rPr lang="vi-VN" sz="2000" dirty="0">
                <a:solidFill>
                  <a:schemeClr val="bg1"/>
                </a:solidFill>
              </a:rPr>
              <a:t> riêng tư </a:t>
            </a:r>
            <a:r>
              <a:rPr lang="vi-VN" sz="2000" dirty="0" err="1">
                <a:solidFill>
                  <a:schemeClr val="bg1"/>
                </a:solidFill>
              </a:rPr>
              <a:t>để</a:t>
            </a:r>
            <a:r>
              <a:rPr lang="vi-VN" sz="2000" dirty="0">
                <a:solidFill>
                  <a:schemeClr val="bg1"/>
                </a:solidFill>
              </a:rPr>
              <a:t> </a:t>
            </a:r>
            <a:r>
              <a:rPr lang="vi-VN" sz="2000" dirty="0" err="1">
                <a:solidFill>
                  <a:schemeClr val="bg1"/>
                </a:solidFill>
              </a:rPr>
              <a:t>hỗ</a:t>
            </a:r>
            <a:r>
              <a:rPr lang="vi-VN" sz="2000" dirty="0">
                <a:solidFill>
                  <a:schemeClr val="bg1"/>
                </a:solidFill>
              </a:rPr>
              <a:t> </a:t>
            </a:r>
            <a:r>
              <a:rPr lang="vi-VN" sz="2000" dirty="0" err="1">
                <a:solidFill>
                  <a:schemeClr val="bg1"/>
                </a:solidFill>
              </a:rPr>
              <a:t>trợ</a:t>
            </a:r>
            <a:r>
              <a:rPr lang="vi-VN" sz="2000" dirty="0">
                <a:solidFill>
                  <a:schemeClr val="bg1"/>
                </a:solidFill>
              </a:rPr>
              <a:t> nhu </a:t>
            </a:r>
            <a:r>
              <a:rPr lang="vi-VN" sz="2000" dirty="0" err="1">
                <a:solidFill>
                  <a:schemeClr val="bg1"/>
                </a:solidFill>
              </a:rPr>
              <a:t>cầu</a:t>
            </a:r>
            <a:r>
              <a:rPr lang="vi-VN" sz="2000" dirty="0">
                <a:solidFill>
                  <a:schemeClr val="bg1"/>
                </a:solidFill>
              </a:rPr>
              <a:t> </a:t>
            </a:r>
            <a:r>
              <a:rPr lang="vi-VN" sz="2000" dirty="0" err="1">
                <a:solidFill>
                  <a:schemeClr val="bg1"/>
                </a:solidFill>
              </a:rPr>
              <a:t>điện</a:t>
            </a:r>
            <a:r>
              <a:rPr lang="vi-VN" sz="2000" dirty="0">
                <a:solidFill>
                  <a:schemeClr val="bg1"/>
                </a:solidFill>
              </a:rPr>
              <a:t> </a:t>
            </a:r>
            <a:r>
              <a:rPr lang="vi-VN" sz="2000" dirty="0" err="1">
                <a:solidFill>
                  <a:schemeClr val="bg1"/>
                </a:solidFill>
              </a:rPr>
              <a:t>toán</a:t>
            </a:r>
            <a:r>
              <a:rPr lang="vi-VN" sz="2000" dirty="0">
                <a:solidFill>
                  <a:schemeClr val="bg1"/>
                </a:solidFill>
              </a:rPr>
              <a:t> </a:t>
            </a:r>
            <a:r>
              <a:rPr lang="vi-VN" sz="2000" dirty="0" err="1">
                <a:solidFill>
                  <a:schemeClr val="bg1"/>
                </a:solidFill>
              </a:rPr>
              <a:t>của</a:t>
            </a:r>
            <a:r>
              <a:rPr lang="vi-VN" sz="2000" dirty="0">
                <a:solidFill>
                  <a:schemeClr val="bg1"/>
                </a:solidFill>
              </a:rPr>
              <a:t> </a:t>
            </a:r>
            <a:r>
              <a:rPr lang="vi-VN" sz="2000" dirty="0" err="1">
                <a:solidFill>
                  <a:schemeClr val="bg1"/>
                </a:solidFill>
              </a:rPr>
              <a:t>tổ</a:t>
            </a:r>
            <a:r>
              <a:rPr lang="vi-VN" sz="2000" dirty="0">
                <a:solidFill>
                  <a:schemeClr val="bg1"/>
                </a:solidFill>
              </a:rPr>
              <a:t> </a:t>
            </a:r>
            <a:r>
              <a:rPr lang="vi-VN" sz="2000" dirty="0" err="1">
                <a:solidFill>
                  <a:schemeClr val="bg1"/>
                </a:solidFill>
              </a:rPr>
              <a:t>chức</a:t>
            </a:r>
            <a:r>
              <a:rPr lang="vi-VN" sz="2000" dirty="0">
                <a:solidFill>
                  <a:schemeClr val="bg1"/>
                </a:solidFill>
              </a:rPr>
              <a:t> trong khi </a:t>
            </a:r>
            <a:r>
              <a:rPr lang="vi-VN" sz="2000" dirty="0" err="1">
                <a:solidFill>
                  <a:schemeClr val="bg1"/>
                </a:solidFill>
              </a:rPr>
              <a:t>vẫn</a:t>
            </a:r>
            <a:r>
              <a:rPr lang="vi-VN" sz="2000" dirty="0">
                <a:solidFill>
                  <a:schemeClr val="bg1"/>
                </a:solidFill>
              </a:rPr>
              <a:t> duy </a:t>
            </a:r>
            <a:r>
              <a:rPr lang="vi-VN" sz="2000" dirty="0" err="1">
                <a:solidFill>
                  <a:schemeClr val="bg1"/>
                </a:solidFill>
              </a:rPr>
              <a:t>trì</a:t>
            </a:r>
            <a:r>
              <a:rPr lang="vi-VN" sz="2000" dirty="0">
                <a:solidFill>
                  <a:schemeClr val="bg1"/>
                </a:solidFill>
              </a:rPr>
              <a:t> tuân </a:t>
            </a:r>
            <a:r>
              <a:rPr lang="vi-VN" sz="2000" dirty="0" err="1">
                <a:solidFill>
                  <a:schemeClr val="bg1"/>
                </a:solidFill>
              </a:rPr>
              <a:t>thủ</a:t>
            </a:r>
            <a:r>
              <a:rPr lang="vi-VN" sz="2000" dirty="0">
                <a:solidFill>
                  <a:schemeClr val="bg1"/>
                </a:solidFill>
              </a:rPr>
              <a:t> quy </a:t>
            </a:r>
            <a:r>
              <a:rPr lang="vi-VN" sz="2000" dirty="0" err="1">
                <a:solidFill>
                  <a:schemeClr val="bg1"/>
                </a:solidFill>
              </a:rPr>
              <a:t>định</a:t>
            </a:r>
            <a:r>
              <a:rPr lang="vi-VN" sz="2000" dirty="0">
                <a:solidFill>
                  <a:schemeClr val="bg1"/>
                </a:solidFill>
              </a:rPr>
              <a:t> </a:t>
            </a:r>
            <a:r>
              <a:rPr lang="vi-VN" sz="2000" dirty="0" err="1">
                <a:solidFill>
                  <a:schemeClr val="bg1"/>
                </a:solidFill>
              </a:rPr>
              <a:t>của</a:t>
            </a:r>
            <a:r>
              <a:rPr lang="vi-VN" sz="2000" dirty="0">
                <a:solidFill>
                  <a:schemeClr val="bg1"/>
                </a:solidFill>
              </a:rPr>
              <a:t> </a:t>
            </a:r>
            <a:r>
              <a:rPr lang="vi-VN" sz="2000" dirty="0" err="1">
                <a:solidFill>
                  <a:schemeClr val="bg1"/>
                </a:solidFill>
              </a:rPr>
              <a:t>ngành</a:t>
            </a:r>
            <a:r>
              <a:rPr lang="vi-VN" sz="2000" dirty="0">
                <a:solidFill>
                  <a:schemeClr val="bg1"/>
                </a:solidFill>
              </a:rPr>
              <a:t>. Môi </a:t>
            </a:r>
            <a:r>
              <a:rPr lang="vi-VN" sz="2000" dirty="0" err="1">
                <a:solidFill>
                  <a:schemeClr val="bg1"/>
                </a:solidFill>
              </a:rPr>
              <a:t>trường</a:t>
            </a:r>
            <a:r>
              <a:rPr lang="vi-VN" sz="2000" dirty="0">
                <a:solidFill>
                  <a:schemeClr val="bg1"/>
                </a:solidFill>
              </a:rPr>
              <a:t> </a:t>
            </a:r>
            <a:r>
              <a:rPr lang="vi-VN" sz="2000" dirty="0" err="1">
                <a:solidFill>
                  <a:schemeClr val="bg1"/>
                </a:solidFill>
              </a:rPr>
              <a:t>đám</a:t>
            </a:r>
            <a:r>
              <a:rPr lang="vi-VN" sz="2000" dirty="0">
                <a:solidFill>
                  <a:schemeClr val="bg1"/>
                </a:solidFill>
              </a:rPr>
              <a:t> mây đa </a:t>
            </a:r>
            <a:r>
              <a:rPr lang="vi-VN" sz="2000" dirty="0" err="1">
                <a:solidFill>
                  <a:schemeClr val="bg1"/>
                </a:solidFill>
              </a:rPr>
              <a:t>đám</a:t>
            </a:r>
            <a:r>
              <a:rPr lang="vi-VN" sz="2000" dirty="0">
                <a:solidFill>
                  <a:schemeClr val="bg1"/>
                </a:solidFill>
              </a:rPr>
              <a:t> mây </a:t>
            </a:r>
            <a:r>
              <a:rPr lang="vi-VN" sz="2000" dirty="0" err="1">
                <a:solidFill>
                  <a:schemeClr val="bg1"/>
                </a:solidFill>
              </a:rPr>
              <a:t>cũng</a:t>
            </a:r>
            <a:r>
              <a:rPr lang="vi-VN" sz="2000" dirty="0">
                <a:solidFill>
                  <a:schemeClr val="bg1"/>
                </a:solidFill>
              </a:rPr>
              <a:t> </a:t>
            </a:r>
            <a:r>
              <a:rPr lang="vi-VN" sz="2000" dirty="0" err="1">
                <a:solidFill>
                  <a:schemeClr val="bg1"/>
                </a:solidFill>
              </a:rPr>
              <a:t>phổ</a:t>
            </a:r>
            <a:r>
              <a:rPr lang="vi-VN" sz="2000" dirty="0">
                <a:solidFill>
                  <a:schemeClr val="bg1"/>
                </a:solidFill>
              </a:rPr>
              <a:t> </a:t>
            </a:r>
            <a:r>
              <a:rPr lang="vi-VN" sz="2000" dirty="0" err="1">
                <a:solidFill>
                  <a:schemeClr val="bg1"/>
                </a:solidFill>
              </a:rPr>
              <a:t>biến</a:t>
            </a:r>
            <a:r>
              <a:rPr lang="vi-VN" sz="2000" dirty="0">
                <a:solidFill>
                  <a:schemeClr val="bg1"/>
                </a:solidFill>
              </a:rPr>
              <a:t>, bao </a:t>
            </a:r>
            <a:r>
              <a:rPr lang="vi-VN" sz="2000" dirty="0" err="1">
                <a:solidFill>
                  <a:schemeClr val="bg1"/>
                </a:solidFill>
              </a:rPr>
              <a:t>gồm</a:t>
            </a:r>
            <a:r>
              <a:rPr lang="vi-VN" sz="2000" dirty="0">
                <a:solidFill>
                  <a:schemeClr val="bg1"/>
                </a:solidFill>
              </a:rPr>
              <a:t> </a:t>
            </a:r>
            <a:r>
              <a:rPr lang="vi-VN" sz="2000" dirty="0" err="1">
                <a:solidFill>
                  <a:schemeClr val="bg1"/>
                </a:solidFill>
              </a:rPr>
              <a:t>việc</a:t>
            </a:r>
            <a:r>
              <a:rPr lang="vi-VN" sz="2000" dirty="0">
                <a:solidFill>
                  <a:schemeClr val="bg1"/>
                </a:solidFill>
              </a:rPr>
              <a:t> </a:t>
            </a:r>
            <a:r>
              <a:rPr lang="vi-VN" sz="2000" dirty="0" err="1">
                <a:solidFill>
                  <a:schemeClr val="bg1"/>
                </a:solidFill>
              </a:rPr>
              <a:t>sử</a:t>
            </a:r>
            <a:r>
              <a:rPr lang="vi-VN" sz="2000" dirty="0">
                <a:solidFill>
                  <a:schemeClr val="bg1"/>
                </a:solidFill>
              </a:rPr>
              <a:t> </a:t>
            </a:r>
            <a:r>
              <a:rPr lang="vi-VN" sz="2000" dirty="0" err="1">
                <a:solidFill>
                  <a:schemeClr val="bg1"/>
                </a:solidFill>
              </a:rPr>
              <a:t>dụng</a:t>
            </a:r>
            <a:r>
              <a:rPr lang="vi-VN" sz="2000" dirty="0">
                <a:solidFill>
                  <a:schemeClr val="bg1"/>
                </a:solidFill>
              </a:rPr>
              <a:t> </a:t>
            </a:r>
            <a:r>
              <a:rPr lang="vi-VN" sz="2000" dirty="0" err="1">
                <a:solidFill>
                  <a:schemeClr val="bg1"/>
                </a:solidFill>
              </a:rPr>
              <a:t>nhiều</a:t>
            </a:r>
            <a:r>
              <a:rPr lang="vi-VN" sz="2000" dirty="0">
                <a:solidFill>
                  <a:schemeClr val="bg1"/>
                </a:solidFill>
              </a:rPr>
              <a:t> </a:t>
            </a:r>
            <a:r>
              <a:rPr lang="vi-VN" sz="2000" dirty="0" err="1">
                <a:solidFill>
                  <a:schemeClr val="bg1"/>
                </a:solidFill>
              </a:rPr>
              <a:t>nhà</a:t>
            </a:r>
            <a:r>
              <a:rPr lang="vi-VN" sz="2000" dirty="0">
                <a:solidFill>
                  <a:schemeClr val="bg1"/>
                </a:solidFill>
              </a:rPr>
              <a:t> cung </a:t>
            </a:r>
            <a:r>
              <a:rPr lang="vi-VN" sz="2000" dirty="0" err="1">
                <a:solidFill>
                  <a:schemeClr val="bg1"/>
                </a:solidFill>
              </a:rPr>
              <a:t>cấp</a:t>
            </a:r>
            <a:r>
              <a:rPr lang="vi-VN" sz="2000" dirty="0">
                <a:solidFill>
                  <a:schemeClr val="bg1"/>
                </a:solidFill>
              </a:rPr>
              <a:t> </a:t>
            </a:r>
            <a:r>
              <a:rPr lang="vi-VN" sz="2000" dirty="0" err="1">
                <a:solidFill>
                  <a:schemeClr val="bg1"/>
                </a:solidFill>
              </a:rPr>
              <a:t>đám</a:t>
            </a:r>
            <a:r>
              <a:rPr lang="vi-VN" sz="2000" dirty="0">
                <a:solidFill>
                  <a:schemeClr val="bg1"/>
                </a:solidFill>
              </a:rPr>
              <a:t> mây công </a:t>
            </a:r>
            <a:r>
              <a:rPr lang="vi-VN" sz="2000" dirty="0" err="1">
                <a:solidFill>
                  <a:schemeClr val="bg1"/>
                </a:solidFill>
              </a:rPr>
              <a:t>cộng</a:t>
            </a:r>
            <a:r>
              <a:rPr lang="vi-VN" sz="2000" dirty="0">
                <a:solidFill>
                  <a:schemeClr val="bg1"/>
                </a:solidFill>
              </a:rPr>
              <a:t> (</a:t>
            </a:r>
            <a:r>
              <a:rPr lang="vi-VN" sz="2000" dirty="0" err="1">
                <a:solidFill>
                  <a:schemeClr val="bg1"/>
                </a:solidFill>
              </a:rPr>
              <a:t>ví</a:t>
            </a:r>
            <a:r>
              <a:rPr lang="vi-VN" sz="2000" dirty="0">
                <a:solidFill>
                  <a:schemeClr val="bg1"/>
                </a:solidFill>
              </a:rPr>
              <a:t> </a:t>
            </a:r>
            <a:r>
              <a:rPr lang="vi-VN" sz="2000" dirty="0" err="1">
                <a:solidFill>
                  <a:schemeClr val="bg1"/>
                </a:solidFill>
              </a:rPr>
              <a:t>dụ</a:t>
            </a:r>
            <a:r>
              <a:rPr lang="vi-VN" sz="2000" dirty="0">
                <a:solidFill>
                  <a:schemeClr val="bg1"/>
                </a:solidFill>
              </a:rPr>
              <a:t>: </a:t>
            </a:r>
            <a:r>
              <a:rPr lang="vi-VN" sz="2000" dirty="0" err="1">
                <a:solidFill>
                  <a:schemeClr val="bg1"/>
                </a:solidFill>
              </a:rPr>
              <a:t>kết</a:t>
            </a:r>
            <a:r>
              <a:rPr lang="vi-VN" sz="2000" dirty="0">
                <a:solidFill>
                  <a:schemeClr val="bg1"/>
                </a:solidFill>
              </a:rPr>
              <a:t> </a:t>
            </a:r>
            <a:r>
              <a:rPr lang="vi-VN" sz="2000" dirty="0" err="1">
                <a:solidFill>
                  <a:schemeClr val="bg1"/>
                </a:solidFill>
              </a:rPr>
              <a:t>hợp</a:t>
            </a:r>
            <a:r>
              <a:rPr lang="vi-VN" sz="2000" dirty="0">
                <a:solidFill>
                  <a:schemeClr val="bg1"/>
                </a:solidFill>
              </a:rPr>
              <a:t> </a:t>
            </a:r>
            <a:r>
              <a:rPr lang="vi-VN" sz="2000" dirty="0" err="1">
                <a:solidFill>
                  <a:schemeClr val="bg1"/>
                </a:solidFill>
              </a:rPr>
              <a:t>Amazon</a:t>
            </a:r>
            <a:r>
              <a:rPr lang="vi-VN" sz="2000" dirty="0">
                <a:solidFill>
                  <a:schemeClr val="bg1"/>
                </a:solidFill>
              </a:rPr>
              <a:t> </a:t>
            </a:r>
            <a:r>
              <a:rPr lang="vi-VN" sz="2000" dirty="0" err="1">
                <a:solidFill>
                  <a:schemeClr val="bg1"/>
                </a:solidFill>
              </a:rPr>
              <a:t>Web</a:t>
            </a:r>
            <a:r>
              <a:rPr lang="vi-VN" sz="2000" dirty="0">
                <a:solidFill>
                  <a:schemeClr val="bg1"/>
                </a:solidFill>
              </a:rPr>
              <a:t> </a:t>
            </a:r>
            <a:r>
              <a:rPr lang="vi-VN" sz="2000" dirty="0" err="1">
                <a:solidFill>
                  <a:schemeClr val="bg1"/>
                </a:solidFill>
              </a:rPr>
              <a:t>Services</a:t>
            </a:r>
            <a:r>
              <a:rPr lang="vi-VN" sz="2000" dirty="0">
                <a:solidFill>
                  <a:schemeClr val="bg1"/>
                </a:solidFill>
              </a:rPr>
              <a:t> </a:t>
            </a:r>
            <a:r>
              <a:rPr lang="vi-VN" sz="2000" dirty="0" err="1">
                <a:solidFill>
                  <a:schemeClr val="bg1"/>
                </a:solidFill>
              </a:rPr>
              <a:t>và</a:t>
            </a:r>
            <a:r>
              <a:rPr lang="vi-VN" sz="2000" dirty="0">
                <a:solidFill>
                  <a:schemeClr val="bg1"/>
                </a:solidFill>
              </a:rPr>
              <a:t> </a:t>
            </a:r>
            <a:r>
              <a:rPr lang="vi-VN" sz="2000" dirty="0" err="1">
                <a:solidFill>
                  <a:schemeClr val="bg1"/>
                </a:solidFill>
              </a:rPr>
              <a:t>DigitalOcean</a:t>
            </a:r>
            <a:r>
              <a:rPr lang="vi-VN" sz="2000" dirty="0">
                <a:solidFill>
                  <a:schemeClr val="bg1"/>
                </a:solidFill>
              </a:rPr>
              <a:t>).</a:t>
            </a:r>
            <a:endParaRPr lang="vi-VN" sz="2000" dirty="0">
              <a:solidFill>
                <a:schemeClr val="bg1"/>
              </a:solidFill>
            </a:endParaRPr>
          </a:p>
          <a:p>
            <a:pPr marL="342900" indent="-342900">
              <a:buFont typeface="Arial" panose="020B0604020202020204" pitchFamily="34" charset="0"/>
              <a:buChar char="•"/>
            </a:pPr>
            <a:endParaRPr lang="vi-V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859074" y="6779342"/>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06.</a:t>
              </a:r>
              <a:endParaRPr dirty="0"/>
            </a:p>
          </p:txBody>
        </p:sp>
      </p:grpSp>
      <p:sp>
        <p:nvSpPr>
          <p:cNvPr id="11" name="Google Shape;145;p16"/>
          <p:cNvSpPr txBox="1"/>
          <p:nvPr/>
        </p:nvSpPr>
        <p:spPr>
          <a:xfrm>
            <a:off x="2806584" y="6942889"/>
            <a:ext cx="9952154"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dirty="0" err="1">
                <a:solidFill>
                  <a:schemeClr val="bg1"/>
                </a:solidFill>
              </a:rPr>
              <a:t>Lợi</a:t>
            </a:r>
            <a:r>
              <a:rPr lang="en-US" sz="5000" dirty="0">
                <a:solidFill>
                  <a:schemeClr val="bg1"/>
                </a:solidFill>
              </a:rPr>
              <a:t> </a:t>
            </a:r>
            <a:r>
              <a:rPr lang="en-US" sz="5000" dirty="0" err="1">
                <a:solidFill>
                  <a:schemeClr val="bg1"/>
                </a:solidFill>
              </a:rPr>
              <a:t>ích</a:t>
            </a:r>
            <a:r>
              <a:rPr lang="en-US" sz="5000" dirty="0">
                <a:solidFill>
                  <a:schemeClr val="bg1"/>
                </a:solidFill>
              </a:rPr>
              <a:t> </a:t>
            </a:r>
            <a:r>
              <a:rPr lang="en-US" sz="5000" dirty="0" err="1">
                <a:solidFill>
                  <a:schemeClr val="bg1"/>
                </a:solidFill>
              </a:rPr>
              <a:t>của</a:t>
            </a:r>
            <a:r>
              <a:rPr lang="en-US" sz="5000" dirty="0">
                <a:solidFill>
                  <a:schemeClr val="bg1"/>
                </a:solidFill>
              </a:rPr>
              <a:t> </a:t>
            </a:r>
            <a:r>
              <a:rPr lang="en-US" sz="5000" dirty="0" err="1">
                <a:solidFill>
                  <a:schemeClr val="bg1"/>
                </a:solidFill>
              </a:rPr>
              <a:t>điện</a:t>
            </a:r>
            <a:r>
              <a:rPr lang="en-US" sz="5000" dirty="0">
                <a:solidFill>
                  <a:schemeClr val="bg1"/>
                </a:solidFill>
              </a:rPr>
              <a:t> </a:t>
            </a:r>
            <a:r>
              <a:rPr lang="en-US" sz="5000" dirty="0" err="1">
                <a:solidFill>
                  <a:schemeClr val="bg1"/>
                </a:solidFill>
              </a:rPr>
              <a:t>toán</a:t>
            </a:r>
            <a:r>
              <a:rPr lang="en-US" sz="5000" dirty="0">
                <a:solidFill>
                  <a:schemeClr val="bg1"/>
                </a:solidFill>
              </a:rPr>
              <a:t> </a:t>
            </a:r>
            <a:r>
              <a:rPr lang="en-US" sz="5000" dirty="0" err="1">
                <a:solidFill>
                  <a:schemeClr val="bg1"/>
                </a:solidFill>
              </a:rPr>
              <a:t>đám</a:t>
            </a:r>
            <a:r>
              <a:rPr lang="en-US" sz="5000" dirty="0">
                <a:solidFill>
                  <a:schemeClr val="bg1"/>
                </a:solidFill>
              </a:rPr>
              <a:t> </a:t>
            </a:r>
            <a:r>
              <a:rPr lang="en-US" sz="5000" dirty="0" err="1">
                <a:solidFill>
                  <a:schemeClr val="bg1"/>
                </a:solidFill>
              </a:rPr>
              <a:t>mây</a:t>
            </a:r>
            <a:endParaRPr sz="5000" dirty="0">
              <a:solidFill>
                <a:schemeClr val="bg1"/>
              </a:solidFill>
            </a:endParaRPr>
          </a:p>
        </p:txBody>
      </p:sp>
      <p:cxnSp>
        <p:nvCxnSpPr>
          <p:cNvPr id="12"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3" name="Google Shape;190;p19"/>
          <p:cNvSpPr txBox="1"/>
          <p:nvPr/>
        </p:nvSpPr>
        <p:spPr>
          <a:xfrm>
            <a:off x="552674" y="506907"/>
            <a:ext cx="7559986"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dirty="0" err="1">
                <a:solidFill>
                  <a:srgbClr val="014E97"/>
                </a:solidFill>
                <a:latin typeface="Libre Baskerville" panose="02000000000000000000"/>
                <a:sym typeface="Libre Baskerville" panose="02000000000000000000"/>
              </a:rPr>
              <a:t>Đối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với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doanh</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nghiệp</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và</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ngành</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công</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nghiệp</a:t>
            </a:r>
            <a:endParaRPr sz="3600" dirty="0"/>
          </a:p>
        </p:txBody>
      </p:sp>
      <p:sp>
        <p:nvSpPr>
          <p:cNvPr id="14" name="Google Shape;190;p19"/>
          <p:cNvSpPr txBox="1"/>
          <p:nvPr/>
        </p:nvSpPr>
        <p:spPr>
          <a:xfrm>
            <a:off x="552673" y="2054908"/>
            <a:ext cx="15335027" cy="4418965"/>
          </a:xfrm>
          <a:prstGeom prst="rect">
            <a:avLst/>
          </a:prstGeom>
          <a:noFill/>
          <a:ln>
            <a:noFill/>
          </a:ln>
        </p:spPr>
        <p:txBody>
          <a:bodyPr spcFirstLastPara="1" wrap="square" lIns="0" tIns="0" rIns="0" bIns="0" anchor="t" anchorCtr="0">
            <a:spAutoFit/>
          </a:bodyPr>
          <a:lstStyle/>
          <a:p>
            <a:pPr marL="0" lvl="0" indent="0">
              <a:buFontTx/>
              <a:buNone/>
            </a:pPr>
            <a:r>
              <a:rPr lang="vi-VN" sz="2800" dirty="0"/>
              <a:t>-  </a:t>
            </a:r>
            <a:r>
              <a:rPr lang="vi-VN" sz="2800" dirty="0" err="1"/>
              <a:t>Các</a:t>
            </a:r>
            <a:r>
              <a:rPr lang="vi-VN" sz="2800" dirty="0"/>
              <a:t> công </a:t>
            </a:r>
            <a:r>
              <a:rPr lang="vi-VN" sz="2800" dirty="0" err="1"/>
              <a:t>nghệ</a:t>
            </a:r>
            <a:r>
              <a:rPr lang="vi-VN" sz="2800" dirty="0"/>
              <a:t> </a:t>
            </a:r>
            <a:r>
              <a:rPr lang="vi-VN" sz="2800" dirty="0" err="1"/>
              <a:t>dựa</a:t>
            </a:r>
            <a:r>
              <a:rPr lang="vi-VN" sz="2800" dirty="0"/>
              <a:t> trên </a:t>
            </a:r>
            <a:r>
              <a:rPr lang="vi-VN" sz="2800" dirty="0" err="1"/>
              <a:t>đám</a:t>
            </a:r>
            <a:r>
              <a:rPr lang="vi-VN" sz="2800" dirty="0"/>
              <a:t> mây mang </a:t>
            </a:r>
            <a:r>
              <a:rPr lang="vi-VN" sz="2800" dirty="0" err="1"/>
              <a:t>lại</a:t>
            </a:r>
            <a:r>
              <a:rPr lang="vi-VN" sz="2800" dirty="0"/>
              <a:t> cho </a:t>
            </a:r>
            <a:r>
              <a:rPr lang="vi-VN" sz="2800" dirty="0" err="1"/>
              <a:t>các</a:t>
            </a:r>
            <a:r>
              <a:rPr lang="vi-VN" sz="2800" dirty="0"/>
              <a:t> doanh </a:t>
            </a:r>
            <a:r>
              <a:rPr lang="vi-VN" sz="2800" dirty="0" err="1"/>
              <a:t>nghiệp</a:t>
            </a:r>
            <a:r>
              <a:rPr lang="vi-VN" sz="2800" dirty="0"/>
              <a:t> </a:t>
            </a:r>
            <a:r>
              <a:rPr lang="vi-VN" sz="2800" dirty="0" err="1"/>
              <a:t>một</a:t>
            </a:r>
            <a:r>
              <a:rPr lang="vi-VN" sz="2800" dirty="0"/>
              <a:t> </a:t>
            </a:r>
            <a:r>
              <a:rPr lang="vi-VN" sz="2800" dirty="0" err="1"/>
              <a:t>số</a:t>
            </a:r>
            <a:r>
              <a:rPr lang="vi-VN" sz="2800" dirty="0"/>
              <a:t> </a:t>
            </a:r>
            <a:r>
              <a:rPr lang="vi-VN" sz="2800" dirty="0" err="1"/>
              <a:t>lợi</a:t>
            </a:r>
            <a:r>
              <a:rPr lang="vi-VN" sz="2800" dirty="0"/>
              <a:t> </a:t>
            </a:r>
            <a:r>
              <a:rPr lang="vi-VN" sz="2800" dirty="0" err="1"/>
              <a:t>thế</a:t>
            </a:r>
            <a:r>
              <a:rPr lang="vi-VN" sz="2800" dirty="0"/>
              <a:t> </a:t>
            </a:r>
            <a:r>
              <a:rPr lang="vi-VN" sz="2800" dirty="0" err="1"/>
              <a:t>chính</a:t>
            </a:r>
            <a:r>
              <a:rPr lang="vi-VN" sz="2800" dirty="0"/>
              <a:t>. </a:t>
            </a:r>
            <a:r>
              <a:rPr lang="vi-VN" sz="2800" dirty="0" err="1"/>
              <a:t>Đầu</a:t>
            </a:r>
            <a:r>
              <a:rPr lang="vi-VN" sz="2800" dirty="0"/>
              <a:t> tiên, </a:t>
            </a:r>
            <a:r>
              <a:rPr lang="vi-VN" sz="2800" dirty="0" err="1"/>
              <a:t>chúng</a:t>
            </a:r>
            <a:r>
              <a:rPr lang="vi-VN" sz="2800" dirty="0"/>
              <a:t> </a:t>
            </a:r>
            <a:r>
              <a:rPr lang="vi-VN" sz="2800" dirty="0" err="1"/>
              <a:t>có</a:t>
            </a:r>
            <a:r>
              <a:rPr lang="vi-VN" sz="2800" dirty="0"/>
              <a:t> </a:t>
            </a:r>
            <a:r>
              <a:rPr lang="vi-VN" sz="2800" dirty="0" err="1"/>
              <a:t>thể</a:t>
            </a:r>
            <a:r>
              <a:rPr lang="vi-VN" sz="2800" dirty="0"/>
              <a:t> </a:t>
            </a:r>
            <a:r>
              <a:rPr lang="vi-VN" sz="2800" dirty="0" err="1"/>
              <a:t>giúp</a:t>
            </a:r>
            <a:r>
              <a:rPr lang="vi-VN" sz="2800" dirty="0"/>
              <a:t> </a:t>
            </a:r>
            <a:r>
              <a:rPr lang="vi-VN" sz="2800" dirty="0" err="1"/>
              <a:t>tối</a:t>
            </a:r>
            <a:r>
              <a:rPr lang="vi-VN" sz="2800" dirty="0"/>
              <a:t> ưu </a:t>
            </a:r>
            <a:r>
              <a:rPr lang="vi-VN" sz="2800" dirty="0" err="1"/>
              <a:t>hóa</a:t>
            </a:r>
            <a:r>
              <a:rPr lang="vi-VN" sz="2800" dirty="0"/>
              <a:t> chi </a:t>
            </a:r>
            <a:r>
              <a:rPr lang="vi-VN" sz="2800" dirty="0" err="1"/>
              <a:t>phí</a:t>
            </a:r>
            <a:r>
              <a:rPr lang="vi-VN" sz="2800" dirty="0"/>
              <a:t> CNTT. Khi </a:t>
            </a:r>
            <a:r>
              <a:rPr lang="vi-VN" sz="2800" dirty="0" err="1"/>
              <a:t>các</a:t>
            </a:r>
            <a:r>
              <a:rPr lang="vi-VN" sz="2800" dirty="0"/>
              <a:t> doanh </a:t>
            </a:r>
            <a:r>
              <a:rPr lang="vi-VN" sz="2800" dirty="0" err="1"/>
              <a:t>nghiệp</a:t>
            </a:r>
            <a:r>
              <a:rPr lang="vi-VN" sz="2800" dirty="0"/>
              <a:t> </a:t>
            </a:r>
            <a:r>
              <a:rPr lang="vi-VN" sz="2800" dirty="0" err="1"/>
              <a:t>chuyển</a:t>
            </a:r>
            <a:r>
              <a:rPr lang="vi-VN" sz="2800" dirty="0"/>
              <a:t> sang thuê </a:t>
            </a:r>
            <a:r>
              <a:rPr lang="vi-VN" sz="2800" dirty="0" err="1"/>
              <a:t>tài</a:t>
            </a:r>
            <a:r>
              <a:rPr lang="vi-VN" sz="2800" dirty="0"/>
              <a:t> nguyên </a:t>
            </a:r>
            <a:r>
              <a:rPr lang="vi-VN" sz="2800" dirty="0" err="1"/>
              <a:t>điện</a:t>
            </a:r>
            <a:r>
              <a:rPr lang="vi-VN" sz="2800" dirty="0"/>
              <a:t> </a:t>
            </a:r>
            <a:r>
              <a:rPr lang="vi-VN" sz="2800" dirty="0" err="1"/>
              <a:t>toán</a:t>
            </a:r>
            <a:r>
              <a:rPr lang="vi-VN" sz="2800" dirty="0"/>
              <a:t>, </a:t>
            </a:r>
            <a:r>
              <a:rPr lang="vi-VN" sz="2800" dirty="0" err="1"/>
              <a:t>họ</a:t>
            </a:r>
            <a:r>
              <a:rPr lang="vi-VN" sz="2800" dirty="0"/>
              <a:t> không </a:t>
            </a:r>
            <a:r>
              <a:rPr lang="vi-VN" sz="2800" dirty="0" err="1"/>
              <a:t>còn</a:t>
            </a:r>
            <a:r>
              <a:rPr lang="vi-VN" sz="2800" dirty="0"/>
              <a:t> </a:t>
            </a:r>
            <a:r>
              <a:rPr lang="vi-VN" sz="2800" dirty="0" err="1"/>
              <a:t>phải</a:t>
            </a:r>
            <a:r>
              <a:rPr lang="vi-VN" sz="2800" dirty="0"/>
              <a:t> </a:t>
            </a:r>
            <a:r>
              <a:rPr lang="vi-VN" sz="2800" dirty="0" err="1"/>
              <a:t>đầu</a:t>
            </a:r>
            <a:r>
              <a:rPr lang="vi-VN" sz="2800" dirty="0"/>
              <a:t> tư </a:t>
            </a:r>
            <a:r>
              <a:rPr lang="vi-VN" sz="2800" dirty="0" err="1"/>
              <a:t>nhiều</a:t>
            </a:r>
            <a:r>
              <a:rPr lang="vi-VN" sz="2800" dirty="0"/>
              <a:t> </a:t>
            </a:r>
            <a:r>
              <a:rPr lang="vi-VN" sz="2800" dirty="0" err="1"/>
              <a:t>vào</a:t>
            </a:r>
            <a:r>
              <a:rPr lang="vi-VN" sz="2800" dirty="0"/>
              <a:t> </a:t>
            </a:r>
            <a:r>
              <a:rPr lang="vi-VN" sz="2800" dirty="0" err="1"/>
              <a:t>việc</a:t>
            </a:r>
            <a:r>
              <a:rPr lang="vi-VN" sz="2800" dirty="0"/>
              <a:t> mua </a:t>
            </a:r>
            <a:r>
              <a:rPr lang="vi-VN" sz="2800" dirty="0" err="1"/>
              <a:t>và</a:t>
            </a:r>
            <a:r>
              <a:rPr lang="vi-VN" sz="2800" dirty="0"/>
              <a:t> </a:t>
            </a:r>
            <a:r>
              <a:rPr lang="vi-VN" sz="2800" dirty="0" err="1"/>
              <a:t>bảo</a:t>
            </a:r>
            <a:r>
              <a:rPr lang="vi-VN" sz="2800" dirty="0"/>
              <a:t> </a:t>
            </a:r>
            <a:r>
              <a:rPr lang="vi-VN" sz="2800" dirty="0" err="1"/>
              <a:t>trì</a:t>
            </a:r>
            <a:r>
              <a:rPr lang="vi-VN" sz="2800" dirty="0"/>
              <a:t> cơ </a:t>
            </a:r>
            <a:r>
              <a:rPr lang="vi-VN" sz="2800" dirty="0" err="1"/>
              <a:t>sở</a:t>
            </a:r>
            <a:r>
              <a:rPr lang="vi-VN" sz="2800" dirty="0"/>
              <a:t> </a:t>
            </a:r>
            <a:r>
              <a:rPr lang="vi-VN" sz="2800" dirty="0" err="1"/>
              <a:t>hạ</a:t>
            </a:r>
            <a:r>
              <a:rPr lang="vi-VN" sz="2800" dirty="0"/>
              <a:t> </a:t>
            </a:r>
            <a:r>
              <a:rPr lang="vi-VN" sz="2800" dirty="0" err="1"/>
              <a:t>tầng</a:t>
            </a:r>
            <a:r>
              <a:rPr lang="vi-VN" sz="2800" dirty="0"/>
              <a:t> CNTT </a:t>
            </a:r>
            <a:r>
              <a:rPr lang="vi-VN" sz="2800" dirty="0" err="1"/>
              <a:t>tại</a:t>
            </a:r>
            <a:r>
              <a:rPr lang="vi-VN" sz="2800" dirty="0"/>
              <a:t> </a:t>
            </a:r>
            <a:r>
              <a:rPr lang="vi-VN" sz="2800" dirty="0" err="1"/>
              <a:t>chỗ</a:t>
            </a:r>
            <a:r>
              <a:rPr lang="vi-VN" sz="2800" dirty="0"/>
              <a:t>. </a:t>
            </a:r>
            <a:endParaRPr lang="vi-VN" sz="2800" dirty="0"/>
          </a:p>
          <a:p>
            <a:pPr lvl="0"/>
            <a:r>
              <a:rPr lang="vi-VN" sz="2800" dirty="0"/>
              <a:t>-  </a:t>
            </a:r>
            <a:r>
              <a:rPr lang="vi-VN" sz="2800" dirty="0" err="1"/>
              <a:t>Các</a:t>
            </a:r>
            <a:r>
              <a:rPr lang="vi-VN" sz="2800" dirty="0"/>
              <a:t> công </a:t>
            </a:r>
            <a:r>
              <a:rPr lang="vi-VN" sz="2800" dirty="0" err="1"/>
              <a:t>nghệ</a:t>
            </a:r>
            <a:r>
              <a:rPr lang="vi-VN" sz="2800" dirty="0"/>
              <a:t> </a:t>
            </a:r>
            <a:r>
              <a:rPr lang="vi-VN" sz="2800" dirty="0" err="1"/>
              <a:t>dựa</a:t>
            </a:r>
            <a:r>
              <a:rPr lang="vi-VN" sz="2800" dirty="0"/>
              <a:t> trên </a:t>
            </a:r>
            <a:r>
              <a:rPr lang="vi-VN" sz="2800" dirty="0" err="1"/>
              <a:t>đám</a:t>
            </a:r>
            <a:r>
              <a:rPr lang="vi-VN" sz="2800" dirty="0"/>
              <a:t> mây </a:t>
            </a:r>
            <a:r>
              <a:rPr lang="vi-VN" sz="2800" dirty="0" err="1"/>
              <a:t>có</a:t>
            </a:r>
            <a:r>
              <a:rPr lang="vi-VN" sz="2800" dirty="0"/>
              <a:t> </a:t>
            </a:r>
            <a:r>
              <a:rPr lang="vi-VN" sz="2800" dirty="0" err="1"/>
              <a:t>thể</a:t>
            </a:r>
            <a:r>
              <a:rPr lang="vi-VN" sz="2800" dirty="0"/>
              <a:t> </a:t>
            </a:r>
            <a:r>
              <a:rPr lang="vi-VN" sz="2800" dirty="0" err="1"/>
              <a:t>giúp</a:t>
            </a:r>
            <a:r>
              <a:rPr lang="vi-VN" sz="2800" dirty="0"/>
              <a:t> </a:t>
            </a:r>
            <a:r>
              <a:rPr lang="vi-VN" sz="2800" dirty="0" err="1"/>
              <a:t>làm</a:t>
            </a:r>
            <a:r>
              <a:rPr lang="vi-VN" sz="2800" dirty="0"/>
              <a:t> cho </a:t>
            </a:r>
            <a:r>
              <a:rPr lang="vi-VN" sz="2800" dirty="0" err="1"/>
              <a:t>các</a:t>
            </a:r>
            <a:r>
              <a:rPr lang="vi-VN" sz="2800" dirty="0"/>
              <a:t> quy </a:t>
            </a:r>
            <a:r>
              <a:rPr lang="vi-VN" sz="2800" dirty="0" err="1"/>
              <a:t>trình</a:t>
            </a:r>
            <a:r>
              <a:rPr lang="vi-VN" sz="2800" dirty="0"/>
              <a:t> CNTT </a:t>
            </a:r>
            <a:r>
              <a:rPr lang="vi-VN" sz="2800" dirty="0" err="1"/>
              <a:t>nội</a:t>
            </a:r>
            <a:r>
              <a:rPr lang="vi-VN" sz="2800" dirty="0"/>
              <a:t> </a:t>
            </a:r>
            <a:r>
              <a:rPr lang="vi-VN" sz="2800" dirty="0" err="1"/>
              <a:t>bộ</a:t>
            </a:r>
            <a:r>
              <a:rPr lang="vi-VN" sz="2800" dirty="0"/>
              <a:t> </a:t>
            </a:r>
            <a:r>
              <a:rPr lang="vi-VN" sz="2800" dirty="0" err="1"/>
              <a:t>hiệu</a:t>
            </a:r>
            <a:r>
              <a:rPr lang="vi-VN" sz="2800" dirty="0"/>
              <a:t> </a:t>
            </a:r>
            <a:r>
              <a:rPr lang="vi-VN" sz="2800" dirty="0" err="1"/>
              <a:t>quả</a:t>
            </a:r>
            <a:r>
              <a:rPr lang="vi-VN" sz="2800" dirty="0"/>
              <a:t> hơn khi </a:t>
            </a:r>
            <a:r>
              <a:rPr lang="vi-VN" sz="2800" dirty="0" err="1"/>
              <a:t>chúng</a:t>
            </a:r>
            <a:r>
              <a:rPr lang="vi-VN" sz="2800" dirty="0"/>
              <a:t> </a:t>
            </a:r>
            <a:r>
              <a:rPr lang="vi-VN" sz="2800" dirty="0" err="1"/>
              <a:t>có</a:t>
            </a:r>
            <a:r>
              <a:rPr lang="vi-VN" sz="2800" dirty="0"/>
              <a:t> </a:t>
            </a:r>
            <a:r>
              <a:rPr lang="vi-VN" sz="2800" dirty="0" err="1"/>
              <a:t>thể</a:t>
            </a:r>
            <a:r>
              <a:rPr lang="vi-VN" sz="2800" dirty="0"/>
              <a:t> </a:t>
            </a:r>
            <a:r>
              <a:rPr lang="vi-VN" sz="2800" dirty="0" err="1"/>
              <a:t>được</a:t>
            </a:r>
            <a:r>
              <a:rPr lang="vi-VN" sz="2800" dirty="0"/>
              <a:t> truy </a:t>
            </a:r>
            <a:r>
              <a:rPr lang="vi-VN" sz="2800" dirty="0" err="1"/>
              <a:t>cập</a:t>
            </a:r>
            <a:r>
              <a:rPr lang="vi-VN" sz="2800" dirty="0"/>
              <a:t> theo yêu </a:t>
            </a:r>
            <a:r>
              <a:rPr lang="vi-VN" sz="2800" dirty="0" err="1"/>
              <a:t>cầu</a:t>
            </a:r>
            <a:r>
              <a:rPr lang="vi-VN" sz="2800" dirty="0"/>
              <a:t> </a:t>
            </a:r>
            <a:r>
              <a:rPr lang="vi-VN" sz="2800" dirty="0" err="1"/>
              <a:t>bởi</a:t>
            </a:r>
            <a:r>
              <a:rPr lang="vi-VN" sz="2800" dirty="0"/>
              <a:t> nhân viên </a:t>
            </a:r>
            <a:r>
              <a:rPr lang="vi-VN" sz="2800" dirty="0" err="1"/>
              <a:t>mà</a:t>
            </a:r>
            <a:r>
              <a:rPr lang="vi-VN" sz="2800" dirty="0"/>
              <a:t> không </a:t>
            </a:r>
            <a:r>
              <a:rPr lang="vi-VN" sz="2800" dirty="0" err="1"/>
              <a:t>cần</a:t>
            </a:r>
            <a:r>
              <a:rPr lang="vi-VN" sz="2800" dirty="0"/>
              <a:t> </a:t>
            </a:r>
            <a:r>
              <a:rPr lang="vi-VN" sz="2800" dirty="0" err="1"/>
              <a:t>phải</a:t>
            </a:r>
            <a:r>
              <a:rPr lang="vi-VN" sz="2800" dirty="0"/>
              <a:t> thông qua </a:t>
            </a:r>
            <a:r>
              <a:rPr lang="vi-VN" sz="2800" dirty="0" err="1"/>
              <a:t>các</a:t>
            </a:r>
            <a:r>
              <a:rPr lang="vi-VN" sz="2800" dirty="0"/>
              <a:t> quy </a:t>
            </a:r>
            <a:r>
              <a:rPr lang="vi-VN" sz="2800" dirty="0" err="1"/>
              <a:t>trình</a:t>
            </a:r>
            <a:r>
              <a:rPr lang="vi-VN" sz="2800" dirty="0"/>
              <a:t> phê </a:t>
            </a:r>
            <a:r>
              <a:rPr lang="vi-VN" sz="2800" dirty="0" err="1"/>
              <a:t>duyệt</a:t>
            </a:r>
            <a:r>
              <a:rPr lang="vi-VN" sz="2800" dirty="0"/>
              <a:t> CNTT =&gt;</a:t>
            </a:r>
            <a:r>
              <a:rPr lang="vi-VN" sz="2800" dirty="0" err="1"/>
              <a:t>Cải</a:t>
            </a:r>
            <a:r>
              <a:rPr lang="vi-VN" sz="2800" dirty="0"/>
              <a:t> </a:t>
            </a:r>
            <a:r>
              <a:rPr lang="vi-VN" sz="2800" dirty="0" err="1"/>
              <a:t>thiện</a:t>
            </a:r>
            <a:r>
              <a:rPr lang="vi-VN" sz="2800" dirty="0"/>
              <a:t> </a:t>
            </a:r>
            <a:r>
              <a:rPr lang="vi-VN" sz="2800" dirty="0" err="1"/>
              <a:t>sự</a:t>
            </a:r>
            <a:r>
              <a:rPr lang="vi-VN" sz="2800" dirty="0"/>
              <a:t> </a:t>
            </a:r>
            <a:r>
              <a:rPr lang="vi-VN" sz="2800" dirty="0" err="1"/>
              <a:t>cộng</a:t>
            </a:r>
            <a:r>
              <a:rPr lang="vi-VN" sz="2800" dirty="0"/>
              <a:t> </a:t>
            </a:r>
            <a:r>
              <a:rPr lang="vi-VN" sz="2800" dirty="0" err="1"/>
              <a:t>tác</a:t>
            </a:r>
            <a:r>
              <a:rPr lang="vi-VN" sz="2800" dirty="0"/>
              <a:t> trong </a:t>
            </a:r>
            <a:r>
              <a:rPr lang="vi-VN" sz="2800" dirty="0" err="1"/>
              <a:t>một</a:t>
            </a:r>
            <a:r>
              <a:rPr lang="vi-VN" sz="2800" dirty="0"/>
              <a:t> doanh </a:t>
            </a:r>
            <a:r>
              <a:rPr lang="vi-VN" sz="2800" dirty="0" err="1"/>
              <a:t>nghiệp</a:t>
            </a:r>
            <a:r>
              <a:rPr lang="vi-VN" sz="2800" dirty="0"/>
              <a:t> </a:t>
            </a:r>
            <a:r>
              <a:rPr lang="vi-VN" sz="2800" dirty="0" err="1"/>
              <a:t>vì</a:t>
            </a:r>
            <a:r>
              <a:rPr lang="vi-VN" sz="2800" dirty="0"/>
              <a:t> </a:t>
            </a:r>
            <a:r>
              <a:rPr lang="vi-VN" sz="2800" dirty="0" err="1"/>
              <a:t>chúng</a:t>
            </a:r>
            <a:r>
              <a:rPr lang="vi-VN" sz="2800" dirty="0"/>
              <a:t> cho </a:t>
            </a:r>
            <a:r>
              <a:rPr lang="vi-VN" sz="2800" dirty="0" err="1"/>
              <a:t>phép</a:t>
            </a:r>
            <a:r>
              <a:rPr lang="vi-VN" sz="2800" dirty="0"/>
              <a:t> giao </a:t>
            </a:r>
            <a:r>
              <a:rPr lang="vi-VN" sz="2800" dirty="0" err="1"/>
              <a:t>tiếp</a:t>
            </a:r>
            <a:r>
              <a:rPr lang="vi-VN" sz="2800" dirty="0"/>
              <a:t> </a:t>
            </a:r>
            <a:r>
              <a:rPr lang="vi-VN" sz="2800" dirty="0" err="1"/>
              <a:t>và</a:t>
            </a:r>
            <a:r>
              <a:rPr lang="vi-VN" sz="2800" dirty="0"/>
              <a:t> chia </a:t>
            </a:r>
            <a:r>
              <a:rPr lang="vi-VN" sz="2800" dirty="0" err="1"/>
              <a:t>sẻ</a:t>
            </a:r>
            <a:r>
              <a:rPr lang="vi-VN" sz="2800" dirty="0"/>
              <a:t> </a:t>
            </a:r>
            <a:r>
              <a:rPr lang="vi-VN" sz="2800" dirty="0" err="1"/>
              <a:t>dữ</a:t>
            </a:r>
            <a:r>
              <a:rPr lang="vi-VN" sz="2800" dirty="0"/>
              <a:t> </a:t>
            </a:r>
            <a:r>
              <a:rPr lang="vi-VN" sz="2800" dirty="0" err="1"/>
              <a:t>liệu</a:t>
            </a:r>
            <a:r>
              <a:rPr lang="vi-VN" sz="2800" dirty="0"/>
              <a:t> theo </a:t>
            </a:r>
            <a:r>
              <a:rPr lang="vi-VN" sz="2800" dirty="0" err="1"/>
              <a:t>thời</a:t>
            </a:r>
            <a:r>
              <a:rPr lang="vi-VN" sz="2800" dirty="0"/>
              <a:t> gian </a:t>
            </a:r>
            <a:r>
              <a:rPr lang="vi-VN" sz="2800" dirty="0" err="1"/>
              <a:t>thực</a:t>
            </a:r>
            <a:r>
              <a:rPr lang="vi-VN" sz="2800" dirty="0"/>
              <a:t>.</a:t>
            </a:r>
            <a:endParaRPr lang="vi-VN" sz="2800" dirty="0"/>
          </a:p>
          <a:p>
            <a:pPr lvl="0"/>
            <a:endParaRPr lang="vi-VN" sz="2000" dirty="0"/>
          </a:p>
          <a:p>
            <a:pPr marL="0" marR="0" lvl="0" indent="0" algn="l" rtl="0">
              <a:lnSpc>
                <a:spcPct val="120000"/>
              </a:lnSpc>
              <a:spcBef>
                <a:spcPts val="0"/>
              </a:spcBef>
              <a:spcAft>
                <a:spcPts val="0"/>
              </a:spcAft>
              <a:buNone/>
            </a:pP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94E5"/>
        </a:solidFill>
        <a:effectLst/>
      </p:bgPr>
    </p:bg>
    <p:spTree>
      <p:nvGrpSpPr>
        <p:cNvPr id="1" name="Shape 115"/>
        <p:cNvGrpSpPr/>
        <p:nvPr/>
      </p:nvGrpSpPr>
      <p:grpSpPr>
        <a:xfrm>
          <a:off x="0" y="0"/>
          <a:ext cx="0" cy="0"/>
          <a:chOff x="0" y="0"/>
          <a:chExt cx="0" cy="0"/>
        </a:xfrm>
      </p:grpSpPr>
      <p:grpSp>
        <p:nvGrpSpPr>
          <p:cNvPr id="116" name="Google Shape;116;p15"/>
          <p:cNvGrpSpPr/>
          <p:nvPr/>
        </p:nvGrpSpPr>
        <p:grpSpPr>
          <a:xfrm>
            <a:off x="8713834" y="457199"/>
            <a:ext cx="1092585" cy="1002891"/>
            <a:chOff x="0" y="-9525"/>
            <a:chExt cx="812800" cy="708025"/>
          </a:xfrm>
        </p:grpSpPr>
        <p:sp>
          <p:nvSpPr>
            <p:cNvPr id="117"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118"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01.</a:t>
              </a:r>
              <a:endParaRPr dirty="0"/>
            </a:p>
          </p:txBody>
        </p:sp>
      </p:grpSp>
      <p:grpSp>
        <p:nvGrpSpPr>
          <p:cNvPr id="125" name="Google Shape;125;p15"/>
          <p:cNvGrpSpPr/>
          <p:nvPr/>
        </p:nvGrpSpPr>
        <p:grpSpPr>
          <a:xfrm>
            <a:off x="1733954" y="-518608"/>
            <a:ext cx="6914773" cy="10224009"/>
            <a:chOff x="0" y="-47625"/>
            <a:chExt cx="635000" cy="938895"/>
          </a:xfrm>
        </p:grpSpPr>
        <p:sp>
          <p:nvSpPr>
            <p:cNvPr id="126" name="Google Shape;126;p15"/>
            <p:cNvSpPr/>
            <p:nvPr/>
          </p:nvSpPr>
          <p:spPr>
            <a:xfrm>
              <a:off x="0" y="0"/>
              <a:ext cx="606628" cy="891270"/>
            </a:xfrm>
            <a:custGeom>
              <a:avLst/>
              <a:gdLst/>
              <a:ahLst/>
              <a:cxnLst/>
              <a:rect l="l" t="t" r="r" b="b"/>
              <a:pathLst>
                <a:path w="606628" h="891270" extrusionOk="0">
                  <a:moveTo>
                    <a:pt x="606628" y="0"/>
                  </a:moveTo>
                  <a:lnTo>
                    <a:pt x="606628" y="776970"/>
                  </a:lnTo>
                  <a:lnTo>
                    <a:pt x="303314" y="891270"/>
                  </a:lnTo>
                  <a:lnTo>
                    <a:pt x="0" y="776970"/>
                  </a:lnTo>
                  <a:lnTo>
                    <a:pt x="0" y="0"/>
                  </a:lnTo>
                  <a:lnTo>
                    <a:pt x="606628" y="0"/>
                  </a:lnTo>
                  <a:close/>
                </a:path>
              </a:pathLst>
            </a:custGeom>
            <a:solidFill>
              <a:srgbClr val="014E97"/>
            </a:solidFill>
            <a:ln>
              <a:noFill/>
            </a:ln>
          </p:spPr>
        </p:sp>
        <p:sp>
          <p:nvSpPr>
            <p:cNvPr id="127" name="Google Shape;127;p15"/>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4" name="Google Shape;134;p15"/>
          <p:cNvSpPr txBox="1"/>
          <p:nvPr/>
        </p:nvSpPr>
        <p:spPr>
          <a:xfrm>
            <a:off x="1875760" y="3349732"/>
            <a:ext cx="6322206"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0" i="0" u="none" strike="noStrike" cap="none" dirty="0" err="1">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Mục</a:t>
            </a:r>
            <a:r>
              <a:rPr lang="en-US" sz="75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 </a:t>
            </a:r>
            <a:r>
              <a:rPr lang="en-US" sz="7500" b="0" i="0" u="none" strike="noStrike" cap="none" dirty="0" err="1">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lục</a:t>
            </a:r>
            <a:endParaRPr dirty="0"/>
          </a:p>
        </p:txBody>
      </p:sp>
      <p:cxnSp>
        <p:nvCxnSpPr>
          <p:cNvPr id="135" name="Google Shape;135;p15"/>
          <p:cNvCxnSpPr/>
          <p:nvPr/>
        </p:nvCxnSpPr>
        <p:spPr>
          <a:xfrm rot="5400000">
            <a:off x="3008937" y="684271"/>
            <a:ext cx="4017752" cy="0"/>
          </a:xfrm>
          <a:prstGeom prst="straightConnector1">
            <a:avLst/>
          </a:prstGeom>
          <a:noFill/>
          <a:ln w="38100" cap="flat" cmpd="sng">
            <a:solidFill>
              <a:srgbClr val="FFFFFF"/>
            </a:solidFill>
            <a:prstDash val="solid"/>
            <a:round/>
            <a:headEnd type="none" w="sm" len="sm"/>
            <a:tailEnd type="none" w="sm" len="sm"/>
          </a:ln>
        </p:spPr>
      </p:cxnSp>
      <p:grpSp>
        <p:nvGrpSpPr>
          <p:cNvPr id="52" name="Google Shape;116;p15"/>
          <p:cNvGrpSpPr/>
          <p:nvPr/>
        </p:nvGrpSpPr>
        <p:grpSpPr>
          <a:xfrm>
            <a:off x="8755576" y="1697241"/>
            <a:ext cx="1092585" cy="1002891"/>
            <a:chOff x="0" y="-9525"/>
            <a:chExt cx="812800" cy="708025"/>
          </a:xfrm>
        </p:grpSpPr>
        <p:sp>
          <p:nvSpPr>
            <p:cNvPr id="53"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54"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02.</a:t>
              </a:r>
              <a:endParaRPr dirty="0"/>
            </a:p>
          </p:txBody>
        </p:sp>
      </p:grpSp>
      <p:grpSp>
        <p:nvGrpSpPr>
          <p:cNvPr id="61" name="Google Shape;116;p15"/>
          <p:cNvGrpSpPr/>
          <p:nvPr/>
        </p:nvGrpSpPr>
        <p:grpSpPr>
          <a:xfrm>
            <a:off x="8817930" y="3042059"/>
            <a:ext cx="1092585" cy="1002891"/>
            <a:chOff x="0" y="-9525"/>
            <a:chExt cx="812800" cy="708025"/>
          </a:xfrm>
        </p:grpSpPr>
        <p:sp>
          <p:nvSpPr>
            <p:cNvPr id="62"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63"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a:t>
              </a:r>
              <a:r>
                <a:rPr lang="vi-VN" altLang="en-US" sz="3200" b="0" i="0" u="none" strike="noStrike" cap="none" dirty="0">
                  <a:solidFill>
                    <a:srgbClr val="FFFFFF"/>
                  </a:solidFill>
                  <a:latin typeface="Libre Franklin Light"/>
                  <a:ea typeface="Libre Franklin Light"/>
                  <a:cs typeface="Libre Franklin Light"/>
                  <a:sym typeface="Libre Franklin Light"/>
                </a:rPr>
                <a:t>3</a:t>
              </a:r>
              <a:r>
                <a:rPr lang="en-US" sz="3200" b="0" i="0" u="none" strike="noStrike" cap="none" dirty="0">
                  <a:solidFill>
                    <a:srgbClr val="FFFFFF"/>
                  </a:solidFill>
                  <a:latin typeface="Libre Franklin Light"/>
                  <a:ea typeface="Libre Franklin Light"/>
                  <a:cs typeface="Libre Franklin Light"/>
                  <a:sym typeface="Libre Franklin Light"/>
                </a:rPr>
                <a:t>.</a:t>
              </a:r>
              <a:endParaRPr dirty="0"/>
            </a:p>
          </p:txBody>
        </p:sp>
      </p:grpSp>
      <p:grpSp>
        <p:nvGrpSpPr>
          <p:cNvPr id="64" name="Google Shape;116;p15"/>
          <p:cNvGrpSpPr/>
          <p:nvPr/>
        </p:nvGrpSpPr>
        <p:grpSpPr>
          <a:xfrm>
            <a:off x="8817564" y="4458267"/>
            <a:ext cx="1092585" cy="1002891"/>
            <a:chOff x="0" y="-9525"/>
            <a:chExt cx="812800" cy="708025"/>
          </a:xfrm>
        </p:grpSpPr>
        <p:sp>
          <p:nvSpPr>
            <p:cNvPr id="65"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66"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a:t>
              </a:r>
              <a:r>
                <a:rPr lang="vi-VN" altLang="en-US" sz="3200" b="0" i="0" u="none" strike="noStrike" cap="none" dirty="0">
                  <a:solidFill>
                    <a:srgbClr val="FFFFFF"/>
                  </a:solidFill>
                  <a:latin typeface="Libre Franklin Light"/>
                  <a:ea typeface="Libre Franklin Light"/>
                  <a:cs typeface="Libre Franklin Light"/>
                  <a:sym typeface="Libre Franklin Light"/>
                </a:rPr>
                <a:t>4</a:t>
              </a:r>
              <a:r>
                <a:rPr lang="en-US" sz="3200" b="0" i="0" u="none" strike="noStrike" cap="none" dirty="0">
                  <a:solidFill>
                    <a:srgbClr val="FFFFFF"/>
                  </a:solidFill>
                  <a:latin typeface="Libre Franklin Light"/>
                  <a:ea typeface="Libre Franklin Light"/>
                  <a:cs typeface="Libre Franklin Light"/>
                  <a:sym typeface="Libre Franklin Light"/>
                </a:rPr>
                <a:t>.</a:t>
              </a:r>
              <a:endParaRPr dirty="0"/>
            </a:p>
          </p:txBody>
        </p:sp>
      </p:grpSp>
      <p:grpSp>
        <p:nvGrpSpPr>
          <p:cNvPr id="67" name="Google Shape;116;p15"/>
          <p:cNvGrpSpPr/>
          <p:nvPr/>
        </p:nvGrpSpPr>
        <p:grpSpPr>
          <a:xfrm>
            <a:off x="8817824" y="5863837"/>
            <a:ext cx="1092585" cy="1002891"/>
            <a:chOff x="0" y="-9525"/>
            <a:chExt cx="812800" cy="708025"/>
          </a:xfrm>
        </p:grpSpPr>
        <p:sp>
          <p:nvSpPr>
            <p:cNvPr id="68"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69"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a:t>
              </a:r>
              <a:r>
                <a:rPr lang="vi-VN" altLang="en-US" sz="3200" b="0" i="0" u="none" strike="noStrike" cap="none" dirty="0">
                  <a:solidFill>
                    <a:srgbClr val="FFFFFF"/>
                  </a:solidFill>
                  <a:latin typeface="Libre Franklin Light"/>
                  <a:ea typeface="Libre Franklin Light"/>
                  <a:cs typeface="Libre Franklin Light"/>
                  <a:sym typeface="Libre Franklin Light"/>
                </a:rPr>
                <a:t>5</a:t>
              </a:r>
              <a:r>
                <a:rPr lang="en-US" sz="3200" b="0" i="0" u="none" strike="noStrike" cap="none" dirty="0">
                  <a:solidFill>
                    <a:srgbClr val="FFFFFF"/>
                  </a:solidFill>
                  <a:latin typeface="Libre Franklin Light"/>
                  <a:ea typeface="Libre Franklin Light"/>
                  <a:cs typeface="Libre Franklin Light"/>
                  <a:sym typeface="Libre Franklin Light"/>
                </a:rPr>
                <a:t>.</a:t>
              </a:r>
              <a:endParaRPr dirty="0"/>
            </a:p>
          </p:txBody>
        </p:sp>
      </p:grpSp>
      <p:grpSp>
        <p:nvGrpSpPr>
          <p:cNvPr id="70" name="Google Shape;116;p15"/>
          <p:cNvGrpSpPr/>
          <p:nvPr/>
        </p:nvGrpSpPr>
        <p:grpSpPr>
          <a:xfrm>
            <a:off x="8867946" y="7296234"/>
            <a:ext cx="1092585" cy="1002891"/>
            <a:chOff x="0" y="-9525"/>
            <a:chExt cx="812800" cy="708025"/>
          </a:xfrm>
        </p:grpSpPr>
        <p:sp>
          <p:nvSpPr>
            <p:cNvPr id="71"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72"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a:t>
              </a:r>
              <a:r>
                <a:rPr lang="vi-VN" altLang="en-US" sz="3200" b="0" i="0" u="none" strike="noStrike" cap="none" dirty="0">
                  <a:solidFill>
                    <a:srgbClr val="FFFFFF"/>
                  </a:solidFill>
                  <a:latin typeface="Libre Franklin Light"/>
                  <a:ea typeface="Libre Franklin Light"/>
                  <a:cs typeface="Libre Franklin Light"/>
                  <a:sym typeface="Libre Franklin Light"/>
                </a:rPr>
                <a:t>6</a:t>
              </a:r>
              <a:r>
                <a:rPr lang="en-US" sz="3200" b="0" i="0" u="none" strike="noStrike" cap="none" dirty="0">
                  <a:solidFill>
                    <a:srgbClr val="FFFFFF"/>
                  </a:solidFill>
                  <a:latin typeface="Libre Franklin Light"/>
                  <a:ea typeface="Libre Franklin Light"/>
                  <a:cs typeface="Libre Franklin Light"/>
                  <a:sym typeface="Libre Franklin Light"/>
                </a:rPr>
                <a:t>.</a:t>
              </a:r>
              <a:endParaRPr dirty="0"/>
            </a:p>
          </p:txBody>
        </p:sp>
      </p:grpSp>
      <p:grpSp>
        <p:nvGrpSpPr>
          <p:cNvPr id="73" name="Google Shape;116;p15"/>
          <p:cNvGrpSpPr/>
          <p:nvPr/>
        </p:nvGrpSpPr>
        <p:grpSpPr>
          <a:xfrm>
            <a:off x="8908979" y="8702753"/>
            <a:ext cx="1092585" cy="1002891"/>
            <a:chOff x="0" y="-9525"/>
            <a:chExt cx="812800" cy="708025"/>
          </a:xfrm>
        </p:grpSpPr>
        <p:sp>
          <p:nvSpPr>
            <p:cNvPr id="74" name="Google Shape;11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66675" cap="flat" cmpd="sng">
              <a:solidFill>
                <a:srgbClr val="FFFFFF"/>
              </a:solidFill>
              <a:prstDash val="solid"/>
              <a:round/>
              <a:headEnd type="none" w="sm" len="sm"/>
              <a:tailEnd type="none" w="sm" len="sm"/>
            </a:ln>
          </p:spPr>
        </p:sp>
        <p:sp>
          <p:nvSpPr>
            <p:cNvPr id="75" name="Google Shape;118;p15"/>
            <p:cNvSpPr txBox="1"/>
            <p:nvPr/>
          </p:nvSpPr>
          <p:spPr>
            <a:xfrm>
              <a:off x="114300" y="-9525"/>
              <a:ext cx="5842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Franklin Light"/>
                  <a:ea typeface="Libre Franklin Light"/>
                  <a:cs typeface="Libre Franklin Light"/>
                  <a:sym typeface="Libre Franklin Light"/>
                </a:rPr>
                <a:t>0</a:t>
              </a:r>
              <a:r>
                <a:rPr lang="vi-VN" altLang="en-US" sz="3200" b="0" i="0" u="none" strike="noStrike" cap="none" dirty="0">
                  <a:solidFill>
                    <a:srgbClr val="FFFFFF"/>
                  </a:solidFill>
                  <a:latin typeface="Libre Franklin Light"/>
                  <a:ea typeface="Libre Franklin Light"/>
                  <a:cs typeface="Libre Franklin Light"/>
                  <a:sym typeface="Libre Franklin Light"/>
                </a:rPr>
                <a:t>7</a:t>
              </a:r>
              <a:r>
                <a:rPr lang="en-US" sz="3200" b="0" i="0" u="none" strike="noStrike" cap="none" dirty="0">
                  <a:solidFill>
                    <a:srgbClr val="FFFFFF"/>
                  </a:solidFill>
                  <a:latin typeface="Libre Franklin Light"/>
                  <a:ea typeface="Libre Franklin Light"/>
                  <a:cs typeface="Libre Franklin Light"/>
                  <a:sym typeface="Libre Franklin Light"/>
                </a:rPr>
                <a:t>.</a:t>
              </a:r>
              <a:endParaRPr dirty="0"/>
            </a:p>
          </p:txBody>
        </p:sp>
      </p:grpSp>
      <p:sp>
        <p:nvSpPr>
          <p:cNvPr id="76" name="Google Shape;134;p15"/>
          <p:cNvSpPr txBox="1"/>
          <p:nvPr/>
        </p:nvSpPr>
        <p:spPr>
          <a:xfrm>
            <a:off x="10231840" y="555005"/>
            <a:ext cx="6322206"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err="1">
                <a:solidFill>
                  <a:schemeClr val="bg1"/>
                </a:solidFill>
              </a:rPr>
              <a:t>Đặt</a:t>
            </a:r>
            <a:r>
              <a:rPr lang="vi-VN" sz="3600" dirty="0">
                <a:solidFill>
                  <a:schemeClr val="bg1"/>
                </a:solidFill>
              </a:rPr>
              <a:t> </a:t>
            </a:r>
            <a:r>
              <a:rPr lang="vi-VN" sz="3600" dirty="0" err="1">
                <a:solidFill>
                  <a:schemeClr val="bg1"/>
                </a:solidFill>
              </a:rPr>
              <a:t>vấn</a:t>
            </a:r>
            <a:r>
              <a:rPr lang="vi-VN" sz="3600" dirty="0">
                <a:solidFill>
                  <a:schemeClr val="bg1"/>
                </a:solidFill>
              </a:rPr>
              <a:t> </a:t>
            </a:r>
            <a:r>
              <a:rPr lang="vi-VN" sz="3600" dirty="0" err="1">
                <a:solidFill>
                  <a:schemeClr val="bg1"/>
                </a:solidFill>
              </a:rPr>
              <a:t>đề</a:t>
            </a:r>
            <a:r>
              <a:rPr lang="vi-VN" sz="3600" dirty="0">
                <a:solidFill>
                  <a:schemeClr val="bg1"/>
                </a:solidFill>
              </a:rPr>
              <a:t> </a:t>
            </a:r>
            <a:endParaRPr sz="3600" dirty="0">
              <a:solidFill>
                <a:schemeClr val="bg1"/>
              </a:solidFill>
            </a:endParaRPr>
          </a:p>
        </p:txBody>
      </p:sp>
      <p:sp>
        <p:nvSpPr>
          <p:cNvPr id="77" name="Google Shape;134;p15"/>
          <p:cNvSpPr txBox="1"/>
          <p:nvPr/>
        </p:nvSpPr>
        <p:spPr>
          <a:xfrm>
            <a:off x="10231840" y="1866048"/>
            <a:ext cx="6322206"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err="1">
                <a:solidFill>
                  <a:schemeClr val="bg1"/>
                </a:solidFill>
              </a:rPr>
              <a:t>Định</a:t>
            </a:r>
            <a:r>
              <a:rPr lang="vi-VN" sz="3600" dirty="0">
                <a:solidFill>
                  <a:schemeClr val="bg1"/>
                </a:solidFill>
              </a:rPr>
              <a:t> </a:t>
            </a:r>
            <a:r>
              <a:rPr lang="vi-VN" sz="3600" dirty="0" err="1">
                <a:solidFill>
                  <a:schemeClr val="bg1"/>
                </a:solidFill>
              </a:rPr>
              <a:t>nghĩa</a:t>
            </a:r>
            <a:r>
              <a:rPr lang="vi-VN" sz="3600" dirty="0">
                <a:solidFill>
                  <a:schemeClr val="bg1"/>
                </a:solidFill>
              </a:rPr>
              <a:t> </a:t>
            </a:r>
            <a:r>
              <a:rPr lang="vi-VN" sz="3600" dirty="0" err="1">
                <a:solidFill>
                  <a:schemeClr val="bg1"/>
                </a:solidFill>
              </a:rPr>
              <a:t>điện</a:t>
            </a:r>
            <a:r>
              <a:rPr lang="vi-VN" sz="3600" dirty="0">
                <a:solidFill>
                  <a:schemeClr val="bg1"/>
                </a:solidFill>
              </a:rPr>
              <a:t> </a:t>
            </a:r>
            <a:r>
              <a:rPr lang="vi-VN" sz="3600" dirty="0" err="1">
                <a:solidFill>
                  <a:schemeClr val="bg1"/>
                </a:solidFill>
              </a:rPr>
              <a:t>toán</a:t>
            </a:r>
            <a:r>
              <a:rPr lang="vi-VN" sz="3600" dirty="0">
                <a:solidFill>
                  <a:schemeClr val="bg1"/>
                </a:solidFill>
              </a:rPr>
              <a:t> </a:t>
            </a:r>
            <a:r>
              <a:rPr lang="vi-VN" sz="3600" dirty="0" err="1">
                <a:solidFill>
                  <a:schemeClr val="bg1"/>
                </a:solidFill>
              </a:rPr>
              <a:t>đám</a:t>
            </a:r>
            <a:r>
              <a:rPr lang="vi-VN" sz="3600" dirty="0">
                <a:solidFill>
                  <a:schemeClr val="bg1"/>
                </a:solidFill>
              </a:rPr>
              <a:t> mây</a:t>
            </a:r>
            <a:endParaRPr sz="3600" dirty="0">
              <a:solidFill>
                <a:schemeClr val="bg1"/>
              </a:solidFill>
            </a:endParaRPr>
          </a:p>
        </p:txBody>
      </p:sp>
      <p:sp>
        <p:nvSpPr>
          <p:cNvPr id="79" name="Google Shape;134;p15"/>
          <p:cNvSpPr txBox="1"/>
          <p:nvPr/>
        </p:nvSpPr>
        <p:spPr>
          <a:xfrm>
            <a:off x="10130240" y="3218346"/>
            <a:ext cx="6914773"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err="1">
                <a:solidFill>
                  <a:schemeClr val="bg1"/>
                </a:solidFill>
              </a:rPr>
              <a:t>Các</a:t>
            </a:r>
            <a:r>
              <a:rPr lang="vi-VN" sz="3600" dirty="0">
                <a:solidFill>
                  <a:schemeClr val="bg1"/>
                </a:solidFill>
              </a:rPr>
              <a:t> mô </a:t>
            </a:r>
            <a:r>
              <a:rPr lang="vi-VN" sz="3600" dirty="0" err="1">
                <a:solidFill>
                  <a:schemeClr val="bg1"/>
                </a:solidFill>
              </a:rPr>
              <a:t>hình</a:t>
            </a:r>
            <a:r>
              <a:rPr lang="vi-VN" sz="3600" dirty="0">
                <a:solidFill>
                  <a:schemeClr val="bg1"/>
                </a:solidFill>
              </a:rPr>
              <a:t> phân </a:t>
            </a:r>
            <a:r>
              <a:rPr lang="vi-VN" sz="3600" dirty="0" err="1">
                <a:solidFill>
                  <a:schemeClr val="bg1"/>
                </a:solidFill>
              </a:rPr>
              <a:t>phối</a:t>
            </a:r>
            <a:r>
              <a:rPr lang="vi-VN" sz="3600" dirty="0">
                <a:solidFill>
                  <a:schemeClr val="bg1"/>
                </a:solidFill>
              </a:rPr>
              <a:t> </a:t>
            </a:r>
            <a:r>
              <a:rPr lang="vi-VN" sz="3600" dirty="0" err="1">
                <a:solidFill>
                  <a:schemeClr val="bg1"/>
                </a:solidFill>
              </a:rPr>
              <a:t>đám</a:t>
            </a:r>
            <a:r>
              <a:rPr lang="vi-VN" sz="3600" dirty="0">
                <a:solidFill>
                  <a:schemeClr val="bg1"/>
                </a:solidFill>
              </a:rPr>
              <a:t> mây </a:t>
            </a:r>
            <a:endParaRPr sz="3600" dirty="0">
              <a:solidFill>
                <a:schemeClr val="bg1"/>
              </a:solidFill>
            </a:endParaRPr>
          </a:p>
        </p:txBody>
      </p:sp>
      <p:sp>
        <p:nvSpPr>
          <p:cNvPr id="80" name="Google Shape;134;p15"/>
          <p:cNvSpPr txBox="1"/>
          <p:nvPr/>
        </p:nvSpPr>
        <p:spPr>
          <a:xfrm>
            <a:off x="10271845" y="4520169"/>
            <a:ext cx="6632173"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err="1">
                <a:solidFill>
                  <a:schemeClr val="bg1"/>
                </a:solidFill>
              </a:rPr>
              <a:t>Các</a:t>
            </a:r>
            <a:r>
              <a:rPr lang="vi-VN" sz="3600" dirty="0">
                <a:solidFill>
                  <a:schemeClr val="bg1"/>
                </a:solidFill>
              </a:rPr>
              <a:t> môi </a:t>
            </a:r>
            <a:r>
              <a:rPr lang="vi-VN" sz="3600" dirty="0" err="1">
                <a:solidFill>
                  <a:schemeClr val="bg1"/>
                </a:solidFill>
              </a:rPr>
              <a:t>trường</a:t>
            </a:r>
            <a:r>
              <a:rPr lang="vi-VN" sz="3600" dirty="0">
                <a:solidFill>
                  <a:schemeClr val="bg1"/>
                </a:solidFill>
              </a:rPr>
              <a:t> </a:t>
            </a:r>
            <a:r>
              <a:rPr lang="vi-VN" sz="3600" dirty="0" err="1">
                <a:solidFill>
                  <a:schemeClr val="bg1"/>
                </a:solidFill>
              </a:rPr>
              <a:t>đám</a:t>
            </a:r>
            <a:r>
              <a:rPr lang="vi-VN" sz="3600" dirty="0">
                <a:solidFill>
                  <a:schemeClr val="bg1"/>
                </a:solidFill>
              </a:rPr>
              <a:t> mây </a:t>
            </a:r>
            <a:endParaRPr sz="3600" dirty="0">
              <a:solidFill>
                <a:schemeClr val="bg1"/>
              </a:solidFill>
            </a:endParaRPr>
          </a:p>
        </p:txBody>
      </p:sp>
      <p:sp>
        <p:nvSpPr>
          <p:cNvPr id="81" name="Google Shape;134;p15"/>
          <p:cNvSpPr txBox="1"/>
          <p:nvPr/>
        </p:nvSpPr>
        <p:spPr>
          <a:xfrm>
            <a:off x="10271845" y="5863633"/>
            <a:ext cx="6632173"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a:solidFill>
                  <a:schemeClr val="bg1"/>
                </a:solidFill>
              </a:rPr>
              <a:t> </a:t>
            </a:r>
            <a:r>
              <a:rPr lang="vi-VN" sz="3600" dirty="0" err="1">
                <a:solidFill>
                  <a:schemeClr val="bg1"/>
                </a:solidFill>
              </a:rPr>
              <a:t>Lợi</a:t>
            </a:r>
            <a:r>
              <a:rPr lang="vi-VN" sz="3600" dirty="0">
                <a:solidFill>
                  <a:schemeClr val="bg1"/>
                </a:solidFill>
              </a:rPr>
              <a:t> </a:t>
            </a:r>
            <a:r>
              <a:rPr lang="vi-VN" sz="3600" dirty="0" err="1">
                <a:solidFill>
                  <a:schemeClr val="bg1"/>
                </a:solidFill>
              </a:rPr>
              <a:t>ích</a:t>
            </a:r>
            <a:r>
              <a:rPr lang="vi-VN" sz="3600" dirty="0">
                <a:solidFill>
                  <a:schemeClr val="bg1"/>
                </a:solidFill>
              </a:rPr>
              <a:t> </a:t>
            </a:r>
            <a:r>
              <a:rPr lang="vi-VN" sz="3600" dirty="0" err="1">
                <a:solidFill>
                  <a:schemeClr val="bg1"/>
                </a:solidFill>
              </a:rPr>
              <a:t>của</a:t>
            </a:r>
            <a:r>
              <a:rPr lang="vi-VN" sz="3600" dirty="0">
                <a:solidFill>
                  <a:schemeClr val="bg1"/>
                </a:solidFill>
              </a:rPr>
              <a:t> </a:t>
            </a:r>
            <a:r>
              <a:rPr lang="vi-VN" sz="3600" dirty="0" err="1">
                <a:solidFill>
                  <a:schemeClr val="bg1"/>
                </a:solidFill>
              </a:rPr>
              <a:t>điện</a:t>
            </a:r>
            <a:r>
              <a:rPr lang="vi-VN" sz="3600" dirty="0">
                <a:solidFill>
                  <a:schemeClr val="bg1"/>
                </a:solidFill>
              </a:rPr>
              <a:t> </a:t>
            </a:r>
            <a:r>
              <a:rPr lang="vi-VN" sz="3600" dirty="0" err="1">
                <a:solidFill>
                  <a:schemeClr val="bg1"/>
                </a:solidFill>
              </a:rPr>
              <a:t>toán</a:t>
            </a:r>
            <a:r>
              <a:rPr lang="vi-VN" sz="3600" dirty="0">
                <a:solidFill>
                  <a:schemeClr val="bg1"/>
                </a:solidFill>
              </a:rPr>
              <a:t> </a:t>
            </a:r>
            <a:r>
              <a:rPr lang="vi-VN" sz="3600" dirty="0" err="1">
                <a:solidFill>
                  <a:schemeClr val="bg1"/>
                </a:solidFill>
              </a:rPr>
              <a:t>đám</a:t>
            </a:r>
            <a:r>
              <a:rPr lang="vi-VN" sz="3600" dirty="0">
                <a:solidFill>
                  <a:schemeClr val="bg1"/>
                </a:solidFill>
              </a:rPr>
              <a:t> mây</a:t>
            </a:r>
            <a:endParaRPr sz="3600" dirty="0">
              <a:solidFill>
                <a:schemeClr val="bg1"/>
              </a:solidFill>
            </a:endParaRPr>
          </a:p>
        </p:txBody>
      </p:sp>
      <p:sp>
        <p:nvSpPr>
          <p:cNvPr id="82" name="Google Shape;134;p15"/>
          <p:cNvSpPr txBox="1"/>
          <p:nvPr/>
        </p:nvSpPr>
        <p:spPr>
          <a:xfrm>
            <a:off x="10130239" y="7296131"/>
            <a:ext cx="6632173" cy="664210"/>
          </a:xfrm>
          <a:prstGeom prst="rect">
            <a:avLst/>
          </a:prstGeom>
          <a:noFill/>
          <a:ln>
            <a:noFill/>
          </a:ln>
        </p:spPr>
        <p:txBody>
          <a:bodyPr spcFirstLastPara="1" wrap="square" lIns="0" tIns="0" rIns="0" bIns="0" anchor="t" anchorCtr="0">
            <a:spAutoFit/>
          </a:bodyPr>
          <a:lstStyle/>
          <a:p>
            <a:pPr lvl="0">
              <a:lnSpc>
                <a:spcPct val="120000"/>
              </a:lnSpc>
            </a:pPr>
            <a:r>
              <a:rPr lang="vi-VN" sz="3600" dirty="0">
                <a:solidFill>
                  <a:schemeClr val="bg1"/>
                </a:solidFill>
              </a:rPr>
              <a:t> </a:t>
            </a:r>
            <a:r>
              <a:rPr lang="vi-VN" sz="3600" dirty="0" err="1">
                <a:solidFill>
                  <a:schemeClr val="bg1"/>
                </a:solidFill>
              </a:rPr>
              <a:t>Rủi</a:t>
            </a:r>
            <a:r>
              <a:rPr lang="vi-VN" sz="3600" dirty="0">
                <a:solidFill>
                  <a:schemeClr val="bg1"/>
                </a:solidFill>
              </a:rPr>
              <a:t> ro trong </a:t>
            </a:r>
            <a:r>
              <a:rPr lang="vi-VN" sz="3600" dirty="0" err="1">
                <a:solidFill>
                  <a:schemeClr val="bg1"/>
                </a:solidFill>
              </a:rPr>
              <a:t>điện</a:t>
            </a:r>
            <a:r>
              <a:rPr lang="vi-VN" sz="3600" dirty="0">
                <a:solidFill>
                  <a:schemeClr val="bg1"/>
                </a:solidFill>
              </a:rPr>
              <a:t> </a:t>
            </a:r>
            <a:r>
              <a:rPr lang="vi-VN" sz="3600" dirty="0" err="1">
                <a:solidFill>
                  <a:schemeClr val="bg1"/>
                </a:solidFill>
              </a:rPr>
              <a:t>toán</a:t>
            </a:r>
            <a:r>
              <a:rPr lang="vi-VN" sz="3600" dirty="0">
                <a:solidFill>
                  <a:schemeClr val="bg1"/>
                </a:solidFill>
              </a:rPr>
              <a:t> </a:t>
            </a:r>
            <a:r>
              <a:rPr lang="vi-VN" sz="3600" dirty="0" err="1">
                <a:solidFill>
                  <a:schemeClr val="bg1"/>
                </a:solidFill>
              </a:rPr>
              <a:t>đám</a:t>
            </a:r>
            <a:r>
              <a:rPr lang="vi-VN" sz="3600" dirty="0">
                <a:solidFill>
                  <a:schemeClr val="bg1"/>
                </a:solidFill>
              </a:rPr>
              <a:t> mây </a:t>
            </a:r>
            <a:endParaRPr sz="3600" dirty="0">
              <a:solidFill>
                <a:schemeClr val="bg1"/>
              </a:solidFill>
            </a:endParaRPr>
          </a:p>
        </p:txBody>
      </p:sp>
      <p:sp>
        <p:nvSpPr>
          <p:cNvPr id="83" name="Google Shape;134;p15"/>
          <p:cNvSpPr txBox="1"/>
          <p:nvPr/>
        </p:nvSpPr>
        <p:spPr>
          <a:xfrm>
            <a:off x="10412572" y="8871276"/>
            <a:ext cx="6632173" cy="664797"/>
          </a:xfrm>
          <a:prstGeom prst="rect">
            <a:avLst/>
          </a:prstGeom>
          <a:noFill/>
          <a:ln>
            <a:noFill/>
          </a:ln>
        </p:spPr>
        <p:txBody>
          <a:bodyPr spcFirstLastPara="1" wrap="square" lIns="0" tIns="0" rIns="0" bIns="0" anchor="t" anchorCtr="0">
            <a:spAutoFit/>
          </a:bodyPr>
          <a:lstStyle/>
          <a:p>
            <a:pPr lvl="0">
              <a:lnSpc>
                <a:spcPct val="120000"/>
              </a:lnSpc>
            </a:pPr>
            <a:r>
              <a:rPr lang="vi-VN" sz="3600" dirty="0" err="1">
                <a:solidFill>
                  <a:schemeClr val="bg1"/>
                </a:solidFill>
              </a:rPr>
              <a:t>Kết</a:t>
            </a:r>
            <a:r>
              <a:rPr lang="vi-VN" sz="3600" dirty="0">
                <a:solidFill>
                  <a:schemeClr val="bg1"/>
                </a:solidFill>
              </a:rPr>
              <a:t> </a:t>
            </a:r>
            <a:r>
              <a:rPr lang="vi-VN" sz="3600" dirty="0" err="1">
                <a:solidFill>
                  <a:schemeClr val="bg1"/>
                </a:solidFill>
              </a:rPr>
              <a:t>luận</a:t>
            </a:r>
            <a:endParaRPr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nodeType="with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500"/>
                                        <p:tgtEl>
                                          <p:spTgt spid="116"/>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par>
                                <p:cTn id="35" presetID="10"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par>
                                <p:cTn id="38" presetID="10"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par>
                                <p:cTn id="47" presetID="10" presetClass="entr" presetSubtype="0"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3" name="Google Shape;190;p19"/>
          <p:cNvSpPr txBox="1"/>
          <p:nvPr/>
        </p:nvSpPr>
        <p:spPr>
          <a:xfrm>
            <a:off x="552674" y="506907"/>
            <a:ext cx="7559986"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dirty="0" err="1">
                <a:solidFill>
                  <a:srgbClr val="014E97"/>
                </a:solidFill>
                <a:latin typeface="Libre Baskerville" panose="02000000000000000000"/>
                <a:sym typeface="Libre Baskerville" panose="02000000000000000000"/>
              </a:rPr>
              <a:t>Đối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với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nhà</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phát</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triển</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độc</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lập</a:t>
            </a:r>
            <a:endParaRPr sz="3600" dirty="0"/>
          </a:p>
        </p:txBody>
      </p:sp>
      <p:sp>
        <p:nvSpPr>
          <p:cNvPr id="14" name="Google Shape;190;p19"/>
          <p:cNvSpPr txBox="1"/>
          <p:nvPr/>
        </p:nvSpPr>
        <p:spPr>
          <a:xfrm>
            <a:off x="1171709" y="1790874"/>
            <a:ext cx="15335027" cy="6217087"/>
          </a:xfrm>
          <a:prstGeom prst="rect">
            <a:avLst/>
          </a:prstGeom>
          <a:noFill/>
          <a:ln>
            <a:noFill/>
          </a:ln>
        </p:spPr>
        <p:txBody>
          <a:bodyPr spcFirstLastPara="1" wrap="square" lIns="0" tIns="0" rIns="0" bIns="0" anchor="t" anchorCtr="0">
            <a:spAutoFit/>
          </a:bodyPr>
          <a:lstStyle/>
          <a:p>
            <a:pPr marL="285750" lvl="0" indent="-285750">
              <a:buFontTx/>
              <a:buChar char="-"/>
            </a:pPr>
            <a:r>
              <a:rPr lang="vi-VN" sz="3200" dirty="0" err="1"/>
              <a:t>Các</a:t>
            </a:r>
            <a:r>
              <a:rPr lang="vi-VN" sz="3200" dirty="0"/>
              <a:t> </a:t>
            </a:r>
            <a:r>
              <a:rPr lang="vi-VN" sz="3200" dirty="0" err="1"/>
              <a:t>ứng</a:t>
            </a:r>
            <a:r>
              <a:rPr lang="vi-VN" sz="3200" dirty="0"/>
              <a:t> </a:t>
            </a:r>
            <a:r>
              <a:rPr lang="vi-VN" sz="3200" dirty="0" err="1"/>
              <a:t>dụng</a:t>
            </a:r>
            <a:r>
              <a:rPr lang="vi-VN" sz="3200" dirty="0"/>
              <a:t> </a:t>
            </a:r>
            <a:r>
              <a:rPr lang="vi-VN" sz="3200" dirty="0" err="1"/>
              <a:t>dựa</a:t>
            </a:r>
            <a:r>
              <a:rPr lang="vi-VN" sz="3200" dirty="0"/>
              <a:t> trên </a:t>
            </a:r>
            <a:r>
              <a:rPr lang="vi-VN" sz="3200" dirty="0" err="1"/>
              <a:t>đám</a:t>
            </a:r>
            <a:r>
              <a:rPr lang="vi-VN" sz="3200" dirty="0"/>
              <a:t> mây </a:t>
            </a:r>
            <a:r>
              <a:rPr lang="vi-VN" sz="3200" dirty="0" err="1"/>
              <a:t>để</a:t>
            </a:r>
            <a:r>
              <a:rPr lang="vi-VN" sz="3200" dirty="0"/>
              <a:t> chia </a:t>
            </a:r>
            <a:r>
              <a:rPr lang="vi-VN" sz="3200" dirty="0" err="1"/>
              <a:t>sẻ</a:t>
            </a:r>
            <a:r>
              <a:rPr lang="vi-VN" sz="3200" dirty="0"/>
              <a:t> </a:t>
            </a:r>
            <a:r>
              <a:rPr lang="vi-VN" sz="3200" dirty="0" err="1"/>
              <a:t>mã</a:t>
            </a:r>
            <a:r>
              <a:rPr lang="vi-VN" sz="3200" dirty="0"/>
              <a:t> (như </a:t>
            </a:r>
            <a:r>
              <a:rPr lang="vi-VN" sz="3200" dirty="0" err="1"/>
              <a:t>GitHub</a:t>
            </a:r>
            <a:r>
              <a:rPr lang="vi-VN" sz="3200" dirty="0"/>
              <a:t>) </a:t>
            </a:r>
            <a:r>
              <a:rPr lang="vi-VN" sz="3200" dirty="0" err="1"/>
              <a:t>cũng</a:t>
            </a:r>
            <a:r>
              <a:rPr lang="vi-VN" sz="3200" dirty="0"/>
              <a:t> </a:t>
            </a:r>
            <a:r>
              <a:rPr lang="vi-VN" sz="3200" dirty="0" err="1"/>
              <a:t>đã</a:t>
            </a:r>
            <a:r>
              <a:rPr lang="vi-VN" sz="3200" dirty="0"/>
              <a:t> </a:t>
            </a:r>
            <a:r>
              <a:rPr lang="vi-VN" sz="3200" dirty="0" err="1"/>
              <a:t>giúp</a:t>
            </a:r>
            <a:r>
              <a:rPr lang="vi-VN" sz="3200" dirty="0"/>
              <a:t> </a:t>
            </a:r>
            <a:r>
              <a:rPr lang="vi-VN" sz="3200" dirty="0" err="1"/>
              <a:t>các</a:t>
            </a:r>
            <a:r>
              <a:rPr lang="vi-VN" sz="3200" dirty="0"/>
              <a:t> </a:t>
            </a:r>
            <a:r>
              <a:rPr lang="vi-VN" sz="3200" dirty="0" err="1"/>
              <a:t>nhà</a:t>
            </a:r>
            <a:r>
              <a:rPr lang="vi-VN" sz="3200" dirty="0"/>
              <a:t> </a:t>
            </a:r>
            <a:r>
              <a:rPr lang="vi-VN" sz="3200" dirty="0" err="1"/>
              <a:t>phát</a:t>
            </a:r>
            <a:r>
              <a:rPr lang="vi-VN" sz="3200" dirty="0"/>
              <a:t> </a:t>
            </a:r>
            <a:r>
              <a:rPr lang="vi-VN" sz="3200" dirty="0" err="1"/>
              <a:t>triển</a:t>
            </a:r>
            <a:r>
              <a:rPr lang="vi-VN" sz="3200" dirty="0"/>
              <a:t> </a:t>
            </a:r>
            <a:r>
              <a:rPr lang="vi-VN" sz="3200" dirty="0" err="1"/>
              <a:t>dễ</a:t>
            </a:r>
            <a:r>
              <a:rPr lang="vi-VN" sz="3200" dirty="0"/>
              <a:t> </a:t>
            </a:r>
            <a:r>
              <a:rPr lang="vi-VN" sz="3200" dirty="0" err="1"/>
              <a:t>dàng</a:t>
            </a:r>
            <a:r>
              <a:rPr lang="vi-VN" sz="3200" dirty="0"/>
              <a:t> hơn trong </a:t>
            </a:r>
            <a:r>
              <a:rPr lang="vi-VN" sz="3200" dirty="0" err="1"/>
              <a:t>việc</a:t>
            </a:r>
            <a:r>
              <a:rPr lang="vi-VN" sz="3200" dirty="0"/>
              <a:t> xây </a:t>
            </a:r>
            <a:r>
              <a:rPr lang="vi-VN" sz="3200" dirty="0" err="1"/>
              <a:t>dựng</a:t>
            </a:r>
            <a:r>
              <a:rPr lang="vi-VN" sz="3200" dirty="0"/>
              <a:t> </a:t>
            </a:r>
            <a:r>
              <a:rPr lang="vi-VN" sz="3200" dirty="0" err="1"/>
              <a:t>và</a:t>
            </a:r>
            <a:r>
              <a:rPr lang="vi-VN" sz="3200" dirty="0"/>
              <a:t> </a:t>
            </a:r>
            <a:r>
              <a:rPr lang="vi-VN" sz="3200" dirty="0" err="1"/>
              <a:t>cộng</a:t>
            </a:r>
            <a:r>
              <a:rPr lang="vi-VN" sz="3200" dirty="0"/>
              <a:t> </a:t>
            </a:r>
            <a:r>
              <a:rPr lang="vi-VN" sz="3200" dirty="0" err="1"/>
              <a:t>tác</a:t>
            </a:r>
            <a:r>
              <a:rPr lang="vi-VN" sz="3200" dirty="0"/>
              <a:t> trên </a:t>
            </a:r>
            <a:r>
              <a:rPr lang="vi-VN" sz="3200" dirty="0" err="1"/>
              <a:t>các</a:t>
            </a:r>
            <a:r>
              <a:rPr lang="vi-VN" sz="3200" dirty="0"/>
              <a:t> </a:t>
            </a:r>
            <a:r>
              <a:rPr lang="vi-VN" sz="3200" dirty="0" err="1"/>
              <a:t>dự</a:t>
            </a:r>
            <a:r>
              <a:rPr lang="vi-VN" sz="3200" dirty="0"/>
              <a:t> </a:t>
            </a:r>
            <a:r>
              <a:rPr lang="vi-VN" sz="3200" dirty="0" err="1"/>
              <a:t>án</a:t>
            </a:r>
            <a:r>
              <a:rPr lang="vi-VN" sz="3200" dirty="0"/>
              <a:t> </a:t>
            </a:r>
            <a:r>
              <a:rPr lang="vi-VN" sz="3200" dirty="0" err="1"/>
              <a:t>phần</a:t>
            </a:r>
            <a:r>
              <a:rPr lang="vi-VN" sz="3200" dirty="0"/>
              <a:t> </a:t>
            </a:r>
            <a:r>
              <a:rPr lang="vi-VN" sz="3200" dirty="0" err="1"/>
              <a:t>mềm</a:t>
            </a:r>
            <a:r>
              <a:rPr lang="vi-VN" sz="3200" dirty="0"/>
              <a:t> </a:t>
            </a:r>
            <a:r>
              <a:rPr lang="vi-VN" sz="3200" dirty="0" err="1"/>
              <a:t>mã</a:t>
            </a:r>
            <a:r>
              <a:rPr lang="vi-VN" sz="3200" dirty="0"/>
              <a:t> </a:t>
            </a:r>
            <a:r>
              <a:rPr lang="vi-VN" sz="3200" dirty="0" err="1"/>
              <a:t>nguồn</a:t>
            </a:r>
            <a:r>
              <a:rPr lang="vi-VN" sz="3200" dirty="0"/>
              <a:t> </a:t>
            </a:r>
            <a:r>
              <a:rPr lang="vi-VN" sz="3200" dirty="0" err="1"/>
              <a:t>mở</a:t>
            </a:r>
            <a:r>
              <a:rPr lang="vi-VN" sz="3200" dirty="0"/>
              <a:t>. </a:t>
            </a:r>
            <a:endParaRPr lang="vi-VN" sz="3200" dirty="0"/>
          </a:p>
          <a:p>
            <a:pPr marL="285750" lvl="0" indent="-285750">
              <a:buFontTx/>
              <a:buChar char="-"/>
            </a:pPr>
            <a:r>
              <a:rPr lang="vi-VN" sz="3200" dirty="0"/>
              <a:t>Không </a:t>
            </a:r>
            <a:r>
              <a:rPr lang="vi-VN" sz="3200" dirty="0" err="1"/>
              <a:t>những</a:t>
            </a:r>
            <a:r>
              <a:rPr lang="vi-VN" sz="3200" dirty="0"/>
              <a:t> </a:t>
            </a:r>
            <a:r>
              <a:rPr lang="vi-VN" sz="3200" dirty="0" err="1"/>
              <a:t>thế</a:t>
            </a:r>
            <a:r>
              <a:rPr lang="vi-VN" sz="3200" dirty="0"/>
              <a:t>, </a:t>
            </a:r>
            <a:r>
              <a:rPr lang="vi-VN" sz="3200" dirty="0" err="1"/>
              <a:t>các</a:t>
            </a:r>
            <a:r>
              <a:rPr lang="vi-VN" sz="3200" dirty="0"/>
              <a:t> </a:t>
            </a:r>
            <a:r>
              <a:rPr lang="vi-VN" sz="3200" dirty="0" err="1"/>
              <a:t>nền</a:t>
            </a:r>
            <a:r>
              <a:rPr lang="vi-VN" sz="3200" dirty="0"/>
              <a:t> </a:t>
            </a:r>
            <a:r>
              <a:rPr lang="vi-VN" sz="3200" dirty="0" err="1"/>
              <a:t>tảng</a:t>
            </a:r>
            <a:r>
              <a:rPr lang="vi-VN" sz="3200" dirty="0"/>
              <a:t> </a:t>
            </a:r>
            <a:r>
              <a:rPr lang="vi-VN" sz="3200" dirty="0" err="1"/>
              <a:t>giáo</a:t>
            </a:r>
            <a:r>
              <a:rPr lang="vi-VN" sz="3200" dirty="0"/>
              <a:t> </a:t>
            </a:r>
            <a:r>
              <a:rPr lang="vi-VN" sz="3200" dirty="0" err="1"/>
              <a:t>dục</a:t>
            </a:r>
            <a:r>
              <a:rPr lang="vi-VN" sz="3200" dirty="0"/>
              <a:t> </a:t>
            </a:r>
            <a:r>
              <a:rPr lang="vi-VN" sz="3200" dirty="0" err="1"/>
              <a:t>dựa</a:t>
            </a:r>
            <a:r>
              <a:rPr lang="vi-VN" sz="3200" dirty="0"/>
              <a:t> trên </a:t>
            </a:r>
            <a:r>
              <a:rPr lang="vi-VN" sz="3200" dirty="0" err="1"/>
              <a:t>đám</a:t>
            </a:r>
            <a:r>
              <a:rPr lang="vi-VN" sz="3200" dirty="0"/>
              <a:t> mây </a:t>
            </a:r>
            <a:r>
              <a:rPr lang="vi-VN" sz="3200" dirty="0" err="1"/>
              <a:t>và</a:t>
            </a:r>
            <a:r>
              <a:rPr lang="vi-VN" sz="3200" dirty="0"/>
              <a:t> </a:t>
            </a:r>
            <a:r>
              <a:rPr lang="vi-VN" sz="3200" dirty="0" err="1"/>
              <a:t>các</a:t>
            </a:r>
            <a:r>
              <a:rPr lang="vi-VN" sz="3200" dirty="0"/>
              <a:t> </a:t>
            </a:r>
            <a:r>
              <a:rPr lang="vi-VN" sz="3200" dirty="0" err="1"/>
              <a:t>bài</a:t>
            </a:r>
            <a:r>
              <a:rPr lang="vi-VN" sz="3200" dirty="0"/>
              <a:t> </a:t>
            </a:r>
            <a:r>
              <a:rPr lang="vi-VN" sz="3200" dirty="0" err="1"/>
              <a:t>hướng</a:t>
            </a:r>
            <a:r>
              <a:rPr lang="vi-VN" sz="3200" dirty="0"/>
              <a:t> </a:t>
            </a:r>
            <a:r>
              <a:rPr lang="vi-VN" sz="3200" dirty="0" err="1"/>
              <a:t>dẫn</a:t>
            </a:r>
            <a:r>
              <a:rPr lang="vi-VN" sz="3200" dirty="0"/>
              <a:t> </a:t>
            </a:r>
            <a:r>
              <a:rPr lang="vi-VN" sz="3200" dirty="0" err="1"/>
              <a:t>mã</a:t>
            </a:r>
            <a:r>
              <a:rPr lang="vi-VN" sz="3200" dirty="0"/>
              <a:t> </a:t>
            </a:r>
            <a:r>
              <a:rPr lang="vi-VN" sz="3200" dirty="0" err="1"/>
              <a:t>hóa</a:t>
            </a:r>
            <a:r>
              <a:rPr lang="vi-VN" sz="3200" dirty="0"/>
              <a:t> tương </a:t>
            </a:r>
            <a:r>
              <a:rPr lang="vi-VN" sz="3200" dirty="0" err="1"/>
              <a:t>tác</a:t>
            </a:r>
            <a:r>
              <a:rPr lang="vi-VN" sz="3200" dirty="0"/>
              <a:t> </a:t>
            </a:r>
            <a:r>
              <a:rPr lang="vi-VN" sz="3200" dirty="0" err="1"/>
              <a:t>đã</a:t>
            </a:r>
            <a:r>
              <a:rPr lang="vi-VN" sz="3200" dirty="0"/>
              <a:t> </a:t>
            </a:r>
            <a:r>
              <a:rPr lang="vi-VN" sz="3200" dirty="0" err="1"/>
              <a:t>mở</a:t>
            </a:r>
            <a:r>
              <a:rPr lang="vi-VN" sz="3200" dirty="0"/>
              <a:t> </a:t>
            </a:r>
            <a:r>
              <a:rPr lang="vi-VN" sz="3200" dirty="0" err="1"/>
              <a:t>rộng</a:t>
            </a:r>
            <a:r>
              <a:rPr lang="vi-VN" sz="3200" dirty="0"/>
              <a:t> </a:t>
            </a:r>
            <a:r>
              <a:rPr lang="vi-VN" sz="3200" dirty="0" err="1"/>
              <a:t>quyền</a:t>
            </a:r>
            <a:r>
              <a:rPr lang="vi-VN" sz="3200" dirty="0"/>
              <a:t> truy </a:t>
            </a:r>
            <a:r>
              <a:rPr lang="vi-VN" sz="3200" dirty="0" err="1"/>
              <a:t>cập</a:t>
            </a:r>
            <a:r>
              <a:rPr lang="vi-VN" sz="3200" dirty="0"/>
              <a:t> </a:t>
            </a:r>
            <a:r>
              <a:rPr lang="vi-VN" sz="3200" dirty="0" err="1"/>
              <a:t>vào</a:t>
            </a:r>
            <a:r>
              <a:rPr lang="vi-VN" sz="3200" dirty="0"/>
              <a:t> </a:t>
            </a:r>
            <a:r>
              <a:rPr lang="vi-VN" sz="3200" dirty="0" err="1"/>
              <a:t>giáo</a:t>
            </a:r>
            <a:r>
              <a:rPr lang="vi-VN" sz="3200" dirty="0"/>
              <a:t> </a:t>
            </a:r>
            <a:r>
              <a:rPr lang="vi-VN" sz="3200" dirty="0" err="1"/>
              <a:t>dục</a:t>
            </a:r>
            <a:r>
              <a:rPr lang="vi-VN" sz="3200" dirty="0"/>
              <a:t> </a:t>
            </a:r>
            <a:r>
              <a:rPr lang="vi-VN" sz="3200" dirty="0" err="1"/>
              <a:t>nhà</a:t>
            </a:r>
            <a:r>
              <a:rPr lang="vi-VN" sz="3200" dirty="0"/>
              <a:t> </a:t>
            </a:r>
            <a:r>
              <a:rPr lang="vi-VN" sz="3200" dirty="0" err="1"/>
              <a:t>phát</a:t>
            </a:r>
            <a:r>
              <a:rPr lang="vi-VN" sz="3200" dirty="0"/>
              <a:t> </a:t>
            </a:r>
            <a:r>
              <a:rPr lang="vi-VN" sz="3200" dirty="0" err="1"/>
              <a:t>triển</a:t>
            </a:r>
            <a:r>
              <a:rPr lang="vi-VN" sz="3200" dirty="0"/>
              <a:t>, cho </a:t>
            </a:r>
            <a:r>
              <a:rPr lang="vi-VN" sz="3200" dirty="0" err="1"/>
              <a:t>phép</a:t>
            </a:r>
            <a:r>
              <a:rPr lang="vi-VN" sz="3200" dirty="0"/>
              <a:t> </a:t>
            </a:r>
            <a:r>
              <a:rPr lang="vi-VN" sz="3200" dirty="0" err="1"/>
              <a:t>những</a:t>
            </a:r>
            <a:r>
              <a:rPr lang="vi-VN" sz="3200" dirty="0"/>
              <a:t> </a:t>
            </a:r>
            <a:r>
              <a:rPr lang="vi-VN" sz="3200" dirty="0" err="1"/>
              <a:t>người</a:t>
            </a:r>
            <a:r>
              <a:rPr lang="vi-VN" sz="3200" dirty="0"/>
              <a:t> không </a:t>
            </a:r>
            <a:r>
              <a:rPr lang="vi-VN" sz="3200" dirty="0" err="1"/>
              <a:t>có</a:t>
            </a:r>
            <a:r>
              <a:rPr lang="vi-VN" sz="3200" dirty="0"/>
              <a:t> </a:t>
            </a:r>
            <a:r>
              <a:rPr lang="vi-VN" sz="3200" dirty="0" err="1"/>
              <a:t>đào</a:t>
            </a:r>
            <a:r>
              <a:rPr lang="vi-VN" sz="3200" dirty="0"/>
              <a:t> </a:t>
            </a:r>
            <a:r>
              <a:rPr lang="vi-VN" sz="3200" dirty="0" err="1"/>
              <a:t>tạo</a:t>
            </a:r>
            <a:r>
              <a:rPr lang="vi-VN" sz="3200" dirty="0"/>
              <a:t> </a:t>
            </a:r>
            <a:r>
              <a:rPr lang="vi-VN" sz="3200" dirty="0" err="1"/>
              <a:t>kỹ</a:t>
            </a:r>
            <a:r>
              <a:rPr lang="vi-VN" sz="3200" dirty="0"/>
              <a:t> </a:t>
            </a:r>
            <a:r>
              <a:rPr lang="vi-VN" sz="3200" dirty="0" err="1"/>
              <a:t>thuật</a:t>
            </a:r>
            <a:r>
              <a:rPr lang="vi-VN" sz="3200" dirty="0"/>
              <a:t> </a:t>
            </a:r>
            <a:r>
              <a:rPr lang="vi-VN" sz="3200" dirty="0" err="1"/>
              <a:t>chính</a:t>
            </a:r>
            <a:r>
              <a:rPr lang="vi-VN" sz="3200" dirty="0"/>
              <a:t> </a:t>
            </a:r>
            <a:r>
              <a:rPr lang="vi-VN" sz="3200" dirty="0" err="1"/>
              <a:t>thức</a:t>
            </a:r>
            <a:r>
              <a:rPr lang="vi-VN" sz="3200" dirty="0"/>
              <a:t> </a:t>
            </a:r>
            <a:r>
              <a:rPr lang="vi-VN" sz="3200" dirty="0" err="1"/>
              <a:t>học</a:t>
            </a:r>
            <a:r>
              <a:rPr lang="vi-VN" sz="3200" dirty="0"/>
              <a:t> </a:t>
            </a:r>
            <a:r>
              <a:rPr lang="vi-VN" sz="3200" dirty="0" err="1"/>
              <a:t>cách</a:t>
            </a:r>
            <a:r>
              <a:rPr lang="vi-VN" sz="3200" dirty="0"/>
              <a:t> </a:t>
            </a:r>
            <a:r>
              <a:rPr lang="vi-VN" sz="3200" dirty="0" err="1"/>
              <a:t>viết</a:t>
            </a:r>
            <a:r>
              <a:rPr lang="vi-VN" sz="3200" dirty="0"/>
              <a:t> </a:t>
            </a:r>
            <a:r>
              <a:rPr lang="vi-VN" sz="3200" dirty="0" err="1"/>
              <a:t>mã</a:t>
            </a:r>
            <a:r>
              <a:rPr lang="vi-VN" sz="3200" dirty="0"/>
              <a:t> trong </a:t>
            </a:r>
            <a:r>
              <a:rPr lang="vi-VN" sz="3200" dirty="0" err="1"/>
              <a:t>thời</a:t>
            </a:r>
            <a:r>
              <a:rPr lang="vi-VN" sz="3200" dirty="0"/>
              <a:t> gian </a:t>
            </a:r>
            <a:r>
              <a:rPr lang="vi-VN" sz="3200" dirty="0" err="1"/>
              <a:t>của</a:t>
            </a:r>
            <a:r>
              <a:rPr lang="vi-VN" sz="3200" dirty="0"/>
              <a:t> </a:t>
            </a:r>
            <a:r>
              <a:rPr lang="vi-VN" sz="3200" dirty="0" err="1"/>
              <a:t>họ</a:t>
            </a:r>
            <a:endParaRPr lang="vi-VN" sz="3200" dirty="0"/>
          </a:p>
          <a:p>
            <a:pPr marL="285750" indent="-285750">
              <a:buFontTx/>
              <a:buChar char="-"/>
            </a:pPr>
            <a:r>
              <a:rPr lang="vi-VN" sz="3200" dirty="0" err="1"/>
              <a:t>Các</a:t>
            </a:r>
            <a:r>
              <a:rPr lang="vi-VN" sz="3200" dirty="0"/>
              <a:t> </a:t>
            </a:r>
            <a:r>
              <a:rPr lang="vi-VN" sz="3200" dirty="0" err="1"/>
              <a:t>nhà</a:t>
            </a:r>
            <a:r>
              <a:rPr lang="vi-VN" sz="3200" dirty="0"/>
              <a:t> </a:t>
            </a:r>
            <a:r>
              <a:rPr lang="vi-VN" sz="3200" dirty="0" err="1"/>
              <a:t>phát</a:t>
            </a:r>
            <a:r>
              <a:rPr lang="vi-VN" sz="3200" dirty="0"/>
              <a:t> </a:t>
            </a:r>
            <a:r>
              <a:rPr lang="vi-VN" sz="3200" dirty="0" err="1"/>
              <a:t>triển</a:t>
            </a:r>
            <a:r>
              <a:rPr lang="vi-VN" sz="3200" dirty="0"/>
              <a:t> </a:t>
            </a:r>
            <a:r>
              <a:rPr lang="vi-VN" sz="3200" dirty="0" err="1"/>
              <a:t>độc</a:t>
            </a:r>
            <a:r>
              <a:rPr lang="vi-VN" sz="3200" dirty="0"/>
              <a:t> </a:t>
            </a:r>
            <a:r>
              <a:rPr lang="vi-VN" sz="3200" dirty="0" err="1"/>
              <a:t>lập</a:t>
            </a:r>
            <a:r>
              <a:rPr lang="vi-VN" sz="3200" dirty="0"/>
              <a:t> </a:t>
            </a:r>
            <a:r>
              <a:rPr lang="vi-VN" sz="3200" dirty="0" err="1"/>
              <a:t>có</a:t>
            </a:r>
            <a:r>
              <a:rPr lang="vi-VN" sz="3200" dirty="0"/>
              <a:t> </a:t>
            </a:r>
            <a:r>
              <a:rPr lang="vi-VN" sz="3200" dirty="0" err="1"/>
              <a:t>thể</a:t>
            </a:r>
            <a:r>
              <a:rPr lang="vi-VN" sz="3200" dirty="0"/>
              <a:t> </a:t>
            </a:r>
            <a:r>
              <a:rPr lang="vi-VN" sz="3200" dirty="0" err="1"/>
              <a:t>triển</a:t>
            </a:r>
            <a:r>
              <a:rPr lang="vi-VN" sz="3200" dirty="0"/>
              <a:t> khai </a:t>
            </a:r>
            <a:r>
              <a:rPr lang="vi-VN" sz="3200" dirty="0" err="1"/>
              <a:t>và</a:t>
            </a:r>
            <a:r>
              <a:rPr lang="vi-VN" sz="3200" dirty="0"/>
              <a:t> </a:t>
            </a:r>
            <a:r>
              <a:rPr lang="vi-VN" sz="3200" dirty="0" err="1"/>
              <a:t>thử</a:t>
            </a:r>
            <a:r>
              <a:rPr lang="vi-VN" sz="3200" dirty="0"/>
              <a:t> </a:t>
            </a:r>
            <a:r>
              <a:rPr lang="vi-VN" sz="3200" dirty="0" err="1"/>
              <a:t>nghiệm</a:t>
            </a:r>
            <a:r>
              <a:rPr lang="vi-VN" sz="3200" dirty="0"/>
              <a:t> </a:t>
            </a:r>
            <a:r>
              <a:rPr lang="vi-VN" sz="3200" dirty="0" err="1"/>
              <a:t>ứng</a:t>
            </a:r>
            <a:r>
              <a:rPr lang="vi-VN" sz="3200" dirty="0"/>
              <a:t> </a:t>
            </a:r>
            <a:r>
              <a:rPr lang="vi-VN" sz="3200" dirty="0" err="1"/>
              <a:t>dụng</a:t>
            </a:r>
            <a:r>
              <a:rPr lang="vi-VN" sz="3200" dirty="0"/>
              <a:t> </a:t>
            </a:r>
            <a:r>
              <a:rPr lang="vi-VN" sz="3200" dirty="0" err="1"/>
              <a:t>dựa</a:t>
            </a:r>
            <a:r>
              <a:rPr lang="vi-VN" sz="3200" dirty="0"/>
              <a:t> trên </a:t>
            </a:r>
            <a:r>
              <a:rPr lang="vi-VN" sz="3200" dirty="0" err="1"/>
              <a:t>đám</a:t>
            </a:r>
            <a:r>
              <a:rPr lang="vi-VN" sz="3200" dirty="0"/>
              <a:t> mây </a:t>
            </a:r>
            <a:r>
              <a:rPr lang="vi-VN" sz="3200" dirty="0" err="1"/>
              <a:t>một</a:t>
            </a:r>
            <a:r>
              <a:rPr lang="vi-VN" sz="3200" dirty="0"/>
              <a:t> </a:t>
            </a:r>
            <a:r>
              <a:rPr lang="vi-VN" sz="3200" dirty="0" err="1"/>
              <a:t>cách</a:t>
            </a:r>
            <a:r>
              <a:rPr lang="vi-VN" sz="3200" dirty="0"/>
              <a:t> nhanh </a:t>
            </a:r>
            <a:r>
              <a:rPr lang="vi-VN" sz="3200" dirty="0" err="1"/>
              <a:t>chóng</a:t>
            </a:r>
            <a:r>
              <a:rPr lang="vi-VN" sz="3200" dirty="0"/>
              <a:t> </a:t>
            </a:r>
            <a:r>
              <a:rPr lang="vi-VN" sz="3200" dirty="0" err="1"/>
              <a:t>với</a:t>
            </a:r>
            <a:r>
              <a:rPr lang="vi-VN" sz="3200" dirty="0"/>
              <a:t> chi </a:t>
            </a:r>
            <a:r>
              <a:rPr lang="vi-VN" sz="3200" dirty="0" err="1"/>
              <a:t>phí</a:t>
            </a:r>
            <a:r>
              <a:rPr lang="vi-VN" sz="3200" dirty="0"/>
              <a:t> </a:t>
            </a:r>
            <a:r>
              <a:rPr lang="vi-VN" sz="3200" dirty="0" err="1"/>
              <a:t>thấp</a:t>
            </a:r>
            <a:r>
              <a:rPr lang="vi-VN" sz="3200" dirty="0"/>
              <a:t>.</a:t>
            </a:r>
            <a:endParaRPr lang="vi-VN" sz="3200" dirty="0"/>
          </a:p>
          <a:p>
            <a:pPr marL="285750" indent="-285750">
              <a:buFontTx/>
              <a:buChar char="-"/>
            </a:pPr>
            <a:r>
              <a:rPr lang="vi-VN" sz="3200" dirty="0"/>
              <a:t>=&gt; </a:t>
            </a:r>
            <a:r>
              <a:rPr lang="vi-VN" sz="3200" dirty="0" err="1"/>
              <a:t>Các</a:t>
            </a:r>
            <a:r>
              <a:rPr lang="vi-VN" sz="3200" dirty="0"/>
              <a:t> </a:t>
            </a:r>
            <a:r>
              <a:rPr lang="vi-VN" sz="3200" dirty="0" err="1"/>
              <a:t>nguồn</a:t>
            </a:r>
            <a:r>
              <a:rPr lang="vi-VN" sz="3200" dirty="0"/>
              <a:t> </a:t>
            </a:r>
            <a:r>
              <a:rPr lang="vi-VN" sz="3200" dirty="0" err="1"/>
              <a:t>lực</a:t>
            </a:r>
            <a:r>
              <a:rPr lang="vi-VN" sz="3200" dirty="0"/>
              <a:t> </a:t>
            </a:r>
            <a:r>
              <a:rPr lang="vi-VN" sz="3200" dirty="0" err="1"/>
              <a:t>điện</a:t>
            </a:r>
            <a:r>
              <a:rPr lang="vi-VN" sz="3200" dirty="0"/>
              <a:t> </a:t>
            </a:r>
            <a:r>
              <a:rPr lang="vi-VN" sz="3200" dirty="0" err="1"/>
              <a:t>toán</a:t>
            </a:r>
            <a:r>
              <a:rPr lang="vi-VN" sz="3200" dirty="0"/>
              <a:t> </a:t>
            </a:r>
            <a:r>
              <a:rPr lang="vi-VN" sz="3200" dirty="0" err="1"/>
              <a:t>và</a:t>
            </a:r>
            <a:r>
              <a:rPr lang="vi-VN" sz="3200" dirty="0"/>
              <a:t> </a:t>
            </a:r>
            <a:r>
              <a:rPr lang="vi-VN" sz="3200" dirty="0" err="1"/>
              <a:t>giáo</a:t>
            </a:r>
            <a:r>
              <a:rPr lang="vi-VN" sz="3200" dirty="0"/>
              <a:t> </a:t>
            </a:r>
            <a:r>
              <a:rPr lang="vi-VN" sz="3200" dirty="0" err="1"/>
              <a:t>dục</a:t>
            </a:r>
            <a:r>
              <a:rPr lang="vi-VN" sz="3200" dirty="0"/>
              <a:t> </a:t>
            </a:r>
            <a:r>
              <a:rPr lang="vi-VN" sz="3200" dirty="0" err="1"/>
              <a:t>dựa</a:t>
            </a:r>
            <a:r>
              <a:rPr lang="vi-VN" sz="3200" dirty="0"/>
              <a:t> trên </a:t>
            </a:r>
            <a:r>
              <a:rPr lang="vi-VN" sz="3200" dirty="0" err="1"/>
              <a:t>đám</a:t>
            </a:r>
            <a:r>
              <a:rPr lang="vi-VN" sz="3200" dirty="0"/>
              <a:t> mây </a:t>
            </a:r>
            <a:r>
              <a:rPr lang="vi-VN" sz="3200" dirty="0" err="1"/>
              <a:t>này</a:t>
            </a:r>
            <a:r>
              <a:rPr lang="vi-VN" sz="3200" dirty="0"/>
              <a:t> </a:t>
            </a:r>
            <a:r>
              <a:rPr lang="vi-VN" sz="3200" dirty="0" err="1"/>
              <a:t>đã</a:t>
            </a:r>
            <a:r>
              <a:rPr lang="vi-VN" sz="3200" dirty="0"/>
              <a:t> </a:t>
            </a:r>
            <a:r>
              <a:rPr lang="vi-VN" sz="3200" dirty="0" err="1"/>
              <a:t>giúp</a:t>
            </a:r>
            <a:r>
              <a:rPr lang="vi-VN" sz="3200" dirty="0"/>
              <a:t> </a:t>
            </a:r>
            <a:r>
              <a:rPr lang="vi-VN" sz="3200" dirty="0" err="1"/>
              <a:t>giảm</a:t>
            </a:r>
            <a:r>
              <a:rPr lang="vi-VN" sz="3200" dirty="0"/>
              <a:t> </a:t>
            </a:r>
            <a:r>
              <a:rPr lang="vi-VN" sz="3200" dirty="0" err="1"/>
              <a:t>bớt</a:t>
            </a:r>
            <a:r>
              <a:rPr lang="vi-VN" sz="3200" dirty="0"/>
              <a:t> </a:t>
            </a:r>
            <a:r>
              <a:rPr lang="vi-VN" sz="3200" dirty="0" err="1"/>
              <a:t>các</a:t>
            </a:r>
            <a:r>
              <a:rPr lang="vi-VN" sz="3200" dirty="0"/>
              <a:t> </a:t>
            </a:r>
            <a:r>
              <a:rPr lang="vi-VN" sz="3200" dirty="0" err="1"/>
              <a:t>rào</a:t>
            </a:r>
            <a:r>
              <a:rPr lang="vi-VN" sz="3200" dirty="0"/>
              <a:t> </a:t>
            </a:r>
            <a:r>
              <a:rPr lang="vi-VN" sz="3200" dirty="0" err="1"/>
              <a:t>cản</a:t>
            </a:r>
            <a:r>
              <a:rPr lang="vi-VN" sz="3200" dirty="0"/>
              <a:t> </a:t>
            </a:r>
            <a:r>
              <a:rPr lang="vi-VN" sz="3200" dirty="0" err="1"/>
              <a:t>đối</a:t>
            </a:r>
            <a:r>
              <a:rPr lang="vi-VN" sz="3200" dirty="0"/>
              <a:t> </a:t>
            </a:r>
            <a:r>
              <a:rPr lang="vi-VN" sz="3200" dirty="0" err="1"/>
              <a:t>với</a:t>
            </a:r>
            <a:r>
              <a:rPr lang="vi-VN" sz="3200" dirty="0"/>
              <a:t> </a:t>
            </a:r>
            <a:r>
              <a:rPr lang="vi-VN" sz="3200" dirty="0" err="1"/>
              <a:t>việc</a:t>
            </a:r>
            <a:r>
              <a:rPr lang="vi-VN" sz="3200" dirty="0"/>
              <a:t> </a:t>
            </a:r>
            <a:r>
              <a:rPr lang="vi-VN" sz="3200" dirty="0" err="1"/>
              <a:t>học</a:t>
            </a:r>
            <a:r>
              <a:rPr lang="vi-VN" sz="3200" dirty="0"/>
              <a:t> </a:t>
            </a:r>
            <a:r>
              <a:rPr lang="vi-VN" sz="3200" dirty="0" err="1"/>
              <a:t>các</a:t>
            </a:r>
            <a:r>
              <a:rPr lang="vi-VN" sz="3200" dirty="0"/>
              <a:t> </a:t>
            </a:r>
            <a:r>
              <a:rPr lang="vi-VN" sz="3200" dirty="0" err="1"/>
              <a:t>kỹ</a:t>
            </a:r>
            <a:r>
              <a:rPr lang="vi-VN" sz="3200" dirty="0"/>
              <a:t> năng </a:t>
            </a:r>
            <a:r>
              <a:rPr lang="vi-VN" sz="3200" dirty="0" err="1"/>
              <a:t>nhà</a:t>
            </a:r>
            <a:r>
              <a:rPr lang="vi-VN" sz="3200" dirty="0"/>
              <a:t> </a:t>
            </a:r>
            <a:r>
              <a:rPr lang="vi-VN" sz="3200" dirty="0" err="1"/>
              <a:t>phát</a:t>
            </a:r>
            <a:r>
              <a:rPr lang="vi-VN" sz="3200" dirty="0"/>
              <a:t> </a:t>
            </a:r>
            <a:r>
              <a:rPr lang="vi-VN" sz="3200" dirty="0" err="1"/>
              <a:t>triển</a:t>
            </a:r>
            <a:r>
              <a:rPr lang="vi-VN" sz="3200" dirty="0"/>
              <a:t> </a:t>
            </a:r>
            <a:r>
              <a:rPr lang="vi-VN" sz="3200" dirty="0" err="1"/>
              <a:t>và</a:t>
            </a:r>
            <a:r>
              <a:rPr lang="vi-VN" sz="3200" dirty="0"/>
              <a:t> </a:t>
            </a:r>
            <a:r>
              <a:rPr lang="vi-VN" sz="3200" dirty="0" err="1"/>
              <a:t>triển</a:t>
            </a:r>
            <a:r>
              <a:rPr lang="vi-VN" sz="3200" dirty="0"/>
              <a:t> khai </a:t>
            </a:r>
            <a:r>
              <a:rPr lang="vi-VN" sz="3200" dirty="0" err="1"/>
              <a:t>ứng</a:t>
            </a:r>
            <a:r>
              <a:rPr lang="vi-VN" sz="3200" dirty="0"/>
              <a:t> </a:t>
            </a:r>
            <a:r>
              <a:rPr lang="vi-VN" sz="3200" dirty="0" err="1"/>
              <a:t>dụng</a:t>
            </a:r>
            <a:r>
              <a:rPr lang="vi-VN" sz="3200" dirty="0"/>
              <a:t> </a:t>
            </a:r>
            <a:r>
              <a:rPr lang="vi-VN" sz="3200" dirty="0" err="1"/>
              <a:t>dựa</a:t>
            </a:r>
            <a:r>
              <a:rPr lang="vi-VN" sz="3200" dirty="0"/>
              <a:t> trên </a:t>
            </a:r>
            <a:r>
              <a:rPr lang="vi-VN" sz="3200" dirty="0" err="1"/>
              <a:t>đám</a:t>
            </a:r>
            <a:r>
              <a:rPr lang="vi-VN" sz="3200" dirty="0"/>
              <a:t> mây. </a:t>
            </a:r>
            <a:endParaRPr lang="vi-VN" sz="3200" dirty="0"/>
          </a:p>
          <a:p>
            <a:pPr lvl="0"/>
            <a:endParaRPr lang="vi-V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3" name="Google Shape;190;p19"/>
          <p:cNvSpPr txBox="1"/>
          <p:nvPr/>
        </p:nvSpPr>
        <p:spPr>
          <a:xfrm>
            <a:off x="552674" y="506907"/>
            <a:ext cx="7559986"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dirty="0" err="1">
                <a:solidFill>
                  <a:srgbClr val="014E97"/>
                </a:solidFill>
                <a:latin typeface="Libre Baskerville" panose="02000000000000000000"/>
                <a:sym typeface="Libre Baskerville" panose="02000000000000000000"/>
              </a:rPr>
              <a:t>Đối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với</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các</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nhà</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phát</a:t>
            </a:r>
            <a:r>
              <a:rPr lang="en-US" sz="3600" dirty="0">
                <a:solidFill>
                  <a:srgbClr val="014E97"/>
                </a:solidFill>
                <a:latin typeface="Libre Baskerville" panose="02000000000000000000"/>
                <a:sym typeface="Libre Baskerville" panose="02000000000000000000"/>
              </a:rPr>
              <a:t> </a:t>
            </a:r>
            <a:r>
              <a:rPr lang="en-US" sz="3600" dirty="0" err="1">
                <a:solidFill>
                  <a:srgbClr val="014E97"/>
                </a:solidFill>
                <a:latin typeface="Libre Baskerville" panose="02000000000000000000"/>
                <a:sym typeface="Libre Baskerville" panose="02000000000000000000"/>
              </a:rPr>
              <a:t>triển</a:t>
            </a:r>
            <a:endParaRPr sz="3600" dirty="0"/>
          </a:p>
        </p:txBody>
      </p:sp>
      <p:sp>
        <p:nvSpPr>
          <p:cNvPr id="14" name="Google Shape;190;p19"/>
          <p:cNvSpPr txBox="1"/>
          <p:nvPr/>
        </p:nvSpPr>
        <p:spPr>
          <a:xfrm>
            <a:off x="552674" y="1918529"/>
            <a:ext cx="15335027" cy="3619452"/>
          </a:xfrm>
          <a:prstGeom prst="rect">
            <a:avLst/>
          </a:prstGeom>
          <a:noFill/>
          <a:ln>
            <a:noFill/>
          </a:ln>
        </p:spPr>
        <p:txBody>
          <a:bodyPr spcFirstLastPara="1" wrap="square" lIns="0" tIns="0" rIns="0" bIns="0" anchor="t" anchorCtr="0">
            <a:spAutoFit/>
          </a:bodyPr>
          <a:lstStyle/>
          <a:p>
            <a:pPr marL="285750" lvl="0" indent="-285750">
              <a:buFontTx/>
              <a:buChar char="-"/>
            </a:pPr>
            <a:r>
              <a:rPr lang="vi-VN" sz="3200" dirty="0"/>
              <a:t>Khi </a:t>
            </a:r>
            <a:r>
              <a:rPr lang="vi-VN" sz="3200" dirty="0" err="1"/>
              <a:t>các</a:t>
            </a:r>
            <a:r>
              <a:rPr lang="vi-VN" sz="3200" dirty="0"/>
              <a:t> phương </a:t>
            </a:r>
            <a:r>
              <a:rPr lang="vi-VN" sz="3200" dirty="0" err="1"/>
              <a:t>pháp</a:t>
            </a:r>
            <a:r>
              <a:rPr lang="vi-VN" sz="3200" dirty="0"/>
              <a:t> </a:t>
            </a:r>
            <a:r>
              <a:rPr lang="vi-VN" sz="3200" dirty="0" err="1"/>
              <a:t>học</a:t>
            </a:r>
            <a:r>
              <a:rPr lang="vi-VN" sz="3200" dirty="0"/>
              <a:t> </a:t>
            </a:r>
            <a:r>
              <a:rPr lang="vi-VN" sz="3200" dirty="0" err="1"/>
              <a:t>máy</a:t>
            </a:r>
            <a:r>
              <a:rPr lang="vi-VN" sz="3200" dirty="0"/>
              <a:t> </a:t>
            </a:r>
            <a:r>
              <a:rPr lang="vi-VN" sz="3200" dirty="0" err="1"/>
              <a:t>trở</a:t>
            </a:r>
            <a:r>
              <a:rPr lang="vi-VN" sz="3200" dirty="0"/>
              <a:t> nên </a:t>
            </a:r>
            <a:r>
              <a:rPr lang="vi-VN" sz="3200" dirty="0" err="1"/>
              <a:t>ngày</a:t>
            </a:r>
            <a:r>
              <a:rPr lang="vi-VN" sz="3200" dirty="0"/>
              <a:t> </a:t>
            </a:r>
            <a:r>
              <a:rPr lang="vi-VN" sz="3200" dirty="0" err="1"/>
              <a:t>càng</a:t>
            </a:r>
            <a:r>
              <a:rPr lang="vi-VN" sz="3200" dirty="0"/>
              <a:t> quan </a:t>
            </a:r>
            <a:r>
              <a:rPr lang="vi-VN" sz="3200" dirty="0" err="1"/>
              <a:t>trọng</a:t>
            </a:r>
            <a:r>
              <a:rPr lang="vi-VN" sz="3200" dirty="0"/>
              <a:t> trong nghiên </a:t>
            </a:r>
            <a:r>
              <a:rPr lang="vi-VN" sz="3200" dirty="0" err="1"/>
              <a:t>cứu</a:t>
            </a:r>
            <a:r>
              <a:rPr lang="vi-VN" sz="3200" dirty="0"/>
              <a:t> khoa </a:t>
            </a:r>
            <a:r>
              <a:rPr lang="vi-VN" sz="3200" dirty="0" err="1"/>
              <a:t>học</a:t>
            </a:r>
            <a:r>
              <a:rPr lang="vi-VN" sz="3200" dirty="0"/>
              <a:t>, </a:t>
            </a:r>
            <a:r>
              <a:rPr lang="vi-VN" sz="3200" dirty="0" err="1"/>
              <a:t>điện</a:t>
            </a:r>
            <a:r>
              <a:rPr lang="vi-VN" sz="3200" dirty="0"/>
              <a:t> </a:t>
            </a:r>
            <a:r>
              <a:rPr lang="vi-VN" sz="3200" dirty="0" err="1"/>
              <a:t>toán</a:t>
            </a:r>
            <a:r>
              <a:rPr lang="vi-VN" sz="3200" dirty="0"/>
              <a:t> </a:t>
            </a:r>
            <a:r>
              <a:rPr lang="vi-VN" sz="3200" dirty="0" err="1"/>
              <a:t>đám</a:t>
            </a:r>
            <a:r>
              <a:rPr lang="vi-VN" sz="3200" dirty="0"/>
              <a:t> mây </a:t>
            </a:r>
            <a:r>
              <a:rPr lang="vi-VN" sz="3200" dirty="0" err="1"/>
              <a:t>đã</a:t>
            </a:r>
            <a:r>
              <a:rPr lang="vi-VN" sz="3200" dirty="0"/>
              <a:t> </a:t>
            </a:r>
            <a:r>
              <a:rPr lang="vi-VN" sz="3200" dirty="0" err="1"/>
              <a:t>trở</a:t>
            </a:r>
            <a:r>
              <a:rPr lang="vi-VN" sz="3200" dirty="0"/>
              <a:t> </a:t>
            </a:r>
            <a:r>
              <a:rPr lang="vi-VN" sz="3200" dirty="0" err="1"/>
              <a:t>thành</a:t>
            </a:r>
            <a:r>
              <a:rPr lang="vi-VN" sz="3200" dirty="0"/>
              <a:t> </a:t>
            </a:r>
            <a:r>
              <a:rPr lang="vi-VN" sz="3200" dirty="0" err="1"/>
              <a:t>điều</a:t>
            </a:r>
            <a:r>
              <a:rPr lang="vi-VN" sz="3200" dirty="0"/>
              <a:t> </a:t>
            </a:r>
            <a:r>
              <a:rPr lang="vi-VN" sz="3200" dirty="0" err="1"/>
              <a:t>cần</a:t>
            </a:r>
            <a:r>
              <a:rPr lang="vi-VN" sz="3200" dirty="0"/>
              <a:t> </a:t>
            </a:r>
            <a:r>
              <a:rPr lang="vi-VN" sz="3200" dirty="0" err="1"/>
              <a:t>thiết</a:t>
            </a:r>
            <a:r>
              <a:rPr lang="vi-VN" sz="3200" dirty="0"/>
              <a:t> cho </a:t>
            </a:r>
            <a:r>
              <a:rPr lang="vi-VN" sz="3200" dirty="0" err="1"/>
              <a:t>nhiều</a:t>
            </a:r>
            <a:r>
              <a:rPr lang="vi-VN" sz="3200" dirty="0"/>
              <a:t> </a:t>
            </a:r>
            <a:r>
              <a:rPr lang="vi-VN" sz="3200" dirty="0" err="1"/>
              <a:t>lĩnh</a:t>
            </a:r>
            <a:r>
              <a:rPr lang="vi-VN" sz="3200" dirty="0"/>
              <a:t> </a:t>
            </a:r>
            <a:r>
              <a:rPr lang="vi-VN" sz="3200" dirty="0" err="1"/>
              <a:t>vực</a:t>
            </a:r>
            <a:r>
              <a:rPr lang="vi-VN" sz="3200" dirty="0"/>
              <a:t> khoa </a:t>
            </a:r>
            <a:r>
              <a:rPr lang="vi-VN" sz="3200" dirty="0" err="1"/>
              <a:t>học</a:t>
            </a:r>
            <a:r>
              <a:rPr lang="vi-VN" sz="3200" dirty="0"/>
              <a:t>, bao </a:t>
            </a:r>
            <a:r>
              <a:rPr lang="vi-VN" sz="3200" dirty="0" err="1"/>
              <a:t>gồm</a:t>
            </a:r>
            <a:r>
              <a:rPr lang="vi-VN" sz="3200" dirty="0"/>
              <a:t> thiên văn </a:t>
            </a:r>
            <a:r>
              <a:rPr lang="vi-VN" sz="3200" dirty="0" err="1"/>
              <a:t>học</a:t>
            </a:r>
            <a:r>
              <a:rPr lang="vi-VN" sz="3200" dirty="0"/>
              <a:t>, </a:t>
            </a:r>
            <a:r>
              <a:rPr lang="vi-VN" sz="3200" dirty="0" err="1"/>
              <a:t>vật</a:t>
            </a:r>
            <a:r>
              <a:rPr lang="vi-VN" sz="3200" dirty="0"/>
              <a:t> </a:t>
            </a:r>
            <a:r>
              <a:rPr lang="vi-VN" sz="3200" dirty="0" err="1"/>
              <a:t>lý</a:t>
            </a:r>
            <a:r>
              <a:rPr lang="vi-VN" sz="3200" dirty="0"/>
              <a:t>, </a:t>
            </a:r>
            <a:r>
              <a:rPr lang="vi-VN" sz="3200" dirty="0" err="1"/>
              <a:t>genomics</a:t>
            </a:r>
            <a:r>
              <a:rPr lang="vi-VN" sz="3200" dirty="0"/>
              <a:t> </a:t>
            </a:r>
            <a:r>
              <a:rPr lang="vi-VN" sz="3200" dirty="0" err="1"/>
              <a:t>và</a:t>
            </a:r>
            <a:r>
              <a:rPr lang="vi-VN" sz="3200" dirty="0"/>
              <a:t> </a:t>
            </a:r>
            <a:r>
              <a:rPr lang="vi-VN" sz="3200" dirty="0" err="1"/>
              <a:t>trí</a:t>
            </a:r>
            <a:r>
              <a:rPr lang="vi-VN" sz="3200" dirty="0"/>
              <a:t> </a:t>
            </a:r>
            <a:r>
              <a:rPr lang="vi-VN" sz="3200" dirty="0" err="1"/>
              <a:t>tuệ</a:t>
            </a:r>
            <a:r>
              <a:rPr lang="vi-VN" sz="3200" dirty="0"/>
              <a:t> nhân </a:t>
            </a:r>
            <a:r>
              <a:rPr lang="vi-VN" sz="3200" dirty="0" err="1"/>
              <a:t>tạo</a:t>
            </a:r>
            <a:r>
              <a:rPr lang="vi-VN" sz="3200" dirty="0"/>
              <a:t>. </a:t>
            </a:r>
            <a:r>
              <a:rPr lang="vi-VN" sz="3200" dirty="0" err="1"/>
              <a:t>Khối</a:t>
            </a:r>
            <a:r>
              <a:rPr lang="vi-VN" sz="3200" dirty="0"/>
              <a:t> </a:t>
            </a:r>
            <a:r>
              <a:rPr lang="vi-VN" sz="3200" dirty="0" err="1"/>
              <a:t>lượng</a:t>
            </a:r>
            <a:r>
              <a:rPr lang="vi-VN" sz="3200" dirty="0"/>
              <a:t> </a:t>
            </a:r>
            <a:r>
              <a:rPr lang="vi-VN" sz="3200" dirty="0" err="1"/>
              <a:t>dữ</a:t>
            </a:r>
            <a:r>
              <a:rPr lang="vi-VN" sz="3200" dirty="0"/>
              <a:t> </a:t>
            </a:r>
            <a:r>
              <a:rPr lang="vi-VN" sz="3200" dirty="0" err="1"/>
              <a:t>liệu</a:t>
            </a:r>
            <a:r>
              <a:rPr lang="vi-VN" sz="3200" dirty="0"/>
              <a:t> </a:t>
            </a:r>
            <a:r>
              <a:rPr lang="vi-VN" sz="3200" dirty="0" err="1"/>
              <a:t>khổng</a:t>
            </a:r>
            <a:r>
              <a:rPr lang="vi-VN" sz="3200" dirty="0"/>
              <a:t> </a:t>
            </a:r>
            <a:r>
              <a:rPr lang="vi-VN" sz="3200" dirty="0" err="1"/>
              <a:t>lồ</a:t>
            </a:r>
            <a:r>
              <a:rPr lang="vi-VN" sz="3200" dirty="0"/>
              <a:t> </a:t>
            </a:r>
            <a:r>
              <a:rPr lang="vi-VN" sz="3200" dirty="0" err="1"/>
              <a:t>được</a:t>
            </a:r>
            <a:r>
              <a:rPr lang="vi-VN" sz="3200" dirty="0"/>
              <a:t> thu </a:t>
            </a:r>
            <a:r>
              <a:rPr lang="vi-VN" sz="3200" dirty="0" err="1"/>
              <a:t>thập</a:t>
            </a:r>
            <a:r>
              <a:rPr lang="vi-VN" sz="3200" dirty="0"/>
              <a:t> </a:t>
            </a:r>
            <a:r>
              <a:rPr lang="vi-VN" sz="3200" dirty="0" err="1"/>
              <a:t>và</a:t>
            </a:r>
            <a:r>
              <a:rPr lang="vi-VN" sz="3200" dirty="0"/>
              <a:t> phân </a:t>
            </a:r>
            <a:r>
              <a:rPr lang="vi-VN" sz="3200" dirty="0" err="1"/>
              <a:t>tích</a:t>
            </a:r>
            <a:r>
              <a:rPr lang="vi-VN" sz="3200" dirty="0"/>
              <a:t> trong </a:t>
            </a:r>
            <a:r>
              <a:rPr lang="vi-VN" sz="3200" dirty="0" err="1"/>
              <a:t>các</a:t>
            </a:r>
            <a:r>
              <a:rPr lang="vi-VN" sz="3200" dirty="0"/>
              <a:t> </a:t>
            </a:r>
            <a:r>
              <a:rPr lang="vi-VN" sz="3200" dirty="0" err="1"/>
              <a:t>dự</a:t>
            </a:r>
            <a:r>
              <a:rPr lang="vi-VN" sz="3200" dirty="0"/>
              <a:t> </a:t>
            </a:r>
            <a:r>
              <a:rPr lang="vi-VN" sz="3200" dirty="0" err="1"/>
              <a:t>án</a:t>
            </a:r>
            <a:r>
              <a:rPr lang="vi-VN" sz="3200" dirty="0"/>
              <a:t> nghiên </a:t>
            </a:r>
            <a:r>
              <a:rPr lang="vi-VN" sz="3200" dirty="0" err="1"/>
              <a:t>cứu</a:t>
            </a:r>
            <a:r>
              <a:rPr lang="vi-VN" sz="3200" dirty="0"/>
              <a:t> </a:t>
            </a:r>
            <a:r>
              <a:rPr lang="vi-VN" sz="3200" dirty="0" err="1"/>
              <a:t>học</a:t>
            </a:r>
            <a:r>
              <a:rPr lang="vi-VN" sz="3200" dirty="0"/>
              <a:t> </a:t>
            </a:r>
            <a:r>
              <a:rPr lang="vi-VN" sz="3200" dirty="0" err="1"/>
              <a:t>máy</a:t>
            </a:r>
            <a:r>
              <a:rPr lang="vi-VN" sz="3200" dirty="0"/>
              <a:t> </a:t>
            </a:r>
            <a:r>
              <a:rPr lang="vi-VN" sz="3200" dirty="0" err="1"/>
              <a:t>và</a:t>
            </a:r>
            <a:r>
              <a:rPr lang="vi-VN" sz="3200" dirty="0"/>
              <a:t> </a:t>
            </a:r>
            <a:r>
              <a:rPr lang="vi-VN" sz="3200" dirty="0" err="1"/>
              <a:t>dữ</a:t>
            </a:r>
            <a:r>
              <a:rPr lang="vi-VN" sz="3200" dirty="0"/>
              <a:t> </a:t>
            </a:r>
            <a:r>
              <a:rPr lang="vi-VN" sz="3200" dirty="0" err="1"/>
              <a:t>liệu</a:t>
            </a:r>
            <a:r>
              <a:rPr lang="vi-VN" sz="3200" dirty="0"/>
              <a:t> </a:t>
            </a:r>
            <a:r>
              <a:rPr lang="vi-VN" sz="3200" dirty="0" err="1"/>
              <a:t>khác</a:t>
            </a:r>
            <a:r>
              <a:rPr lang="vi-VN" sz="3200" dirty="0"/>
              <a:t> </a:t>
            </a:r>
            <a:r>
              <a:rPr lang="vi-VN" sz="3200" dirty="0" err="1"/>
              <a:t>thường</a:t>
            </a:r>
            <a:r>
              <a:rPr lang="vi-VN" sz="3200" dirty="0"/>
              <a:t> yêu </a:t>
            </a:r>
            <a:r>
              <a:rPr lang="vi-VN" sz="3200" dirty="0" err="1"/>
              <a:t>cầu</a:t>
            </a:r>
            <a:r>
              <a:rPr lang="vi-VN" sz="3200" dirty="0"/>
              <a:t> </a:t>
            </a:r>
            <a:r>
              <a:rPr lang="vi-VN" sz="3200" dirty="0" err="1"/>
              <a:t>tài</a:t>
            </a:r>
            <a:r>
              <a:rPr lang="vi-VN" sz="3200" dirty="0"/>
              <a:t> nguyên </a:t>
            </a:r>
            <a:r>
              <a:rPr lang="vi-VN" sz="3200" dirty="0" err="1"/>
              <a:t>điện</a:t>
            </a:r>
            <a:r>
              <a:rPr lang="vi-VN" sz="3200" dirty="0"/>
              <a:t> </a:t>
            </a:r>
            <a:r>
              <a:rPr lang="vi-VN" sz="3200" dirty="0" err="1"/>
              <a:t>toán</a:t>
            </a:r>
            <a:r>
              <a:rPr lang="vi-VN" sz="3200" dirty="0"/>
              <a:t> </a:t>
            </a:r>
            <a:r>
              <a:rPr lang="vi-VN" sz="3200" dirty="0" err="1"/>
              <a:t>vượt</a:t>
            </a:r>
            <a:r>
              <a:rPr lang="vi-VN" sz="3200" dirty="0"/>
              <a:t> </a:t>
            </a:r>
            <a:r>
              <a:rPr lang="vi-VN" sz="3200" dirty="0" err="1"/>
              <a:t>quá</a:t>
            </a:r>
            <a:r>
              <a:rPr lang="vi-VN" sz="3200" dirty="0"/>
              <a:t> </a:t>
            </a:r>
            <a:r>
              <a:rPr lang="vi-VN" sz="3200" dirty="0" err="1"/>
              <a:t>khả</a:t>
            </a:r>
            <a:r>
              <a:rPr lang="vi-VN" sz="3200" dirty="0"/>
              <a:t> năng </a:t>
            </a:r>
            <a:r>
              <a:rPr lang="vi-VN" sz="3200" dirty="0" err="1"/>
              <a:t>của</a:t>
            </a:r>
            <a:r>
              <a:rPr lang="vi-VN" sz="3200" dirty="0"/>
              <a:t> </a:t>
            </a:r>
            <a:r>
              <a:rPr lang="vi-VN" sz="3200" dirty="0" err="1"/>
              <a:t>phần</a:t>
            </a:r>
            <a:r>
              <a:rPr lang="vi-VN" sz="3200" dirty="0"/>
              <a:t> </a:t>
            </a:r>
            <a:r>
              <a:rPr lang="vi-VN" sz="3200" dirty="0" err="1"/>
              <a:t>cứng</a:t>
            </a:r>
            <a:endParaRPr lang="vi-VN" sz="3200" dirty="0"/>
          </a:p>
          <a:p>
            <a:pPr marL="0" marR="0" lvl="0" indent="0" algn="l" rtl="0">
              <a:lnSpc>
                <a:spcPct val="120000"/>
              </a:lnSpc>
              <a:spcBef>
                <a:spcPts val="0"/>
              </a:spcBef>
              <a:spcAft>
                <a:spcPts val="0"/>
              </a:spcAft>
              <a:buNone/>
            </a:pPr>
            <a:endParaRPr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36758"/>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552424" y="6994288"/>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07.</a:t>
              </a:r>
              <a:endParaRPr dirty="0"/>
            </a:p>
          </p:txBody>
        </p:sp>
      </p:grpSp>
      <p:sp>
        <p:nvSpPr>
          <p:cNvPr id="11" name="Google Shape;145;p16"/>
          <p:cNvSpPr txBox="1"/>
          <p:nvPr/>
        </p:nvSpPr>
        <p:spPr>
          <a:xfrm>
            <a:off x="2403648" y="6944428"/>
            <a:ext cx="16567267" cy="996950"/>
          </a:xfrm>
          <a:prstGeom prst="rect">
            <a:avLst/>
          </a:prstGeom>
          <a:noFill/>
          <a:ln>
            <a:noFill/>
          </a:ln>
        </p:spPr>
        <p:txBody>
          <a:bodyPr spcFirstLastPara="1" wrap="square" lIns="0" tIns="0" rIns="0" bIns="0" anchor="t" anchorCtr="0">
            <a:spAutoFit/>
          </a:bodyPr>
          <a:lstStyle/>
          <a:p>
            <a:pPr lvl="0">
              <a:lnSpc>
                <a:spcPct val="120000"/>
              </a:lnSpc>
            </a:pPr>
            <a:r>
              <a:rPr lang="vi-VN" sz="5400" dirty="0">
                <a:solidFill>
                  <a:schemeClr val="bg1"/>
                </a:solidFill>
              </a:rPr>
              <a:t> </a:t>
            </a:r>
            <a:r>
              <a:rPr lang="vi-VN" sz="5400" dirty="0" err="1">
                <a:solidFill>
                  <a:schemeClr val="bg1"/>
                </a:solidFill>
              </a:rPr>
              <a:t>Rủi</a:t>
            </a:r>
            <a:r>
              <a:rPr lang="vi-VN" sz="5400" dirty="0">
                <a:solidFill>
                  <a:schemeClr val="bg1"/>
                </a:solidFill>
              </a:rPr>
              <a:t> ro trong </a:t>
            </a:r>
            <a:r>
              <a:rPr lang="vi-VN" sz="5400" dirty="0" err="1">
                <a:solidFill>
                  <a:schemeClr val="bg1"/>
                </a:solidFill>
              </a:rPr>
              <a:t>điện</a:t>
            </a:r>
            <a:r>
              <a:rPr lang="vi-VN" sz="5400" dirty="0">
                <a:solidFill>
                  <a:schemeClr val="bg1"/>
                </a:solidFill>
              </a:rPr>
              <a:t> </a:t>
            </a:r>
            <a:r>
              <a:rPr lang="vi-VN" sz="5400" dirty="0" err="1">
                <a:solidFill>
                  <a:schemeClr val="bg1"/>
                </a:solidFill>
              </a:rPr>
              <a:t>toán</a:t>
            </a:r>
            <a:r>
              <a:rPr lang="vi-VN" sz="5400" dirty="0">
                <a:solidFill>
                  <a:schemeClr val="bg1"/>
                </a:solidFill>
              </a:rPr>
              <a:t> </a:t>
            </a:r>
            <a:r>
              <a:rPr lang="vi-VN" sz="5400" dirty="0" err="1">
                <a:solidFill>
                  <a:schemeClr val="bg1"/>
                </a:solidFill>
              </a:rPr>
              <a:t>đám</a:t>
            </a:r>
            <a:r>
              <a:rPr lang="vi-VN" sz="5400" dirty="0">
                <a:solidFill>
                  <a:schemeClr val="bg1"/>
                </a:solidFill>
              </a:rPr>
              <a:t> mây </a:t>
            </a:r>
            <a:endParaRPr lang="vi-VN" sz="5400" dirty="0">
              <a:solidFill>
                <a:schemeClr val="bg1"/>
              </a:solidFill>
            </a:endParaRPr>
          </a:p>
        </p:txBody>
      </p:sp>
      <p:cxnSp>
        <p:nvCxnSpPr>
          <p:cNvPr id="12" name="Google Shape;146;p16"/>
          <p:cNvCxnSpPr/>
          <p:nvPr/>
        </p:nvCxnSpPr>
        <p:spPr>
          <a:xfrm rot="5580">
            <a:off x="2649412" y="8321656"/>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14" name="Google Shape;190;p19"/>
          <p:cNvSpPr txBox="1"/>
          <p:nvPr/>
        </p:nvSpPr>
        <p:spPr>
          <a:xfrm>
            <a:off x="872079" y="1354649"/>
            <a:ext cx="15335027" cy="8490585"/>
          </a:xfrm>
          <a:prstGeom prst="rect">
            <a:avLst/>
          </a:prstGeom>
          <a:noFill/>
          <a:ln>
            <a:noFill/>
          </a:ln>
        </p:spPr>
        <p:txBody>
          <a:bodyPr spcFirstLastPara="1" wrap="square" lIns="0" tIns="0" rIns="0" bIns="0" anchor="t" anchorCtr="0">
            <a:spAutoFit/>
          </a:bodyPr>
          <a:lstStyle/>
          <a:p>
            <a:pPr marL="571500" lvl="0" indent="-571500">
              <a:lnSpc>
                <a:spcPct val="120000"/>
              </a:lnSpc>
              <a:buFont typeface="Arial" panose="020B0604020202020204" pitchFamily="34" charset="0"/>
              <a:buChar char="•"/>
            </a:pPr>
            <a:r>
              <a:rPr lang="vi-VN" sz="2800" b="1" dirty="0" err="1"/>
              <a:t>Bảo</a:t>
            </a:r>
            <a:r>
              <a:rPr lang="vi-VN" sz="2800" b="1" dirty="0"/>
              <a:t> </a:t>
            </a:r>
            <a:r>
              <a:rPr lang="vi-VN" sz="2800" b="1" dirty="0" err="1"/>
              <a:t>mật</a:t>
            </a:r>
            <a:r>
              <a:rPr lang="vi-VN" sz="2800" dirty="0"/>
              <a:t>: </a:t>
            </a:r>
            <a:r>
              <a:rPr lang="vi-VN" sz="2800" dirty="0" err="1"/>
              <a:t>Tài</a:t>
            </a:r>
            <a:r>
              <a:rPr lang="vi-VN" sz="2800" dirty="0"/>
              <a:t> nguyên </a:t>
            </a:r>
            <a:r>
              <a:rPr lang="vi-VN" sz="2800" dirty="0" err="1"/>
              <a:t>đám</a:t>
            </a:r>
            <a:r>
              <a:rPr lang="vi-VN" sz="2800" dirty="0"/>
              <a:t> mây </a:t>
            </a:r>
            <a:r>
              <a:rPr lang="vi-VN" sz="2800" dirty="0" err="1"/>
              <a:t>có</a:t>
            </a:r>
            <a:r>
              <a:rPr lang="vi-VN" sz="2800" dirty="0"/>
              <a:t> </a:t>
            </a:r>
            <a:r>
              <a:rPr lang="vi-VN" sz="2800" dirty="0" err="1"/>
              <a:t>thể</a:t>
            </a:r>
            <a:r>
              <a:rPr lang="vi-VN" sz="2800" dirty="0"/>
              <a:t> </a:t>
            </a:r>
            <a:r>
              <a:rPr lang="vi-VN" sz="2800" dirty="0" err="1"/>
              <a:t>có</a:t>
            </a:r>
            <a:r>
              <a:rPr lang="vi-VN" sz="2800" dirty="0"/>
              <a:t> </a:t>
            </a:r>
            <a:r>
              <a:rPr lang="vi-VN" sz="2800" dirty="0" err="1"/>
              <a:t>các</a:t>
            </a:r>
            <a:r>
              <a:rPr lang="vi-VN" sz="2800" dirty="0"/>
              <a:t> </a:t>
            </a:r>
            <a:r>
              <a:rPr lang="vi-VN" sz="2800" dirty="0" err="1"/>
              <a:t>lỗ</a:t>
            </a:r>
            <a:r>
              <a:rPr lang="vi-VN" sz="2800" dirty="0"/>
              <a:t> </a:t>
            </a:r>
            <a:r>
              <a:rPr lang="vi-VN" sz="2800" dirty="0" err="1"/>
              <a:t>hổng</a:t>
            </a:r>
            <a:r>
              <a:rPr lang="vi-VN" sz="2800" dirty="0"/>
              <a:t> </a:t>
            </a:r>
            <a:r>
              <a:rPr lang="vi-VN" sz="2800" dirty="0" err="1"/>
              <a:t>bảo</a:t>
            </a:r>
            <a:r>
              <a:rPr lang="vi-VN" sz="2800" dirty="0"/>
              <a:t> </a:t>
            </a:r>
            <a:r>
              <a:rPr lang="vi-VN" sz="2800" dirty="0" err="1"/>
              <a:t>mật</a:t>
            </a:r>
            <a:r>
              <a:rPr lang="vi-VN" sz="2800" dirty="0"/>
              <a:t> </a:t>
            </a:r>
            <a:r>
              <a:rPr lang="vi-VN" sz="2800" dirty="0" err="1"/>
              <a:t>bổ</a:t>
            </a:r>
            <a:r>
              <a:rPr lang="vi-VN" sz="2800" dirty="0"/>
              <a:t> sung (so </a:t>
            </a:r>
            <a:r>
              <a:rPr lang="vi-VN" sz="2800" dirty="0" err="1"/>
              <a:t>với</a:t>
            </a:r>
            <a:r>
              <a:rPr lang="vi-VN" sz="2800" dirty="0"/>
              <a:t> </a:t>
            </a:r>
            <a:r>
              <a:rPr lang="vi-VN" sz="2800" dirty="0" err="1"/>
              <a:t>các</a:t>
            </a:r>
            <a:r>
              <a:rPr lang="vi-VN" sz="2800" dirty="0"/>
              <a:t> trung tâm </a:t>
            </a:r>
            <a:r>
              <a:rPr lang="vi-VN" sz="2800" dirty="0" err="1"/>
              <a:t>dữ</a:t>
            </a:r>
            <a:r>
              <a:rPr lang="vi-VN" sz="2800" dirty="0"/>
              <a:t> </a:t>
            </a:r>
            <a:r>
              <a:rPr lang="vi-VN" sz="2800" dirty="0" err="1"/>
              <a:t>liệu</a:t>
            </a:r>
            <a:r>
              <a:rPr lang="vi-VN" sz="2800" dirty="0"/>
              <a:t> </a:t>
            </a:r>
            <a:r>
              <a:rPr lang="vi-VN" sz="2800" dirty="0" err="1"/>
              <a:t>tại</a:t>
            </a:r>
            <a:r>
              <a:rPr lang="vi-VN" sz="2800" dirty="0"/>
              <a:t> </a:t>
            </a:r>
            <a:r>
              <a:rPr lang="vi-VN" sz="2800" dirty="0" err="1"/>
              <a:t>chỗ</a:t>
            </a:r>
            <a:r>
              <a:rPr lang="vi-VN" sz="2800" dirty="0"/>
              <a:t> </a:t>
            </a:r>
            <a:r>
              <a:rPr lang="vi-VN" sz="2800" dirty="0" err="1"/>
              <a:t>truyền</a:t>
            </a:r>
            <a:r>
              <a:rPr lang="vi-VN" sz="2800" dirty="0"/>
              <a:t> </a:t>
            </a:r>
            <a:r>
              <a:rPr lang="vi-VN" sz="2800" dirty="0" err="1"/>
              <a:t>thống</a:t>
            </a:r>
            <a:r>
              <a:rPr lang="vi-VN" sz="2800" dirty="0"/>
              <a:t>) do </a:t>
            </a:r>
            <a:r>
              <a:rPr lang="vi-VN" sz="2800" dirty="0" err="1"/>
              <a:t>việc</a:t>
            </a:r>
            <a:r>
              <a:rPr lang="vi-VN" sz="2800" dirty="0"/>
              <a:t> </a:t>
            </a:r>
            <a:r>
              <a:rPr lang="vi-VN" sz="2800" dirty="0" err="1"/>
              <a:t>sử</a:t>
            </a:r>
            <a:r>
              <a:rPr lang="vi-VN" sz="2800" dirty="0"/>
              <a:t> </a:t>
            </a:r>
            <a:r>
              <a:rPr lang="vi-VN" sz="2800" dirty="0" err="1"/>
              <a:t>dụng</a:t>
            </a:r>
            <a:r>
              <a:rPr lang="vi-VN" sz="2800" dirty="0"/>
              <a:t> API, thông tin đăng </a:t>
            </a:r>
            <a:r>
              <a:rPr lang="vi-VN" sz="2800" dirty="0" err="1"/>
              <a:t>nhập</a:t>
            </a:r>
            <a:r>
              <a:rPr lang="vi-VN" sz="2800" dirty="0"/>
              <a:t> </a:t>
            </a:r>
            <a:r>
              <a:rPr lang="vi-VN" sz="2800" dirty="0" err="1"/>
              <a:t>dựa</a:t>
            </a:r>
            <a:r>
              <a:rPr lang="vi-VN" sz="2800" dirty="0"/>
              <a:t> trên </a:t>
            </a:r>
            <a:r>
              <a:rPr lang="vi-VN" sz="2800" dirty="0" err="1"/>
              <a:t>đám</a:t>
            </a:r>
            <a:r>
              <a:rPr lang="vi-VN" sz="2800" dirty="0"/>
              <a:t> mây </a:t>
            </a:r>
            <a:r>
              <a:rPr lang="vi-VN" sz="2800" dirty="0" err="1"/>
              <a:t>và</a:t>
            </a:r>
            <a:r>
              <a:rPr lang="vi-VN" sz="2800" dirty="0"/>
              <a:t> </a:t>
            </a:r>
            <a:r>
              <a:rPr lang="vi-VN" sz="2800" dirty="0" err="1"/>
              <a:t>các</a:t>
            </a:r>
            <a:r>
              <a:rPr lang="vi-VN" sz="2800" dirty="0"/>
              <a:t> </a:t>
            </a:r>
            <a:r>
              <a:rPr lang="vi-VN" sz="2800" dirty="0" err="1"/>
              <a:t>dịch</a:t>
            </a:r>
            <a:r>
              <a:rPr lang="vi-VN" sz="2800" dirty="0"/>
              <a:t> </a:t>
            </a:r>
            <a:r>
              <a:rPr lang="vi-VN" sz="2800" dirty="0" err="1"/>
              <a:t>vụ</a:t>
            </a:r>
            <a:r>
              <a:rPr lang="vi-VN" sz="2800" dirty="0"/>
              <a:t> theo yêu </a:t>
            </a:r>
            <a:r>
              <a:rPr lang="vi-VN" sz="2800" dirty="0" err="1"/>
              <a:t>cầu</a:t>
            </a:r>
            <a:r>
              <a:rPr lang="vi-VN" sz="2800" dirty="0"/>
              <a:t> </a:t>
            </a:r>
            <a:r>
              <a:rPr lang="vi-VN" sz="2800" dirty="0" err="1"/>
              <a:t>khiến</a:t>
            </a:r>
            <a:r>
              <a:rPr lang="vi-VN" sz="2800" dirty="0"/>
              <a:t> cho </a:t>
            </a:r>
            <a:r>
              <a:rPr lang="vi-VN" sz="2800" dirty="0" err="1"/>
              <a:t>việc</a:t>
            </a:r>
            <a:r>
              <a:rPr lang="vi-VN" sz="2800" dirty="0"/>
              <a:t> </a:t>
            </a:r>
            <a:r>
              <a:rPr lang="vi-VN" sz="2800" dirty="0" err="1"/>
              <a:t>kẻ</a:t>
            </a:r>
            <a:r>
              <a:rPr lang="vi-VN" sz="2800" dirty="0"/>
              <a:t> </a:t>
            </a:r>
            <a:r>
              <a:rPr lang="vi-VN" sz="2800" dirty="0" err="1"/>
              <a:t>tấn</a:t>
            </a:r>
            <a:r>
              <a:rPr lang="vi-VN" sz="2800" dirty="0"/>
              <a:t> công </a:t>
            </a:r>
            <a:r>
              <a:rPr lang="vi-VN" sz="2800" dirty="0" err="1"/>
              <a:t>có</a:t>
            </a:r>
            <a:r>
              <a:rPr lang="vi-VN" sz="2800" dirty="0"/>
              <a:t> </a:t>
            </a:r>
            <a:r>
              <a:rPr lang="vi-VN" sz="2800" dirty="0" err="1"/>
              <a:t>được</a:t>
            </a:r>
            <a:r>
              <a:rPr lang="vi-VN" sz="2800" dirty="0"/>
              <a:t> </a:t>
            </a:r>
            <a:r>
              <a:rPr lang="vi-VN" sz="2800" dirty="0" err="1"/>
              <a:t>quyền</a:t>
            </a:r>
            <a:r>
              <a:rPr lang="vi-VN" sz="2800" dirty="0"/>
              <a:t> truy </a:t>
            </a:r>
            <a:r>
              <a:rPr lang="vi-VN" sz="2800" dirty="0" err="1"/>
              <a:t>cập</a:t>
            </a:r>
            <a:r>
              <a:rPr lang="vi-VN" sz="2800" dirty="0"/>
              <a:t> </a:t>
            </a:r>
            <a:r>
              <a:rPr lang="vi-VN" sz="2800" dirty="0" err="1"/>
              <a:t>trái</a:t>
            </a:r>
            <a:r>
              <a:rPr lang="vi-VN" sz="2800" dirty="0"/>
              <a:t> </a:t>
            </a:r>
            <a:r>
              <a:rPr lang="vi-VN" sz="2800" dirty="0" err="1"/>
              <a:t>phép</a:t>
            </a:r>
            <a:r>
              <a:rPr lang="vi-VN" sz="2800" dirty="0"/>
              <a:t> </a:t>
            </a:r>
            <a:r>
              <a:rPr lang="vi-VN" sz="2800" dirty="0" err="1"/>
              <a:t>dễ</a:t>
            </a:r>
            <a:r>
              <a:rPr lang="vi-VN" sz="2800" dirty="0"/>
              <a:t> </a:t>
            </a:r>
            <a:r>
              <a:rPr lang="vi-VN" sz="2800" dirty="0" err="1"/>
              <a:t>dàng</a:t>
            </a:r>
            <a:r>
              <a:rPr lang="vi-VN" sz="2800" dirty="0"/>
              <a:t> hơn. </a:t>
            </a:r>
            <a:endParaRPr lang="vi-VN" sz="2800" dirty="0"/>
          </a:p>
          <a:p>
            <a:pPr marL="571500" lvl="0" indent="-571500">
              <a:lnSpc>
                <a:spcPct val="120000"/>
              </a:lnSpc>
              <a:buFont typeface="Arial" panose="020B0604020202020204" pitchFamily="34" charset="0"/>
              <a:buChar char="•"/>
            </a:pPr>
            <a:r>
              <a:rPr lang="vi-VN" sz="2800" b="1" dirty="0" err="1"/>
              <a:t>Mất</a:t>
            </a:r>
            <a:r>
              <a:rPr lang="vi-VN" sz="2800" b="1" dirty="0"/>
              <a:t> </a:t>
            </a:r>
            <a:r>
              <a:rPr lang="vi-VN" sz="2800" b="1" dirty="0" err="1"/>
              <a:t>dữ</a:t>
            </a:r>
            <a:r>
              <a:rPr lang="vi-VN" sz="2800" b="1" dirty="0"/>
              <a:t> </a:t>
            </a:r>
            <a:r>
              <a:rPr lang="vi-VN" sz="2800" b="1" dirty="0" err="1"/>
              <a:t>liệu</a:t>
            </a:r>
            <a:r>
              <a:rPr lang="vi-VN" sz="2800" b="1" dirty="0"/>
              <a:t>:</a:t>
            </a:r>
            <a:r>
              <a:rPr lang="vi-VN" sz="2800" dirty="0"/>
              <a:t> </a:t>
            </a:r>
            <a:r>
              <a:rPr lang="vi-VN" sz="2800" dirty="0" err="1"/>
              <a:t>các</a:t>
            </a:r>
            <a:r>
              <a:rPr lang="vi-VN" sz="2800" dirty="0"/>
              <a:t> </a:t>
            </a:r>
            <a:r>
              <a:rPr lang="vi-VN" sz="2800" dirty="0" err="1"/>
              <a:t>dịch</a:t>
            </a:r>
            <a:r>
              <a:rPr lang="vi-VN" sz="2800" dirty="0"/>
              <a:t> </a:t>
            </a:r>
            <a:r>
              <a:rPr lang="vi-VN" sz="2800" dirty="0" err="1"/>
              <a:t>vụ</a:t>
            </a:r>
            <a:r>
              <a:rPr lang="vi-VN" sz="2800" dirty="0"/>
              <a:t> </a:t>
            </a:r>
            <a:r>
              <a:rPr lang="vi-VN" sz="2800" dirty="0" err="1"/>
              <a:t>đám</a:t>
            </a:r>
            <a:r>
              <a:rPr lang="vi-VN" sz="2800" dirty="0"/>
              <a:t> mây </a:t>
            </a:r>
            <a:r>
              <a:rPr lang="vi-VN" sz="2800" dirty="0" err="1"/>
              <a:t>có</a:t>
            </a:r>
            <a:r>
              <a:rPr lang="vi-VN" sz="2800" dirty="0"/>
              <a:t> </a:t>
            </a:r>
            <a:r>
              <a:rPr lang="vi-VN" sz="2800" dirty="0" err="1"/>
              <a:t>thể</a:t>
            </a:r>
            <a:r>
              <a:rPr lang="vi-VN" sz="2800" dirty="0"/>
              <a:t> </a:t>
            </a:r>
            <a:r>
              <a:rPr lang="vi-VN" sz="2800" dirty="0" err="1"/>
              <a:t>bị</a:t>
            </a:r>
            <a:r>
              <a:rPr lang="vi-VN" sz="2800" dirty="0"/>
              <a:t> </a:t>
            </a:r>
            <a:r>
              <a:rPr lang="vi-VN" sz="2800" dirty="0" err="1"/>
              <a:t>mất</a:t>
            </a:r>
            <a:r>
              <a:rPr lang="vi-VN" sz="2800" dirty="0"/>
              <a:t> </a:t>
            </a:r>
            <a:r>
              <a:rPr lang="vi-VN" sz="2800" dirty="0" err="1"/>
              <a:t>dữ</a:t>
            </a:r>
            <a:r>
              <a:rPr lang="vi-VN" sz="2800" dirty="0"/>
              <a:t> </a:t>
            </a:r>
            <a:r>
              <a:rPr lang="vi-VN" sz="2800" dirty="0" err="1"/>
              <a:t>liệu</a:t>
            </a:r>
            <a:r>
              <a:rPr lang="vi-VN" sz="2800" dirty="0"/>
              <a:t> </a:t>
            </a:r>
            <a:r>
              <a:rPr lang="vi-VN" sz="2800" dirty="0" err="1"/>
              <a:t>được</a:t>
            </a:r>
            <a:r>
              <a:rPr lang="vi-VN" sz="2800" dirty="0"/>
              <a:t> lưu </a:t>
            </a:r>
            <a:r>
              <a:rPr lang="vi-VN" sz="2800" dirty="0" err="1"/>
              <a:t>trữ</a:t>
            </a:r>
            <a:r>
              <a:rPr lang="vi-VN" sz="2800" dirty="0"/>
              <a:t> </a:t>
            </a:r>
            <a:r>
              <a:rPr lang="vi-VN" sz="2800" dirty="0" err="1"/>
              <a:t>vĩnh</a:t>
            </a:r>
            <a:r>
              <a:rPr lang="vi-VN" sz="2800" dirty="0"/>
              <a:t> </a:t>
            </a:r>
            <a:r>
              <a:rPr lang="vi-VN" sz="2800" dirty="0" err="1"/>
              <a:t>viễn</a:t>
            </a:r>
            <a:r>
              <a:rPr lang="vi-VN" sz="2800" dirty="0"/>
              <a:t> do </a:t>
            </a:r>
            <a:r>
              <a:rPr lang="vi-VN" sz="2800" dirty="0" err="1"/>
              <a:t>thảm</a:t>
            </a:r>
            <a:r>
              <a:rPr lang="vi-VN" sz="2800" dirty="0"/>
              <a:t> </a:t>
            </a:r>
            <a:r>
              <a:rPr lang="vi-VN" sz="2800" dirty="0" err="1"/>
              <a:t>họa</a:t>
            </a:r>
            <a:r>
              <a:rPr lang="vi-VN" sz="2800" dirty="0"/>
              <a:t> </a:t>
            </a:r>
            <a:r>
              <a:rPr lang="vi-VN" sz="2800" dirty="0" err="1"/>
              <a:t>vật</a:t>
            </a:r>
            <a:r>
              <a:rPr lang="vi-VN" sz="2800" dirty="0"/>
              <a:t> </a:t>
            </a:r>
            <a:r>
              <a:rPr lang="vi-VN" sz="2800" dirty="0" err="1"/>
              <a:t>lý</a:t>
            </a:r>
            <a:r>
              <a:rPr lang="vi-VN" sz="2800" dirty="0"/>
              <a:t>, </a:t>
            </a:r>
            <a:r>
              <a:rPr lang="vi-VN" sz="2800" dirty="0" err="1"/>
              <a:t>lỗi</a:t>
            </a:r>
            <a:r>
              <a:rPr lang="vi-VN" sz="2800" dirty="0"/>
              <a:t>, </a:t>
            </a:r>
            <a:r>
              <a:rPr lang="vi-VN" sz="2800" dirty="0" err="1"/>
              <a:t>đồng</a:t>
            </a:r>
            <a:r>
              <a:rPr lang="vi-VN" sz="2800" dirty="0"/>
              <a:t> </a:t>
            </a:r>
            <a:r>
              <a:rPr lang="vi-VN" sz="2800" dirty="0" err="1"/>
              <a:t>bộ</a:t>
            </a:r>
            <a:r>
              <a:rPr lang="vi-VN" sz="2800" dirty="0"/>
              <a:t> </a:t>
            </a:r>
            <a:r>
              <a:rPr lang="vi-VN" sz="2800" dirty="0" err="1"/>
              <a:t>hóa</a:t>
            </a:r>
            <a:r>
              <a:rPr lang="vi-VN" sz="2800" dirty="0"/>
              <a:t> không mong </a:t>
            </a:r>
            <a:r>
              <a:rPr lang="vi-VN" sz="2800" dirty="0" err="1"/>
              <a:t>muốn</a:t>
            </a:r>
            <a:r>
              <a:rPr lang="vi-VN" sz="2800" dirty="0"/>
              <a:t>, </a:t>
            </a:r>
            <a:r>
              <a:rPr lang="vi-VN" sz="2800" dirty="0" err="1"/>
              <a:t>lỗi</a:t>
            </a:r>
            <a:r>
              <a:rPr lang="vi-VN" sz="2800" dirty="0"/>
              <a:t> do </a:t>
            </a:r>
            <a:r>
              <a:rPr lang="vi-VN" sz="2800" dirty="0" err="1"/>
              <a:t>người</a:t>
            </a:r>
            <a:r>
              <a:rPr lang="vi-VN" sz="2800" dirty="0"/>
              <a:t> </a:t>
            </a:r>
            <a:r>
              <a:rPr lang="vi-VN" sz="2800" dirty="0" err="1"/>
              <a:t>dùng</a:t>
            </a:r>
            <a:r>
              <a:rPr lang="vi-VN" sz="2800" dirty="0"/>
              <a:t> </a:t>
            </a:r>
            <a:r>
              <a:rPr lang="vi-VN" sz="2800" dirty="0" err="1"/>
              <a:t>tạo</a:t>
            </a:r>
            <a:r>
              <a:rPr lang="vi-VN" sz="2800" dirty="0"/>
              <a:t> ra =&gt; </a:t>
            </a:r>
            <a:r>
              <a:rPr lang="vi-VN" sz="2800" dirty="0" err="1"/>
              <a:t>Hãy</a:t>
            </a:r>
            <a:r>
              <a:rPr lang="vi-VN" sz="2800" dirty="0"/>
              <a:t> </a:t>
            </a:r>
            <a:r>
              <a:rPr lang="vi-VN" sz="2800" dirty="0" err="1"/>
              <a:t>tìm</a:t>
            </a:r>
            <a:r>
              <a:rPr lang="vi-VN" sz="2800" dirty="0"/>
              <a:t> </a:t>
            </a:r>
            <a:r>
              <a:rPr lang="vi-VN" sz="2800" dirty="0" err="1"/>
              <a:t>hiểu</a:t>
            </a:r>
            <a:r>
              <a:rPr lang="vi-VN" sz="2800" dirty="0"/>
              <a:t> </a:t>
            </a:r>
            <a:r>
              <a:rPr lang="vi-VN" sz="2800" dirty="0" err="1"/>
              <a:t>các</a:t>
            </a:r>
            <a:r>
              <a:rPr lang="vi-VN" sz="2800" dirty="0"/>
              <a:t> </a:t>
            </a:r>
            <a:r>
              <a:rPr lang="vi-VN" sz="2800" dirty="0" err="1"/>
              <a:t>dịch</a:t>
            </a:r>
            <a:r>
              <a:rPr lang="vi-VN" sz="2800" dirty="0"/>
              <a:t> </a:t>
            </a:r>
            <a:r>
              <a:rPr lang="vi-VN" sz="2800" dirty="0" err="1"/>
              <a:t>vụ</a:t>
            </a:r>
            <a:r>
              <a:rPr lang="vi-VN" sz="2800" dirty="0"/>
              <a:t> sao lưu </a:t>
            </a:r>
            <a:r>
              <a:rPr lang="vi-VN" sz="2800" dirty="0" err="1"/>
              <a:t>mà</a:t>
            </a:r>
            <a:r>
              <a:rPr lang="vi-VN" sz="2800" dirty="0"/>
              <a:t> </a:t>
            </a:r>
            <a:r>
              <a:rPr lang="vi-VN" sz="2800" dirty="0" err="1"/>
              <a:t>nhà</a:t>
            </a:r>
            <a:r>
              <a:rPr lang="vi-VN" sz="2800" dirty="0"/>
              <a:t> cung </a:t>
            </a:r>
            <a:r>
              <a:rPr lang="vi-VN" sz="2800" dirty="0" err="1"/>
              <a:t>cấp</a:t>
            </a:r>
            <a:r>
              <a:rPr lang="vi-VN" sz="2800" dirty="0"/>
              <a:t> cung </a:t>
            </a:r>
            <a:r>
              <a:rPr lang="vi-VN" sz="2800" dirty="0" err="1"/>
              <a:t>cấp</a:t>
            </a:r>
            <a:r>
              <a:rPr lang="vi-VN" sz="2800" dirty="0"/>
              <a:t> </a:t>
            </a:r>
            <a:r>
              <a:rPr lang="vi-VN" sz="2800" dirty="0" err="1"/>
              <a:t>hoặc</a:t>
            </a:r>
            <a:r>
              <a:rPr lang="vi-VN" sz="2800" dirty="0"/>
              <a:t> </a:t>
            </a:r>
            <a:r>
              <a:rPr lang="vi-VN" sz="2800" dirty="0" err="1"/>
              <a:t>tự</a:t>
            </a:r>
            <a:r>
              <a:rPr lang="vi-VN" sz="2800" dirty="0"/>
              <a:t> </a:t>
            </a:r>
            <a:r>
              <a:rPr lang="vi-VN" sz="2800" dirty="0" err="1"/>
              <a:t>chạy</a:t>
            </a:r>
            <a:r>
              <a:rPr lang="vi-VN" sz="2800" dirty="0"/>
              <a:t> sao lưu</a:t>
            </a:r>
            <a:endParaRPr lang="vi-VN" sz="2800" dirty="0"/>
          </a:p>
          <a:p>
            <a:pPr marL="571500" indent="-571500">
              <a:lnSpc>
                <a:spcPct val="120000"/>
              </a:lnSpc>
              <a:buFont typeface="Arial" panose="020B0604020202020204" pitchFamily="34" charset="0"/>
              <a:buChar char="•"/>
            </a:pPr>
            <a:r>
              <a:rPr lang="vi-VN" sz="2800" b="1" dirty="0" err="1"/>
              <a:t>Tính</a:t>
            </a:r>
            <a:r>
              <a:rPr lang="vi-VN" sz="2800" b="1" dirty="0"/>
              <a:t> </a:t>
            </a:r>
            <a:r>
              <a:rPr lang="vi-VN" sz="2800" b="1" dirty="0" err="1"/>
              <a:t>bền</a:t>
            </a:r>
            <a:r>
              <a:rPr lang="vi-VN" sz="2800" b="1" dirty="0"/>
              <a:t> </a:t>
            </a:r>
            <a:r>
              <a:rPr lang="vi-VN" sz="2800" b="1" dirty="0" err="1"/>
              <a:t>vững</a:t>
            </a:r>
            <a:r>
              <a:rPr lang="vi-VN" sz="2800" b="1" dirty="0"/>
              <a:t> </a:t>
            </a:r>
            <a:r>
              <a:rPr lang="vi-VN" sz="2800" b="1" dirty="0" err="1"/>
              <a:t>của</a:t>
            </a:r>
            <a:r>
              <a:rPr lang="vi-VN" sz="2800" b="1" dirty="0"/>
              <a:t> </a:t>
            </a:r>
            <a:r>
              <a:rPr lang="vi-VN" sz="2800" b="1" dirty="0" err="1"/>
              <a:t>dữ</a:t>
            </a:r>
            <a:r>
              <a:rPr lang="vi-VN" sz="2800" b="1" dirty="0"/>
              <a:t> </a:t>
            </a:r>
            <a:r>
              <a:rPr lang="vi-VN" sz="2800" b="1" dirty="0" err="1"/>
              <a:t>liệu</a:t>
            </a:r>
            <a:r>
              <a:rPr lang="vi-VN" sz="2800" b="1" dirty="0"/>
              <a:t>:</a:t>
            </a:r>
            <a:r>
              <a:rPr lang="vi-VN" sz="2800" dirty="0"/>
              <a:t> </a:t>
            </a:r>
            <a:r>
              <a:rPr lang="vi-VN" sz="2800" dirty="0" err="1"/>
              <a:t>Có</a:t>
            </a:r>
            <a:r>
              <a:rPr lang="vi-VN" sz="2800" dirty="0"/>
              <a:t> </a:t>
            </a:r>
            <a:r>
              <a:rPr lang="vi-VN" sz="2800" dirty="0" err="1"/>
              <a:t>những</a:t>
            </a:r>
            <a:r>
              <a:rPr lang="vi-VN" sz="2800" dirty="0"/>
              <a:t> </a:t>
            </a:r>
            <a:r>
              <a:rPr lang="vi-VN" sz="2800" dirty="0" err="1"/>
              <a:t>lúc</a:t>
            </a:r>
            <a:r>
              <a:rPr lang="vi-VN" sz="2800" dirty="0"/>
              <a:t> </a:t>
            </a:r>
            <a:r>
              <a:rPr lang="vi-VN" sz="2800" dirty="0" err="1"/>
              <a:t>người</a:t>
            </a:r>
            <a:r>
              <a:rPr lang="vi-VN" sz="2800" dirty="0"/>
              <a:t> </a:t>
            </a:r>
            <a:r>
              <a:rPr lang="vi-VN" sz="2800" dirty="0" err="1"/>
              <a:t>dùng</a:t>
            </a:r>
            <a:r>
              <a:rPr lang="vi-VN" sz="2800" dirty="0"/>
              <a:t> </a:t>
            </a:r>
            <a:r>
              <a:rPr lang="vi-VN" sz="2800" dirty="0" err="1"/>
              <a:t>đám</a:t>
            </a:r>
            <a:r>
              <a:rPr lang="vi-VN" sz="2800" dirty="0"/>
              <a:t> mây </a:t>
            </a:r>
            <a:r>
              <a:rPr lang="vi-VN" sz="2800" dirty="0" err="1"/>
              <a:t>có</a:t>
            </a:r>
            <a:r>
              <a:rPr lang="vi-VN" sz="2800" dirty="0"/>
              <a:t> </a:t>
            </a:r>
            <a:r>
              <a:rPr lang="vi-VN" sz="2800" dirty="0" err="1"/>
              <a:t>thể</a:t>
            </a:r>
            <a:r>
              <a:rPr lang="vi-VN" sz="2800" dirty="0"/>
              <a:t> </a:t>
            </a:r>
            <a:r>
              <a:rPr lang="vi-VN" sz="2800" dirty="0" err="1"/>
              <a:t>muốn</a:t>
            </a:r>
            <a:r>
              <a:rPr lang="vi-VN" sz="2800" dirty="0"/>
              <a:t> </a:t>
            </a:r>
            <a:r>
              <a:rPr lang="vi-VN" sz="2800" dirty="0" err="1"/>
              <a:t>đảm</a:t>
            </a:r>
            <a:r>
              <a:rPr lang="vi-VN" sz="2800" dirty="0"/>
              <a:t> </a:t>
            </a:r>
            <a:r>
              <a:rPr lang="vi-VN" sz="2800" dirty="0" err="1"/>
              <a:t>bảo</a:t>
            </a:r>
            <a:r>
              <a:rPr lang="vi-VN" sz="2800" dirty="0"/>
              <a:t> </a:t>
            </a:r>
            <a:r>
              <a:rPr lang="vi-VN" sz="2800" dirty="0" err="1"/>
              <a:t>việc</a:t>
            </a:r>
            <a:r>
              <a:rPr lang="vi-VN" sz="2800" dirty="0"/>
              <a:t> </a:t>
            </a:r>
            <a:r>
              <a:rPr lang="vi-VN" sz="2800" dirty="0" err="1"/>
              <a:t>xóa</a:t>
            </a:r>
            <a:r>
              <a:rPr lang="vi-VN" sz="2800" dirty="0"/>
              <a:t> </a:t>
            </a:r>
            <a:r>
              <a:rPr lang="vi-VN" sz="2800" dirty="0" err="1"/>
              <a:t>dữ</a:t>
            </a:r>
            <a:r>
              <a:rPr lang="vi-VN" sz="2800" dirty="0"/>
              <a:t> </a:t>
            </a:r>
            <a:r>
              <a:rPr lang="vi-VN" sz="2800" dirty="0" err="1"/>
              <a:t>liệu</a:t>
            </a:r>
            <a:r>
              <a:rPr lang="vi-VN" sz="2800" dirty="0"/>
              <a:t> </a:t>
            </a:r>
            <a:r>
              <a:rPr lang="vi-VN" sz="2800" dirty="0" err="1"/>
              <a:t>cá</a:t>
            </a:r>
            <a:r>
              <a:rPr lang="vi-VN" sz="2800" dirty="0"/>
              <a:t> nhân </a:t>
            </a:r>
            <a:r>
              <a:rPr lang="vi-VN" sz="2800" dirty="0" err="1"/>
              <a:t>họ</a:t>
            </a:r>
            <a:r>
              <a:rPr lang="vi-VN" sz="2800" dirty="0"/>
              <a:t> </a:t>
            </a:r>
            <a:r>
              <a:rPr lang="vi-VN" sz="2800" dirty="0" err="1"/>
              <a:t>đã</a:t>
            </a:r>
            <a:r>
              <a:rPr lang="vi-VN" sz="2800" dirty="0"/>
              <a:t> cung </a:t>
            </a:r>
            <a:r>
              <a:rPr lang="vi-VN" sz="2800" dirty="0" err="1"/>
              <a:t>cấp</a:t>
            </a:r>
            <a:r>
              <a:rPr lang="vi-VN" sz="2800" dirty="0"/>
              <a:t> cho </a:t>
            </a:r>
            <a:r>
              <a:rPr lang="vi-VN" sz="2800" dirty="0" err="1"/>
              <a:t>nhà</a:t>
            </a:r>
            <a:r>
              <a:rPr lang="vi-VN" sz="2800" dirty="0"/>
              <a:t> cung </a:t>
            </a:r>
            <a:r>
              <a:rPr lang="vi-VN" sz="2800" dirty="0" err="1"/>
              <a:t>cấp</a:t>
            </a:r>
            <a:r>
              <a:rPr lang="vi-VN" sz="2800" dirty="0"/>
              <a:t> </a:t>
            </a:r>
            <a:r>
              <a:rPr lang="vi-VN" sz="2800" dirty="0" err="1"/>
              <a:t>dịch</a:t>
            </a:r>
            <a:r>
              <a:rPr lang="vi-VN" sz="2800" dirty="0"/>
              <a:t> </a:t>
            </a:r>
            <a:r>
              <a:rPr lang="vi-VN" sz="2800" dirty="0" err="1"/>
              <a:t>vụ</a:t>
            </a:r>
            <a:r>
              <a:rPr lang="vi-VN" sz="2800" dirty="0"/>
              <a:t> </a:t>
            </a:r>
            <a:r>
              <a:rPr lang="vi-VN" sz="2800" dirty="0" err="1"/>
              <a:t>đám</a:t>
            </a:r>
            <a:r>
              <a:rPr lang="vi-VN" sz="2800" dirty="0"/>
              <a:t> mây. =&gt; </a:t>
            </a:r>
            <a:r>
              <a:rPr lang="vi-VN" sz="2800" dirty="0" err="1"/>
              <a:t>tìm</a:t>
            </a:r>
            <a:r>
              <a:rPr lang="vi-VN" sz="2800" dirty="0"/>
              <a:t> </a:t>
            </a:r>
            <a:r>
              <a:rPr lang="vi-VN" sz="2800" dirty="0" err="1"/>
              <a:t>hiểu</a:t>
            </a:r>
            <a:r>
              <a:rPr lang="vi-VN" sz="2800" dirty="0"/>
              <a:t> </a:t>
            </a:r>
            <a:r>
              <a:rPr lang="vi-VN" sz="2800" dirty="0" err="1"/>
              <a:t>chính</a:t>
            </a:r>
            <a:r>
              <a:rPr lang="vi-VN" sz="2800" dirty="0"/>
              <a:t> </a:t>
            </a:r>
            <a:r>
              <a:rPr lang="vi-VN" sz="2800" dirty="0" err="1"/>
              <a:t>sách</a:t>
            </a:r>
            <a:r>
              <a:rPr lang="vi-VN" sz="2800" dirty="0"/>
              <a:t> </a:t>
            </a:r>
            <a:r>
              <a:rPr lang="vi-VN" sz="2800" dirty="0" err="1"/>
              <a:t>của</a:t>
            </a:r>
            <a:r>
              <a:rPr lang="vi-VN" sz="2800" dirty="0"/>
              <a:t> </a:t>
            </a:r>
            <a:r>
              <a:rPr lang="vi-VN" sz="2800" dirty="0" err="1"/>
              <a:t>họ</a:t>
            </a:r>
            <a:r>
              <a:rPr lang="vi-VN" sz="2800" dirty="0"/>
              <a:t> </a:t>
            </a:r>
            <a:r>
              <a:rPr lang="vi-VN" sz="2800" dirty="0" err="1"/>
              <a:t>về</a:t>
            </a:r>
            <a:r>
              <a:rPr lang="vi-VN" sz="2800" dirty="0"/>
              <a:t> </a:t>
            </a:r>
            <a:r>
              <a:rPr lang="vi-VN" sz="2800" dirty="0" err="1"/>
              <a:t>việc</a:t>
            </a:r>
            <a:r>
              <a:rPr lang="vi-VN" sz="2800" dirty="0"/>
              <a:t> </a:t>
            </a:r>
            <a:r>
              <a:rPr lang="vi-VN" sz="2800" dirty="0" err="1"/>
              <a:t>xóa</a:t>
            </a:r>
            <a:r>
              <a:rPr lang="vi-VN" sz="2800" dirty="0"/>
              <a:t> </a:t>
            </a:r>
            <a:r>
              <a:rPr lang="vi-VN" sz="2800" dirty="0" err="1"/>
              <a:t>dữ</a:t>
            </a:r>
            <a:r>
              <a:rPr lang="vi-VN" sz="2800" dirty="0"/>
              <a:t> </a:t>
            </a:r>
            <a:r>
              <a:rPr lang="vi-VN" sz="2800" dirty="0" err="1"/>
              <a:t>liệu</a:t>
            </a:r>
            <a:r>
              <a:rPr lang="vi-VN" sz="2800" dirty="0"/>
              <a:t> trong </a:t>
            </a:r>
            <a:r>
              <a:rPr lang="vi-VN" sz="2800" dirty="0" err="1"/>
              <a:t>trường</a:t>
            </a:r>
            <a:r>
              <a:rPr lang="vi-VN" sz="2800" dirty="0"/>
              <a:t> </a:t>
            </a:r>
            <a:r>
              <a:rPr lang="vi-VN" sz="2800" dirty="0" err="1"/>
              <a:t>hợp</a:t>
            </a:r>
            <a:r>
              <a:rPr lang="vi-VN" sz="2800" dirty="0"/>
              <a:t> </a:t>
            </a:r>
            <a:r>
              <a:rPr lang="vi-VN" sz="2800" dirty="0" err="1"/>
              <a:t>bạn</a:t>
            </a:r>
            <a:r>
              <a:rPr lang="vi-VN" sz="2800" dirty="0"/>
              <a:t> </a:t>
            </a:r>
            <a:r>
              <a:rPr lang="vi-VN" sz="2800" dirty="0" err="1"/>
              <a:t>muốn</a:t>
            </a:r>
            <a:r>
              <a:rPr lang="vi-VN" sz="2800" dirty="0"/>
              <a:t> </a:t>
            </a:r>
            <a:r>
              <a:rPr lang="vi-VN" sz="2800" dirty="0" err="1"/>
              <a:t>xóa</a:t>
            </a:r>
            <a:r>
              <a:rPr lang="vi-VN" sz="2800" dirty="0"/>
              <a:t> </a:t>
            </a:r>
            <a:r>
              <a:rPr lang="vi-VN" sz="2800" dirty="0" err="1"/>
              <a:t>dữ</a:t>
            </a:r>
            <a:r>
              <a:rPr lang="vi-VN" sz="2800" dirty="0"/>
              <a:t> </a:t>
            </a:r>
            <a:r>
              <a:rPr lang="vi-VN" sz="2800" dirty="0" err="1"/>
              <a:t>liệu</a:t>
            </a:r>
            <a:r>
              <a:rPr lang="vi-VN" sz="2800" dirty="0"/>
              <a:t> sau </a:t>
            </a:r>
            <a:r>
              <a:rPr lang="vi-VN" sz="2800" dirty="0" err="1"/>
              <a:t>này</a:t>
            </a:r>
            <a:r>
              <a:rPr lang="vi-VN" sz="2800" dirty="0"/>
              <a:t>.</a:t>
            </a:r>
            <a:endParaRPr lang="vi-VN" sz="2800" dirty="0"/>
          </a:p>
          <a:p>
            <a:pPr marL="571500" indent="-571500">
              <a:lnSpc>
                <a:spcPct val="120000"/>
              </a:lnSpc>
              <a:buFont typeface="Arial" panose="020B0604020202020204" pitchFamily="34" charset="0"/>
              <a:buChar char="•"/>
            </a:pPr>
            <a:r>
              <a:rPr lang="vi-VN" sz="2800" b="1" dirty="0"/>
              <a:t>Chi </a:t>
            </a:r>
            <a:r>
              <a:rPr lang="vi-VN" sz="2800" b="1" dirty="0" err="1"/>
              <a:t>phí</a:t>
            </a:r>
            <a:r>
              <a:rPr lang="vi-VN" sz="2800" b="1" dirty="0"/>
              <a:t>:</a:t>
            </a:r>
            <a:r>
              <a:rPr lang="vi-VN" sz="2800" dirty="0"/>
              <a:t> </a:t>
            </a:r>
            <a:r>
              <a:rPr lang="vi-VN" sz="2800" dirty="0" err="1"/>
              <a:t>Mặc</a:t>
            </a:r>
            <a:r>
              <a:rPr lang="vi-VN" sz="2800" dirty="0"/>
              <a:t> </a:t>
            </a:r>
            <a:r>
              <a:rPr lang="vi-VN" sz="2800" dirty="0" err="1"/>
              <a:t>dù</a:t>
            </a:r>
            <a:r>
              <a:rPr lang="vi-VN" sz="2800" dirty="0"/>
              <a:t> </a:t>
            </a:r>
            <a:r>
              <a:rPr lang="vi-VN" sz="2800" dirty="0" err="1"/>
              <a:t>đám</a:t>
            </a:r>
            <a:r>
              <a:rPr lang="vi-VN" sz="2800" dirty="0"/>
              <a:t> mây </a:t>
            </a:r>
            <a:r>
              <a:rPr lang="vi-VN" sz="2800" dirty="0" err="1"/>
              <a:t>có</a:t>
            </a:r>
            <a:r>
              <a:rPr lang="vi-VN" sz="2800" dirty="0"/>
              <a:t> </a:t>
            </a:r>
            <a:r>
              <a:rPr lang="vi-VN" sz="2800" dirty="0" err="1"/>
              <a:t>thể</a:t>
            </a:r>
            <a:r>
              <a:rPr lang="vi-VN" sz="2800" dirty="0"/>
              <a:t> cung </a:t>
            </a:r>
            <a:r>
              <a:rPr lang="vi-VN" sz="2800" dirty="0" err="1"/>
              <a:t>cấp</a:t>
            </a:r>
            <a:r>
              <a:rPr lang="vi-VN" sz="2800" dirty="0"/>
              <a:t> </a:t>
            </a:r>
            <a:r>
              <a:rPr lang="vi-VN" sz="2800" dirty="0" err="1"/>
              <a:t>các</a:t>
            </a:r>
            <a:r>
              <a:rPr lang="vi-VN" sz="2800" dirty="0"/>
              <a:t> </a:t>
            </a:r>
            <a:r>
              <a:rPr lang="vi-VN" sz="2800" dirty="0" err="1"/>
              <a:t>dịch</a:t>
            </a:r>
            <a:r>
              <a:rPr lang="vi-VN" sz="2800" dirty="0"/>
              <a:t> </a:t>
            </a:r>
            <a:r>
              <a:rPr lang="vi-VN" sz="2800" dirty="0" err="1"/>
              <a:t>vụ</a:t>
            </a:r>
            <a:r>
              <a:rPr lang="vi-VN" sz="2800" dirty="0"/>
              <a:t> </a:t>
            </a:r>
            <a:r>
              <a:rPr lang="vi-VN" sz="2800" dirty="0" err="1"/>
              <a:t>điện</a:t>
            </a:r>
            <a:r>
              <a:rPr lang="vi-VN" sz="2800" dirty="0"/>
              <a:t> </a:t>
            </a:r>
            <a:r>
              <a:rPr lang="vi-VN" sz="2800" dirty="0" err="1"/>
              <a:t>toán</a:t>
            </a:r>
            <a:r>
              <a:rPr lang="vi-VN" sz="2800" dirty="0"/>
              <a:t> </a:t>
            </a:r>
            <a:r>
              <a:rPr lang="vi-VN" sz="2800" dirty="0" err="1"/>
              <a:t>với</a:t>
            </a:r>
            <a:r>
              <a:rPr lang="vi-VN" sz="2800" dirty="0"/>
              <a:t> chi </a:t>
            </a:r>
            <a:r>
              <a:rPr lang="vi-VN" sz="2800" dirty="0" err="1"/>
              <a:t>phí</a:t>
            </a:r>
            <a:r>
              <a:rPr lang="vi-VN" sz="2800" dirty="0"/>
              <a:t> </a:t>
            </a:r>
            <a:r>
              <a:rPr lang="vi-VN" sz="2800" dirty="0" err="1"/>
              <a:t>bằng</a:t>
            </a:r>
            <a:r>
              <a:rPr lang="vi-VN" sz="2800" dirty="0"/>
              <a:t> </a:t>
            </a:r>
            <a:r>
              <a:rPr lang="vi-VN" sz="2800" dirty="0" err="1"/>
              <a:t>một</a:t>
            </a:r>
            <a:r>
              <a:rPr lang="vi-VN" sz="2800" dirty="0"/>
              <a:t> </a:t>
            </a:r>
            <a:r>
              <a:rPr lang="vi-VN" sz="2800" dirty="0" err="1"/>
              <a:t>phần</a:t>
            </a:r>
            <a:r>
              <a:rPr lang="vi-VN" sz="2800" dirty="0"/>
              <a:t> </a:t>
            </a:r>
            <a:r>
              <a:rPr lang="vi-VN" sz="2800" dirty="0" err="1"/>
              <a:t>nhỏ</a:t>
            </a:r>
            <a:r>
              <a:rPr lang="vi-VN" sz="2800" dirty="0"/>
              <a:t> so </a:t>
            </a:r>
            <a:r>
              <a:rPr lang="vi-VN" sz="2800" dirty="0" err="1"/>
              <a:t>với</a:t>
            </a:r>
            <a:r>
              <a:rPr lang="vi-VN" sz="2800" dirty="0"/>
              <a:t> chi </a:t>
            </a:r>
            <a:r>
              <a:rPr lang="vi-VN" sz="2800" dirty="0" err="1"/>
              <a:t>phí</a:t>
            </a:r>
            <a:r>
              <a:rPr lang="vi-VN" sz="2800" dirty="0"/>
              <a:t> </a:t>
            </a:r>
            <a:r>
              <a:rPr lang="vi-VN" sz="2800" dirty="0" err="1"/>
              <a:t>sở</a:t>
            </a:r>
            <a:r>
              <a:rPr lang="vi-VN" sz="2800" dirty="0"/>
              <a:t> </a:t>
            </a:r>
            <a:r>
              <a:rPr lang="vi-VN" sz="2800" dirty="0" err="1"/>
              <a:t>hữu</a:t>
            </a:r>
            <a:r>
              <a:rPr lang="vi-VN" sz="2800" dirty="0"/>
              <a:t> </a:t>
            </a:r>
            <a:r>
              <a:rPr lang="vi-VN" sz="2800" dirty="0" err="1"/>
              <a:t>chúng</a:t>
            </a:r>
            <a:r>
              <a:rPr lang="vi-VN" sz="2800" dirty="0"/>
              <a:t>, nhưng chi </a:t>
            </a:r>
            <a:r>
              <a:rPr lang="vi-VN" sz="2800" dirty="0" err="1"/>
              <a:t>phí</a:t>
            </a:r>
            <a:r>
              <a:rPr lang="vi-VN" sz="2800" dirty="0"/>
              <a:t> cho </a:t>
            </a:r>
            <a:r>
              <a:rPr lang="vi-VN" sz="2800" dirty="0" err="1"/>
              <a:t>các</a:t>
            </a:r>
            <a:r>
              <a:rPr lang="vi-VN" sz="2800" dirty="0"/>
              <a:t> </a:t>
            </a:r>
            <a:r>
              <a:rPr lang="vi-VN" sz="2800" dirty="0" err="1"/>
              <a:t>dịch</a:t>
            </a:r>
            <a:r>
              <a:rPr lang="vi-VN" sz="2800" dirty="0"/>
              <a:t> </a:t>
            </a:r>
            <a:r>
              <a:rPr lang="vi-VN" sz="2800" dirty="0" err="1"/>
              <a:t>vụ</a:t>
            </a:r>
            <a:r>
              <a:rPr lang="vi-VN" sz="2800" dirty="0"/>
              <a:t> </a:t>
            </a:r>
            <a:r>
              <a:rPr lang="vi-VN" sz="2800" dirty="0" err="1"/>
              <a:t>đám</a:t>
            </a:r>
            <a:r>
              <a:rPr lang="vi-VN" sz="2800" dirty="0"/>
              <a:t> mây </a:t>
            </a:r>
            <a:r>
              <a:rPr lang="vi-VN" sz="2800" dirty="0" err="1"/>
              <a:t>có</a:t>
            </a:r>
            <a:r>
              <a:rPr lang="vi-VN" sz="2800" dirty="0"/>
              <a:t> </a:t>
            </a:r>
            <a:r>
              <a:rPr lang="vi-VN" sz="2800" dirty="0" err="1"/>
              <a:t>thể</a:t>
            </a:r>
            <a:r>
              <a:rPr lang="vi-VN" sz="2800" dirty="0"/>
              <a:t> nhanh </a:t>
            </a:r>
            <a:r>
              <a:rPr lang="vi-VN" sz="2800" dirty="0" err="1"/>
              <a:t>chóng</a:t>
            </a:r>
            <a:r>
              <a:rPr lang="vi-VN" sz="2800" dirty="0"/>
              <a:t> tăng lên khi </a:t>
            </a:r>
            <a:r>
              <a:rPr lang="vi-VN" sz="2800" dirty="0" err="1"/>
              <a:t>sử</a:t>
            </a:r>
            <a:r>
              <a:rPr lang="vi-VN" sz="2800" dirty="0"/>
              <a:t> </a:t>
            </a:r>
            <a:r>
              <a:rPr lang="vi-VN" sz="2800" dirty="0" err="1"/>
              <a:t>dụng</a:t>
            </a:r>
            <a:r>
              <a:rPr lang="vi-VN" sz="2800" dirty="0"/>
              <a:t>. =&gt; </a:t>
            </a:r>
            <a:r>
              <a:rPr lang="vi-VN" sz="2800" dirty="0" err="1"/>
              <a:t>Hãy</a:t>
            </a:r>
            <a:r>
              <a:rPr lang="vi-VN" sz="2800" dirty="0"/>
              <a:t> </a:t>
            </a:r>
            <a:r>
              <a:rPr lang="vi-VN" sz="2800" dirty="0" err="1"/>
              <a:t>kiểm</a:t>
            </a:r>
            <a:r>
              <a:rPr lang="vi-VN" sz="2800" dirty="0"/>
              <a:t> tra chi </a:t>
            </a:r>
            <a:r>
              <a:rPr lang="vi-VN" sz="2800" dirty="0" err="1"/>
              <a:t>phí</a:t>
            </a:r>
            <a:r>
              <a:rPr lang="vi-VN" sz="2800" dirty="0"/>
              <a:t> </a:t>
            </a:r>
            <a:r>
              <a:rPr lang="vi-VN" sz="2800" dirty="0" err="1"/>
              <a:t>trước</a:t>
            </a:r>
            <a:r>
              <a:rPr lang="vi-VN" sz="2800" dirty="0"/>
              <a:t> khi </a:t>
            </a:r>
            <a:r>
              <a:rPr lang="vi-VN" sz="2800" dirty="0" err="1"/>
              <a:t>sử</a:t>
            </a:r>
            <a:r>
              <a:rPr lang="vi-VN" sz="2800" dirty="0"/>
              <a:t> </a:t>
            </a:r>
            <a:r>
              <a:rPr lang="vi-VN" sz="2800" dirty="0" err="1"/>
              <a:t>dụng</a:t>
            </a:r>
            <a:r>
              <a:rPr lang="vi-VN" sz="2800" dirty="0"/>
              <a:t>, </a:t>
            </a:r>
            <a:r>
              <a:rPr lang="vi-VN" sz="2800" dirty="0" err="1"/>
              <a:t>đặt</a:t>
            </a:r>
            <a:r>
              <a:rPr lang="vi-VN" sz="2800" dirty="0"/>
              <a:t> thông </a:t>
            </a:r>
            <a:r>
              <a:rPr lang="vi-VN" sz="2800" dirty="0" err="1"/>
              <a:t>báo</a:t>
            </a:r>
            <a:r>
              <a:rPr lang="vi-VN" sz="2800" dirty="0"/>
              <a:t> </a:t>
            </a:r>
            <a:r>
              <a:rPr lang="vi-VN" sz="2800" dirty="0" err="1"/>
              <a:t>trước</a:t>
            </a:r>
            <a:r>
              <a:rPr lang="vi-VN" sz="2800" dirty="0"/>
              <a:t> khi </a:t>
            </a:r>
            <a:r>
              <a:rPr lang="vi-VN" sz="2800" dirty="0" err="1"/>
              <a:t>sử</a:t>
            </a:r>
            <a:r>
              <a:rPr lang="vi-VN" sz="2800" dirty="0"/>
              <a:t> </a:t>
            </a:r>
            <a:r>
              <a:rPr lang="vi-VN" sz="2800" dirty="0" err="1"/>
              <a:t>dụng</a:t>
            </a:r>
            <a:r>
              <a:rPr lang="vi-VN" sz="2800" dirty="0"/>
              <a:t> </a:t>
            </a:r>
            <a:r>
              <a:rPr lang="vi-VN" sz="2800" dirty="0" err="1"/>
              <a:t>vượt</a:t>
            </a:r>
            <a:r>
              <a:rPr lang="vi-VN" sz="2800" dirty="0"/>
              <a:t> </a:t>
            </a:r>
            <a:r>
              <a:rPr lang="vi-VN" sz="2800" dirty="0" err="1"/>
              <a:t>quá</a:t>
            </a:r>
            <a:r>
              <a:rPr lang="vi-VN" sz="2800" dirty="0"/>
              <a:t> </a:t>
            </a:r>
            <a:r>
              <a:rPr lang="vi-VN" sz="2800" dirty="0" err="1"/>
              <a:t>giới</a:t>
            </a:r>
            <a:r>
              <a:rPr lang="vi-VN" sz="2800" dirty="0"/>
              <a:t> </a:t>
            </a:r>
            <a:r>
              <a:rPr lang="vi-VN" sz="2800" dirty="0" err="1"/>
              <a:t>hạn</a:t>
            </a:r>
            <a:r>
              <a:rPr lang="vi-VN" sz="2800" dirty="0"/>
              <a:t> mong </a:t>
            </a:r>
            <a:r>
              <a:rPr lang="vi-VN" sz="2800" dirty="0" err="1"/>
              <a:t>muốn</a:t>
            </a:r>
            <a:r>
              <a:rPr lang="vi-VN" sz="2800" dirty="0"/>
              <a:t> </a:t>
            </a:r>
            <a:r>
              <a:rPr lang="vi-VN" sz="2800" dirty="0" err="1"/>
              <a:t>của</a:t>
            </a:r>
            <a:r>
              <a:rPr lang="vi-VN" sz="2800" dirty="0"/>
              <a:t> minh.</a:t>
            </a:r>
            <a:endParaRPr lang="vi-VN" sz="2800" dirty="0"/>
          </a:p>
          <a:p>
            <a:pPr marL="571500" indent="-571500">
              <a:lnSpc>
                <a:spcPct val="120000"/>
              </a:lnSpc>
              <a:buFont typeface="Arial" panose="020B0604020202020204" pitchFamily="34" charset="0"/>
              <a:buChar char="•"/>
            </a:pPr>
            <a:endParaRPr lang="vi-VN" sz="2000" dirty="0"/>
          </a:p>
          <a:p>
            <a:pPr marL="571500" indent="-571500">
              <a:lnSpc>
                <a:spcPct val="120000"/>
              </a:lnSpc>
              <a:buFont typeface="Arial" panose="020B0604020202020204" pitchFamily="34" charset="0"/>
              <a:buChar char="•"/>
            </a:pPr>
            <a:endParaRPr lang="vi-VN" dirty="0"/>
          </a:p>
          <a:p>
            <a:pPr marL="571500" indent="-571500">
              <a:lnSpc>
                <a:spcPct val="120000"/>
              </a:lnSpc>
              <a:buFont typeface="Arial" panose="020B0604020202020204" pitchFamily="34" charset="0"/>
              <a:buChar char="•"/>
            </a:pPr>
            <a:endParaRPr lang="vi-VN" dirty="0"/>
          </a:p>
          <a:p>
            <a:pPr marL="571500" lvl="0" indent="-571500">
              <a:lnSpc>
                <a:spcPct val="120000"/>
              </a:lnSpc>
              <a:buFont typeface="Arial" panose="020B0604020202020204" pitchFamily="34" charset="0"/>
              <a:buChar char="•"/>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603"/>
        <p:cNvGrpSpPr/>
        <p:nvPr/>
      </p:nvGrpSpPr>
      <p:grpSpPr>
        <a:xfrm>
          <a:off x="0" y="0"/>
          <a:ext cx="0" cy="0"/>
          <a:chOff x="0" y="0"/>
          <a:chExt cx="0" cy="0"/>
        </a:xfrm>
      </p:grpSpPr>
      <p:grpSp>
        <p:nvGrpSpPr>
          <p:cNvPr id="604" name="Google Shape;604;p40"/>
          <p:cNvGrpSpPr/>
          <p:nvPr/>
        </p:nvGrpSpPr>
        <p:grpSpPr>
          <a:xfrm>
            <a:off x="14884810" y="-165129"/>
            <a:ext cx="5482565" cy="5507140"/>
            <a:chOff x="1813" y="0"/>
            <a:chExt cx="809173" cy="812800"/>
          </a:xfrm>
        </p:grpSpPr>
        <p:sp>
          <p:nvSpPr>
            <p:cNvPr id="605" name="Google Shape;605;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07" name="Google Shape;607;p40"/>
          <p:cNvGrpSpPr/>
          <p:nvPr/>
        </p:nvGrpSpPr>
        <p:grpSpPr>
          <a:xfrm>
            <a:off x="9372378" y="1604220"/>
            <a:ext cx="10661691" cy="9939633"/>
            <a:chOff x="1813" y="0"/>
            <a:chExt cx="809173" cy="812800"/>
          </a:xfrm>
        </p:grpSpPr>
        <p:sp>
          <p:nvSpPr>
            <p:cNvPr id="608" name="Google Shape;608;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12" name="Google Shape;612;p40"/>
          <p:cNvSpPr txBox="1"/>
          <p:nvPr/>
        </p:nvSpPr>
        <p:spPr>
          <a:xfrm>
            <a:off x="889638" y="4006850"/>
            <a:ext cx="8489766" cy="280077"/>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dirty="0"/>
          </a:p>
        </p:txBody>
      </p:sp>
      <p:sp>
        <p:nvSpPr>
          <p:cNvPr id="613" name="Google Shape;613;p40"/>
          <p:cNvSpPr txBox="1"/>
          <p:nvPr/>
        </p:nvSpPr>
        <p:spPr>
          <a:xfrm>
            <a:off x="889638" y="5987071"/>
            <a:ext cx="8115300" cy="301621"/>
          </a:xfrm>
          <a:prstGeom prst="rect">
            <a:avLst/>
          </a:prstGeom>
          <a:noFill/>
          <a:ln>
            <a:noFill/>
          </a:ln>
        </p:spPr>
        <p:txBody>
          <a:bodyPr spcFirstLastPara="1" wrap="square" lIns="0" tIns="0" rIns="0" bIns="0" anchor="t" anchorCtr="0">
            <a:spAutoFit/>
          </a:bodyPr>
          <a:lstStyle/>
          <a:p>
            <a:pPr marL="539750" marR="0" lvl="1" indent="-269875" algn="l" rtl="0">
              <a:lnSpc>
                <a:spcPct val="140000"/>
              </a:lnSpc>
              <a:spcBef>
                <a:spcPts val="0"/>
              </a:spcBef>
              <a:spcAft>
                <a:spcPts val="0"/>
              </a:spcAft>
              <a:buClr>
                <a:srgbClr val="FFFFFF"/>
              </a:buClr>
              <a:buSzPts val="2499"/>
              <a:buFont typeface="Arial" panose="020B0604020202020204"/>
              <a:buChar char="•"/>
            </a:pPr>
            <a:endParaRPr dirty="0"/>
          </a:p>
        </p:txBody>
      </p:sp>
      <p:sp>
        <p:nvSpPr>
          <p:cNvPr id="614" name="Google Shape;614;p40"/>
          <p:cNvSpPr txBox="1"/>
          <p:nvPr/>
        </p:nvSpPr>
        <p:spPr>
          <a:xfrm>
            <a:off x="520431" y="3156802"/>
            <a:ext cx="8115300" cy="4342727"/>
          </a:xfrm>
          <a:prstGeom prst="rect">
            <a:avLst/>
          </a:prstGeom>
          <a:noFill/>
          <a:ln>
            <a:noFill/>
          </a:ln>
        </p:spPr>
        <p:txBody>
          <a:bodyPr spcFirstLastPara="1" wrap="square" lIns="0" tIns="0" rIns="0" bIns="0" anchor="t" anchorCtr="0">
            <a:spAutoFit/>
          </a:bodyPr>
          <a:lstStyle/>
          <a:p>
            <a:pPr marL="342900" indent="-342900">
              <a:buFont typeface="Arial" panose="020B0604020202020204" pitchFamily="34" charset="0"/>
              <a:buChar char="•"/>
            </a:pPr>
            <a:r>
              <a:rPr lang="vi-VN" sz="2400" dirty="0" err="1">
                <a:solidFill>
                  <a:schemeClr val="bg1"/>
                </a:solidFill>
              </a:rPr>
              <a:t>Các</a:t>
            </a:r>
            <a:r>
              <a:rPr lang="vi-VN" sz="2400" dirty="0">
                <a:solidFill>
                  <a:schemeClr val="bg1"/>
                </a:solidFill>
              </a:rPr>
              <a:t> công </a:t>
            </a:r>
            <a:r>
              <a:rPr lang="vi-VN" sz="2400" dirty="0" err="1">
                <a:solidFill>
                  <a:schemeClr val="bg1"/>
                </a:solidFill>
              </a:rPr>
              <a:t>nghệ</a:t>
            </a:r>
            <a:r>
              <a:rPr lang="vi-VN" sz="2400" dirty="0">
                <a:solidFill>
                  <a:schemeClr val="bg1"/>
                </a:solidFill>
              </a:rPr>
              <a:t> </a:t>
            </a:r>
            <a:r>
              <a:rPr lang="vi-VN" sz="2400" dirty="0" err="1">
                <a:solidFill>
                  <a:schemeClr val="bg1"/>
                </a:solidFill>
              </a:rPr>
              <a:t>đám</a:t>
            </a:r>
            <a:r>
              <a:rPr lang="vi-VN" sz="2400" dirty="0">
                <a:solidFill>
                  <a:schemeClr val="bg1"/>
                </a:solidFill>
              </a:rPr>
              <a:t> mây mang </a:t>
            </a:r>
            <a:r>
              <a:rPr lang="vi-VN" sz="2400" dirty="0" err="1">
                <a:solidFill>
                  <a:schemeClr val="bg1"/>
                </a:solidFill>
              </a:rPr>
              <a:t>lại</a:t>
            </a:r>
            <a:r>
              <a:rPr lang="vi-VN" sz="2400" dirty="0">
                <a:solidFill>
                  <a:schemeClr val="bg1"/>
                </a:solidFill>
              </a:rPr>
              <a:t> </a:t>
            </a:r>
            <a:r>
              <a:rPr lang="vi-VN" sz="2400" dirty="0" err="1">
                <a:solidFill>
                  <a:schemeClr val="bg1"/>
                </a:solidFill>
              </a:rPr>
              <a:t>nhiều</a:t>
            </a:r>
            <a:r>
              <a:rPr lang="vi-VN" sz="2400" dirty="0">
                <a:solidFill>
                  <a:schemeClr val="bg1"/>
                </a:solidFill>
              </a:rPr>
              <a:t> cơ </a:t>
            </a:r>
            <a:r>
              <a:rPr lang="vi-VN" sz="2400" dirty="0" err="1">
                <a:solidFill>
                  <a:schemeClr val="bg1"/>
                </a:solidFill>
              </a:rPr>
              <a:t>hội</a:t>
            </a:r>
            <a:r>
              <a:rPr lang="vi-VN" sz="2400" dirty="0">
                <a:solidFill>
                  <a:schemeClr val="bg1"/>
                </a:solidFill>
              </a:rPr>
              <a:t> cho </a:t>
            </a:r>
            <a:r>
              <a:rPr lang="vi-VN" sz="2400" dirty="0" err="1">
                <a:solidFill>
                  <a:schemeClr val="bg1"/>
                </a:solidFill>
              </a:rPr>
              <a:t>các</a:t>
            </a:r>
            <a:r>
              <a:rPr lang="vi-VN" sz="2400" dirty="0">
                <a:solidFill>
                  <a:schemeClr val="bg1"/>
                </a:solidFill>
              </a:rPr>
              <a:t> doanh </a:t>
            </a:r>
            <a:r>
              <a:rPr lang="vi-VN" sz="2400" dirty="0" err="1">
                <a:solidFill>
                  <a:schemeClr val="bg1"/>
                </a:solidFill>
              </a:rPr>
              <a:t>nghiệp</a:t>
            </a:r>
            <a:r>
              <a:rPr lang="vi-VN" sz="2400" dirty="0">
                <a:solidFill>
                  <a:schemeClr val="bg1"/>
                </a:solidFill>
              </a:rPr>
              <a:t>, </a:t>
            </a:r>
            <a:r>
              <a:rPr lang="vi-VN" sz="2400" dirty="0" err="1">
                <a:solidFill>
                  <a:schemeClr val="bg1"/>
                </a:solidFill>
              </a:rPr>
              <a:t>nhà</a:t>
            </a:r>
            <a:r>
              <a:rPr lang="vi-VN" sz="2400" dirty="0">
                <a:solidFill>
                  <a:schemeClr val="bg1"/>
                </a:solidFill>
              </a:rPr>
              <a:t> </a:t>
            </a:r>
            <a:r>
              <a:rPr lang="vi-VN" sz="2400" dirty="0" err="1">
                <a:solidFill>
                  <a:schemeClr val="bg1"/>
                </a:solidFill>
              </a:rPr>
              <a:t>phát</a:t>
            </a:r>
            <a:r>
              <a:rPr lang="vi-VN" sz="2400" dirty="0">
                <a:solidFill>
                  <a:schemeClr val="bg1"/>
                </a:solidFill>
              </a:rPr>
              <a:t> </a:t>
            </a:r>
            <a:r>
              <a:rPr lang="vi-VN" sz="2400" dirty="0" err="1">
                <a:solidFill>
                  <a:schemeClr val="bg1"/>
                </a:solidFill>
              </a:rPr>
              <a:t>triển</a:t>
            </a:r>
            <a:r>
              <a:rPr lang="vi-VN" sz="2400" dirty="0">
                <a:solidFill>
                  <a:schemeClr val="bg1"/>
                </a:solidFill>
              </a:rPr>
              <a:t> </a:t>
            </a:r>
            <a:r>
              <a:rPr lang="vi-VN" sz="2400" dirty="0" err="1">
                <a:solidFill>
                  <a:schemeClr val="bg1"/>
                </a:solidFill>
              </a:rPr>
              <a:t>độc</a:t>
            </a:r>
            <a:r>
              <a:rPr lang="vi-VN" sz="2400" dirty="0">
                <a:solidFill>
                  <a:schemeClr val="bg1"/>
                </a:solidFill>
              </a:rPr>
              <a:t> </a:t>
            </a:r>
            <a:r>
              <a:rPr lang="vi-VN" sz="2400" dirty="0" err="1">
                <a:solidFill>
                  <a:schemeClr val="bg1"/>
                </a:solidFill>
              </a:rPr>
              <a:t>lập</a:t>
            </a:r>
            <a:r>
              <a:rPr lang="vi-VN" sz="2400" dirty="0">
                <a:solidFill>
                  <a:schemeClr val="bg1"/>
                </a:solidFill>
              </a:rPr>
              <a:t>, </a:t>
            </a:r>
            <a:r>
              <a:rPr lang="vi-VN" sz="2400" dirty="0" err="1">
                <a:solidFill>
                  <a:schemeClr val="bg1"/>
                </a:solidFill>
              </a:rPr>
              <a:t>nhà</a:t>
            </a:r>
            <a:r>
              <a:rPr lang="vi-VN" sz="2400" dirty="0">
                <a:solidFill>
                  <a:schemeClr val="bg1"/>
                </a:solidFill>
              </a:rPr>
              <a:t> nghiên </a:t>
            </a:r>
            <a:r>
              <a:rPr lang="vi-VN" sz="2400" dirty="0" err="1">
                <a:solidFill>
                  <a:schemeClr val="bg1"/>
                </a:solidFill>
              </a:rPr>
              <a:t>cứu</a:t>
            </a:r>
            <a:r>
              <a:rPr lang="vi-VN" sz="2400" dirty="0">
                <a:solidFill>
                  <a:schemeClr val="bg1"/>
                </a:solidFill>
              </a:rPr>
              <a:t>, </a:t>
            </a:r>
            <a:r>
              <a:rPr lang="vi-VN" sz="2400" dirty="0" err="1">
                <a:solidFill>
                  <a:schemeClr val="bg1"/>
                </a:solidFill>
              </a:rPr>
              <a:t>nhà</a:t>
            </a:r>
            <a:r>
              <a:rPr lang="vi-VN" sz="2400" dirty="0">
                <a:solidFill>
                  <a:schemeClr val="bg1"/>
                </a:solidFill>
              </a:rPr>
              <a:t> </a:t>
            </a:r>
            <a:r>
              <a:rPr lang="vi-VN" sz="2400" dirty="0" err="1">
                <a:solidFill>
                  <a:schemeClr val="bg1"/>
                </a:solidFill>
              </a:rPr>
              <a:t>giáo</a:t>
            </a:r>
            <a:r>
              <a:rPr lang="vi-VN" sz="2400" dirty="0">
                <a:solidFill>
                  <a:schemeClr val="bg1"/>
                </a:solidFill>
              </a:rPr>
              <a:t> </a:t>
            </a:r>
            <a:r>
              <a:rPr lang="vi-VN" sz="2400" dirty="0" err="1">
                <a:solidFill>
                  <a:schemeClr val="bg1"/>
                </a:solidFill>
              </a:rPr>
              <a:t>dục</a:t>
            </a:r>
            <a:r>
              <a:rPr lang="vi-VN" sz="2400" dirty="0">
                <a:solidFill>
                  <a:schemeClr val="bg1"/>
                </a:solidFill>
              </a:rPr>
              <a:t> </a:t>
            </a:r>
            <a:r>
              <a:rPr lang="vi-VN" sz="2400" dirty="0" err="1">
                <a:solidFill>
                  <a:schemeClr val="bg1"/>
                </a:solidFill>
              </a:rPr>
              <a:t>và</a:t>
            </a:r>
            <a:r>
              <a:rPr lang="vi-VN" sz="2400" dirty="0">
                <a:solidFill>
                  <a:schemeClr val="bg1"/>
                </a:solidFill>
              </a:rPr>
              <a:t> sinh viên. </a:t>
            </a:r>
            <a:r>
              <a:rPr lang="vi-VN" sz="2400" dirty="0" err="1">
                <a:solidFill>
                  <a:schemeClr val="bg1"/>
                </a:solidFill>
              </a:rPr>
              <a:t>Bằng</a:t>
            </a:r>
            <a:r>
              <a:rPr lang="vi-VN" sz="2400" dirty="0">
                <a:solidFill>
                  <a:schemeClr val="bg1"/>
                </a:solidFill>
              </a:rPr>
              <a:t> </a:t>
            </a:r>
            <a:r>
              <a:rPr lang="vi-VN" sz="2400" dirty="0" err="1">
                <a:solidFill>
                  <a:schemeClr val="bg1"/>
                </a:solidFill>
              </a:rPr>
              <a:t>cách</a:t>
            </a:r>
            <a:r>
              <a:rPr lang="vi-VN" sz="2400" dirty="0">
                <a:solidFill>
                  <a:schemeClr val="bg1"/>
                </a:solidFill>
              </a:rPr>
              <a:t> </a:t>
            </a:r>
            <a:r>
              <a:rPr lang="vi-VN" sz="2400" dirty="0" err="1">
                <a:solidFill>
                  <a:schemeClr val="bg1"/>
                </a:solidFill>
              </a:rPr>
              <a:t>hiểu</a:t>
            </a:r>
            <a:r>
              <a:rPr lang="vi-VN" sz="2400" dirty="0">
                <a:solidFill>
                  <a:schemeClr val="bg1"/>
                </a:solidFill>
              </a:rPr>
              <a:t> </a:t>
            </a:r>
            <a:r>
              <a:rPr lang="vi-VN" sz="2400" dirty="0" err="1">
                <a:solidFill>
                  <a:schemeClr val="bg1"/>
                </a:solidFill>
              </a:rPr>
              <a:t>các</a:t>
            </a:r>
            <a:r>
              <a:rPr lang="vi-VN" sz="2400" dirty="0">
                <a:solidFill>
                  <a:schemeClr val="bg1"/>
                </a:solidFill>
              </a:rPr>
              <a:t> </a:t>
            </a:r>
            <a:r>
              <a:rPr lang="vi-VN" sz="2400" dirty="0" err="1">
                <a:solidFill>
                  <a:schemeClr val="bg1"/>
                </a:solidFill>
              </a:rPr>
              <a:t>dịch</a:t>
            </a:r>
            <a:r>
              <a:rPr lang="vi-VN" sz="2400" dirty="0">
                <a:solidFill>
                  <a:schemeClr val="bg1"/>
                </a:solidFill>
              </a:rPr>
              <a:t> </a:t>
            </a:r>
            <a:r>
              <a:rPr lang="vi-VN" sz="2400" dirty="0" err="1">
                <a:solidFill>
                  <a:schemeClr val="bg1"/>
                </a:solidFill>
              </a:rPr>
              <a:t>vụ</a:t>
            </a:r>
            <a:r>
              <a:rPr lang="vi-VN" sz="2400" dirty="0">
                <a:solidFill>
                  <a:schemeClr val="bg1"/>
                </a:solidFill>
              </a:rPr>
              <a:t>, mô </a:t>
            </a:r>
            <a:r>
              <a:rPr lang="vi-VN" sz="2400" dirty="0" err="1">
                <a:solidFill>
                  <a:schemeClr val="bg1"/>
                </a:solidFill>
              </a:rPr>
              <a:t>hình</a:t>
            </a:r>
            <a:r>
              <a:rPr lang="vi-VN" sz="2400" dirty="0">
                <a:solidFill>
                  <a:schemeClr val="bg1"/>
                </a:solidFill>
              </a:rPr>
              <a:t>, </a:t>
            </a:r>
            <a:r>
              <a:rPr lang="vi-VN" sz="2400" dirty="0" err="1">
                <a:solidFill>
                  <a:schemeClr val="bg1"/>
                </a:solidFill>
              </a:rPr>
              <a:t>lợi</a:t>
            </a:r>
            <a:r>
              <a:rPr lang="vi-VN" sz="2400" dirty="0">
                <a:solidFill>
                  <a:schemeClr val="bg1"/>
                </a:solidFill>
              </a:rPr>
              <a:t> </a:t>
            </a:r>
            <a:r>
              <a:rPr lang="vi-VN" sz="2400" dirty="0" err="1">
                <a:solidFill>
                  <a:schemeClr val="bg1"/>
                </a:solidFill>
              </a:rPr>
              <a:t>ích</a:t>
            </a:r>
            <a:r>
              <a:rPr lang="vi-VN" sz="2400" dirty="0">
                <a:solidFill>
                  <a:schemeClr val="bg1"/>
                </a:solidFill>
              </a:rPr>
              <a:t> </a:t>
            </a:r>
            <a:r>
              <a:rPr lang="vi-VN" sz="2400" dirty="0" err="1">
                <a:solidFill>
                  <a:schemeClr val="bg1"/>
                </a:solidFill>
              </a:rPr>
              <a:t>và</a:t>
            </a:r>
            <a:r>
              <a:rPr lang="vi-VN" sz="2400" dirty="0">
                <a:solidFill>
                  <a:schemeClr val="bg1"/>
                </a:solidFill>
              </a:rPr>
              <a:t> </a:t>
            </a:r>
            <a:r>
              <a:rPr lang="vi-VN" sz="2400" dirty="0" err="1">
                <a:solidFill>
                  <a:schemeClr val="bg1"/>
                </a:solidFill>
              </a:rPr>
              <a:t>rủi</a:t>
            </a:r>
            <a:r>
              <a:rPr lang="vi-VN" sz="2400" dirty="0">
                <a:solidFill>
                  <a:schemeClr val="bg1"/>
                </a:solidFill>
              </a:rPr>
              <a:t> ro </a:t>
            </a:r>
            <a:r>
              <a:rPr lang="vi-VN" sz="2400" dirty="0" err="1">
                <a:solidFill>
                  <a:schemeClr val="bg1"/>
                </a:solidFill>
              </a:rPr>
              <a:t>khác</a:t>
            </a:r>
            <a:r>
              <a:rPr lang="vi-VN" sz="2400" dirty="0">
                <a:solidFill>
                  <a:schemeClr val="bg1"/>
                </a:solidFill>
              </a:rPr>
              <a:t> nhau </a:t>
            </a:r>
            <a:r>
              <a:rPr lang="vi-VN" sz="2400" dirty="0" err="1">
                <a:solidFill>
                  <a:schemeClr val="bg1"/>
                </a:solidFill>
              </a:rPr>
              <a:t>được</a:t>
            </a:r>
            <a:r>
              <a:rPr lang="vi-VN" sz="2400" dirty="0">
                <a:solidFill>
                  <a:schemeClr val="bg1"/>
                </a:solidFill>
              </a:rPr>
              <a:t> cung </a:t>
            </a:r>
            <a:r>
              <a:rPr lang="vi-VN" sz="2400" dirty="0" err="1">
                <a:solidFill>
                  <a:schemeClr val="bg1"/>
                </a:solidFill>
              </a:rPr>
              <a:t>cấp</a:t>
            </a:r>
            <a:r>
              <a:rPr lang="vi-VN" sz="2400" dirty="0">
                <a:solidFill>
                  <a:schemeClr val="bg1"/>
                </a:solidFill>
              </a:rPr>
              <a:t> </a:t>
            </a:r>
            <a:r>
              <a:rPr lang="vi-VN" sz="2400" dirty="0" err="1">
                <a:solidFill>
                  <a:schemeClr val="bg1"/>
                </a:solidFill>
              </a:rPr>
              <a:t>bởi</a:t>
            </a:r>
            <a:r>
              <a:rPr lang="vi-VN" sz="2400" dirty="0">
                <a:solidFill>
                  <a:schemeClr val="bg1"/>
                </a:solidFill>
              </a:rPr>
              <a:t> </a:t>
            </a:r>
            <a:r>
              <a:rPr lang="vi-VN" sz="2400" dirty="0" err="1">
                <a:solidFill>
                  <a:schemeClr val="bg1"/>
                </a:solidFill>
              </a:rPr>
              <a:t>đám</a:t>
            </a:r>
            <a:r>
              <a:rPr lang="vi-VN" sz="2400" dirty="0">
                <a:solidFill>
                  <a:schemeClr val="bg1"/>
                </a:solidFill>
              </a:rPr>
              <a:t> mây, </a:t>
            </a:r>
            <a:r>
              <a:rPr lang="vi-VN" sz="2400" dirty="0" err="1">
                <a:solidFill>
                  <a:schemeClr val="bg1"/>
                </a:solidFill>
              </a:rPr>
              <a:t>người</a:t>
            </a:r>
            <a:r>
              <a:rPr lang="vi-VN" sz="2400" dirty="0">
                <a:solidFill>
                  <a:schemeClr val="bg1"/>
                </a:solidFill>
              </a:rPr>
              <a:t> </a:t>
            </a:r>
            <a:r>
              <a:rPr lang="vi-VN" sz="2400" dirty="0" err="1">
                <a:solidFill>
                  <a:schemeClr val="bg1"/>
                </a:solidFill>
              </a:rPr>
              <a:t>dùng</a:t>
            </a:r>
            <a:r>
              <a:rPr lang="vi-VN" sz="2400" dirty="0">
                <a:solidFill>
                  <a:schemeClr val="bg1"/>
                </a:solidFill>
              </a:rPr>
              <a:t> </a:t>
            </a:r>
            <a:r>
              <a:rPr lang="vi-VN" sz="2400" dirty="0" err="1">
                <a:solidFill>
                  <a:schemeClr val="bg1"/>
                </a:solidFill>
              </a:rPr>
              <a:t>có</a:t>
            </a:r>
            <a:r>
              <a:rPr lang="vi-VN" sz="2400" dirty="0">
                <a:solidFill>
                  <a:schemeClr val="bg1"/>
                </a:solidFill>
              </a:rPr>
              <a:t> </a:t>
            </a:r>
            <a:r>
              <a:rPr lang="vi-VN" sz="2400" dirty="0" err="1">
                <a:solidFill>
                  <a:schemeClr val="bg1"/>
                </a:solidFill>
              </a:rPr>
              <a:t>thể</a:t>
            </a:r>
            <a:r>
              <a:rPr lang="vi-VN" sz="2400" dirty="0">
                <a:solidFill>
                  <a:schemeClr val="bg1"/>
                </a:solidFill>
              </a:rPr>
              <a:t> đưa ra </a:t>
            </a:r>
            <a:r>
              <a:rPr lang="vi-VN" sz="2400" dirty="0" err="1">
                <a:solidFill>
                  <a:schemeClr val="bg1"/>
                </a:solidFill>
              </a:rPr>
              <a:t>quyết</a:t>
            </a:r>
            <a:r>
              <a:rPr lang="vi-VN" sz="2400" dirty="0">
                <a:solidFill>
                  <a:schemeClr val="bg1"/>
                </a:solidFill>
              </a:rPr>
              <a:t> </a:t>
            </a:r>
            <a:r>
              <a:rPr lang="vi-VN" sz="2400" dirty="0" err="1">
                <a:solidFill>
                  <a:schemeClr val="bg1"/>
                </a:solidFill>
              </a:rPr>
              <a:t>định</a:t>
            </a:r>
            <a:r>
              <a:rPr lang="vi-VN" sz="2400" dirty="0">
                <a:solidFill>
                  <a:schemeClr val="bg1"/>
                </a:solidFill>
              </a:rPr>
              <a:t> </a:t>
            </a:r>
            <a:r>
              <a:rPr lang="vi-VN" sz="2400" dirty="0" err="1">
                <a:solidFill>
                  <a:schemeClr val="bg1"/>
                </a:solidFill>
              </a:rPr>
              <a:t>sáng</a:t>
            </a:r>
            <a:r>
              <a:rPr lang="vi-VN" sz="2400" dirty="0">
                <a:solidFill>
                  <a:schemeClr val="bg1"/>
                </a:solidFill>
              </a:rPr>
              <a:t> </a:t>
            </a:r>
            <a:r>
              <a:rPr lang="vi-VN" sz="2400" dirty="0" err="1">
                <a:solidFill>
                  <a:schemeClr val="bg1"/>
                </a:solidFill>
              </a:rPr>
              <a:t>suốt</a:t>
            </a:r>
            <a:r>
              <a:rPr lang="vi-VN" sz="2400" dirty="0">
                <a:solidFill>
                  <a:schemeClr val="bg1"/>
                </a:solidFill>
              </a:rPr>
              <a:t> </a:t>
            </a:r>
            <a:r>
              <a:rPr lang="vi-VN" sz="2400" dirty="0" err="1">
                <a:solidFill>
                  <a:schemeClr val="bg1"/>
                </a:solidFill>
              </a:rPr>
              <a:t>về</a:t>
            </a:r>
            <a:r>
              <a:rPr lang="vi-VN" sz="2400" dirty="0">
                <a:solidFill>
                  <a:schemeClr val="bg1"/>
                </a:solidFill>
              </a:rPr>
              <a:t> </a:t>
            </a:r>
            <a:r>
              <a:rPr lang="vi-VN" sz="2400" dirty="0" err="1">
                <a:solidFill>
                  <a:schemeClr val="bg1"/>
                </a:solidFill>
              </a:rPr>
              <a:t>cách</a:t>
            </a:r>
            <a:r>
              <a:rPr lang="vi-VN" sz="2400" dirty="0">
                <a:solidFill>
                  <a:schemeClr val="bg1"/>
                </a:solidFill>
              </a:rPr>
              <a:t> </a:t>
            </a:r>
            <a:r>
              <a:rPr lang="vi-VN" sz="2400" dirty="0" err="1">
                <a:solidFill>
                  <a:schemeClr val="bg1"/>
                </a:solidFill>
              </a:rPr>
              <a:t>tận</a:t>
            </a:r>
            <a:r>
              <a:rPr lang="vi-VN" sz="2400" dirty="0">
                <a:solidFill>
                  <a:schemeClr val="bg1"/>
                </a:solidFill>
              </a:rPr>
              <a:t> </a:t>
            </a:r>
            <a:r>
              <a:rPr lang="vi-VN" sz="2400" dirty="0" err="1">
                <a:solidFill>
                  <a:schemeClr val="bg1"/>
                </a:solidFill>
              </a:rPr>
              <a:t>dụng</a:t>
            </a:r>
            <a:r>
              <a:rPr lang="vi-VN" sz="2400" dirty="0">
                <a:solidFill>
                  <a:schemeClr val="bg1"/>
                </a:solidFill>
              </a:rPr>
              <a:t> </a:t>
            </a:r>
            <a:r>
              <a:rPr lang="vi-VN" sz="2400" dirty="0" err="1">
                <a:solidFill>
                  <a:schemeClr val="bg1"/>
                </a:solidFill>
              </a:rPr>
              <a:t>tối</a:t>
            </a:r>
            <a:r>
              <a:rPr lang="vi-VN" sz="2400" dirty="0">
                <a:solidFill>
                  <a:schemeClr val="bg1"/>
                </a:solidFill>
              </a:rPr>
              <a:t> đa </a:t>
            </a:r>
            <a:r>
              <a:rPr lang="vi-VN" sz="2400" dirty="0" err="1">
                <a:solidFill>
                  <a:schemeClr val="bg1"/>
                </a:solidFill>
              </a:rPr>
              <a:t>các</a:t>
            </a:r>
            <a:r>
              <a:rPr lang="vi-VN" sz="2400" dirty="0">
                <a:solidFill>
                  <a:schemeClr val="bg1"/>
                </a:solidFill>
              </a:rPr>
              <a:t> </a:t>
            </a:r>
            <a:r>
              <a:rPr lang="vi-VN" sz="2400" dirty="0" err="1">
                <a:solidFill>
                  <a:schemeClr val="bg1"/>
                </a:solidFill>
              </a:rPr>
              <a:t>dịch</a:t>
            </a:r>
            <a:r>
              <a:rPr lang="vi-VN" sz="2400" dirty="0">
                <a:solidFill>
                  <a:schemeClr val="bg1"/>
                </a:solidFill>
              </a:rPr>
              <a:t> </a:t>
            </a:r>
            <a:r>
              <a:rPr lang="vi-VN" sz="2400" dirty="0" err="1">
                <a:solidFill>
                  <a:schemeClr val="bg1"/>
                </a:solidFill>
              </a:rPr>
              <a:t>vụ</a:t>
            </a:r>
            <a:r>
              <a:rPr lang="vi-VN" sz="2400" dirty="0">
                <a:solidFill>
                  <a:schemeClr val="bg1"/>
                </a:solidFill>
              </a:rPr>
              <a:t> </a:t>
            </a:r>
            <a:r>
              <a:rPr lang="vi-VN" sz="2400" dirty="0" err="1">
                <a:solidFill>
                  <a:schemeClr val="bg1"/>
                </a:solidFill>
              </a:rPr>
              <a:t>của</a:t>
            </a:r>
            <a:r>
              <a:rPr lang="vi-VN" sz="2400" dirty="0">
                <a:solidFill>
                  <a:schemeClr val="bg1"/>
                </a:solidFill>
              </a:rPr>
              <a:t> </a:t>
            </a:r>
            <a:r>
              <a:rPr lang="vi-VN" sz="2400" dirty="0" err="1">
                <a:solidFill>
                  <a:schemeClr val="bg1"/>
                </a:solidFill>
              </a:rPr>
              <a:t>đám</a:t>
            </a:r>
            <a:r>
              <a:rPr lang="vi-VN" sz="2400" dirty="0">
                <a:solidFill>
                  <a:schemeClr val="bg1"/>
                </a:solidFill>
              </a:rPr>
              <a:t> mây.</a:t>
            </a:r>
            <a:endParaRPr lang="vi-VN" sz="2400" dirty="0">
              <a:solidFill>
                <a:schemeClr val="bg1"/>
              </a:solidFill>
            </a:endParaRPr>
          </a:p>
          <a:p>
            <a:pPr marL="342900" indent="-342900">
              <a:buFont typeface="Arial" panose="020B0604020202020204" pitchFamily="34" charset="0"/>
              <a:buChar char="•"/>
            </a:pPr>
            <a:r>
              <a:rPr lang="vi-VN" sz="2400" dirty="0">
                <a:solidFill>
                  <a:schemeClr val="bg1"/>
                </a:solidFill>
              </a:rPr>
              <a:t>=&gt; </a:t>
            </a:r>
            <a:r>
              <a:rPr lang="vi-VN" sz="2400" dirty="0" err="1">
                <a:solidFill>
                  <a:schemeClr val="bg1"/>
                </a:solidFill>
              </a:rPr>
              <a:t>Nhìn</a:t>
            </a:r>
            <a:r>
              <a:rPr lang="vi-VN" sz="2400" dirty="0">
                <a:solidFill>
                  <a:schemeClr val="bg1"/>
                </a:solidFill>
              </a:rPr>
              <a:t> chung, </a:t>
            </a:r>
            <a:r>
              <a:rPr lang="vi-VN" sz="2400" dirty="0" err="1">
                <a:solidFill>
                  <a:schemeClr val="bg1"/>
                </a:solidFill>
              </a:rPr>
              <a:t>đám</a:t>
            </a:r>
            <a:r>
              <a:rPr lang="vi-VN" sz="2400" dirty="0">
                <a:solidFill>
                  <a:schemeClr val="bg1"/>
                </a:solidFill>
              </a:rPr>
              <a:t> mây </a:t>
            </a:r>
            <a:r>
              <a:rPr lang="vi-VN" sz="2400" dirty="0" err="1">
                <a:solidFill>
                  <a:schemeClr val="bg1"/>
                </a:solidFill>
              </a:rPr>
              <a:t>là</a:t>
            </a:r>
            <a:r>
              <a:rPr lang="vi-VN" sz="2400" dirty="0">
                <a:solidFill>
                  <a:schemeClr val="bg1"/>
                </a:solidFill>
              </a:rPr>
              <a:t> </a:t>
            </a:r>
            <a:r>
              <a:rPr lang="vi-VN" sz="2400" dirty="0" err="1">
                <a:solidFill>
                  <a:schemeClr val="bg1"/>
                </a:solidFill>
              </a:rPr>
              <a:t>một</a:t>
            </a:r>
            <a:r>
              <a:rPr lang="vi-VN" sz="2400" dirty="0">
                <a:solidFill>
                  <a:schemeClr val="bg1"/>
                </a:solidFill>
              </a:rPr>
              <a:t> công </a:t>
            </a:r>
            <a:r>
              <a:rPr lang="vi-VN" sz="2400" dirty="0" err="1">
                <a:solidFill>
                  <a:schemeClr val="bg1"/>
                </a:solidFill>
              </a:rPr>
              <a:t>nghệ</a:t>
            </a:r>
            <a:r>
              <a:rPr lang="vi-VN" sz="2400" dirty="0">
                <a:solidFill>
                  <a:schemeClr val="bg1"/>
                </a:solidFill>
              </a:rPr>
              <a:t> quan </a:t>
            </a:r>
            <a:r>
              <a:rPr lang="vi-VN" sz="2400" dirty="0" err="1">
                <a:solidFill>
                  <a:schemeClr val="bg1"/>
                </a:solidFill>
              </a:rPr>
              <a:t>trọng</a:t>
            </a:r>
            <a:r>
              <a:rPr lang="vi-VN" sz="2400" dirty="0">
                <a:solidFill>
                  <a:schemeClr val="bg1"/>
                </a:solidFill>
              </a:rPr>
              <a:t> </a:t>
            </a:r>
            <a:r>
              <a:rPr lang="vi-VN" sz="2400" dirty="0" err="1">
                <a:solidFill>
                  <a:schemeClr val="bg1"/>
                </a:solidFill>
              </a:rPr>
              <a:t>có</a:t>
            </a:r>
            <a:r>
              <a:rPr lang="vi-VN" sz="2400" dirty="0">
                <a:solidFill>
                  <a:schemeClr val="bg1"/>
                </a:solidFill>
              </a:rPr>
              <a:t> </a:t>
            </a:r>
            <a:r>
              <a:rPr lang="vi-VN" sz="2400" dirty="0" err="1">
                <a:solidFill>
                  <a:schemeClr val="bg1"/>
                </a:solidFill>
              </a:rPr>
              <a:t>thể</a:t>
            </a:r>
            <a:r>
              <a:rPr lang="vi-VN" sz="2400" dirty="0">
                <a:solidFill>
                  <a:schemeClr val="bg1"/>
                </a:solidFill>
              </a:rPr>
              <a:t> mang </a:t>
            </a:r>
            <a:r>
              <a:rPr lang="vi-VN" sz="2400" dirty="0" err="1">
                <a:solidFill>
                  <a:schemeClr val="bg1"/>
                </a:solidFill>
              </a:rPr>
              <a:t>lại</a:t>
            </a:r>
            <a:r>
              <a:rPr lang="vi-VN" sz="2400" dirty="0">
                <a:solidFill>
                  <a:schemeClr val="bg1"/>
                </a:solidFill>
              </a:rPr>
              <a:t> </a:t>
            </a:r>
            <a:r>
              <a:rPr lang="vi-VN" sz="2400" dirty="0" err="1">
                <a:solidFill>
                  <a:schemeClr val="bg1"/>
                </a:solidFill>
              </a:rPr>
              <a:t>nhiều</a:t>
            </a:r>
            <a:r>
              <a:rPr lang="vi-VN" sz="2400" dirty="0">
                <a:solidFill>
                  <a:schemeClr val="bg1"/>
                </a:solidFill>
              </a:rPr>
              <a:t> </a:t>
            </a:r>
            <a:r>
              <a:rPr lang="vi-VN" sz="2400" dirty="0" err="1">
                <a:solidFill>
                  <a:schemeClr val="bg1"/>
                </a:solidFill>
              </a:rPr>
              <a:t>lợi</a:t>
            </a:r>
            <a:r>
              <a:rPr lang="vi-VN" sz="2400" dirty="0">
                <a:solidFill>
                  <a:schemeClr val="bg1"/>
                </a:solidFill>
              </a:rPr>
              <a:t> </a:t>
            </a:r>
            <a:r>
              <a:rPr lang="vi-VN" sz="2400" dirty="0" err="1">
                <a:solidFill>
                  <a:schemeClr val="bg1"/>
                </a:solidFill>
              </a:rPr>
              <a:t>ích</a:t>
            </a:r>
            <a:r>
              <a:rPr lang="vi-VN" sz="2400" dirty="0">
                <a:solidFill>
                  <a:schemeClr val="bg1"/>
                </a:solidFill>
              </a:rPr>
              <a:t> cho </a:t>
            </a:r>
            <a:r>
              <a:rPr lang="vi-VN" sz="2400" dirty="0" err="1">
                <a:solidFill>
                  <a:schemeClr val="bg1"/>
                </a:solidFill>
              </a:rPr>
              <a:t>người</a:t>
            </a:r>
            <a:r>
              <a:rPr lang="vi-VN" sz="2400" dirty="0">
                <a:solidFill>
                  <a:schemeClr val="bg1"/>
                </a:solidFill>
              </a:rPr>
              <a:t> </a:t>
            </a:r>
            <a:r>
              <a:rPr lang="vi-VN" sz="2400" dirty="0" err="1">
                <a:solidFill>
                  <a:schemeClr val="bg1"/>
                </a:solidFill>
              </a:rPr>
              <a:t>dùng</a:t>
            </a:r>
            <a:r>
              <a:rPr lang="vi-VN" sz="2400" dirty="0">
                <a:solidFill>
                  <a:schemeClr val="bg1"/>
                </a:solidFill>
              </a:rPr>
              <a:t>. Tuy nhiên, </a:t>
            </a:r>
            <a:r>
              <a:rPr lang="vi-VN" sz="2400" dirty="0" err="1">
                <a:solidFill>
                  <a:schemeClr val="bg1"/>
                </a:solidFill>
              </a:rPr>
              <a:t>cũng</a:t>
            </a:r>
            <a:r>
              <a:rPr lang="vi-VN" sz="2400" dirty="0">
                <a:solidFill>
                  <a:schemeClr val="bg1"/>
                </a:solidFill>
              </a:rPr>
              <a:t> </a:t>
            </a:r>
            <a:r>
              <a:rPr lang="vi-VN" sz="2400" dirty="0" err="1">
                <a:solidFill>
                  <a:schemeClr val="bg1"/>
                </a:solidFill>
              </a:rPr>
              <a:t>cần</a:t>
            </a:r>
            <a:r>
              <a:rPr lang="vi-VN" sz="2400" dirty="0">
                <a:solidFill>
                  <a:schemeClr val="bg1"/>
                </a:solidFill>
              </a:rPr>
              <a:t> cân </a:t>
            </a:r>
            <a:r>
              <a:rPr lang="vi-VN" sz="2400" dirty="0" err="1">
                <a:solidFill>
                  <a:schemeClr val="bg1"/>
                </a:solidFill>
              </a:rPr>
              <a:t>nhắc</a:t>
            </a:r>
            <a:r>
              <a:rPr lang="vi-VN" sz="2400" dirty="0">
                <a:solidFill>
                  <a:schemeClr val="bg1"/>
                </a:solidFill>
              </a:rPr>
              <a:t> </a:t>
            </a:r>
            <a:r>
              <a:rPr lang="vi-VN" sz="2400" dirty="0" err="1">
                <a:solidFill>
                  <a:schemeClr val="bg1"/>
                </a:solidFill>
              </a:rPr>
              <a:t>các</a:t>
            </a:r>
            <a:r>
              <a:rPr lang="vi-VN" sz="2400" dirty="0">
                <a:solidFill>
                  <a:schemeClr val="bg1"/>
                </a:solidFill>
              </a:rPr>
              <a:t> </a:t>
            </a:r>
            <a:r>
              <a:rPr lang="vi-VN" sz="2400" dirty="0" err="1">
                <a:solidFill>
                  <a:schemeClr val="bg1"/>
                </a:solidFill>
              </a:rPr>
              <a:t>rủi</a:t>
            </a:r>
            <a:r>
              <a:rPr lang="vi-VN" sz="2400" dirty="0">
                <a:solidFill>
                  <a:schemeClr val="bg1"/>
                </a:solidFill>
              </a:rPr>
              <a:t> ro, chi </a:t>
            </a:r>
            <a:r>
              <a:rPr lang="vi-VN" sz="2400" dirty="0" err="1">
                <a:solidFill>
                  <a:schemeClr val="bg1"/>
                </a:solidFill>
              </a:rPr>
              <a:t>phí</a:t>
            </a:r>
            <a:r>
              <a:rPr lang="vi-VN" sz="2400" dirty="0">
                <a:solidFill>
                  <a:schemeClr val="bg1"/>
                </a:solidFill>
              </a:rPr>
              <a:t> </a:t>
            </a:r>
            <a:r>
              <a:rPr lang="vi-VN" sz="2400" dirty="0" err="1">
                <a:solidFill>
                  <a:schemeClr val="bg1"/>
                </a:solidFill>
              </a:rPr>
              <a:t>và</a:t>
            </a:r>
            <a:r>
              <a:rPr lang="vi-VN" sz="2400" dirty="0">
                <a:solidFill>
                  <a:schemeClr val="bg1"/>
                </a:solidFill>
              </a:rPr>
              <a:t> </a:t>
            </a:r>
            <a:r>
              <a:rPr lang="vi-VN" sz="2400" dirty="0" err="1">
                <a:solidFill>
                  <a:schemeClr val="bg1"/>
                </a:solidFill>
              </a:rPr>
              <a:t>các</a:t>
            </a:r>
            <a:r>
              <a:rPr lang="vi-VN" sz="2400" dirty="0">
                <a:solidFill>
                  <a:schemeClr val="bg1"/>
                </a:solidFill>
              </a:rPr>
              <a:t> </a:t>
            </a:r>
            <a:r>
              <a:rPr lang="vi-VN" sz="2400" dirty="0" err="1">
                <a:solidFill>
                  <a:schemeClr val="bg1"/>
                </a:solidFill>
              </a:rPr>
              <a:t>vấn</a:t>
            </a:r>
            <a:r>
              <a:rPr lang="vi-VN" sz="2400" dirty="0">
                <a:solidFill>
                  <a:schemeClr val="bg1"/>
                </a:solidFill>
              </a:rPr>
              <a:t> </a:t>
            </a:r>
            <a:r>
              <a:rPr lang="vi-VN" sz="2400" dirty="0" err="1">
                <a:solidFill>
                  <a:schemeClr val="bg1"/>
                </a:solidFill>
              </a:rPr>
              <a:t>đề</a:t>
            </a:r>
            <a:r>
              <a:rPr lang="vi-VN" sz="2400" dirty="0">
                <a:solidFill>
                  <a:schemeClr val="bg1"/>
                </a:solidFill>
              </a:rPr>
              <a:t> </a:t>
            </a:r>
            <a:r>
              <a:rPr lang="vi-VN" sz="2400" dirty="0" err="1">
                <a:solidFill>
                  <a:schemeClr val="bg1"/>
                </a:solidFill>
              </a:rPr>
              <a:t>về</a:t>
            </a:r>
            <a:r>
              <a:rPr lang="vi-VN" sz="2400" dirty="0">
                <a:solidFill>
                  <a:schemeClr val="bg1"/>
                </a:solidFill>
              </a:rPr>
              <a:t> </a:t>
            </a:r>
            <a:r>
              <a:rPr lang="vi-VN" sz="2400" dirty="0" err="1">
                <a:solidFill>
                  <a:schemeClr val="bg1"/>
                </a:solidFill>
              </a:rPr>
              <a:t>đạo</a:t>
            </a:r>
            <a:r>
              <a:rPr lang="vi-VN" sz="2400" dirty="0">
                <a:solidFill>
                  <a:schemeClr val="bg1"/>
                </a:solidFill>
              </a:rPr>
              <a:t> </a:t>
            </a:r>
            <a:r>
              <a:rPr lang="vi-VN" sz="2400" dirty="0" err="1">
                <a:solidFill>
                  <a:schemeClr val="bg1"/>
                </a:solidFill>
              </a:rPr>
              <a:t>đức</a:t>
            </a:r>
            <a:r>
              <a:rPr lang="vi-VN" sz="2400" dirty="0">
                <a:solidFill>
                  <a:schemeClr val="bg1"/>
                </a:solidFill>
              </a:rPr>
              <a:t> liên quan </a:t>
            </a:r>
            <a:r>
              <a:rPr lang="vi-VN" sz="2400" dirty="0" err="1">
                <a:solidFill>
                  <a:schemeClr val="bg1"/>
                </a:solidFill>
              </a:rPr>
              <a:t>trước</a:t>
            </a:r>
            <a:r>
              <a:rPr lang="vi-VN" sz="2400" dirty="0">
                <a:solidFill>
                  <a:schemeClr val="bg1"/>
                </a:solidFill>
              </a:rPr>
              <a:t> khi </a:t>
            </a:r>
            <a:r>
              <a:rPr lang="vi-VN" sz="2400" dirty="0" err="1">
                <a:solidFill>
                  <a:schemeClr val="bg1"/>
                </a:solidFill>
              </a:rPr>
              <a:t>quyết</a:t>
            </a:r>
            <a:r>
              <a:rPr lang="vi-VN" sz="2400" dirty="0">
                <a:solidFill>
                  <a:schemeClr val="bg1"/>
                </a:solidFill>
              </a:rPr>
              <a:t> </a:t>
            </a:r>
            <a:r>
              <a:rPr lang="vi-VN" sz="2400" dirty="0" err="1">
                <a:solidFill>
                  <a:schemeClr val="bg1"/>
                </a:solidFill>
              </a:rPr>
              <a:t>định</a:t>
            </a:r>
            <a:r>
              <a:rPr lang="vi-VN" sz="2400" dirty="0">
                <a:solidFill>
                  <a:schemeClr val="bg1"/>
                </a:solidFill>
              </a:rPr>
              <a:t> </a:t>
            </a:r>
            <a:r>
              <a:rPr lang="vi-VN" sz="2400" dirty="0" err="1">
                <a:solidFill>
                  <a:schemeClr val="bg1"/>
                </a:solidFill>
              </a:rPr>
              <a:t>triển</a:t>
            </a:r>
            <a:r>
              <a:rPr lang="vi-VN" sz="2400" dirty="0">
                <a:solidFill>
                  <a:schemeClr val="bg1"/>
                </a:solidFill>
              </a:rPr>
              <a:t> khai </a:t>
            </a:r>
            <a:r>
              <a:rPr lang="vi-VN" sz="2400" dirty="0" err="1">
                <a:solidFill>
                  <a:schemeClr val="bg1"/>
                </a:solidFill>
              </a:rPr>
              <a:t>đám</a:t>
            </a:r>
            <a:r>
              <a:rPr lang="vi-VN" sz="2400" dirty="0">
                <a:solidFill>
                  <a:schemeClr val="bg1"/>
                </a:solidFill>
              </a:rPr>
              <a:t> mây.</a:t>
            </a:r>
            <a:endParaRPr lang="vi-VN" sz="2400" dirty="0">
              <a:solidFill>
                <a:schemeClr val="bg1"/>
              </a:solidFill>
            </a:endParaRPr>
          </a:p>
          <a:p>
            <a:pPr marL="0" marR="0" lvl="0" indent="0" algn="l" rtl="0">
              <a:lnSpc>
                <a:spcPct val="130000"/>
              </a:lnSpc>
              <a:spcBef>
                <a:spcPts val="0"/>
              </a:spcBef>
              <a:spcAft>
                <a:spcPts val="0"/>
              </a:spcAft>
              <a:buNone/>
            </a:pPr>
            <a:endParaRPr dirty="0"/>
          </a:p>
        </p:txBody>
      </p:sp>
      <p:grpSp>
        <p:nvGrpSpPr>
          <p:cNvPr id="615" name="Google Shape;615;p40"/>
          <p:cNvGrpSpPr/>
          <p:nvPr/>
        </p:nvGrpSpPr>
        <p:grpSpPr>
          <a:xfrm>
            <a:off x="8458748" y="8578850"/>
            <a:ext cx="3996974" cy="4014890"/>
            <a:chOff x="1813" y="0"/>
            <a:chExt cx="809173" cy="812800"/>
          </a:xfrm>
        </p:grpSpPr>
        <p:sp>
          <p:nvSpPr>
            <p:cNvPr id="616" name="Google Shape;616;p4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994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4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7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618" name="Google Shape;618;p40"/>
          <p:cNvCxnSpPr/>
          <p:nvPr/>
        </p:nvCxnSpPr>
        <p:spPr>
          <a:xfrm>
            <a:off x="452412" y="2466475"/>
            <a:ext cx="6668708" cy="0"/>
          </a:xfrm>
          <a:prstGeom prst="straightConnector1">
            <a:avLst/>
          </a:prstGeom>
          <a:noFill/>
          <a:ln w="38100" cap="flat" cmpd="sng">
            <a:solidFill>
              <a:srgbClr val="FFFFFF"/>
            </a:solidFill>
            <a:prstDash val="solid"/>
            <a:round/>
            <a:headEnd type="none" w="sm" len="sm"/>
            <a:tailEnd type="none" w="sm" len="sm"/>
          </a:ln>
        </p:spPr>
      </p:cxnSp>
      <p:grpSp>
        <p:nvGrpSpPr>
          <p:cNvPr id="17" name="Google Shape;141;p16"/>
          <p:cNvGrpSpPr/>
          <p:nvPr/>
        </p:nvGrpSpPr>
        <p:grpSpPr>
          <a:xfrm>
            <a:off x="452412" y="894621"/>
            <a:ext cx="1544574" cy="1327368"/>
            <a:chOff x="0" y="0"/>
            <a:chExt cx="812800" cy="698500"/>
          </a:xfrm>
        </p:grpSpPr>
        <p:sp>
          <p:nvSpPr>
            <p:cNvPr id="18"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9"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08.</a:t>
              </a:r>
              <a:endParaRPr dirty="0"/>
            </a:p>
          </p:txBody>
        </p:sp>
      </p:grpSp>
      <p:sp>
        <p:nvSpPr>
          <p:cNvPr id="20" name="Google Shape;593;p39"/>
          <p:cNvSpPr txBox="1"/>
          <p:nvPr/>
        </p:nvSpPr>
        <p:spPr>
          <a:xfrm>
            <a:off x="2412775" y="865807"/>
            <a:ext cx="8560274" cy="1384995"/>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7500" b="0" i="0" u="none" strike="noStrike" cap="none" dirty="0" err="1">
                <a:solidFill>
                  <a:schemeClr val="bg1">
                    <a:lumMod val="85000"/>
                  </a:schemeClr>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Kết</a:t>
            </a:r>
            <a:r>
              <a:rPr lang="en-US" sz="7500" b="0" i="0" u="none" strike="noStrike" cap="none" dirty="0">
                <a:solidFill>
                  <a:schemeClr val="bg1">
                    <a:lumMod val="85000"/>
                  </a:schemeClr>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7500" b="0" i="0" u="none" strike="noStrike" cap="none" dirty="0" err="1">
                <a:solidFill>
                  <a:schemeClr val="bg1">
                    <a:lumMod val="85000"/>
                  </a:schemeClr>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luận</a:t>
            </a:r>
            <a:endParaRPr dirty="0">
              <a:latin typeface="Times New Roman" panose="02020603050405020304" pitchFamily="18" charset="0"/>
              <a:cs typeface="Times New Roman" panose="02020603050405020304" pitchFamily="18" charset="0"/>
            </a:endParaRPr>
          </a:p>
        </p:txBody>
      </p:sp>
      <p:pic>
        <p:nvPicPr>
          <p:cNvPr id="5" name="Picture 4" descr="A group of people working at a table&#10;&#10;Description automatically generated"/>
          <p:cNvPicPr>
            <a:picLocks noChangeAspect="1"/>
          </p:cNvPicPr>
          <p:nvPr/>
        </p:nvPicPr>
        <p:blipFill>
          <a:blip r:embed="rId1"/>
          <a:stretch>
            <a:fillRect/>
          </a:stretch>
        </p:blipFill>
        <p:spPr>
          <a:xfrm>
            <a:off x="10602595" y="3390265"/>
            <a:ext cx="7878445" cy="5043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618"/>
                                        </p:tgtEl>
                                        <p:attrNameLst>
                                          <p:attrName>style.visibility</p:attrName>
                                        </p:attrNameLst>
                                      </p:cBhvr>
                                      <p:to>
                                        <p:strVal val="visible"/>
                                      </p:to>
                                    </p:set>
                                    <p:animEffect transition="in" filter="fade">
                                      <p:cBhvr>
                                        <p:cTn id="15" dur="500"/>
                                        <p:tgtEl>
                                          <p:spTgt spid="618"/>
                                        </p:tgtEl>
                                      </p:cBhvr>
                                    </p:animEffect>
                                  </p:childTnLst>
                                </p:cTn>
                              </p:par>
                              <p:par>
                                <p:cTn id="16" presetID="10" presetClass="entr" presetSubtype="0" fill="hold" nodeType="withEffect">
                                  <p:stCondLst>
                                    <p:cond delay="0"/>
                                  </p:stCondLst>
                                  <p:childTnLst>
                                    <p:set>
                                      <p:cBhvr>
                                        <p:cTn id="17" dur="1" fill="hold">
                                          <p:stCondLst>
                                            <p:cond delay="0"/>
                                          </p:stCondLst>
                                        </p:cTn>
                                        <p:tgtEl>
                                          <p:spTgt spid="614"/>
                                        </p:tgtEl>
                                        <p:attrNameLst>
                                          <p:attrName>style.visibility</p:attrName>
                                        </p:attrNameLst>
                                      </p:cBhvr>
                                      <p:to>
                                        <p:strVal val="visible"/>
                                      </p:to>
                                    </p:set>
                                    <p:animEffect transition="in" filter="fade">
                                      <p:cBhvr>
                                        <p:cTn id="18" dur="500"/>
                                        <p:tgtEl>
                                          <p:spTgt spid="6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2"/>
                                        </p:tgtEl>
                                        <p:attrNameLst>
                                          <p:attrName>style.visibility</p:attrName>
                                        </p:attrNameLst>
                                      </p:cBhvr>
                                      <p:to>
                                        <p:strVal val="visible"/>
                                      </p:to>
                                    </p:set>
                                    <p:animEffect transition="in" filter="fade">
                                      <p:cBhvr>
                                        <p:cTn id="23" dur="500"/>
                                        <p:tgtEl>
                                          <p:spTgt spid="612"/>
                                        </p:tgtEl>
                                      </p:cBhvr>
                                    </p:animEffect>
                                  </p:childTnLst>
                                </p:cTn>
                              </p:par>
                              <p:par>
                                <p:cTn id="24" presetID="10" presetClass="entr" presetSubtype="0" fill="hold" nodeType="withEffect">
                                  <p:stCondLst>
                                    <p:cond delay="0"/>
                                  </p:stCondLst>
                                  <p:childTnLst>
                                    <p:set>
                                      <p:cBhvr>
                                        <p:cTn id="25" dur="1" fill="hold">
                                          <p:stCondLst>
                                            <p:cond delay="0"/>
                                          </p:stCondLst>
                                        </p:cTn>
                                        <p:tgtEl>
                                          <p:spTgt spid="613"/>
                                        </p:tgtEl>
                                        <p:attrNameLst>
                                          <p:attrName>style.visibility</p:attrName>
                                        </p:attrNameLst>
                                      </p:cBhvr>
                                      <p:to>
                                        <p:strVal val="visible"/>
                                      </p:to>
                                    </p:set>
                                    <p:animEffect transition="in" filter="fade">
                                      <p:cBhvr>
                                        <p:cTn id="26"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9"/>
          <p:cNvSpPr txBox="1"/>
          <p:nvPr/>
        </p:nvSpPr>
        <p:spPr>
          <a:xfrm>
            <a:off x="9420453" y="4562475"/>
            <a:ext cx="8560274" cy="115252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b="0" i="0" u="none" strike="noStrike" cap="none" dirty="0">
                <a:solidFill>
                  <a:srgbClr val="014E97"/>
                </a:solidFill>
                <a:latin typeface="Libre Baskerville" panose="02000000000000000000"/>
                <a:ea typeface="Libre Baskerville" panose="02000000000000000000"/>
                <a:cs typeface="Libre Baskerville" panose="02000000000000000000"/>
                <a:sym typeface="Libre Baskerville" panose="02000000000000000000"/>
              </a:rPr>
              <a:t>Thank you!</a:t>
            </a:r>
            <a:endParaRPr dirty="0"/>
          </a:p>
        </p:txBody>
      </p:sp>
      <p:sp>
        <p:nvSpPr>
          <p:cNvPr id="594" name="Google Shape;594;p39"/>
          <p:cNvSpPr txBox="1"/>
          <p:nvPr/>
        </p:nvSpPr>
        <p:spPr>
          <a:xfrm>
            <a:off x="11100364" y="6515292"/>
            <a:ext cx="6880363" cy="700192"/>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n-US" sz="3500" b="0" i="0" u="none" strike="noStrike" cap="none" dirty="0">
                <a:solidFill>
                  <a:srgbClr val="000000"/>
                </a:solidFill>
                <a:latin typeface="Libre Franklin Light"/>
                <a:ea typeface="Libre Franklin Light"/>
                <a:cs typeface="Libre Franklin Light"/>
                <a:sym typeface="Libre Franklin Light"/>
              </a:rPr>
              <a:t>.</a:t>
            </a:r>
            <a:endParaRPr dirty="0"/>
          </a:p>
        </p:txBody>
      </p:sp>
      <p:sp>
        <p:nvSpPr>
          <p:cNvPr id="595" name="Google Shape;595;p39"/>
          <p:cNvSpPr/>
          <p:nvPr/>
        </p:nvSpPr>
        <p:spPr>
          <a:xfrm>
            <a:off x="-2685674" y="-1089079"/>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sp>
        <p:nvSpPr>
          <p:cNvPr id="596" name="Google Shape;596;p39"/>
          <p:cNvSpPr/>
          <p:nvPr/>
        </p:nvSpPr>
        <p:spPr>
          <a:xfrm>
            <a:off x="2714482" y="-3843465"/>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597" name="Google Shape;597;p39"/>
          <p:cNvSpPr/>
          <p:nvPr/>
        </p:nvSpPr>
        <p:spPr>
          <a:xfrm>
            <a:off x="-2547606" y="4778227"/>
            <a:ext cx="6360484" cy="5508773"/>
          </a:xfrm>
          <a:custGeom>
            <a:avLst/>
            <a:gdLst/>
            <a:ahLst/>
            <a:cxnLst/>
            <a:rect l="l" t="t" r="r" b="b"/>
            <a:pathLst>
              <a:path w="6202680" h="5372100" extrusionOk="0">
                <a:moveTo>
                  <a:pt x="4652010" y="0"/>
                </a:moveTo>
                <a:lnTo>
                  <a:pt x="1550670" y="0"/>
                </a:lnTo>
                <a:lnTo>
                  <a:pt x="0" y="2686050"/>
                </a:lnTo>
                <a:lnTo>
                  <a:pt x="1550670" y="5372100"/>
                </a:lnTo>
                <a:lnTo>
                  <a:pt x="4652010" y="5372100"/>
                </a:lnTo>
                <a:lnTo>
                  <a:pt x="6202680" y="2686050"/>
                </a:lnTo>
                <a:lnTo>
                  <a:pt x="4652010" y="0"/>
                </a:lnTo>
                <a:close/>
              </a:path>
            </a:pathLst>
          </a:custGeom>
          <a:solidFill>
            <a:srgbClr val="2994E5"/>
          </a:solidFill>
          <a:ln>
            <a:noFill/>
          </a:ln>
        </p:spPr>
      </p:sp>
      <p:sp>
        <p:nvSpPr>
          <p:cNvPr id="598" name="Google Shape;598;p39"/>
          <p:cNvSpPr/>
          <p:nvPr/>
        </p:nvSpPr>
        <p:spPr>
          <a:xfrm>
            <a:off x="2645448" y="2013996"/>
            <a:ext cx="6498552" cy="5518617"/>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014E97"/>
          </a:solidFill>
          <a:ln>
            <a:noFill/>
          </a:ln>
        </p:spPr>
      </p:sp>
      <p:cxnSp>
        <p:nvCxnSpPr>
          <p:cNvPr id="599" name="Google Shape;599;p39"/>
          <p:cNvCxnSpPr/>
          <p:nvPr/>
        </p:nvCxnSpPr>
        <p:spPr>
          <a:xfrm>
            <a:off x="10708924" y="6115242"/>
            <a:ext cx="7579076" cy="0"/>
          </a:xfrm>
          <a:prstGeom prst="straightConnector1">
            <a:avLst/>
          </a:prstGeom>
          <a:noFill/>
          <a:ln w="38100" cap="flat" cmpd="sng">
            <a:solidFill>
              <a:srgbClr val="014E97"/>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par>
                                <p:cTn id="8" presetID="10" presetClass="entr" presetSubtype="0" fill="hold" nodeType="withEffect">
                                  <p:stCondLst>
                                    <p:cond delay="0"/>
                                  </p:stCondLst>
                                  <p:childTnLst>
                                    <p:set>
                                      <p:cBhvr>
                                        <p:cTn id="9" dur="1" fill="hold">
                                          <p:stCondLst>
                                            <p:cond delay="0"/>
                                          </p:stCondLst>
                                        </p:cTn>
                                        <p:tgtEl>
                                          <p:spTgt spid="599"/>
                                        </p:tgtEl>
                                        <p:attrNameLst>
                                          <p:attrName>style.visibility</p:attrName>
                                        </p:attrNameLst>
                                      </p:cBhvr>
                                      <p:to>
                                        <p:strVal val="visible"/>
                                      </p:to>
                                    </p:set>
                                    <p:animEffect transition="in" filter="fade">
                                      <p:cBhvr>
                                        <p:cTn id="10" dur="500"/>
                                        <p:tgtEl>
                                          <p:spTgt spid="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grpSp>
        <p:nvGrpSpPr>
          <p:cNvPr id="141" name="Google Shape;141;p16"/>
          <p:cNvGrpSpPr/>
          <p:nvPr/>
        </p:nvGrpSpPr>
        <p:grpSpPr>
          <a:xfrm>
            <a:off x="859074" y="6779342"/>
            <a:ext cx="1544574" cy="1327368"/>
            <a:chOff x="0" y="0"/>
            <a:chExt cx="812800" cy="698500"/>
          </a:xfrm>
        </p:grpSpPr>
        <p:sp>
          <p:nvSpPr>
            <p:cNvPr id="142"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43"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01.</a:t>
              </a:r>
              <a:endParaRPr lang="en-US" sz="32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endParaRPr>
            </a:p>
          </p:txBody>
        </p:sp>
      </p:grpSp>
      <p:sp>
        <p:nvSpPr>
          <p:cNvPr id="145" name="Google Shape;145;p16"/>
          <p:cNvSpPr txBox="1"/>
          <p:nvPr/>
        </p:nvSpPr>
        <p:spPr>
          <a:xfrm>
            <a:off x="2806584" y="6958122"/>
            <a:ext cx="9011630"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dirty="0" err="1">
                <a:solidFill>
                  <a:srgbClr val="FFFFFF"/>
                </a:solidFill>
                <a:latin typeface="Libre Franklin Light"/>
                <a:ea typeface="Libre Franklin Light"/>
                <a:cs typeface="Libre Franklin Light"/>
                <a:sym typeface="Libre Franklin Light"/>
              </a:rPr>
              <a:t>Đặt</a:t>
            </a:r>
            <a:r>
              <a:rPr lang="en-US" sz="5000" dirty="0">
                <a:solidFill>
                  <a:srgbClr val="FFFFFF"/>
                </a:solidFill>
                <a:latin typeface="Libre Franklin Light"/>
                <a:ea typeface="Libre Franklin Light"/>
                <a:cs typeface="Libre Franklin Light"/>
                <a:sym typeface="Libre Franklin Light"/>
              </a:rPr>
              <a:t> </a:t>
            </a:r>
            <a:r>
              <a:rPr lang="vi-VN" sz="5000" dirty="0" err="1">
                <a:solidFill>
                  <a:srgbClr val="FFFFFF"/>
                </a:solidFill>
                <a:latin typeface="Libre Franklin Light"/>
                <a:ea typeface="Libre Franklin Light"/>
                <a:cs typeface="Libre Franklin Light"/>
                <a:sym typeface="Libre Franklin Light"/>
              </a:rPr>
              <a:t>vấn</a:t>
            </a:r>
            <a:r>
              <a:rPr lang="vi-VN" sz="5000" dirty="0">
                <a:solidFill>
                  <a:srgbClr val="FFFFFF"/>
                </a:solidFill>
                <a:latin typeface="Libre Franklin Light"/>
                <a:ea typeface="Libre Franklin Light"/>
                <a:cs typeface="Libre Franklin Light"/>
                <a:sym typeface="Libre Franklin Light"/>
              </a:rPr>
              <a:t> đ</a:t>
            </a:r>
            <a:r>
              <a:rPr lang="en-US" sz="5000" dirty="0">
                <a:solidFill>
                  <a:srgbClr val="FFFFFF"/>
                </a:solidFill>
                <a:latin typeface="Libre Franklin Light"/>
                <a:ea typeface="Libre Franklin Light"/>
                <a:cs typeface="Libre Franklin Light"/>
                <a:sym typeface="Libre Franklin Light"/>
              </a:rPr>
              <a:t>ề</a:t>
            </a:r>
            <a:r>
              <a:rPr lang="en-US" sz="5000" b="0" i="0" u="none" strike="noStrike" cap="none" dirty="0">
                <a:solidFill>
                  <a:srgbClr val="FFFFFF"/>
                </a:solidFill>
                <a:latin typeface="Libre Franklin Light"/>
                <a:ea typeface="Libre Franklin Light"/>
                <a:cs typeface="Libre Franklin Light"/>
                <a:sym typeface="Libre Franklin Light"/>
              </a:rPr>
              <a:t> </a:t>
            </a:r>
            <a:endParaRPr sz="5000" dirty="0"/>
          </a:p>
        </p:txBody>
      </p:sp>
      <p:cxnSp>
        <p:nvCxnSpPr>
          <p:cNvPr id="146"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
        <p:nvSpPr>
          <p:cNvPr id="3" name="TextBox 2"/>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par>
                                <p:cTn id="11" presetID="10"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1049802" y="575420"/>
            <a:ext cx="10772608" cy="5832475"/>
          </a:xfrm>
          <a:prstGeom prst="rect">
            <a:avLst/>
          </a:prstGeom>
          <a:noFill/>
          <a:ln>
            <a:noFill/>
          </a:ln>
        </p:spPr>
        <p:txBody>
          <a:bodyPr spcFirstLastPara="1" wrap="square" lIns="0" tIns="0" rIns="0" bIns="0" anchor="t" anchorCtr="0">
            <a:spAutoFit/>
          </a:bodyPr>
          <a:lstStyle/>
          <a:p>
            <a:pPr marL="571500" marR="0" lvl="0" indent="-571500" algn="l" rtl="0">
              <a:lnSpc>
                <a:spcPct val="120000"/>
              </a:lnSpc>
              <a:spcBef>
                <a:spcPts val="0"/>
              </a:spcBef>
              <a:spcAft>
                <a:spcPts val="0"/>
              </a:spcAft>
              <a:buFont typeface="Arial" panose="020B0604020202020204" pitchFamily="34" charset="0"/>
              <a:buChar char="•"/>
            </a:pP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Bài</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toán</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muôn</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thuở</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của</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các</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doanh</a:t>
            </a:r>
            <a:r>
              <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 </a:t>
            </a:r>
            <a:r>
              <a:rPr lang="en-US" sz="3600" b="0" i="0" u="none" strike="noStrike" cap="none" dirty="0" err="1">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nghiệp</a:t>
            </a:r>
            <a:endParaRPr lang="en-US" sz="3600" b="0" i="0" u="none" strike="noStrike" cap="none" dirty="0">
              <a:solidFill>
                <a:schemeClr val="tx1"/>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Tối</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ưu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hóa</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chi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phí</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Dễ</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dàng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quản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lý</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dữ</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liệu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riêng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khách</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hàng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đối</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tác</a:t>
            </a:r>
            <a:endParaRPr lang="en-US" sz="2800" dirty="0">
              <a:solidFill>
                <a:schemeClr val="tx1"/>
              </a:solidFill>
              <a:latin typeface="Times New Roman" panose="02020603050405020304" pitchFamily="18" charset="0"/>
              <a:cs typeface="Times New Roman" panose="02020603050405020304" pitchFamily="18" charset="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Dự</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trù</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khả</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năng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mở</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rộng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nâng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cấp</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Bảo</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mật</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cao</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Phân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tích</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dữ</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liệu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ở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quy</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mô</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lớn</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R="0" lvl="0" algn="l" rtl="0">
              <a:lnSpc>
                <a:spcPct val="120000"/>
              </a:lnSpc>
              <a:spcBef>
                <a:spcPts val="0"/>
              </a:spcBef>
              <a:spcAft>
                <a:spcPts val="0"/>
              </a:spcAft>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Hỗ</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trợ</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người</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dùng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internet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có</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thể</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nhanh</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chóng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truy</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cập</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chia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sẻ</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lưu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trữ</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vượt</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xa</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khả</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năng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tính</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toán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của</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thiết</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bị</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cá</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nhân</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L="571500" marR="0" lvl="0" indent="-571500" algn="l" rtl="0">
              <a:lnSpc>
                <a:spcPct val="120000"/>
              </a:lnSpc>
              <a:spcBef>
                <a:spcPts val="0"/>
              </a:spcBef>
              <a:spcAft>
                <a:spcPts val="0"/>
              </a:spcAft>
              <a:buFont typeface="Arial" panose="020B0604020202020204" pitchFamily="34" charset="0"/>
              <a:buChar char="•"/>
            </a:pP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Muốn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doanh</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nghiệp</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không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cần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quan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tâm</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đến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cơ</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sở</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hạ</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tầng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công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nghệ</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mà</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chỉ</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nên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tâp</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trung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vào</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sản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xuất</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-&gt;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nâng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cao</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sản</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xuất</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a:p>
            <a:pPr marL="571500" marR="0" lvl="0" indent="-571500" algn="l" rtl="0">
              <a:lnSpc>
                <a:spcPct val="120000"/>
              </a:lnSpc>
              <a:spcBef>
                <a:spcPts val="0"/>
              </a:spcBef>
              <a:spcAft>
                <a:spcPts val="0"/>
              </a:spcAf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==&gt; Cloud computing ra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đời</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để</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đáp</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ứng</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nhu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cầu</a:t>
            </a:r>
            <a:r>
              <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rPr>
              <a:t> </a:t>
            </a:r>
            <a:r>
              <a:rPr lang="en-US" sz="2800" dirty="0" err="1">
                <a:solidFill>
                  <a:schemeClr val="tx1"/>
                </a:solidFill>
                <a:latin typeface="Times New Roman" panose="02020603050405020304" pitchFamily="18" charset="0"/>
                <a:cs typeface="Times New Roman" panose="02020603050405020304" pitchFamily="18" charset="0"/>
                <a:sym typeface="Libre Baskerville" panose="02000000000000000000"/>
              </a:rPr>
              <a:t>đó</a:t>
            </a:r>
            <a:endParaRPr lang="en-US" sz="2800" dirty="0">
              <a:solidFill>
                <a:schemeClr val="tx1"/>
              </a:solidFill>
              <a:latin typeface="Times New Roman" panose="02020603050405020304" pitchFamily="18" charset="0"/>
              <a:cs typeface="Times New Roman" panose="02020603050405020304" pitchFamily="18" charset="0"/>
              <a:sym typeface="Libre Baskerville" panose="02000000000000000000"/>
            </a:endParaRPr>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pic>
        <p:nvPicPr>
          <p:cNvPr id="3" name="Picture 2" descr="A cartoon character with a question mark&#10;&#10;Description automatically generated"/>
          <p:cNvPicPr>
            <a:picLocks noChangeAspect="1"/>
          </p:cNvPicPr>
          <p:nvPr/>
        </p:nvPicPr>
        <p:blipFill>
          <a:blip r:embed="rId1"/>
          <a:stretch>
            <a:fillRect/>
          </a:stretch>
        </p:blipFill>
        <p:spPr>
          <a:xfrm>
            <a:off x="11715750" y="1860550"/>
            <a:ext cx="6572250" cy="6713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859074" y="6779342"/>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02.</a:t>
              </a:r>
              <a:endParaRPr dirty="0"/>
            </a:p>
          </p:txBody>
        </p:sp>
      </p:grpSp>
      <p:sp>
        <p:nvSpPr>
          <p:cNvPr id="11" name="Google Shape;145;p16"/>
          <p:cNvSpPr txBox="1"/>
          <p:nvPr/>
        </p:nvSpPr>
        <p:spPr>
          <a:xfrm>
            <a:off x="2806584" y="6958122"/>
            <a:ext cx="9011630"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Định</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nghĩa</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điện</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toán</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đám</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mây</a:t>
            </a:r>
            <a:r>
              <a:rPr lang="en-US" sz="5000" b="0" i="0" u="none" strike="noStrike" cap="none" dirty="0">
                <a:solidFill>
                  <a:srgbClr val="FFFFFF"/>
                </a:solidFill>
                <a:latin typeface="Libre Franklin Light"/>
                <a:ea typeface="Libre Franklin Light"/>
                <a:cs typeface="Libre Franklin Light"/>
                <a:sym typeface="Libre Franklin Light"/>
              </a:rPr>
              <a:t> </a:t>
            </a:r>
            <a:endParaRPr sz="5000" dirty="0"/>
          </a:p>
        </p:txBody>
      </p:sp>
      <p:cxnSp>
        <p:nvCxnSpPr>
          <p:cNvPr id="12"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4E97"/>
        </a:solidFill>
        <a:effectLst/>
      </p:bgPr>
    </p:bg>
    <p:spTree>
      <p:nvGrpSpPr>
        <p:cNvPr id="1" name="Shape 216"/>
        <p:cNvGrpSpPr/>
        <p:nvPr/>
      </p:nvGrpSpPr>
      <p:grpSpPr>
        <a:xfrm>
          <a:off x="0" y="0"/>
          <a:ext cx="0" cy="0"/>
          <a:chOff x="0" y="0"/>
          <a:chExt cx="0" cy="0"/>
        </a:xfrm>
      </p:grpSpPr>
      <p:graphicFrame>
        <p:nvGraphicFramePr>
          <p:cNvPr id="217" name="Google Shape;217;p21"/>
          <p:cNvGraphicFramePr/>
          <p:nvPr/>
        </p:nvGraphicFramePr>
        <p:xfrm>
          <a:off x="983855" y="3256443"/>
          <a:ext cx="16275685" cy="6002020"/>
        </p:xfrm>
        <a:graphic>
          <a:graphicData uri="http://schemas.openxmlformats.org/drawingml/2006/table">
            <a:tbl>
              <a:tblPr>
                <a:noFill/>
                <a:tableStyleId>{673244B7-19CF-44D7-A698-19F5996B0E4D}</a:tableStyleId>
              </a:tblPr>
              <a:tblGrid>
                <a:gridCol w="5425150"/>
                <a:gridCol w="5425150"/>
                <a:gridCol w="5425150"/>
              </a:tblGrid>
              <a:tr h="3001010">
                <a:tc>
                  <a:txBody>
                    <a:bodyPr/>
                    <a:lstStyle/>
                    <a:p>
                      <a:pPr marL="0" marR="0" lvl="0" indent="0" algn="ctr" rtl="0">
                        <a:lnSpc>
                          <a:spcPct val="140000"/>
                        </a:lnSpc>
                        <a:spcBef>
                          <a:spcPts val="0"/>
                        </a:spcBef>
                        <a:spcAft>
                          <a:spcPts val="0"/>
                        </a:spcAft>
                        <a:buNone/>
                      </a:pP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c>
                  <a:txBody>
                    <a:bodyPr/>
                    <a:lstStyle/>
                    <a:p>
                      <a:pPr marL="0" marR="0" lvl="0" indent="0" algn="ctr" rtl="0">
                        <a:lnSpc>
                          <a:spcPct val="140000"/>
                        </a:lnSpc>
                        <a:spcBef>
                          <a:spcPts val="0"/>
                        </a:spcBef>
                        <a:spcAft>
                          <a:spcPts val="0"/>
                        </a:spcAft>
                        <a:buNone/>
                      </a:pP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c>
                  <a:txBody>
                    <a:bodyPr/>
                    <a:lstStyle/>
                    <a:p>
                      <a:pPr marL="0" marR="0" lvl="0" indent="0" algn="ctr" rtl="0">
                        <a:lnSpc>
                          <a:spcPct val="140000"/>
                        </a:lnSpc>
                        <a:spcBef>
                          <a:spcPts val="0"/>
                        </a:spcBef>
                        <a:spcAft>
                          <a:spcPts val="0"/>
                        </a:spcAft>
                        <a:buNone/>
                      </a:pP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r>
              <a:tr h="3001250">
                <a:tc>
                  <a:txBody>
                    <a:bodyPr/>
                    <a:lstStyle/>
                    <a:p>
                      <a:pPr marL="0" marR="0" lvl="0" indent="0" algn="ctr" rtl="0">
                        <a:lnSpc>
                          <a:spcPct val="140000"/>
                        </a:lnSpc>
                        <a:spcBef>
                          <a:spcPts val="0"/>
                        </a:spcBef>
                        <a:spcAft>
                          <a:spcPts val="0"/>
                        </a:spcAft>
                        <a:buNone/>
                      </a:pP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c>
                  <a:txBody>
                    <a:bodyPr/>
                    <a:lstStyle/>
                    <a:p>
                      <a:pPr marL="0" marR="0" lvl="0" indent="0" algn="ctr" rtl="0">
                        <a:lnSpc>
                          <a:spcPct val="140000"/>
                        </a:lnSpc>
                        <a:spcBef>
                          <a:spcPts val="0"/>
                        </a:spcBef>
                        <a:spcAft>
                          <a:spcPts val="0"/>
                        </a:spcAft>
                        <a:buNone/>
                      </a:pP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c>
                  <a:txBody>
                    <a:bodyPr/>
                    <a:lstStyle/>
                    <a:p>
                      <a:pPr marL="0" marR="0" lvl="0" indent="0" algn="ctr" rtl="0">
                        <a:lnSpc>
                          <a:spcPct val="140000"/>
                        </a:lnSpc>
                        <a:spcBef>
                          <a:spcPts val="0"/>
                        </a:spcBef>
                        <a:spcAft>
                          <a:spcPts val="0"/>
                        </a:spcAft>
                        <a:buNone/>
                      </a:pPr>
                      <a:r>
                        <a:rPr lang="en-US" sz="2100" u="none" strike="noStrike" cap="none" dirty="0">
                          <a:solidFill>
                            <a:srgbClr val="FFFFFF"/>
                          </a:solidFill>
                          <a:latin typeface="Libre Franklin Light"/>
                          <a:ea typeface="Libre Franklin Light"/>
                          <a:cs typeface="Libre Franklin Light"/>
                          <a:sym typeface="Libre Franklin Light"/>
                        </a:rPr>
                        <a:t>. </a:t>
                      </a:r>
                      <a:endParaRPr dirty="0"/>
                    </a:p>
                  </a:txBody>
                  <a:tcPr marL="190500" marR="190500" marT="190500" marB="190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994E5"/>
                    </a:solidFill>
                  </a:tcPr>
                </a:tc>
              </a:tr>
            </a:tbl>
          </a:graphicData>
        </a:graphic>
      </p:graphicFrame>
      <p:sp>
        <p:nvSpPr>
          <p:cNvPr id="218" name="Google Shape;218;p21"/>
          <p:cNvSpPr txBox="1"/>
          <p:nvPr/>
        </p:nvSpPr>
        <p:spPr>
          <a:xfrm>
            <a:off x="4129548" y="596618"/>
            <a:ext cx="9203652" cy="265919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200" dirty="0" err="1">
                <a:solidFill>
                  <a:srgbClr val="FFFFFF"/>
                </a:solidFill>
                <a:latin typeface="Times New Roman" panose="02020603050405020304" pitchFamily="18" charset="0"/>
                <a:cs typeface="Times New Roman" panose="02020603050405020304" pitchFamily="18" charset="0"/>
                <a:sym typeface="Libre Baskerville" panose="02000000000000000000"/>
              </a:rPr>
              <a:t>Những</a:t>
            </a:r>
            <a:r>
              <a:rPr lang="en-US" sz="7200" dirty="0">
                <a:solidFill>
                  <a:srgbClr val="FFFFFF"/>
                </a:solidFill>
                <a:latin typeface="Times New Roman" panose="02020603050405020304" pitchFamily="18" charset="0"/>
                <a:cs typeface="Times New Roman" panose="02020603050405020304" pitchFamily="18" charset="0"/>
                <a:sym typeface="Libre Baskerville" panose="02000000000000000000"/>
              </a:rPr>
              <a:t> </a:t>
            </a:r>
            <a:r>
              <a:rPr lang="en-US" sz="7200" dirty="0" err="1">
                <a:solidFill>
                  <a:srgbClr val="FFFFFF"/>
                </a:solidFill>
                <a:latin typeface="Times New Roman" panose="02020603050405020304" pitchFamily="18" charset="0"/>
                <a:cs typeface="Times New Roman" panose="02020603050405020304" pitchFamily="18" charset="0"/>
                <a:sym typeface="Libre Baskerville" panose="02000000000000000000"/>
              </a:rPr>
              <a:t>ứng</a:t>
            </a:r>
            <a:r>
              <a:rPr lang="en-US" sz="7200" dirty="0">
                <a:solidFill>
                  <a:srgbClr val="FFFFFF"/>
                </a:solidFill>
                <a:latin typeface="Times New Roman" panose="02020603050405020304" pitchFamily="18" charset="0"/>
                <a:cs typeface="Times New Roman" panose="02020603050405020304" pitchFamily="18" charset="0"/>
                <a:sym typeface="Libre Baskerville" panose="02000000000000000000"/>
              </a:rPr>
              <a:t> </a:t>
            </a:r>
            <a:r>
              <a:rPr lang="en-US" sz="7200" dirty="0" err="1">
                <a:solidFill>
                  <a:srgbClr val="FFFFFF"/>
                </a:solidFill>
                <a:latin typeface="Times New Roman" panose="02020603050405020304" pitchFamily="18" charset="0"/>
                <a:cs typeface="Times New Roman" panose="02020603050405020304" pitchFamily="18" charset="0"/>
                <a:sym typeface="Libre Baskerville" panose="02000000000000000000"/>
              </a:rPr>
              <a:t>dụng</a:t>
            </a:r>
            <a:r>
              <a:rPr lang="en-US" sz="7200" dirty="0">
                <a:solidFill>
                  <a:srgbClr val="FFFFFF"/>
                </a:solidFill>
                <a:latin typeface="Times New Roman" panose="02020603050405020304" pitchFamily="18" charset="0"/>
                <a:cs typeface="Times New Roman" panose="02020603050405020304" pitchFamily="18" charset="0"/>
                <a:sym typeface="Libre Baskerville" panose="02000000000000000000"/>
              </a:rPr>
              <a:t>     Cloud Computing</a:t>
            </a:r>
            <a:endParaRPr sz="7200" dirty="0">
              <a:latin typeface="Times New Roman" panose="02020603050405020304" pitchFamily="18" charset="0"/>
              <a:cs typeface="Times New Roman" panose="02020603050405020304" pitchFamily="18" charset="0"/>
            </a:endParaRPr>
          </a:p>
        </p:txBody>
      </p:sp>
      <p:cxnSp>
        <p:nvCxnSpPr>
          <p:cNvPr id="219" name="Google Shape;219;p21"/>
          <p:cNvCxnSpPr/>
          <p:nvPr/>
        </p:nvCxnSpPr>
        <p:spPr>
          <a:xfrm>
            <a:off x="-2592061" y="1600200"/>
            <a:ext cx="6492240" cy="0"/>
          </a:xfrm>
          <a:prstGeom prst="straightConnector1">
            <a:avLst/>
          </a:prstGeom>
          <a:noFill/>
          <a:ln w="38100" cap="flat" cmpd="sng">
            <a:solidFill>
              <a:srgbClr val="FFFFFF"/>
            </a:solidFill>
            <a:prstDash val="solid"/>
            <a:round/>
            <a:headEnd type="none" w="sm" len="sm"/>
            <a:tailEnd type="none" w="sm" len="sm"/>
          </a:ln>
        </p:spPr>
      </p:cxnSp>
      <p:cxnSp>
        <p:nvCxnSpPr>
          <p:cNvPr id="220" name="Google Shape;220;p21"/>
          <p:cNvCxnSpPr/>
          <p:nvPr/>
        </p:nvCxnSpPr>
        <p:spPr>
          <a:xfrm>
            <a:off x="14013180" y="1562100"/>
            <a:ext cx="6492240" cy="0"/>
          </a:xfrm>
          <a:prstGeom prst="straightConnector1">
            <a:avLst/>
          </a:prstGeom>
          <a:noFill/>
          <a:ln w="38100" cap="flat" cmpd="sng">
            <a:solidFill>
              <a:srgbClr val="FFFFFF"/>
            </a:solidFill>
            <a:prstDash val="solid"/>
            <a:round/>
            <a:headEnd type="none" w="sm" len="sm"/>
            <a:tailEnd type="none" w="sm" len="sm"/>
          </a:ln>
        </p:spPr>
      </p:cxnSp>
      <p:pic>
        <p:nvPicPr>
          <p:cNvPr id="3" name="Picture 2" descr="A white and red logo on a black background&#10;&#10;Description automatically generated"/>
          <p:cNvPicPr>
            <a:picLocks noChangeAspect="1"/>
          </p:cNvPicPr>
          <p:nvPr/>
        </p:nvPicPr>
        <p:blipFill>
          <a:blip r:embed="rId1"/>
          <a:stretch>
            <a:fillRect/>
          </a:stretch>
        </p:blipFill>
        <p:spPr>
          <a:xfrm>
            <a:off x="983855" y="3293908"/>
            <a:ext cx="5445826" cy="3001193"/>
          </a:xfrm>
          <a:prstGeom prst="rect">
            <a:avLst/>
          </a:prstGeom>
        </p:spPr>
      </p:pic>
      <p:pic>
        <p:nvPicPr>
          <p:cNvPr id="6" name="Picture 5" descr="A red text on a white background&#10;&#10;Description automatically generated"/>
          <p:cNvPicPr>
            <a:picLocks noChangeAspect="1"/>
          </p:cNvPicPr>
          <p:nvPr/>
        </p:nvPicPr>
        <p:blipFill>
          <a:blip r:embed="rId2"/>
          <a:stretch>
            <a:fillRect/>
          </a:stretch>
        </p:blipFill>
        <p:spPr>
          <a:xfrm>
            <a:off x="6429681" y="3293909"/>
            <a:ext cx="5428639" cy="3001192"/>
          </a:xfrm>
          <a:prstGeom prst="rect">
            <a:avLst/>
          </a:prstGeom>
        </p:spPr>
      </p:pic>
      <p:pic>
        <p:nvPicPr>
          <p:cNvPr id="8" name="Picture 7" descr="A logo of a cloud&#10;&#10;Description automatically generated"/>
          <p:cNvPicPr>
            <a:picLocks noChangeAspect="1"/>
          </p:cNvPicPr>
          <p:nvPr/>
        </p:nvPicPr>
        <p:blipFill>
          <a:blip r:embed="rId3"/>
          <a:stretch>
            <a:fillRect/>
          </a:stretch>
        </p:blipFill>
        <p:spPr>
          <a:xfrm>
            <a:off x="11875506" y="3293907"/>
            <a:ext cx="5383799" cy="3001193"/>
          </a:xfrm>
          <a:prstGeom prst="rect">
            <a:avLst/>
          </a:prstGeom>
        </p:spPr>
      </p:pic>
      <p:pic>
        <p:nvPicPr>
          <p:cNvPr id="14" name="Picture 13" descr="A logo of a camera&#10;&#10;Description automatically generated"/>
          <p:cNvPicPr>
            <a:picLocks noChangeAspect="1"/>
          </p:cNvPicPr>
          <p:nvPr/>
        </p:nvPicPr>
        <p:blipFill>
          <a:blip r:embed="rId4"/>
          <a:stretch>
            <a:fillRect/>
          </a:stretch>
        </p:blipFill>
        <p:spPr>
          <a:xfrm>
            <a:off x="7447936" y="6551856"/>
            <a:ext cx="3613355" cy="2487796"/>
          </a:xfrm>
          <a:prstGeom prst="rect">
            <a:avLst/>
          </a:prstGeom>
        </p:spPr>
      </p:pic>
      <p:sp>
        <p:nvSpPr>
          <p:cNvPr id="15" name="TextBox 14"/>
          <p:cNvSpPr txBox="1"/>
          <p:nvPr/>
        </p:nvSpPr>
        <p:spPr>
          <a:xfrm>
            <a:off x="4000500" y="10287000"/>
            <a:ext cx="10287000" cy="230832"/>
          </a:xfrm>
          <a:prstGeom prst="rect">
            <a:avLst/>
          </a:prstGeom>
          <a:noFill/>
        </p:spPr>
        <p:txBody>
          <a:bodyPr wrap="square" rtlCol="0">
            <a:spAutoFit/>
          </a:bodyPr>
          <a:lstStyle/>
          <a:p>
            <a:r>
              <a:rPr lang="vi-VN" sz="900">
                <a:hlinkClick r:id="rId5" tooltip="https://commons.wikimedia.org/wiki/File:Instagram_icon.png"/>
              </a:rPr>
              <a:t>This Photo</a:t>
            </a:r>
            <a:r>
              <a:rPr lang="vi-VN" sz="900"/>
              <a:t> by Unknown Author is licensed under </a:t>
            </a:r>
            <a:r>
              <a:rPr lang="vi-VN" sz="900">
                <a:hlinkClick r:id="rId6" tooltip="https://creativecommons.org/licenses/by-sa/3.0/"/>
              </a:rPr>
              <a:t>CC BY-SA</a:t>
            </a:r>
            <a:endParaRPr lang="vi-VN" sz="900"/>
          </a:p>
        </p:txBody>
      </p:sp>
      <p:pic>
        <p:nvPicPr>
          <p:cNvPr id="20" name="Picture 19" descr="A logo for a company&#10;&#10;Description automatically generated"/>
          <p:cNvPicPr>
            <a:picLocks noChangeAspect="1"/>
          </p:cNvPicPr>
          <p:nvPr/>
        </p:nvPicPr>
        <p:blipFill>
          <a:blip r:embed="rId7"/>
          <a:stretch>
            <a:fillRect/>
          </a:stretch>
        </p:blipFill>
        <p:spPr>
          <a:xfrm>
            <a:off x="11858319" y="6333199"/>
            <a:ext cx="5383799" cy="2925105"/>
          </a:xfrm>
          <a:prstGeom prst="rect">
            <a:avLst/>
          </a:prstGeom>
        </p:spPr>
      </p:pic>
      <p:pic>
        <p:nvPicPr>
          <p:cNvPr id="26" name="Picture 25" descr="A red background with white text&#10;&#10;Description automatically generated"/>
          <p:cNvPicPr>
            <a:picLocks noChangeAspect="1"/>
          </p:cNvPicPr>
          <p:nvPr/>
        </p:nvPicPr>
        <p:blipFill>
          <a:blip r:embed="rId8"/>
          <a:stretch>
            <a:fillRect/>
          </a:stretch>
        </p:blipFill>
        <p:spPr>
          <a:xfrm>
            <a:off x="1028696" y="6333199"/>
            <a:ext cx="5383800" cy="2925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par>
                                <p:cTn id="8" presetID="10" presetClass="entr" presetSubtype="0"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500"/>
                                        <p:tgtEl>
                                          <p:spTgt spid="219"/>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animEffect transition="in" filter="fade">
                                      <p:cBhvr>
                                        <p:cTn id="13" dur="500"/>
                                        <p:tgtEl>
                                          <p:spTgt spid="2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2560961" y="1035793"/>
            <a:ext cx="11155039" cy="8432800"/>
          </a:xfrm>
          <a:prstGeom prst="rect">
            <a:avLst/>
          </a:prstGeom>
          <a:noFill/>
          <a:ln>
            <a:noFill/>
          </a:ln>
        </p:spPr>
        <p:txBody>
          <a:bodyPr spcFirstLastPara="1" wrap="square" lIns="0" tIns="0" rIns="0" bIns="0" anchor="t" anchorCtr="0">
            <a:spAutoFit/>
          </a:bodyPr>
          <a:lstStyle/>
          <a:p>
            <a:pPr marL="342900" indent="-342900">
              <a:buFontTx/>
              <a:buChar char="-"/>
            </a:pPr>
            <a:r>
              <a:rPr lang="vi-VN" sz="3600" i="1" dirty="0"/>
              <a:t>“</a:t>
            </a:r>
            <a:r>
              <a:rPr lang="vi-VN" sz="3600" i="1" dirty="0" err="1"/>
              <a:t>Một</a:t>
            </a:r>
            <a:r>
              <a:rPr lang="vi-VN" sz="3600" i="1" dirty="0"/>
              <a:t> mô </a:t>
            </a:r>
            <a:r>
              <a:rPr lang="vi-VN" sz="3600" i="1" dirty="0" err="1"/>
              <a:t>hình</a:t>
            </a:r>
            <a:r>
              <a:rPr lang="vi-VN" sz="3600" i="1" dirty="0"/>
              <a:t> cho </a:t>
            </a:r>
            <a:r>
              <a:rPr lang="vi-VN" sz="3600" i="1" dirty="0" err="1"/>
              <a:t>phép</a:t>
            </a:r>
            <a:r>
              <a:rPr lang="vi-VN" sz="3600" i="1" dirty="0"/>
              <a:t> truy </a:t>
            </a:r>
            <a:r>
              <a:rPr lang="vi-VN" sz="3600" i="1" dirty="0" err="1"/>
              <a:t>cập</a:t>
            </a:r>
            <a:r>
              <a:rPr lang="vi-VN" sz="3600" i="1" dirty="0"/>
              <a:t> </a:t>
            </a:r>
            <a:r>
              <a:rPr lang="vi-VN" sz="3600" i="1" dirty="0" err="1"/>
              <a:t>mạng</a:t>
            </a:r>
            <a:r>
              <a:rPr lang="vi-VN" sz="3600" i="1" dirty="0"/>
              <a:t> </a:t>
            </a:r>
            <a:r>
              <a:rPr lang="vi-VN" sz="3600" i="1" dirty="0" err="1"/>
              <a:t>phổ</a:t>
            </a:r>
            <a:r>
              <a:rPr lang="vi-VN" sz="3600" i="1" dirty="0"/>
              <a:t> </a:t>
            </a:r>
            <a:r>
              <a:rPr lang="vi-VN" sz="3600" i="1" dirty="0" err="1"/>
              <a:t>biến</a:t>
            </a:r>
            <a:r>
              <a:rPr lang="vi-VN" sz="3600" i="1" dirty="0"/>
              <a:t>, </a:t>
            </a:r>
            <a:r>
              <a:rPr lang="vi-VN" sz="3600" i="1" dirty="0" err="1"/>
              <a:t>thuận</a:t>
            </a:r>
            <a:r>
              <a:rPr lang="vi-VN" sz="3600" i="1" dirty="0"/>
              <a:t> </a:t>
            </a:r>
            <a:r>
              <a:rPr lang="vi-VN" sz="3600" i="1" dirty="0" err="1"/>
              <a:t>tiện</a:t>
            </a:r>
            <a:r>
              <a:rPr lang="vi-VN" sz="3600" i="1" dirty="0"/>
              <a:t>, theo yêu </a:t>
            </a:r>
            <a:r>
              <a:rPr lang="vi-VN" sz="3600" i="1" dirty="0" err="1"/>
              <a:t>cầu</a:t>
            </a:r>
            <a:r>
              <a:rPr lang="vi-VN" sz="3600" i="1" dirty="0"/>
              <a:t> </a:t>
            </a:r>
            <a:r>
              <a:rPr lang="vi-VN" sz="3600" i="1" dirty="0" err="1"/>
              <a:t>vào</a:t>
            </a:r>
            <a:r>
              <a:rPr lang="vi-VN" sz="3600" i="1" dirty="0"/>
              <a:t> </a:t>
            </a:r>
            <a:r>
              <a:rPr lang="vi-VN" sz="3600" i="1" dirty="0" err="1"/>
              <a:t>một</a:t>
            </a:r>
            <a:r>
              <a:rPr lang="vi-VN" sz="3600" i="1" dirty="0"/>
              <a:t> </a:t>
            </a:r>
            <a:r>
              <a:rPr lang="vi-VN" sz="3600" i="1" dirty="0" err="1"/>
              <a:t>nhóm</a:t>
            </a:r>
            <a:r>
              <a:rPr lang="vi-VN" sz="3600" i="1" dirty="0"/>
              <a:t> </a:t>
            </a:r>
            <a:r>
              <a:rPr lang="vi-VN" sz="3600" i="1" dirty="0" err="1"/>
              <a:t>tài</a:t>
            </a:r>
            <a:r>
              <a:rPr lang="vi-VN" sz="3600" i="1" dirty="0"/>
              <a:t> nguyên </a:t>
            </a:r>
            <a:r>
              <a:rPr lang="vi-VN" sz="3600" i="1" dirty="0" err="1"/>
              <a:t>điện</a:t>
            </a:r>
            <a:r>
              <a:rPr lang="vi-VN" sz="3600" i="1" dirty="0"/>
              <a:t> </a:t>
            </a:r>
            <a:r>
              <a:rPr lang="vi-VN" sz="3600" i="1" dirty="0" err="1"/>
              <a:t>toán</a:t>
            </a:r>
            <a:r>
              <a:rPr lang="vi-VN" sz="3600" i="1" dirty="0"/>
              <a:t> </a:t>
            </a:r>
            <a:r>
              <a:rPr lang="vi-VN" sz="3600" i="1" dirty="0" err="1"/>
              <a:t>có</a:t>
            </a:r>
            <a:r>
              <a:rPr lang="vi-VN" sz="3600" i="1" dirty="0"/>
              <a:t> </a:t>
            </a:r>
            <a:r>
              <a:rPr lang="vi-VN" sz="3600" i="1" dirty="0" err="1"/>
              <a:t>thể</a:t>
            </a:r>
            <a:r>
              <a:rPr lang="vi-VN" sz="3600" i="1" dirty="0"/>
              <a:t> </a:t>
            </a:r>
            <a:r>
              <a:rPr lang="vi-VN" sz="3600" i="1" dirty="0" err="1"/>
              <a:t>cấu</a:t>
            </a:r>
            <a:r>
              <a:rPr lang="vi-VN" sz="3600" i="1" dirty="0"/>
              <a:t> </a:t>
            </a:r>
            <a:r>
              <a:rPr lang="vi-VN" sz="3600" i="1" dirty="0" err="1"/>
              <a:t>hình</a:t>
            </a:r>
            <a:r>
              <a:rPr lang="vi-VN" sz="3600" i="1" dirty="0"/>
              <a:t> </a:t>
            </a:r>
            <a:r>
              <a:rPr lang="vi-VN" sz="3600" i="1" dirty="0" err="1"/>
              <a:t>được</a:t>
            </a:r>
            <a:r>
              <a:rPr lang="vi-VN" sz="3600" i="1" dirty="0"/>
              <a:t> </a:t>
            </a:r>
            <a:r>
              <a:rPr lang="vi-VN" sz="3600" i="1" dirty="0" err="1"/>
              <a:t>được</a:t>
            </a:r>
            <a:r>
              <a:rPr lang="vi-VN" sz="3600" i="1" dirty="0"/>
              <a:t> chia </a:t>
            </a:r>
            <a:r>
              <a:rPr lang="vi-VN" sz="3600" i="1" dirty="0" err="1"/>
              <a:t>sẻ</a:t>
            </a:r>
            <a:r>
              <a:rPr lang="vi-VN" sz="3600" i="1" dirty="0"/>
              <a:t> (</a:t>
            </a:r>
            <a:r>
              <a:rPr lang="vi-VN" sz="3600" i="1" dirty="0" err="1"/>
              <a:t>ví</a:t>
            </a:r>
            <a:r>
              <a:rPr lang="vi-VN" sz="3600" i="1" dirty="0"/>
              <a:t> </a:t>
            </a:r>
            <a:r>
              <a:rPr lang="vi-VN" sz="3600" i="1" dirty="0" err="1"/>
              <a:t>dụ</a:t>
            </a:r>
            <a:r>
              <a:rPr lang="vi-VN" sz="3600" i="1" dirty="0"/>
              <a:t>: </a:t>
            </a:r>
            <a:r>
              <a:rPr lang="vi-VN" sz="3600" i="1" dirty="0" err="1"/>
              <a:t>mạng</a:t>
            </a:r>
            <a:r>
              <a:rPr lang="vi-VN" sz="3600" i="1" dirty="0"/>
              <a:t>, </a:t>
            </a:r>
            <a:r>
              <a:rPr lang="vi-VN" sz="3600" i="1" dirty="0" err="1"/>
              <a:t>máy</a:t>
            </a:r>
            <a:r>
              <a:rPr lang="vi-VN" sz="3600" i="1" dirty="0"/>
              <a:t> </a:t>
            </a:r>
            <a:r>
              <a:rPr lang="vi-VN" sz="3600" i="1" dirty="0" err="1"/>
              <a:t>chủ</a:t>
            </a:r>
            <a:r>
              <a:rPr lang="vi-VN" sz="3600" i="1" dirty="0"/>
              <a:t>, lưu </a:t>
            </a:r>
            <a:r>
              <a:rPr lang="vi-VN" sz="3600" i="1" dirty="0" err="1"/>
              <a:t>trữ</a:t>
            </a:r>
            <a:r>
              <a:rPr lang="vi-VN" sz="3600" i="1" dirty="0"/>
              <a:t>, </a:t>
            </a:r>
            <a:r>
              <a:rPr lang="vi-VN" sz="3600" i="1" dirty="0" err="1"/>
              <a:t>ứng</a:t>
            </a:r>
            <a:r>
              <a:rPr lang="vi-VN" sz="3600" i="1" dirty="0"/>
              <a:t> </a:t>
            </a:r>
            <a:r>
              <a:rPr lang="vi-VN" sz="3600" i="1" dirty="0" err="1"/>
              <a:t>dụng</a:t>
            </a:r>
            <a:r>
              <a:rPr lang="vi-VN" sz="3600" i="1" dirty="0"/>
              <a:t> </a:t>
            </a:r>
            <a:r>
              <a:rPr lang="vi-VN" sz="3600" i="1" dirty="0" err="1"/>
              <a:t>và</a:t>
            </a:r>
            <a:r>
              <a:rPr lang="vi-VN" sz="3600" i="1" dirty="0"/>
              <a:t> </a:t>
            </a:r>
            <a:r>
              <a:rPr lang="vi-VN" sz="3600" i="1" dirty="0" err="1"/>
              <a:t>dịch</a:t>
            </a:r>
            <a:r>
              <a:rPr lang="vi-VN" sz="3600" i="1" dirty="0"/>
              <a:t> </a:t>
            </a:r>
            <a:r>
              <a:rPr lang="vi-VN" sz="3600" i="1" dirty="0" err="1"/>
              <a:t>vụ</a:t>
            </a:r>
            <a:r>
              <a:rPr lang="vi-VN" sz="3600" i="1" dirty="0"/>
              <a:t>) </a:t>
            </a:r>
            <a:r>
              <a:rPr lang="vi-VN" sz="3600" i="1" dirty="0" err="1"/>
              <a:t>có</a:t>
            </a:r>
            <a:r>
              <a:rPr lang="vi-VN" sz="3600" i="1" dirty="0"/>
              <a:t> </a:t>
            </a:r>
            <a:r>
              <a:rPr lang="vi-VN" sz="3600" i="1" dirty="0" err="1"/>
              <a:t>thể</a:t>
            </a:r>
            <a:r>
              <a:rPr lang="vi-VN" sz="3600" i="1" dirty="0"/>
              <a:t> </a:t>
            </a:r>
            <a:r>
              <a:rPr lang="vi-VN" sz="3600" i="1" dirty="0" err="1"/>
              <a:t>được</a:t>
            </a:r>
            <a:r>
              <a:rPr lang="vi-VN" sz="3600" i="1" dirty="0"/>
              <a:t> cung </a:t>
            </a:r>
            <a:r>
              <a:rPr lang="vi-VN" sz="3600" i="1" dirty="0" err="1"/>
              <a:t>cấp</a:t>
            </a:r>
            <a:r>
              <a:rPr lang="vi-VN" sz="3600" i="1" dirty="0"/>
              <a:t> </a:t>
            </a:r>
            <a:r>
              <a:rPr lang="vi-VN" sz="3600" i="1" dirty="0" err="1"/>
              <a:t>và</a:t>
            </a:r>
            <a:r>
              <a:rPr lang="vi-VN" sz="3600" i="1" dirty="0"/>
              <a:t> </a:t>
            </a:r>
            <a:r>
              <a:rPr lang="vi-VN" sz="3600" i="1" dirty="0" err="1"/>
              <a:t>giải</a:t>
            </a:r>
            <a:r>
              <a:rPr lang="vi-VN" sz="3600" i="1" dirty="0"/>
              <a:t> </a:t>
            </a:r>
            <a:r>
              <a:rPr lang="vi-VN" sz="3600" i="1" dirty="0" err="1"/>
              <a:t>phóng</a:t>
            </a:r>
            <a:r>
              <a:rPr lang="vi-VN" sz="3600" i="1" dirty="0"/>
              <a:t> nhanh </a:t>
            </a:r>
            <a:r>
              <a:rPr lang="vi-VN" sz="3600" i="1" dirty="0" err="1"/>
              <a:t>chóng</a:t>
            </a:r>
            <a:r>
              <a:rPr lang="vi-VN" sz="3600" i="1" dirty="0"/>
              <a:t> </a:t>
            </a:r>
            <a:r>
              <a:rPr lang="vi-VN" sz="3600" i="1" dirty="0" err="1"/>
              <a:t>với</a:t>
            </a:r>
            <a:r>
              <a:rPr lang="vi-VN" sz="3600" i="1" dirty="0"/>
              <a:t> </a:t>
            </a:r>
            <a:r>
              <a:rPr lang="vi-VN" sz="3600" i="1" dirty="0" err="1"/>
              <a:t>nỗ</a:t>
            </a:r>
            <a:r>
              <a:rPr lang="vi-VN" sz="3600" i="1" dirty="0"/>
              <a:t> </a:t>
            </a:r>
            <a:r>
              <a:rPr lang="vi-VN" sz="3600" i="1" dirty="0" err="1"/>
              <a:t>lực</a:t>
            </a:r>
            <a:r>
              <a:rPr lang="vi-VN" sz="3600" i="1" dirty="0"/>
              <a:t> </a:t>
            </a:r>
            <a:r>
              <a:rPr lang="vi-VN" sz="3600" i="1" dirty="0" err="1"/>
              <a:t>quản</a:t>
            </a:r>
            <a:r>
              <a:rPr lang="vi-VN" sz="3600" i="1" dirty="0"/>
              <a:t> </a:t>
            </a:r>
            <a:r>
              <a:rPr lang="vi-VN" sz="3600" i="1" dirty="0" err="1"/>
              <a:t>lý</a:t>
            </a:r>
            <a:r>
              <a:rPr lang="vi-VN" sz="3600" i="1" dirty="0"/>
              <a:t> </a:t>
            </a:r>
            <a:r>
              <a:rPr lang="vi-VN" sz="3600" i="1" dirty="0" err="1"/>
              <a:t>tối</a:t>
            </a:r>
            <a:r>
              <a:rPr lang="vi-VN" sz="3600" i="1" dirty="0"/>
              <a:t> </a:t>
            </a:r>
            <a:r>
              <a:rPr lang="vi-VN" sz="3600" i="1" dirty="0" err="1"/>
              <a:t>thiểu</a:t>
            </a:r>
            <a:r>
              <a:rPr lang="vi-VN" sz="3600" i="1" dirty="0"/>
              <a:t> </a:t>
            </a:r>
            <a:r>
              <a:rPr lang="vi-VN" sz="3600" i="1" dirty="0" err="1"/>
              <a:t>hoặc</a:t>
            </a:r>
            <a:r>
              <a:rPr lang="vi-VN" sz="3600" i="1" dirty="0"/>
              <a:t> tương </a:t>
            </a:r>
            <a:r>
              <a:rPr lang="vi-VN" sz="3600" i="1" dirty="0" err="1"/>
              <a:t>tác</a:t>
            </a:r>
            <a:r>
              <a:rPr lang="vi-VN" sz="3600" i="1" dirty="0"/>
              <a:t> </a:t>
            </a:r>
            <a:r>
              <a:rPr lang="vi-VN" sz="3600" i="1" dirty="0" err="1"/>
              <a:t>với</a:t>
            </a:r>
            <a:r>
              <a:rPr lang="vi-VN" sz="3600" i="1" dirty="0"/>
              <a:t> </a:t>
            </a:r>
            <a:r>
              <a:rPr lang="vi-VN" sz="3600" i="1" dirty="0" err="1"/>
              <a:t>nhà</a:t>
            </a:r>
            <a:r>
              <a:rPr lang="vi-VN" sz="3600" i="1" dirty="0"/>
              <a:t> cung </a:t>
            </a:r>
            <a:r>
              <a:rPr lang="vi-VN" sz="3600" i="1" dirty="0" err="1"/>
              <a:t>cấp</a:t>
            </a:r>
            <a:r>
              <a:rPr lang="vi-VN" sz="3600" i="1" dirty="0"/>
              <a:t> </a:t>
            </a:r>
            <a:r>
              <a:rPr lang="vi-VN" sz="3600" i="1" dirty="0" err="1"/>
              <a:t>dịch</a:t>
            </a:r>
            <a:r>
              <a:rPr lang="vi-VN" sz="3600" i="1" dirty="0"/>
              <a:t> </a:t>
            </a:r>
            <a:r>
              <a:rPr lang="vi-VN" sz="3600" i="1" dirty="0" err="1"/>
              <a:t>vụ</a:t>
            </a:r>
            <a:r>
              <a:rPr lang="vi-VN" sz="3600" i="1" dirty="0"/>
              <a:t>.”</a:t>
            </a:r>
            <a:endParaRPr lang="vi-VN" sz="3600" dirty="0"/>
          </a:p>
          <a:p>
            <a:r>
              <a:rPr lang="vi-VN" sz="3600" dirty="0"/>
              <a:t>       </a:t>
            </a:r>
            <a:r>
              <a:rPr lang="vi-VN" sz="2000" dirty="0"/>
              <a:t>                           (</a:t>
            </a:r>
            <a:r>
              <a:rPr lang="vi-VN" sz="2400" i="1" dirty="0"/>
              <a:t>NIST- </a:t>
            </a:r>
            <a:r>
              <a:rPr lang="vi-VN" sz="2400" i="1" dirty="0" err="1"/>
              <a:t>Viện</a:t>
            </a:r>
            <a:r>
              <a:rPr lang="vi-VN" sz="2400" i="1" dirty="0"/>
              <a:t> Tiêu </a:t>
            </a:r>
            <a:r>
              <a:rPr lang="vi-VN" sz="2400" i="1" dirty="0" err="1"/>
              <a:t>chuẩn</a:t>
            </a:r>
            <a:r>
              <a:rPr lang="vi-VN" sz="2400" i="1" dirty="0"/>
              <a:t> </a:t>
            </a:r>
            <a:r>
              <a:rPr lang="vi-VN" sz="2400" i="1" dirty="0" err="1"/>
              <a:t>và</a:t>
            </a:r>
            <a:r>
              <a:rPr lang="vi-VN" sz="2400" i="1" dirty="0"/>
              <a:t> Công </a:t>
            </a:r>
            <a:r>
              <a:rPr lang="vi-VN" sz="2400" i="1" dirty="0" err="1"/>
              <a:t>nghệ</a:t>
            </a:r>
            <a:r>
              <a:rPr lang="vi-VN" sz="2400" i="1" dirty="0"/>
              <a:t> </a:t>
            </a:r>
            <a:r>
              <a:rPr lang="vi-VN" sz="2400" i="1" dirty="0" err="1"/>
              <a:t>Quốc</a:t>
            </a:r>
            <a:r>
              <a:rPr lang="vi-VN" sz="2400" i="1" dirty="0"/>
              <a:t> gia Hoa </a:t>
            </a:r>
            <a:r>
              <a:rPr lang="vi-VN" sz="2400" i="1" dirty="0" err="1"/>
              <a:t>Kỳ</a:t>
            </a:r>
            <a:r>
              <a:rPr lang="vi-VN" sz="2400" i="1" dirty="0"/>
              <a:t> </a:t>
            </a:r>
            <a:r>
              <a:rPr lang="vi-VN" sz="2000" dirty="0"/>
              <a:t>)</a:t>
            </a:r>
            <a:endParaRPr lang="vi-VN" sz="2000" dirty="0"/>
          </a:p>
          <a:p>
            <a:endParaRPr lang="vi-VN" sz="2800" dirty="0"/>
          </a:p>
          <a:p>
            <a:pPr marL="342900" indent="-342900">
              <a:buFontTx/>
              <a:buChar char="-"/>
            </a:pPr>
            <a:r>
              <a:rPr lang="vi-VN" sz="2800" dirty="0"/>
              <a:t>NIST </a:t>
            </a:r>
            <a:r>
              <a:rPr lang="vi-VN" sz="2800" dirty="0" err="1"/>
              <a:t>liệt</a:t>
            </a:r>
            <a:r>
              <a:rPr lang="vi-VN" sz="2800" dirty="0"/>
              <a:t> kê năm </a:t>
            </a:r>
            <a:r>
              <a:rPr lang="vi-VN" sz="2800" dirty="0" err="1"/>
              <a:t>đặc</a:t>
            </a:r>
            <a:r>
              <a:rPr lang="vi-VN" sz="2800" dirty="0"/>
              <a:t> </a:t>
            </a:r>
            <a:r>
              <a:rPr lang="vi-VN" sz="2800" dirty="0" err="1"/>
              <a:t>điểm</a:t>
            </a:r>
            <a:r>
              <a:rPr lang="vi-VN" sz="2800" dirty="0"/>
              <a:t> </a:t>
            </a:r>
            <a:r>
              <a:rPr lang="vi-VN" sz="2800" dirty="0" err="1"/>
              <a:t>thiết</a:t>
            </a:r>
            <a:r>
              <a:rPr lang="vi-VN" sz="2800" dirty="0"/>
              <a:t> </a:t>
            </a:r>
            <a:r>
              <a:rPr lang="vi-VN" sz="2800" dirty="0" err="1"/>
              <a:t>yếu</a:t>
            </a:r>
            <a:r>
              <a:rPr lang="vi-VN" sz="2800" dirty="0"/>
              <a:t>: </a:t>
            </a:r>
            <a:endParaRPr lang="vi-VN" sz="2800" dirty="0"/>
          </a:p>
          <a:p>
            <a:r>
              <a:rPr lang="vi-VN" sz="2800" dirty="0"/>
              <a:t>      + </a:t>
            </a:r>
            <a:r>
              <a:rPr lang="vi-VN" sz="2800" dirty="0" err="1"/>
              <a:t>Tự</a:t>
            </a:r>
            <a:r>
              <a:rPr lang="vi-VN" sz="2800" dirty="0"/>
              <a:t> </a:t>
            </a:r>
            <a:r>
              <a:rPr lang="vi-VN" sz="2800" dirty="0" err="1"/>
              <a:t>phục</a:t>
            </a:r>
            <a:r>
              <a:rPr lang="vi-VN" sz="2800" dirty="0"/>
              <a:t> </a:t>
            </a:r>
            <a:r>
              <a:rPr lang="vi-VN" sz="2800" dirty="0" err="1"/>
              <a:t>vụ</a:t>
            </a:r>
            <a:r>
              <a:rPr lang="vi-VN" sz="2800" dirty="0"/>
              <a:t> theo yêu </a:t>
            </a:r>
            <a:r>
              <a:rPr lang="vi-VN" sz="2800" dirty="0" err="1"/>
              <a:t>cầu</a:t>
            </a:r>
            <a:endParaRPr lang="vi-VN" sz="2800" dirty="0"/>
          </a:p>
          <a:p>
            <a:r>
              <a:rPr lang="vi-VN" sz="2800" dirty="0"/>
              <a:t>      + Truy </a:t>
            </a:r>
            <a:r>
              <a:rPr lang="vi-VN" sz="2800" dirty="0" err="1"/>
              <a:t>cập</a:t>
            </a:r>
            <a:r>
              <a:rPr lang="vi-VN" sz="2800" dirty="0"/>
              <a:t> </a:t>
            </a:r>
            <a:r>
              <a:rPr lang="vi-VN" sz="2800" dirty="0" err="1"/>
              <a:t>mạng</a:t>
            </a:r>
            <a:r>
              <a:rPr lang="vi-VN" sz="2800" dirty="0"/>
              <a:t> </a:t>
            </a:r>
            <a:r>
              <a:rPr lang="vi-VN" sz="2800" dirty="0" err="1"/>
              <a:t>rộng</a:t>
            </a:r>
            <a:r>
              <a:rPr lang="vi-VN" sz="2800" dirty="0"/>
              <a:t> </a:t>
            </a:r>
            <a:r>
              <a:rPr lang="vi-VN" sz="2800" dirty="0" err="1"/>
              <a:t>rãi</a:t>
            </a:r>
            <a:endParaRPr lang="vi-VN" sz="2800" dirty="0"/>
          </a:p>
          <a:p>
            <a:r>
              <a:rPr lang="vi-VN" sz="2800" dirty="0"/>
              <a:t>      + Chia </a:t>
            </a:r>
            <a:r>
              <a:rPr lang="vi-VN" sz="2800" dirty="0" err="1"/>
              <a:t>sẻ</a:t>
            </a:r>
            <a:r>
              <a:rPr lang="vi-VN" sz="2800" dirty="0"/>
              <a:t> </a:t>
            </a:r>
            <a:r>
              <a:rPr lang="vi-VN" sz="2800" dirty="0" err="1"/>
              <a:t>tài</a:t>
            </a:r>
            <a:r>
              <a:rPr lang="vi-VN" sz="2800" dirty="0"/>
              <a:t> nguyên </a:t>
            </a:r>
            <a:endParaRPr lang="vi-VN" sz="2800" dirty="0"/>
          </a:p>
          <a:p>
            <a:r>
              <a:rPr lang="vi-VN" sz="2800" dirty="0"/>
              <a:t>      + </a:t>
            </a:r>
            <a:r>
              <a:rPr lang="vi-VN" sz="2800" dirty="0" err="1"/>
              <a:t>Độ</a:t>
            </a:r>
            <a:r>
              <a:rPr lang="vi-VN" sz="2800" dirty="0"/>
              <a:t> co gi</a:t>
            </a:r>
            <a:r>
              <a:rPr lang="en-US" altLang="vi-VN" sz="2800" dirty="0"/>
              <a:t>ãn</a:t>
            </a:r>
            <a:r>
              <a:rPr lang="vi-VN" sz="2800" dirty="0"/>
              <a:t> nhanh ch</a:t>
            </a:r>
            <a:r>
              <a:rPr lang="en-US" altLang="vi-VN" sz="2800" dirty="0"/>
              <a:t>ó</a:t>
            </a:r>
            <a:r>
              <a:rPr lang="vi-VN" sz="2800" dirty="0"/>
              <a:t>ng </a:t>
            </a:r>
            <a:endParaRPr lang="vi-VN" sz="2800" dirty="0"/>
          </a:p>
          <a:p>
            <a:r>
              <a:rPr lang="vi-VN" sz="2800" dirty="0"/>
              <a:t>      + </a:t>
            </a:r>
            <a:r>
              <a:rPr lang="vi-VN" sz="2800" dirty="0" err="1"/>
              <a:t>Dịch</a:t>
            </a:r>
            <a:r>
              <a:rPr lang="vi-VN" sz="2800" dirty="0"/>
              <a:t> </a:t>
            </a:r>
            <a:r>
              <a:rPr lang="vi-VN" sz="2800" dirty="0" err="1"/>
              <a:t>vụ</a:t>
            </a:r>
            <a:r>
              <a:rPr lang="vi-VN" sz="2800" dirty="0"/>
              <a:t> đo </a:t>
            </a:r>
            <a:r>
              <a:rPr lang="vi-VN" sz="2800" dirty="0" err="1"/>
              <a:t>lường</a:t>
            </a:r>
            <a:r>
              <a:rPr lang="vi-VN" sz="2800" dirty="0"/>
              <a:t> </a:t>
            </a:r>
            <a:endParaRPr lang="vi-VN" sz="2800" dirty="0"/>
          </a:p>
          <a:p>
            <a:br>
              <a:rPr lang="vi-VN" sz="3200" dirty="0"/>
            </a:br>
            <a:r>
              <a:rPr lang="en-US" sz="3200" b="0" i="0" u="none" strike="noStrike" cap="none" dirty="0" err="1">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dea</a:t>
            </a:r>
            <a:endParaRPr sz="3200" dirty="0"/>
          </a:p>
        </p:txBody>
      </p:sp>
      <p:sp>
        <p:nvSpPr>
          <p:cNvPr id="207" name="Google Shape;207;p20"/>
          <p:cNvSpPr txBox="1"/>
          <p:nvPr/>
        </p:nvSpPr>
        <p:spPr>
          <a:xfrm>
            <a:off x="13260616" y="4505811"/>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p:nvPr/>
        </p:nvSpPr>
        <p:spPr>
          <a:xfrm>
            <a:off x="13260616" y="6287173"/>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2" name="Google Shape;202;p20"/>
          <p:cNvSpPr txBox="1"/>
          <p:nvPr/>
        </p:nvSpPr>
        <p:spPr>
          <a:xfrm>
            <a:off x="13260616" y="8073279"/>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a:solidFill>
                  <a:srgbClr val="FFFFFF"/>
                </a:solidFill>
                <a:latin typeface="Libre Franklin Light"/>
                <a:ea typeface="Libre Franklin Light"/>
                <a:cs typeface="Libre Franklin Light"/>
                <a:sym typeface="Libre Franklin Light"/>
              </a:rPr>
              <a:t>Briefly elaborate on what you want to discuss. </a:t>
            </a:r>
            <a:endParaRPr lang="en-US" sz="2400" b="0" i="0" u="none" strike="noStrike" cap="none">
              <a:solidFill>
                <a:srgbClr val="FFFFFF"/>
              </a:solidFill>
              <a:latin typeface="Libre Franklin Light"/>
              <a:ea typeface="Libre Franklin Light"/>
              <a:cs typeface="Libre Franklin Light"/>
              <a:sym typeface="Libre Franklin Light"/>
            </a:endParaRPr>
          </a:p>
        </p:txBody>
      </p:sp>
      <p:sp>
        <p:nvSpPr>
          <p:cNvPr id="204" name="Google Shape;204;p20"/>
          <p:cNvSpPr txBox="1"/>
          <p:nvPr/>
        </p:nvSpPr>
        <p:spPr>
          <a:xfrm>
            <a:off x="633952" y="929005"/>
            <a:ext cx="11364359" cy="8286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5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Write Your Idea</a:t>
            </a:r>
            <a:endParaRPr lang="en-US" sz="55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06" name="Google Shape;206;p20"/>
          <p:cNvSpPr txBox="1"/>
          <p:nvPr/>
        </p:nvSpPr>
        <p:spPr>
          <a:xfrm>
            <a:off x="13260616" y="2719705"/>
            <a:ext cx="3998684" cy="8248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Libre Franklin Light"/>
                <a:ea typeface="Libre Franklin Light"/>
                <a:cs typeface="Libre Franklin Light"/>
                <a:sym typeface="Libre Franklin Light"/>
              </a:rPr>
              <a:t>Briefly elaborate on what you want to discuss. </a:t>
            </a:r>
            <a:endParaRPr dirty="0"/>
          </a:p>
        </p:txBody>
      </p:sp>
      <p:cxnSp>
        <p:nvCxnSpPr>
          <p:cNvPr id="208" name="Google Shape;208;p20"/>
          <p:cNvCxnSpPr/>
          <p:nvPr/>
        </p:nvCxnSpPr>
        <p:spPr>
          <a:xfrm>
            <a:off x="13260616" y="4010903"/>
            <a:ext cx="6492240" cy="0"/>
          </a:xfrm>
          <a:prstGeom prst="straightConnector1">
            <a:avLst/>
          </a:prstGeom>
          <a:noFill/>
          <a:ln w="38100" cap="flat" cmpd="sng">
            <a:solidFill>
              <a:srgbClr val="FFFFFF"/>
            </a:solidFill>
            <a:prstDash val="solid"/>
            <a:round/>
            <a:headEnd type="none" w="sm" len="sm"/>
            <a:tailEnd type="none" w="sm" len="sm"/>
          </a:ln>
        </p:spPr>
      </p:cxnSp>
      <p:cxnSp>
        <p:nvCxnSpPr>
          <p:cNvPr id="209" name="Google Shape;209;p20"/>
          <p:cNvCxnSpPr/>
          <p:nvPr/>
        </p:nvCxnSpPr>
        <p:spPr>
          <a:xfrm>
            <a:off x="13260616" y="5844628"/>
            <a:ext cx="6492240" cy="0"/>
          </a:xfrm>
          <a:prstGeom prst="straightConnector1">
            <a:avLst/>
          </a:prstGeom>
          <a:noFill/>
          <a:ln w="38100" cap="flat" cmpd="sng">
            <a:solidFill>
              <a:srgbClr val="FFFFFF"/>
            </a:solidFill>
            <a:prstDash val="solid"/>
            <a:round/>
            <a:headEnd type="none" w="sm" len="sm"/>
            <a:tailEnd type="none" w="sm" len="sm"/>
          </a:ln>
        </p:spPr>
      </p:cxnSp>
      <p:cxnSp>
        <p:nvCxnSpPr>
          <p:cNvPr id="210" name="Google Shape;210;p20"/>
          <p:cNvCxnSpPr/>
          <p:nvPr/>
        </p:nvCxnSpPr>
        <p:spPr>
          <a:xfrm>
            <a:off x="13260616" y="7589564"/>
            <a:ext cx="6492240" cy="0"/>
          </a:xfrm>
          <a:prstGeom prst="straightConnector1">
            <a:avLst/>
          </a:prstGeom>
          <a:noFill/>
          <a:ln w="38100" cap="flat" cmpd="sng">
            <a:solidFill>
              <a:srgbClr val="FFFFFF"/>
            </a:solidFill>
            <a:prstDash val="solid"/>
            <a:round/>
            <a:headEnd type="none" w="sm" len="sm"/>
            <a:tailEnd type="none" w="sm" len="sm"/>
          </a:ln>
        </p:spPr>
      </p:cxnSp>
      <p:sp>
        <p:nvSpPr>
          <p:cNvPr id="211" name="Google Shape;211;p20"/>
          <p:cNvSpPr/>
          <p:nvPr/>
        </p:nvSpPr>
        <p:spPr>
          <a:xfrm>
            <a:off x="16207359" y="-909100"/>
            <a:ext cx="3140317" cy="2666780"/>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sp>
        <p:nvSpPr>
          <p:cNvPr id="212" name="Google Shape;212;p20"/>
          <p:cNvSpPr/>
          <p:nvPr/>
        </p:nvSpPr>
        <p:spPr>
          <a:xfrm>
            <a:off x="-640105" y="8509524"/>
            <a:ext cx="2172366" cy="1844789"/>
          </a:xfrm>
          <a:custGeom>
            <a:avLst/>
            <a:gdLst/>
            <a:ahLst/>
            <a:cxnLst/>
            <a:rect l="l" t="t" r="r" b="b"/>
            <a:pathLst>
              <a:path w="6326018" h="5372100" extrusionOk="0">
                <a:moveTo>
                  <a:pt x="4775348" y="0"/>
                </a:moveTo>
                <a:lnTo>
                  <a:pt x="1550670" y="0"/>
                </a:lnTo>
                <a:lnTo>
                  <a:pt x="0" y="2686050"/>
                </a:lnTo>
                <a:lnTo>
                  <a:pt x="1550670" y="5372100"/>
                </a:lnTo>
                <a:lnTo>
                  <a:pt x="4775348" y="5372100"/>
                </a:lnTo>
                <a:lnTo>
                  <a:pt x="6326018" y="2686050"/>
                </a:lnTo>
                <a:lnTo>
                  <a:pt x="4775348" y="0"/>
                </a:lnTo>
                <a:close/>
              </a:path>
            </a:pathLst>
          </a:custGeom>
          <a:solidFill>
            <a:srgbClr val="2994E5"/>
          </a:solidFill>
          <a:ln>
            <a:noFill/>
          </a:ln>
        </p:spPr>
      </p:sp>
      <p:pic>
        <p:nvPicPr>
          <p:cNvPr id="3" name="Picture 2" descr="A diagram of a cloud computing&#10;&#10;Description automatically generated"/>
          <p:cNvPicPr>
            <a:picLocks noChangeAspect="1"/>
          </p:cNvPicPr>
          <p:nvPr/>
        </p:nvPicPr>
        <p:blipFill>
          <a:blip r:embed="rId1"/>
          <a:stretch>
            <a:fillRect/>
          </a:stretch>
        </p:blipFill>
        <p:spPr>
          <a:xfrm>
            <a:off x="2491359" y="1005221"/>
            <a:ext cx="13716000" cy="8256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fade">
                                      <p:cBhvr>
                                        <p:cTn id="10" dur="500"/>
                                        <p:tgtEl>
                                          <p:spTgt spid="206"/>
                                        </p:tgtEl>
                                      </p:cBhvr>
                                    </p:animEffect>
                                  </p:childTnLst>
                                </p:cTn>
                              </p:par>
                              <p:par>
                                <p:cTn id="11" presetID="10"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animEffect transition="in" filter="fade">
                                      <p:cBhvr>
                                        <p:cTn id="13" dur="500"/>
                                        <p:tgtEl>
                                          <p:spTgt spid="201"/>
                                        </p:tgtEl>
                                      </p:cBhvr>
                                    </p:animEffect>
                                  </p:childTnLst>
                                </p:cTn>
                              </p:par>
                              <p:par>
                                <p:cTn id="14" presetID="10" presetClass="entr" presetSubtype="0" fill="hold"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Text Placeholder 2"/>
          <p:cNvSpPr>
            <a:spLocks noGrp="1"/>
          </p:cNvSpPr>
          <p:nvPr>
            <p:ph type="body" idx="1"/>
          </p:nvPr>
        </p:nvSpPr>
        <p:spPr/>
        <p:txBody>
          <a:bodyPr/>
          <a:lstStyle/>
          <a:p>
            <a:endParaRPr lang="vi-VN"/>
          </a:p>
        </p:txBody>
      </p:sp>
      <p:pic>
        <p:nvPicPr>
          <p:cNvPr id="4" name="Google Shape;140;p16"/>
          <p:cNvPicPr preferRelativeResize="0"/>
          <p:nvPr/>
        </p:nvPicPr>
        <p:blipFill>
          <a:blip r:embed="rId1"/>
          <a:srcRect t="1786" b="1786"/>
          <a:stretch>
            <a:fillRect/>
          </a:stretch>
        </p:blipFill>
        <p:spPr>
          <a:xfrm>
            <a:off x="0" y="0"/>
            <a:ext cx="18288000" cy="10287000"/>
          </a:xfrm>
          <a:prstGeom prst="rect">
            <a:avLst/>
          </a:prstGeom>
          <a:noFill/>
          <a:ln>
            <a:noFill/>
          </a:ln>
        </p:spPr>
      </p:pic>
      <p:sp>
        <p:nvSpPr>
          <p:cNvPr id="5" name="TextBox 4"/>
          <p:cNvSpPr txBox="1"/>
          <p:nvPr/>
        </p:nvSpPr>
        <p:spPr>
          <a:xfrm>
            <a:off x="0" y="10287000"/>
            <a:ext cx="18288000" cy="230832"/>
          </a:xfrm>
          <a:prstGeom prst="rect">
            <a:avLst/>
          </a:prstGeom>
          <a:noFill/>
        </p:spPr>
        <p:txBody>
          <a:bodyPr wrap="square" rtlCol="0">
            <a:spAutoFit/>
          </a:bodyPr>
          <a:lstStyle/>
          <a:p>
            <a:r>
              <a:rPr lang="vi-VN" sz="900">
                <a:hlinkClick r:id="rId2" tooltip="https://geobrava.wordpress.com/2015/12/27/why-cloud-computing-demand-concerns-legacy-it-vendors/"/>
              </a:rPr>
              <a:t>This Photo</a:t>
            </a:r>
            <a:r>
              <a:rPr lang="vi-VN" sz="900"/>
              <a:t> by Unknown Author is licensed under </a:t>
            </a:r>
            <a:r>
              <a:rPr lang="vi-VN" sz="900">
                <a:hlinkClick r:id="rId3" tooltip="https://creativecommons.org/licenses/by-sa/3.0/"/>
              </a:rPr>
              <a:t>CC BY-SA</a:t>
            </a:r>
            <a:endParaRPr lang="vi-VN" sz="900"/>
          </a:p>
        </p:txBody>
      </p:sp>
      <p:grpSp>
        <p:nvGrpSpPr>
          <p:cNvPr id="8" name="Google Shape;141;p16"/>
          <p:cNvGrpSpPr/>
          <p:nvPr/>
        </p:nvGrpSpPr>
        <p:grpSpPr>
          <a:xfrm>
            <a:off x="859074" y="6779342"/>
            <a:ext cx="1544574" cy="1327368"/>
            <a:chOff x="0" y="0"/>
            <a:chExt cx="812800" cy="698500"/>
          </a:xfrm>
        </p:grpSpPr>
        <p:sp>
          <p:nvSpPr>
            <p:cNvPr id="9" name="Google Shape;142;p16"/>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47625" cap="flat" cmpd="sng">
              <a:solidFill>
                <a:srgbClr val="FFFFFF"/>
              </a:solidFill>
              <a:prstDash val="solid"/>
              <a:round/>
              <a:headEnd type="none" w="sm" len="sm"/>
              <a:tailEnd type="none" w="sm" len="sm"/>
            </a:ln>
          </p:spPr>
        </p:sp>
        <p:sp>
          <p:nvSpPr>
            <p:cNvPr id="10" name="Google Shape;143;p16"/>
            <p:cNvSpPr txBox="1"/>
            <p:nvPr/>
          </p:nvSpPr>
          <p:spPr>
            <a:xfrm>
              <a:off x="114300" y="0"/>
              <a:ext cx="5842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200" b="0" i="0" u="none" strike="noStrike" cap="none" dirty="0">
                  <a:solidFill>
                    <a:srgbClr val="FFFFFF"/>
                  </a:solidFill>
                  <a:latin typeface="Libre Baskerville" panose="02000000000000000000"/>
                  <a:ea typeface="Libre Baskerville" panose="02000000000000000000"/>
                  <a:cs typeface="Libre Baskerville" panose="02000000000000000000"/>
                  <a:sym typeface="Libre Baskerville" panose="02000000000000000000"/>
                </a:rPr>
                <a:t>03.</a:t>
              </a:r>
              <a:endParaRPr dirty="0"/>
            </a:p>
          </p:txBody>
        </p:sp>
      </p:grpSp>
      <p:sp>
        <p:nvSpPr>
          <p:cNvPr id="11" name="Google Shape;145;p16"/>
          <p:cNvSpPr txBox="1"/>
          <p:nvPr/>
        </p:nvSpPr>
        <p:spPr>
          <a:xfrm>
            <a:off x="2806584" y="6958122"/>
            <a:ext cx="9011630" cy="1000274"/>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Lịch</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sử</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điện</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toán</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đám</a:t>
            </a:r>
            <a:r>
              <a:rPr lang="en-US" sz="5000" b="0" i="0" u="none" strike="noStrike" cap="none" dirty="0">
                <a:solidFill>
                  <a:srgbClr val="FFFFFF"/>
                </a:solidFill>
                <a:latin typeface="Libre Franklin Light"/>
                <a:ea typeface="Libre Franklin Light"/>
                <a:cs typeface="Libre Franklin Light"/>
                <a:sym typeface="Libre Franklin Light"/>
              </a:rPr>
              <a:t> </a:t>
            </a:r>
            <a:r>
              <a:rPr lang="en-US" sz="5000" b="0" i="0" u="none" strike="noStrike" cap="none" dirty="0" err="1">
                <a:solidFill>
                  <a:srgbClr val="FFFFFF"/>
                </a:solidFill>
                <a:latin typeface="Libre Franklin Light"/>
                <a:ea typeface="Libre Franklin Light"/>
                <a:cs typeface="Libre Franklin Light"/>
                <a:sym typeface="Libre Franklin Light"/>
              </a:rPr>
              <a:t>mây</a:t>
            </a:r>
            <a:endParaRPr sz="5000" dirty="0"/>
          </a:p>
        </p:txBody>
      </p:sp>
      <p:cxnSp>
        <p:nvCxnSpPr>
          <p:cNvPr id="12" name="Google Shape;146;p16"/>
          <p:cNvCxnSpPr/>
          <p:nvPr/>
        </p:nvCxnSpPr>
        <p:spPr>
          <a:xfrm rot="5580">
            <a:off x="2806574" y="8405361"/>
            <a:ext cx="15481436" cy="0"/>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11390</Words>
  <Application>WPS Presentation</Application>
  <PresentationFormat>Custom</PresentationFormat>
  <Paragraphs>292</Paragraphs>
  <Slides>25</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Arial</vt:lpstr>
      <vt:lpstr>Calibri</vt:lpstr>
      <vt:lpstr>Libre Franklin Light</vt:lpstr>
      <vt:lpstr>Libre Baskerville</vt:lpstr>
      <vt:lpstr>Times New Roman</vt:lpstr>
      <vt:lpstr>Microsoft YaHei</vt:lpstr>
      <vt:lpstr>Arial Unicode MS</vt:lpstr>
      <vt:lpstr>Times New Roman\</vt:lpstr>
      <vt:lpstr>Segoe Print</vt:lpstr>
      <vt:lpstr>Libre Franklin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ASUS</cp:lastModifiedBy>
  <cp:revision>61</cp:revision>
  <dcterms:created xsi:type="dcterms:W3CDTF">2023-07-19T14:41:00Z</dcterms:created>
  <dcterms:modified xsi:type="dcterms:W3CDTF">2023-08-25T15:53:23Z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