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2" r:id="rId25"/>
    <p:sldId id="263" r:id="rId26"/>
    <p:sldId id="264" r:id="rId27"/>
    <p:sldId id="265" r:id="rId28"/>
    <p:sldId id="266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F42D2-0661-480D-96B3-49F04E7FA1E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8977D091-4E41-4D80-BF72-7D0449AF9142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9219DE-2041-4C16-9424-A420F252F411}" type="par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AF1580-9A01-48E3-AC5B-21AACDF0C386}" type="sib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CB68D0-9826-45C2-8235-B6423D7AE60A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 Point of Sale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6BB603-DE91-4C73-9C9D-07CDF69F3F96}" type="par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3F19E5-3D2E-4876-83FD-E7549F117A7B}" type="sib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A16180-6CB9-4CAE-96D8-56D7D7E85151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Point of Sale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E01B88-7DA1-4B08-9622-872482BB5715}" type="par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88277A-C164-4116-98F7-796E4466B040}" type="sib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E5E632-8200-409F-975A-D6EB34B2E9F9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670E14-BFB7-40D5-A626-16F3F2A8005E}" type="par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9168D2-1422-4912-8168-5ECF93CF2A72}" type="sib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9BF122-0B24-4F75-B168-585B56CF7B8A}" type="pres">
      <dgm:prSet presAssocID="{12FF42D2-0661-480D-96B3-49F04E7FA1E7}" presName="linear" presStyleCnt="0">
        <dgm:presLayoutVars>
          <dgm:animLvl val="lvl"/>
          <dgm:resizeHandles val="exact"/>
        </dgm:presLayoutVars>
      </dgm:prSet>
      <dgm:spPr/>
    </dgm:pt>
    <dgm:pt modelId="{BBCE0855-69EE-47CC-99C7-8B8B207810DD}" type="pres">
      <dgm:prSet presAssocID="{8977D091-4E41-4D80-BF72-7D0449AF9142}" presName="parentText" presStyleLbl="node1" presStyleIdx="0" presStyleCnt="4" custLinFactNeighborX="8243" custLinFactNeighborY="-61851">
        <dgm:presLayoutVars>
          <dgm:chMax val="0"/>
          <dgm:bulletEnabled val="1"/>
        </dgm:presLayoutVars>
      </dgm:prSet>
      <dgm:spPr/>
    </dgm:pt>
    <dgm:pt modelId="{EBE16628-7255-486A-84D7-B12E708F6F7C}" type="pres">
      <dgm:prSet presAssocID="{88AF1580-9A01-48E3-AC5B-21AACDF0C386}" presName="spacer" presStyleCnt="0"/>
      <dgm:spPr/>
    </dgm:pt>
    <dgm:pt modelId="{DE9FA7E7-48BF-4F42-BEB8-95C4E4CC7B1B}" type="pres">
      <dgm:prSet presAssocID="{0ECB68D0-9826-45C2-8235-B6423D7AE60A}" presName="parentText" presStyleLbl="node1" presStyleIdx="1" presStyleCnt="4" custLinFactNeighborY="-38969">
        <dgm:presLayoutVars>
          <dgm:chMax val="0"/>
          <dgm:bulletEnabled val="1"/>
        </dgm:presLayoutVars>
      </dgm:prSet>
      <dgm:spPr/>
    </dgm:pt>
    <dgm:pt modelId="{A795408C-C4D6-4995-A4A1-7C88366D0C1B}" type="pres">
      <dgm:prSet presAssocID="{B43F19E5-3D2E-4876-83FD-E7549F117A7B}" presName="spacer" presStyleCnt="0"/>
      <dgm:spPr/>
    </dgm:pt>
    <dgm:pt modelId="{3C7AC652-8C60-4E17-BC48-BF2AA08C3A3A}" type="pres">
      <dgm:prSet presAssocID="{2FA16180-6CB9-4CAE-96D8-56D7D7E851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2FBB63-265C-46CE-9A41-23487A3CE9DD}" type="pres">
      <dgm:prSet presAssocID="{0188277A-C164-4116-98F7-796E4466B040}" presName="spacer" presStyleCnt="0"/>
      <dgm:spPr/>
    </dgm:pt>
    <dgm:pt modelId="{B46ACE38-7A1B-48E7-90CA-64F5CD4DD9E5}" type="pres">
      <dgm:prSet presAssocID="{9FE5E632-8200-409F-975A-D6EB34B2E9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C48301-EDE4-472B-B81B-84CD731E6594}" type="presOf" srcId="{0ECB68D0-9826-45C2-8235-B6423D7AE60A}" destId="{DE9FA7E7-48BF-4F42-BEB8-95C4E4CC7B1B}" srcOrd="0" destOrd="0" presId="urn:microsoft.com/office/officeart/2005/8/layout/vList2"/>
    <dgm:cxn modelId="{7A8D9631-340E-4ADA-AF2A-2ECE30064F8E}" type="presOf" srcId="{8977D091-4E41-4D80-BF72-7D0449AF9142}" destId="{BBCE0855-69EE-47CC-99C7-8B8B207810DD}" srcOrd="0" destOrd="0" presId="urn:microsoft.com/office/officeart/2005/8/layout/vList2"/>
    <dgm:cxn modelId="{DA76D550-1FCF-4D6B-85CE-45A232F4899B}" type="presOf" srcId="{9FE5E632-8200-409F-975A-D6EB34B2E9F9}" destId="{B46ACE38-7A1B-48E7-90CA-64F5CD4DD9E5}" srcOrd="0" destOrd="0" presId="urn:microsoft.com/office/officeart/2005/8/layout/vList2"/>
    <dgm:cxn modelId="{55F8FE8A-21F3-484C-B8E2-94A443BF366E}" type="presOf" srcId="{2FA16180-6CB9-4CAE-96D8-56D7D7E85151}" destId="{3C7AC652-8C60-4E17-BC48-BF2AA08C3A3A}" srcOrd="0" destOrd="0" presId="urn:microsoft.com/office/officeart/2005/8/layout/vList2"/>
    <dgm:cxn modelId="{8AC0498F-7533-4D20-8BA7-3686D707787E}" srcId="{12FF42D2-0661-480D-96B3-49F04E7FA1E7}" destId="{8977D091-4E41-4D80-BF72-7D0449AF9142}" srcOrd="0" destOrd="0" parTransId="{7D9219DE-2041-4C16-9424-A420F252F411}" sibTransId="{88AF1580-9A01-48E3-AC5B-21AACDF0C386}"/>
    <dgm:cxn modelId="{EAB06590-36AC-4082-84FB-8902E9CA803D}" srcId="{12FF42D2-0661-480D-96B3-49F04E7FA1E7}" destId="{0ECB68D0-9826-45C2-8235-B6423D7AE60A}" srcOrd="1" destOrd="0" parTransId="{5D6BB603-DE91-4C73-9C9D-07CDF69F3F96}" sibTransId="{B43F19E5-3D2E-4876-83FD-E7549F117A7B}"/>
    <dgm:cxn modelId="{CFCCFEC9-FDB5-4B74-AE82-BA0D3C7631B4}" srcId="{12FF42D2-0661-480D-96B3-49F04E7FA1E7}" destId="{2FA16180-6CB9-4CAE-96D8-56D7D7E85151}" srcOrd="2" destOrd="0" parTransId="{51E01B88-7DA1-4B08-9622-872482BB5715}" sibTransId="{0188277A-C164-4116-98F7-796E4466B040}"/>
    <dgm:cxn modelId="{858B07DF-24CD-403A-94A0-19DA2AB5E622}" type="presOf" srcId="{12FF42D2-0661-480D-96B3-49F04E7FA1E7}" destId="{659BF122-0B24-4F75-B168-585B56CF7B8A}" srcOrd="0" destOrd="0" presId="urn:microsoft.com/office/officeart/2005/8/layout/vList2"/>
    <dgm:cxn modelId="{025542E2-7F26-4040-B149-D02C18FDF5ED}" srcId="{12FF42D2-0661-480D-96B3-49F04E7FA1E7}" destId="{9FE5E632-8200-409F-975A-D6EB34B2E9F9}" srcOrd="3" destOrd="0" parTransId="{03670E14-BFB7-40D5-A626-16F3F2A8005E}" sibTransId="{099168D2-1422-4912-8168-5ECF93CF2A72}"/>
    <dgm:cxn modelId="{6538953D-23A5-4682-9324-129B537D28E1}" type="presParOf" srcId="{659BF122-0B24-4F75-B168-585B56CF7B8A}" destId="{BBCE0855-69EE-47CC-99C7-8B8B207810DD}" srcOrd="0" destOrd="0" presId="urn:microsoft.com/office/officeart/2005/8/layout/vList2"/>
    <dgm:cxn modelId="{8A3C70B9-D930-4E20-A351-519E7DDF354D}" type="presParOf" srcId="{659BF122-0B24-4F75-B168-585B56CF7B8A}" destId="{EBE16628-7255-486A-84D7-B12E708F6F7C}" srcOrd="1" destOrd="0" presId="urn:microsoft.com/office/officeart/2005/8/layout/vList2"/>
    <dgm:cxn modelId="{A5E3233E-F707-4BC7-8BDB-0DFF2E832E33}" type="presParOf" srcId="{659BF122-0B24-4F75-B168-585B56CF7B8A}" destId="{DE9FA7E7-48BF-4F42-BEB8-95C4E4CC7B1B}" srcOrd="2" destOrd="0" presId="urn:microsoft.com/office/officeart/2005/8/layout/vList2"/>
    <dgm:cxn modelId="{B676A121-7C7A-4603-A81F-F7374D2BF910}" type="presParOf" srcId="{659BF122-0B24-4F75-B168-585B56CF7B8A}" destId="{A795408C-C4D6-4995-A4A1-7C88366D0C1B}" srcOrd="3" destOrd="0" presId="urn:microsoft.com/office/officeart/2005/8/layout/vList2"/>
    <dgm:cxn modelId="{A436EF03-F094-4917-A47F-606618CFE776}" type="presParOf" srcId="{659BF122-0B24-4F75-B168-585B56CF7B8A}" destId="{3C7AC652-8C60-4E17-BC48-BF2AA08C3A3A}" srcOrd="4" destOrd="0" presId="urn:microsoft.com/office/officeart/2005/8/layout/vList2"/>
    <dgm:cxn modelId="{67EC9B61-BB14-45AC-B5D0-C23FA5B33E9E}" type="presParOf" srcId="{659BF122-0B24-4F75-B168-585B56CF7B8A}" destId="{042FBB63-265C-46CE-9A41-23487A3CE9DD}" srcOrd="5" destOrd="0" presId="urn:microsoft.com/office/officeart/2005/8/layout/vList2"/>
    <dgm:cxn modelId="{0586B6CD-B371-4D62-9F0E-0DE1423B98CA}" type="presParOf" srcId="{659BF122-0B24-4F75-B168-585B56CF7B8A}" destId="{B46ACE38-7A1B-48E7-90CA-64F5CD4DD9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D9CE5-2276-41CD-A70B-13766E2451E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5D0A4456-7865-4079-A3F0-32E6A50D38B2}">
      <dgm:prSet phldrT="[Text]"/>
      <dgm:spPr/>
      <dgm:t>
        <a:bodyPr/>
        <a:lstStyle/>
        <a:p>
          <a:r>
            <a:rPr lang="en-US" dirty="0"/>
            <a:t>POS configuration</a:t>
          </a:r>
          <a:endParaRPr lang="vi-VN" dirty="0"/>
        </a:p>
      </dgm:t>
    </dgm:pt>
    <dgm:pt modelId="{C14EDDCB-EB53-4DA3-9DB1-3F9459B04773}" type="parTrans" cxnId="{23564252-C8CD-431B-B830-0D5953EB673C}">
      <dgm:prSet/>
      <dgm:spPr/>
      <dgm:t>
        <a:bodyPr/>
        <a:lstStyle/>
        <a:p>
          <a:endParaRPr lang="vi-VN"/>
        </a:p>
      </dgm:t>
    </dgm:pt>
    <dgm:pt modelId="{1EF22144-78DC-4FAB-AEFE-BDEF649D6CC4}" type="sibTrans" cxnId="{23564252-C8CD-431B-B830-0D5953EB673C}">
      <dgm:prSet/>
      <dgm:spPr/>
      <dgm:t>
        <a:bodyPr/>
        <a:lstStyle/>
        <a:p>
          <a:endParaRPr lang="vi-VN"/>
        </a:p>
      </dgm:t>
    </dgm:pt>
    <dgm:pt modelId="{ABD02D97-9D57-416D-8DB5-67147696B7A3}">
      <dgm:prSet phldrT="[Text]"/>
      <dgm:spPr/>
      <dgm:t>
        <a:bodyPr/>
        <a:lstStyle/>
        <a:p>
          <a:r>
            <a:rPr lang="en-US" dirty="0"/>
            <a:t>POS orders</a:t>
          </a:r>
          <a:endParaRPr lang="vi-VN" dirty="0"/>
        </a:p>
      </dgm:t>
    </dgm:pt>
    <dgm:pt modelId="{F31E9A16-F962-4789-A3FC-F4C9BC190C82}" type="parTrans" cxnId="{F219867F-F90E-4344-98D8-DA951DF96780}">
      <dgm:prSet/>
      <dgm:spPr/>
      <dgm:t>
        <a:bodyPr/>
        <a:lstStyle/>
        <a:p>
          <a:endParaRPr lang="vi-VN"/>
        </a:p>
      </dgm:t>
    </dgm:pt>
    <dgm:pt modelId="{95C3DEE8-1001-4664-BFAD-9D59B3EDE71D}" type="sibTrans" cxnId="{F219867F-F90E-4344-98D8-DA951DF96780}">
      <dgm:prSet/>
      <dgm:spPr/>
      <dgm:t>
        <a:bodyPr/>
        <a:lstStyle/>
        <a:p>
          <a:endParaRPr lang="vi-VN"/>
        </a:p>
      </dgm:t>
    </dgm:pt>
    <dgm:pt modelId="{A27ECB03-07BD-4311-981C-6BDB0FD3E1C2}">
      <dgm:prSet phldrT="[Text]"/>
      <dgm:spPr/>
      <dgm:t>
        <a:bodyPr/>
        <a:lstStyle/>
        <a:p>
          <a:r>
            <a:rPr lang="en-US" dirty="0"/>
            <a:t>POS reports</a:t>
          </a:r>
          <a:endParaRPr lang="vi-VN" dirty="0"/>
        </a:p>
      </dgm:t>
    </dgm:pt>
    <dgm:pt modelId="{F49B3494-DD39-4D81-99C9-5B1FCC4BD3D7}" type="parTrans" cxnId="{1ACCC716-06EC-487F-8D17-7B8725685B29}">
      <dgm:prSet/>
      <dgm:spPr/>
      <dgm:t>
        <a:bodyPr/>
        <a:lstStyle/>
        <a:p>
          <a:endParaRPr lang="vi-VN"/>
        </a:p>
      </dgm:t>
    </dgm:pt>
    <dgm:pt modelId="{78B4A3D5-CD7B-4377-911D-07F896CCB0FB}" type="sibTrans" cxnId="{1ACCC716-06EC-487F-8D17-7B8725685B29}">
      <dgm:prSet/>
      <dgm:spPr/>
      <dgm:t>
        <a:bodyPr/>
        <a:lstStyle/>
        <a:p>
          <a:endParaRPr lang="vi-VN"/>
        </a:p>
      </dgm:t>
    </dgm:pt>
    <dgm:pt modelId="{E9DD74BD-4BEC-4BAC-B14D-5FEB4CBC13C8}">
      <dgm:prSet phldrT="[Text]"/>
      <dgm:spPr/>
      <dgm:t>
        <a:bodyPr/>
        <a:lstStyle/>
        <a:p>
          <a:r>
            <a:rPr lang="en-US" dirty="0"/>
            <a:t>Inventory</a:t>
          </a:r>
          <a:endParaRPr lang="vi-VN" dirty="0"/>
        </a:p>
      </dgm:t>
    </dgm:pt>
    <dgm:pt modelId="{414370BD-7658-4AC5-B02A-ED990A4377B7}" type="parTrans" cxnId="{A82E9923-D8C6-4482-82B3-00FDE9E0DCCF}">
      <dgm:prSet/>
      <dgm:spPr/>
      <dgm:t>
        <a:bodyPr/>
        <a:lstStyle/>
        <a:p>
          <a:endParaRPr lang="vi-VN"/>
        </a:p>
      </dgm:t>
    </dgm:pt>
    <dgm:pt modelId="{346AA807-4351-4AD2-9BD1-7CC4639C4808}" type="sibTrans" cxnId="{A82E9923-D8C6-4482-82B3-00FDE9E0DCCF}">
      <dgm:prSet/>
      <dgm:spPr/>
      <dgm:t>
        <a:bodyPr/>
        <a:lstStyle/>
        <a:p>
          <a:endParaRPr lang="vi-VN"/>
        </a:p>
      </dgm:t>
    </dgm:pt>
    <dgm:pt modelId="{1F64075E-F3BC-40BB-98A5-0D58F27F2648}" type="pres">
      <dgm:prSet presAssocID="{393D9CE5-2276-41CD-A70B-13766E2451E9}" presName="Name0" presStyleCnt="0">
        <dgm:presLayoutVars>
          <dgm:chMax val="7"/>
          <dgm:chPref val="7"/>
          <dgm:dir/>
        </dgm:presLayoutVars>
      </dgm:prSet>
      <dgm:spPr/>
    </dgm:pt>
    <dgm:pt modelId="{17C097AE-2809-4084-BF26-B7847E19F7B5}" type="pres">
      <dgm:prSet presAssocID="{393D9CE5-2276-41CD-A70B-13766E2451E9}" presName="Name1" presStyleCnt="0"/>
      <dgm:spPr/>
    </dgm:pt>
    <dgm:pt modelId="{7B8DC4C3-9082-4DF0-B338-759FBB91E03E}" type="pres">
      <dgm:prSet presAssocID="{393D9CE5-2276-41CD-A70B-13766E2451E9}" presName="cycle" presStyleCnt="0"/>
      <dgm:spPr/>
    </dgm:pt>
    <dgm:pt modelId="{D4676B7A-75FC-45B7-ADEE-A4CE46B3E08B}" type="pres">
      <dgm:prSet presAssocID="{393D9CE5-2276-41CD-A70B-13766E2451E9}" presName="srcNode" presStyleLbl="node1" presStyleIdx="0" presStyleCnt="4"/>
      <dgm:spPr/>
    </dgm:pt>
    <dgm:pt modelId="{DCA67E67-8E2D-48D2-86CB-8447E42E3573}" type="pres">
      <dgm:prSet presAssocID="{393D9CE5-2276-41CD-A70B-13766E2451E9}" presName="conn" presStyleLbl="parChTrans1D2" presStyleIdx="0" presStyleCnt="1"/>
      <dgm:spPr/>
    </dgm:pt>
    <dgm:pt modelId="{1A641803-D4A7-4212-B15D-0C60465B2C22}" type="pres">
      <dgm:prSet presAssocID="{393D9CE5-2276-41CD-A70B-13766E2451E9}" presName="extraNode" presStyleLbl="node1" presStyleIdx="0" presStyleCnt="4"/>
      <dgm:spPr/>
    </dgm:pt>
    <dgm:pt modelId="{3477B8DE-422A-4C25-A240-D65D1C1BB66A}" type="pres">
      <dgm:prSet presAssocID="{393D9CE5-2276-41CD-A70B-13766E2451E9}" presName="dstNode" presStyleLbl="node1" presStyleIdx="0" presStyleCnt="4"/>
      <dgm:spPr/>
    </dgm:pt>
    <dgm:pt modelId="{CE6BA9A5-81CA-47B9-9963-3F4C97783C88}" type="pres">
      <dgm:prSet presAssocID="{5D0A4456-7865-4079-A3F0-32E6A50D38B2}" presName="text_1" presStyleLbl="node1" presStyleIdx="0" presStyleCnt="4">
        <dgm:presLayoutVars>
          <dgm:bulletEnabled val="1"/>
        </dgm:presLayoutVars>
      </dgm:prSet>
      <dgm:spPr/>
    </dgm:pt>
    <dgm:pt modelId="{F217656E-E13C-4238-8ACF-E11AE38C5BAE}" type="pres">
      <dgm:prSet presAssocID="{5D0A4456-7865-4079-A3F0-32E6A50D38B2}" presName="accent_1" presStyleCnt="0"/>
      <dgm:spPr/>
    </dgm:pt>
    <dgm:pt modelId="{FD787B42-316B-499C-AFB2-07C67EA75BA1}" type="pres">
      <dgm:prSet presAssocID="{5D0A4456-7865-4079-A3F0-32E6A50D38B2}" presName="accentRepeatNode" presStyleLbl="solidFgAcc1" presStyleIdx="0" presStyleCnt="4"/>
      <dgm:spPr/>
    </dgm:pt>
    <dgm:pt modelId="{6277D4F0-2D91-4EEE-ADAD-6801E48E7061}" type="pres">
      <dgm:prSet presAssocID="{ABD02D97-9D57-416D-8DB5-67147696B7A3}" presName="text_2" presStyleLbl="node1" presStyleIdx="1" presStyleCnt="4">
        <dgm:presLayoutVars>
          <dgm:bulletEnabled val="1"/>
        </dgm:presLayoutVars>
      </dgm:prSet>
      <dgm:spPr/>
    </dgm:pt>
    <dgm:pt modelId="{A44D652F-0EEC-4D71-9518-83F4055E6502}" type="pres">
      <dgm:prSet presAssocID="{ABD02D97-9D57-416D-8DB5-67147696B7A3}" presName="accent_2" presStyleCnt="0"/>
      <dgm:spPr/>
    </dgm:pt>
    <dgm:pt modelId="{2F152E6A-FB8B-4B87-BA71-E37950376F73}" type="pres">
      <dgm:prSet presAssocID="{ABD02D97-9D57-416D-8DB5-67147696B7A3}" presName="accentRepeatNode" presStyleLbl="solidFgAcc1" presStyleIdx="1" presStyleCnt="4"/>
      <dgm:spPr/>
    </dgm:pt>
    <dgm:pt modelId="{13F99740-5859-4282-9344-249A701FDCE3}" type="pres">
      <dgm:prSet presAssocID="{A27ECB03-07BD-4311-981C-6BDB0FD3E1C2}" presName="text_3" presStyleLbl="node1" presStyleIdx="2" presStyleCnt="4">
        <dgm:presLayoutVars>
          <dgm:bulletEnabled val="1"/>
        </dgm:presLayoutVars>
      </dgm:prSet>
      <dgm:spPr/>
    </dgm:pt>
    <dgm:pt modelId="{A712D1E1-140D-4959-9415-EAEF3568A507}" type="pres">
      <dgm:prSet presAssocID="{A27ECB03-07BD-4311-981C-6BDB0FD3E1C2}" presName="accent_3" presStyleCnt="0"/>
      <dgm:spPr/>
    </dgm:pt>
    <dgm:pt modelId="{DB62826D-558E-4EB0-9A87-8C00F54BEF01}" type="pres">
      <dgm:prSet presAssocID="{A27ECB03-07BD-4311-981C-6BDB0FD3E1C2}" presName="accentRepeatNode" presStyleLbl="solidFgAcc1" presStyleIdx="2" presStyleCnt="4"/>
      <dgm:spPr/>
    </dgm:pt>
    <dgm:pt modelId="{ED3075D0-6774-4E18-BD1B-6296874170D4}" type="pres">
      <dgm:prSet presAssocID="{E9DD74BD-4BEC-4BAC-B14D-5FEB4CBC13C8}" presName="text_4" presStyleLbl="node1" presStyleIdx="3" presStyleCnt="4">
        <dgm:presLayoutVars>
          <dgm:bulletEnabled val="1"/>
        </dgm:presLayoutVars>
      </dgm:prSet>
      <dgm:spPr/>
    </dgm:pt>
    <dgm:pt modelId="{47C3242C-DFED-4747-B4A3-8773AB4562A5}" type="pres">
      <dgm:prSet presAssocID="{E9DD74BD-4BEC-4BAC-B14D-5FEB4CBC13C8}" presName="accent_4" presStyleCnt="0"/>
      <dgm:spPr/>
    </dgm:pt>
    <dgm:pt modelId="{05E155FB-9089-440C-91D9-C9EAAD38DDC2}" type="pres">
      <dgm:prSet presAssocID="{E9DD74BD-4BEC-4BAC-B14D-5FEB4CBC13C8}" presName="accentRepeatNode" presStyleLbl="solidFgAcc1" presStyleIdx="3" presStyleCnt="4"/>
      <dgm:spPr/>
    </dgm:pt>
  </dgm:ptLst>
  <dgm:cxnLst>
    <dgm:cxn modelId="{1ACCC716-06EC-487F-8D17-7B8725685B29}" srcId="{393D9CE5-2276-41CD-A70B-13766E2451E9}" destId="{A27ECB03-07BD-4311-981C-6BDB0FD3E1C2}" srcOrd="2" destOrd="0" parTransId="{F49B3494-DD39-4D81-99C9-5B1FCC4BD3D7}" sibTransId="{78B4A3D5-CD7B-4377-911D-07F896CCB0FB}"/>
    <dgm:cxn modelId="{A82E9923-D8C6-4482-82B3-00FDE9E0DCCF}" srcId="{393D9CE5-2276-41CD-A70B-13766E2451E9}" destId="{E9DD74BD-4BEC-4BAC-B14D-5FEB4CBC13C8}" srcOrd="3" destOrd="0" parTransId="{414370BD-7658-4AC5-B02A-ED990A4377B7}" sibTransId="{346AA807-4351-4AD2-9BD1-7CC4639C4808}"/>
    <dgm:cxn modelId="{2A4A423A-4A46-4C3A-A9E2-AFC11F0EE4CA}" type="presOf" srcId="{5D0A4456-7865-4079-A3F0-32E6A50D38B2}" destId="{CE6BA9A5-81CA-47B9-9963-3F4C97783C88}" srcOrd="0" destOrd="0" presId="urn:microsoft.com/office/officeart/2008/layout/VerticalCurvedList"/>
    <dgm:cxn modelId="{F9688060-3ADF-4EF7-BE89-68BE40B2CC51}" type="presOf" srcId="{A27ECB03-07BD-4311-981C-6BDB0FD3E1C2}" destId="{13F99740-5859-4282-9344-249A701FDCE3}" srcOrd="0" destOrd="0" presId="urn:microsoft.com/office/officeart/2008/layout/VerticalCurvedList"/>
    <dgm:cxn modelId="{1B375651-E662-4814-8EE5-A72F3DF8976A}" type="presOf" srcId="{393D9CE5-2276-41CD-A70B-13766E2451E9}" destId="{1F64075E-F3BC-40BB-98A5-0D58F27F2648}" srcOrd="0" destOrd="0" presId="urn:microsoft.com/office/officeart/2008/layout/VerticalCurvedList"/>
    <dgm:cxn modelId="{23564252-C8CD-431B-B830-0D5953EB673C}" srcId="{393D9CE5-2276-41CD-A70B-13766E2451E9}" destId="{5D0A4456-7865-4079-A3F0-32E6A50D38B2}" srcOrd="0" destOrd="0" parTransId="{C14EDDCB-EB53-4DA3-9DB1-3F9459B04773}" sibTransId="{1EF22144-78DC-4FAB-AEFE-BDEF649D6CC4}"/>
    <dgm:cxn modelId="{5B2D8579-31A8-4F92-9D4F-4FC0D62EABD4}" type="presOf" srcId="{ABD02D97-9D57-416D-8DB5-67147696B7A3}" destId="{6277D4F0-2D91-4EEE-ADAD-6801E48E7061}" srcOrd="0" destOrd="0" presId="urn:microsoft.com/office/officeart/2008/layout/VerticalCurvedList"/>
    <dgm:cxn modelId="{F219867F-F90E-4344-98D8-DA951DF96780}" srcId="{393D9CE5-2276-41CD-A70B-13766E2451E9}" destId="{ABD02D97-9D57-416D-8DB5-67147696B7A3}" srcOrd="1" destOrd="0" parTransId="{F31E9A16-F962-4789-A3FC-F4C9BC190C82}" sibTransId="{95C3DEE8-1001-4664-BFAD-9D59B3EDE71D}"/>
    <dgm:cxn modelId="{78A9EE92-2275-4753-A784-7CA3DC5BB60E}" type="presOf" srcId="{E9DD74BD-4BEC-4BAC-B14D-5FEB4CBC13C8}" destId="{ED3075D0-6774-4E18-BD1B-6296874170D4}" srcOrd="0" destOrd="0" presId="urn:microsoft.com/office/officeart/2008/layout/VerticalCurvedList"/>
    <dgm:cxn modelId="{2545B5FD-F58D-42AA-8028-C458528FFCEB}" type="presOf" srcId="{1EF22144-78DC-4FAB-AEFE-BDEF649D6CC4}" destId="{DCA67E67-8E2D-48D2-86CB-8447E42E3573}" srcOrd="0" destOrd="0" presId="urn:microsoft.com/office/officeart/2008/layout/VerticalCurvedList"/>
    <dgm:cxn modelId="{E1DC9184-F287-4B9D-A0B2-F198CA9C2B08}" type="presParOf" srcId="{1F64075E-F3BC-40BB-98A5-0D58F27F2648}" destId="{17C097AE-2809-4084-BF26-B7847E19F7B5}" srcOrd="0" destOrd="0" presId="urn:microsoft.com/office/officeart/2008/layout/VerticalCurvedList"/>
    <dgm:cxn modelId="{1EFCCF9B-4642-43D3-8B35-B47140798EE5}" type="presParOf" srcId="{17C097AE-2809-4084-BF26-B7847E19F7B5}" destId="{7B8DC4C3-9082-4DF0-B338-759FBB91E03E}" srcOrd="0" destOrd="0" presId="urn:microsoft.com/office/officeart/2008/layout/VerticalCurvedList"/>
    <dgm:cxn modelId="{6D6520E3-6862-4B9F-8CBF-8F52B1F3F49D}" type="presParOf" srcId="{7B8DC4C3-9082-4DF0-B338-759FBB91E03E}" destId="{D4676B7A-75FC-45B7-ADEE-A4CE46B3E08B}" srcOrd="0" destOrd="0" presId="urn:microsoft.com/office/officeart/2008/layout/VerticalCurvedList"/>
    <dgm:cxn modelId="{55D8FFBE-E9A9-4114-8E30-ABD1F0548D0F}" type="presParOf" srcId="{7B8DC4C3-9082-4DF0-B338-759FBB91E03E}" destId="{DCA67E67-8E2D-48D2-86CB-8447E42E3573}" srcOrd="1" destOrd="0" presId="urn:microsoft.com/office/officeart/2008/layout/VerticalCurvedList"/>
    <dgm:cxn modelId="{786608D2-124D-4275-8A2B-2DA445389B87}" type="presParOf" srcId="{7B8DC4C3-9082-4DF0-B338-759FBB91E03E}" destId="{1A641803-D4A7-4212-B15D-0C60465B2C22}" srcOrd="2" destOrd="0" presId="urn:microsoft.com/office/officeart/2008/layout/VerticalCurvedList"/>
    <dgm:cxn modelId="{A1F48D32-31F4-4454-A95F-83ED7A0171FA}" type="presParOf" srcId="{7B8DC4C3-9082-4DF0-B338-759FBB91E03E}" destId="{3477B8DE-422A-4C25-A240-D65D1C1BB66A}" srcOrd="3" destOrd="0" presId="urn:microsoft.com/office/officeart/2008/layout/VerticalCurvedList"/>
    <dgm:cxn modelId="{1B8F74E7-19CC-4247-B154-8CFA8FCC0EE3}" type="presParOf" srcId="{17C097AE-2809-4084-BF26-B7847E19F7B5}" destId="{CE6BA9A5-81CA-47B9-9963-3F4C97783C88}" srcOrd="1" destOrd="0" presId="urn:microsoft.com/office/officeart/2008/layout/VerticalCurvedList"/>
    <dgm:cxn modelId="{8271B87C-2065-4FEA-B0D4-DA912145D8D4}" type="presParOf" srcId="{17C097AE-2809-4084-BF26-B7847E19F7B5}" destId="{F217656E-E13C-4238-8ACF-E11AE38C5BAE}" srcOrd="2" destOrd="0" presId="urn:microsoft.com/office/officeart/2008/layout/VerticalCurvedList"/>
    <dgm:cxn modelId="{0816A4AC-60EB-4A19-91B7-B701522F9854}" type="presParOf" srcId="{F217656E-E13C-4238-8ACF-E11AE38C5BAE}" destId="{FD787B42-316B-499C-AFB2-07C67EA75BA1}" srcOrd="0" destOrd="0" presId="urn:microsoft.com/office/officeart/2008/layout/VerticalCurvedList"/>
    <dgm:cxn modelId="{985162E8-E1B9-40D8-A1F6-B1DF1850343B}" type="presParOf" srcId="{17C097AE-2809-4084-BF26-B7847E19F7B5}" destId="{6277D4F0-2D91-4EEE-ADAD-6801E48E7061}" srcOrd="3" destOrd="0" presId="urn:microsoft.com/office/officeart/2008/layout/VerticalCurvedList"/>
    <dgm:cxn modelId="{C6F4F411-12CF-4AE3-8A24-014B8D5AA087}" type="presParOf" srcId="{17C097AE-2809-4084-BF26-B7847E19F7B5}" destId="{A44D652F-0EEC-4D71-9518-83F4055E6502}" srcOrd="4" destOrd="0" presId="urn:microsoft.com/office/officeart/2008/layout/VerticalCurvedList"/>
    <dgm:cxn modelId="{5BB75457-3943-424E-B2DB-2C169D5DC2E7}" type="presParOf" srcId="{A44D652F-0EEC-4D71-9518-83F4055E6502}" destId="{2F152E6A-FB8B-4B87-BA71-E37950376F73}" srcOrd="0" destOrd="0" presId="urn:microsoft.com/office/officeart/2008/layout/VerticalCurvedList"/>
    <dgm:cxn modelId="{FA696A39-2F29-44F5-A021-1C9C27E2C25C}" type="presParOf" srcId="{17C097AE-2809-4084-BF26-B7847E19F7B5}" destId="{13F99740-5859-4282-9344-249A701FDCE3}" srcOrd="5" destOrd="0" presId="urn:microsoft.com/office/officeart/2008/layout/VerticalCurvedList"/>
    <dgm:cxn modelId="{4D16026D-D752-4DD1-A712-7D3639E5CAE1}" type="presParOf" srcId="{17C097AE-2809-4084-BF26-B7847E19F7B5}" destId="{A712D1E1-140D-4959-9415-EAEF3568A507}" srcOrd="6" destOrd="0" presId="urn:microsoft.com/office/officeart/2008/layout/VerticalCurvedList"/>
    <dgm:cxn modelId="{B9223099-E8CB-42F5-9E80-03809667FBCE}" type="presParOf" srcId="{A712D1E1-140D-4959-9415-EAEF3568A507}" destId="{DB62826D-558E-4EB0-9A87-8C00F54BEF01}" srcOrd="0" destOrd="0" presId="urn:microsoft.com/office/officeart/2008/layout/VerticalCurvedList"/>
    <dgm:cxn modelId="{17165852-17AF-49C1-829E-9EB58164B167}" type="presParOf" srcId="{17C097AE-2809-4084-BF26-B7847E19F7B5}" destId="{ED3075D0-6774-4E18-BD1B-6296874170D4}" srcOrd="7" destOrd="0" presId="urn:microsoft.com/office/officeart/2008/layout/VerticalCurvedList"/>
    <dgm:cxn modelId="{ADAD3E02-B7A0-42B3-8ABF-A206D1E6A2DF}" type="presParOf" srcId="{17C097AE-2809-4084-BF26-B7847E19F7B5}" destId="{47C3242C-DFED-4747-B4A3-8773AB4562A5}" srcOrd="8" destOrd="0" presId="urn:microsoft.com/office/officeart/2008/layout/VerticalCurvedList"/>
    <dgm:cxn modelId="{B381E6AD-7EE8-42F5-964A-36C72428B595}" type="presParOf" srcId="{47C3242C-DFED-4747-B4A3-8773AB4562A5}" destId="{05E155FB-9089-440C-91D9-C9EAAD38DD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E0855-69EE-47CC-99C7-8B8B207810DD}">
      <dsp:nvSpPr>
        <dsp:cNvPr id="0" name=""/>
        <dsp:cNvSpPr/>
      </dsp:nvSpPr>
      <dsp:spPr>
        <a:xfrm>
          <a:off x="0" y="295999"/>
          <a:ext cx="7765143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340491"/>
        <a:ext cx="7676159" cy="822446"/>
      </dsp:txXfrm>
    </dsp:sp>
    <dsp:sp modelId="{DE9FA7E7-48BF-4F42-BEB8-95C4E4CC7B1B}">
      <dsp:nvSpPr>
        <dsp:cNvPr id="0" name=""/>
        <dsp:cNvSpPr/>
      </dsp:nvSpPr>
      <dsp:spPr>
        <a:xfrm>
          <a:off x="0" y="1341911"/>
          <a:ext cx="7765143" cy="9114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 Point of Sale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1386403"/>
        <a:ext cx="7676159" cy="822446"/>
      </dsp:txXfrm>
    </dsp:sp>
    <dsp:sp modelId="{3C7AC652-8C60-4E17-BC48-BF2AA08C3A3A}">
      <dsp:nvSpPr>
        <dsp:cNvPr id="0" name=""/>
        <dsp:cNvSpPr/>
      </dsp:nvSpPr>
      <dsp:spPr>
        <a:xfrm>
          <a:off x="0" y="2405429"/>
          <a:ext cx="7765143" cy="9114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Point of Sale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2449921"/>
        <a:ext cx="7676159" cy="822446"/>
      </dsp:txXfrm>
    </dsp:sp>
    <dsp:sp modelId="{B46ACE38-7A1B-48E7-90CA-64F5CD4DD9E5}">
      <dsp:nvSpPr>
        <dsp:cNvPr id="0" name=""/>
        <dsp:cNvSpPr/>
      </dsp:nvSpPr>
      <dsp:spPr>
        <a:xfrm>
          <a:off x="0" y="3426299"/>
          <a:ext cx="7765143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sz="3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492" y="3470791"/>
        <a:ext cx="7676159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67E67-8E2D-48D2-86CB-8447E42E357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A9A5-81CA-47B9-9963-3F4C97783C88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configuration</a:t>
          </a:r>
          <a:endParaRPr lang="vi-VN" sz="4300" kern="1200" dirty="0"/>
        </a:p>
      </dsp:txBody>
      <dsp:txXfrm>
        <a:off x="610504" y="416587"/>
        <a:ext cx="7440913" cy="833607"/>
      </dsp:txXfrm>
    </dsp:sp>
    <dsp:sp modelId="{FD787B42-316B-499C-AFB2-07C67EA75BA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7D4F0-2D91-4EEE-ADAD-6801E48E7061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orders</a:t>
          </a:r>
          <a:endParaRPr lang="vi-VN" sz="4300" kern="1200" dirty="0"/>
        </a:p>
      </dsp:txBody>
      <dsp:txXfrm>
        <a:off x="1088431" y="1667215"/>
        <a:ext cx="6962986" cy="833607"/>
      </dsp:txXfrm>
    </dsp:sp>
    <dsp:sp modelId="{2F152E6A-FB8B-4B87-BA71-E37950376F7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99740-5859-4282-9344-249A701FDCE3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reports</a:t>
          </a:r>
          <a:endParaRPr lang="vi-VN" sz="4300" kern="1200" dirty="0"/>
        </a:p>
      </dsp:txBody>
      <dsp:txXfrm>
        <a:off x="1088431" y="2917843"/>
        <a:ext cx="6962986" cy="833607"/>
      </dsp:txXfrm>
    </dsp:sp>
    <dsp:sp modelId="{DB62826D-558E-4EB0-9A87-8C00F54BEF01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075D0-6774-4E18-BD1B-6296874170D4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Inventory</a:t>
          </a:r>
          <a:endParaRPr lang="vi-VN" sz="4300" kern="1200" dirty="0"/>
        </a:p>
      </dsp:txBody>
      <dsp:txXfrm>
        <a:off x="610504" y="4168472"/>
        <a:ext cx="7440913" cy="833607"/>
      </dsp:txXfrm>
    </dsp:sp>
    <dsp:sp modelId="{05E155FB-9089-440C-91D9-C9EAAD38DDC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926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7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10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518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27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5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4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3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12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7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7D797-3115-4B6B-A3E6-C9F96493A925}"/>
              </a:ext>
            </a:extLst>
          </p:cNvPr>
          <p:cNvSpPr txBox="1"/>
          <p:nvPr/>
        </p:nvSpPr>
        <p:spPr>
          <a:xfrm>
            <a:off x="629089" y="2819378"/>
            <a:ext cx="6688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</a:t>
            </a:r>
            <a:endParaRPr lang="vi-VN" sz="6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35CA0-D3E8-4BFD-BAC8-90DB63B81552}"/>
              </a:ext>
            </a:extLst>
          </p:cNvPr>
          <p:cNvSpPr txBox="1"/>
          <p:nvPr/>
        </p:nvSpPr>
        <p:spPr>
          <a:xfrm>
            <a:off x="727164" y="3680001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(Point of sale)</a:t>
            </a:r>
            <a:endParaRPr lang="vi-VN" sz="32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F466D-65A9-44A3-8079-52C07D765AF8}"/>
              </a:ext>
            </a:extLst>
          </p:cNvPr>
          <p:cNvSpPr txBox="1"/>
          <p:nvPr/>
        </p:nvSpPr>
        <p:spPr>
          <a:xfrm>
            <a:off x="818605" y="1421955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ODOO TRAINING REPORT</a:t>
            </a:r>
            <a:endParaRPr lang="vi-VN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「Point of sales」の画像検索結果">
            <a:extLst>
              <a:ext uri="{FF2B5EF4-FFF2-40B4-BE49-F238E27FC236}">
                <a16:creationId xmlns:a16="http://schemas.microsoft.com/office/drawing/2014/main" id="{EA9CE167-0355-40FD-BA67-203CB724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63" y="2006730"/>
            <a:ext cx="4486654" cy="28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71600B-DEB2-4AF9-A214-E70E4AA44D60}"/>
              </a:ext>
            </a:extLst>
          </p:cNvPr>
          <p:cNvSpPr txBox="1"/>
          <p:nvPr/>
        </p:nvSpPr>
        <p:spPr>
          <a:xfrm>
            <a:off x="1334483" y="4544350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Reporter: Phan Van Phuoc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Thinh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731D-2845-4B17-B501-373C9FC2666E}"/>
              </a:ext>
            </a:extLst>
          </p:cNvPr>
          <p:cNvSpPr txBox="1"/>
          <p:nvPr/>
        </p:nvSpPr>
        <p:spPr>
          <a:xfrm>
            <a:off x="1334483" y="4925344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Email: thinh.pvp@vn.vinx.asia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6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56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1. Create a customer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175A4B-64C7-4A24-B416-F4FBBFB3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31" y="1883602"/>
            <a:ext cx="10842172" cy="26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50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2. Activate invoicing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16630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2515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65294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8000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15439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3456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9297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0904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4267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BCEB-2D1F-41E9-AB57-DB32286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0669"/>
            <a:ext cx="9601200" cy="8164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Structure:</a:t>
            </a:r>
            <a:endParaRPr lang="vi-V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97590-7AEA-4B1B-BA98-2F0D2203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006905"/>
              </p:ext>
            </p:extLst>
          </p:nvPr>
        </p:nvGraphicFramePr>
        <p:xfrm>
          <a:off x="2645954" y="1267098"/>
          <a:ext cx="7765143" cy="47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82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99565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79948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3352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03850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6FC6-C552-4BBC-99BD-3BDB25A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A825-C280-4998-B374-EE092118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21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471A-A7D4-4983-BD2C-AA429652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9C71-49BB-4341-BB7B-BD3F2AB4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21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3A32-4259-45BF-BB50-852EB77C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28BB-1AE3-48D7-A9C1-0FF582B0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309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420F-C11F-42C2-9059-303155C8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9B14-9919-4546-AEC6-818DEC07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04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5C0-E940-4217-8B6C-C29FDCAE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635A-D927-4205-BB60-8567A49A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59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1E88B5-2A6F-45C3-9319-138894FEF844}"/>
              </a:ext>
            </a:extLst>
          </p:cNvPr>
          <p:cNvGrpSpPr/>
          <p:nvPr/>
        </p:nvGrpSpPr>
        <p:grpSpPr>
          <a:xfrm>
            <a:off x="841829" y="99456"/>
            <a:ext cx="2985587" cy="911430"/>
            <a:chOff x="0" y="34262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6DE889-7CFD-4647-88ED-604B0CF9D102}"/>
                </a:ext>
              </a:extLst>
            </p:cNvPr>
            <p:cNvSpPr/>
            <p:nvPr/>
          </p:nvSpPr>
          <p:spPr>
            <a:xfrm>
              <a:off x="0" y="34262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39695-602C-4BD8-9FA0-318EA4668C6A}"/>
                </a:ext>
              </a:extLst>
            </p:cNvPr>
            <p:cNvSpPr txBox="1"/>
            <p:nvPr/>
          </p:nvSpPr>
          <p:spPr>
            <a:xfrm>
              <a:off x="44492" y="34707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Summary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6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payment for products or services at your store.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「POS」の画像検索結果">
            <a:extLst>
              <a:ext uri="{FF2B5EF4-FFF2-40B4-BE49-F238E27FC236}">
                <a16:creationId xmlns:a16="http://schemas.microsoft.com/office/drawing/2014/main" id="{8797DD0B-E03A-411A-9823-DB32978C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7" y="3137767"/>
            <a:ext cx="3331029" cy="31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POS」の画像検索結果">
            <a:extLst>
              <a:ext uri="{FF2B5EF4-FFF2-40B4-BE49-F238E27FC236}">
                <a16:creationId xmlns:a16="http://schemas.microsoft.com/office/drawing/2014/main" id="{52804A6B-C8BC-4406-BE26-C645E372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0" b="92333" l="10000" r="90000">
                        <a14:foregroundMark x1="71222" y1="22000" x2="71222" y2="22000"/>
                        <a14:foregroundMark x1="71222" y1="22000" x2="71222" y2="22000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68000" y1="21000" x2="67333" y2="21333"/>
                        <a14:foregroundMark x1="65778" y1="21333" x2="69444" y2="20667"/>
                        <a14:foregroundMark x1="70556" y1="20667" x2="72778" y2="21333"/>
                        <a14:foregroundMark x1="68667" y1="12667" x2="68667" y2="12667"/>
                        <a14:foregroundMark x1="68667" y1="12667" x2="68667" y2="12667"/>
                        <a14:foregroundMark x1="69889" y1="12667" x2="71000" y2="12667"/>
                        <a14:foregroundMark x1="74333" y1="8500" x2="74333" y2="8500"/>
                        <a14:foregroundMark x1="73889" y1="45667" x2="73889" y2="45667"/>
                        <a14:foregroundMark x1="73889" y1="45667" x2="73889" y2="45667"/>
                        <a14:foregroundMark x1="73889" y1="45667" x2="73889" y2="45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889" y1="52667" x2="75889" y2="52667"/>
                        <a14:foregroundMark x1="75889" y1="52333" x2="75889" y2="52333"/>
                        <a14:foregroundMark x1="75889" y1="52333" x2="74333" y2="52333"/>
                        <a14:foregroundMark x1="70111" y1="53000" x2="70111" y2="53000"/>
                        <a14:foregroundMark x1="70111" y1="53000" x2="69444" y2="53000"/>
                        <a14:foregroundMark x1="65556" y1="52333" x2="65556" y2="52333"/>
                        <a14:foregroundMark x1="67778" y1="40167" x2="67778" y2="40167"/>
                        <a14:foregroundMark x1="68222" y1="40167" x2="68222" y2="40167"/>
                        <a14:foregroundMark x1="68222" y1="40167" x2="66667" y2="40167"/>
                        <a14:foregroundMark x1="60222" y1="37833" x2="60222" y2="37833"/>
                        <a14:foregroundMark x1="60222" y1="37833" x2="60222" y2="37833"/>
                        <a14:foregroundMark x1="61333" y1="44167" x2="61333" y2="44167"/>
                        <a14:foregroundMark x1="61333" y1="44500" x2="61333" y2="44500"/>
                        <a14:foregroundMark x1="61333" y1="44500" x2="61333" y2="44500"/>
                        <a14:foregroundMark x1="61333" y1="44500" x2="61333" y2="44500"/>
                        <a14:foregroundMark x1="61333" y1="44500" x2="59111" y2="44500"/>
                        <a14:foregroundMark x1="52333" y1="43833" x2="50778" y2="43833"/>
                        <a14:foregroundMark x1="46667" y1="43833" x2="46667" y2="43833"/>
                        <a14:foregroundMark x1="45333" y1="43500" x2="45556" y2="42500"/>
                        <a14:foregroundMark x1="45556" y1="40167" x2="44889" y2="40167"/>
                        <a14:foregroundMark x1="44667" y1="39167" x2="50778" y2="38833"/>
                        <a14:foregroundMark x1="52333" y1="38167" x2="54333" y2="38167"/>
                        <a14:foregroundMark x1="56556" y1="38167" x2="58000" y2="37500"/>
                        <a14:foregroundMark x1="61556" y1="37167" x2="61556" y2="37167"/>
                        <a14:foregroundMark x1="62667" y1="38167" x2="64000" y2="40500"/>
                        <a14:foregroundMark x1="62444" y1="41833" x2="56778" y2="44833"/>
                        <a14:foregroundMark x1="51222" y1="44167" x2="47889" y2="44167"/>
                        <a14:foregroundMark x1="46444" y1="44167" x2="46222" y2="45667"/>
                        <a14:foregroundMark x1="44222" y1="50333" x2="61778" y2="51000"/>
                        <a14:foregroundMark x1="55222" y1="43167" x2="59556" y2="43167"/>
                        <a14:foregroundMark x1="43333" y1="53667" x2="61333" y2="53667"/>
                        <a14:foregroundMark x1="65333" y1="49000" x2="70556" y2="37833"/>
                        <a14:foregroundMark x1="73889" y1="50000" x2="75889" y2="33833"/>
                        <a14:foregroundMark x1="77000" y1="14000" x2="76778" y2="25333"/>
                        <a14:foregroundMark x1="44000" y1="67500" x2="47889" y2="66167"/>
                        <a14:foregroundMark x1="79000" y1="65500" x2="81111" y2="73167"/>
                        <a14:foregroundMark x1="85556" y1="92000" x2="73889" y2="91667"/>
                        <a14:foregroundMark x1="38667" y1="79667" x2="47222" y2="80000"/>
                        <a14:foregroundMark x1="38000" y1="92333" x2="38000" y2="92333"/>
                        <a14:foregroundMark x1="14000" y1="76833" x2="14000" y2="76833"/>
                        <a14:foregroundMark x1="24444" y1="66833" x2="24444" y2="66833"/>
                        <a14:foregroundMark x1="25000" y1="66500" x2="25000" y2="66500"/>
                        <a14:foregroundMark x1="25667" y1="66167" x2="27000" y2="66167"/>
                        <a14:foregroundMark x1="22000" y1="65833" x2="16667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137767"/>
            <a:ext cx="4377689" cy="29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POS」の画像検索結果">
            <a:extLst>
              <a:ext uri="{FF2B5EF4-FFF2-40B4-BE49-F238E27FC236}">
                <a16:creationId xmlns:a16="http://schemas.microsoft.com/office/drawing/2014/main" id="{4FA884C8-9EA8-4DC2-8267-1AFE7E1A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17" y="3004014"/>
            <a:ext cx="3626621" cy="30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1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13A861-399B-4D08-899F-412DF4E55E60}"/>
              </a:ext>
            </a:extLst>
          </p:cNvPr>
          <p:cNvSpPr txBox="1"/>
          <p:nvPr/>
        </p:nvSpPr>
        <p:spPr>
          <a:xfrm>
            <a:off x="1319348" y="3048925"/>
            <a:ext cx="10071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Odoo's online Point of Sale application </a:t>
            </a:r>
            <a:r>
              <a:rPr lang="en-US" sz="2800" dirty="0"/>
              <a:t>is based on a simple, user friendly interface. The Point of Sale application can be used online or offline on iPads, Android tablets or laptops.</a:t>
            </a:r>
            <a:endParaRPr lang="vi-V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</a:t>
            </a:r>
            <a:r>
              <a:rPr lang="en-US" sz="2800" b="1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payment for products or services at your store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F4588-78CB-4CCA-9247-023C37ACA2F7}"/>
              </a:ext>
            </a:extLst>
          </p:cNvPr>
          <p:cNvSpPr/>
          <p:nvPr/>
        </p:nvSpPr>
        <p:spPr>
          <a:xfrm>
            <a:off x="1319348" y="4613707"/>
            <a:ext cx="10398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Odoo Point of Sale is fully integrated with the </a:t>
            </a:r>
            <a:r>
              <a:rPr lang="en-US" sz="2800" b="1" dirty="0">
                <a:solidFill>
                  <a:srgbClr val="0070C0"/>
                </a:solidFill>
              </a:rPr>
              <a:t>Inventory and Accounting applications.</a:t>
            </a:r>
            <a:r>
              <a:rPr lang="en-US" sz="2800" dirty="0"/>
              <a:t> Any transaction in your point of sale will be </a:t>
            </a:r>
            <a:r>
              <a:rPr lang="en-US" sz="2800" b="1" dirty="0">
                <a:solidFill>
                  <a:srgbClr val="0070C0"/>
                </a:solidFill>
              </a:rPr>
              <a:t>automatically registered in your stock and accounting entries </a:t>
            </a:r>
            <a:r>
              <a:rPr lang="en-US" sz="2800" dirty="0"/>
              <a:t>but also in your CRM as the customer can be identified from the app.</a:t>
            </a:r>
          </a:p>
        </p:txBody>
      </p:sp>
    </p:spTree>
    <p:extLst>
      <p:ext uri="{BB962C8B-B14F-4D97-AF65-F5344CB8AC3E}">
        <p14:creationId xmlns:p14="http://schemas.microsoft.com/office/powerpoint/2010/main" val="108986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A51AB0-8F9D-440C-8824-BF94513CD9AC}"/>
              </a:ext>
            </a:extLst>
          </p:cNvPr>
          <p:cNvSpPr/>
          <p:nvPr/>
        </p:nvSpPr>
        <p:spPr>
          <a:xfrm>
            <a:off x="1201784" y="1151432"/>
            <a:ext cx="10541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You will be able to run real time statistics and consolidations across all your shops without the hassle of integrating several external applications.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8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80-1333-479D-87F7-C5C62069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79684"/>
            <a:ext cx="11236893" cy="5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53BE78-F3FB-4ABF-BDA8-2BDCDBFE9564}"/>
              </a:ext>
            </a:extLst>
          </p:cNvPr>
          <p:cNvGrpSpPr/>
          <p:nvPr/>
        </p:nvGrpSpPr>
        <p:grpSpPr>
          <a:xfrm>
            <a:off x="959394" y="230085"/>
            <a:ext cx="7765143" cy="911430"/>
            <a:chOff x="0" y="1341911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1F0D69-2E95-479A-A7F6-29BA6A361C51}"/>
                </a:ext>
              </a:extLst>
            </p:cNvPr>
            <p:cNvSpPr/>
            <p:nvPr/>
          </p:nvSpPr>
          <p:spPr>
            <a:xfrm>
              <a:off x="0" y="1341911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5E337303-5169-45E9-9933-44BECDA8688E}"/>
                </a:ext>
              </a:extLst>
            </p:cNvPr>
            <p:cNvSpPr txBox="1"/>
            <p:nvPr/>
          </p:nvSpPr>
          <p:spPr>
            <a:xfrm>
              <a:off x="44492" y="1386403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 of Odoo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BC60F5-85C1-4D7C-858E-82346B7F2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276463"/>
              </p:ext>
            </p:extLst>
          </p:nvPr>
        </p:nvGraphicFramePr>
        <p:xfrm>
          <a:off x="3429726" y="10970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14366C-EDCF-4805-87F9-7DDF683A31AD}"/>
              </a:ext>
            </a:extLst>
          </p:cNvPr>
          <p:cNvSpPr txBox="1"/>
          <p:nvPr/>
        </p:nvSpPr>
        <p:spPr>
          <a:xfrm>
            <a:off x="-1149531" y="2895042"/>
            <a:ext cx="668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endParaRPr lang="vi-VN" sz="9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35456" y="1119427"/>
            <a:ext cx="456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1. Create a customer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B5AAD-BF7A-44F2-ABA1-1CA1ECEE9DB4}"/>
              </a:ext>
            </a:extLst>
          </p:cNvPr>
          <p:cNvSpPr/>
          <p:nvPr/>
        </p:nvSpPr>
        <p:spPr>
          <a:xfrm>
            <a:off x="1924593" y="1827313"/>
            <a:ext cx="9714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Registering your customers will give you the ability to grant them various privileges such as discounts, loyalty program ...</a:t>
            </a:r>
            <a:endParaRPr lang="vi-V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BA94F-FBB8-46A6-8AD6-8CB55E1C6304}"/>
              </a:ext>
            </a:extLst>
          </p:cNvPr>
          <p:cNvSpPr/>
          <p:nvPr/>
        </p:nvSpPr>
        <p:spPr>
          <a:xfrm>
            <a:off x="1924593" y="2982667"/>
            <a:ext cx="9374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It will also be required if they want an invoice and registering them will make any future interaction with them faster.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6782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4BAA1-C6F8-40D8-9555-818F8267CF7F}"/>
              </a:ext>
            </a:extLst>
          </p:cNvPr>
          <p:cNvGrpSpPr/>
          <p:nvPr/>
        </p:nvGrpSpPr>
        <p:grpSpPr>
          <a:xfrm>
            <a:off x="946331" y="151708"/>
            <a:ext cx="7765143" cy="911430"/>
            <a:chOff x="0" y="240542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EEB3F5-CF75-42ED-9C45-79AB7C3777B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AE1549-2AE4-40DE-AF1C-EF8CD8CD4C27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13A663-A660-4142-A601-35F4AB3CB6CB}"/>
              </a:ext>
            </a:extLst>
          </p:cNvPr>
          <p:cNvSpPr/>
          <p:nvPr/>
        </p:nvSpPr>
        <p:spPr>
          <a:xfrm>
            <a:off x="1535456" y="1119427"/>
            <a:ext cx="456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solidFill>
                  <a:srgbClr val="21313A"/>
                </a:solidFill>
                <a:latin typeface="Work Sans"/>
              </a:rPr>
              <a:t>1. Create a customer</a:t>
            </a:r>
            <a:endParaRPr lang="vi-VN" sz="4000" b="1" i="0" dirty="0">
              <a:solidFill>
                <a:srgbClr val="21313A"/>
              </a:solidFill>
              <a:effectLst/>
              <a:latin typeface="Work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154C1-DE17-4F49-AE35-94407BB1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9" y="2068967"/>
            <a:ext cx="7486971" cy="40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545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400</Words>
  <Application>Microsoft Office PowerPoint</Application>
  <PresentationFormat>Widescreen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Work Sans</vt:lpstr>
      <vt:lpstr>Arial</vt:lpstr>
      <vt:lpstr>Franklin Gothic Book</vt:lpstr>
      <vt:lpstr>Tahoma</vt:lpstr>
      <vt:lpstr>Crop</vt:lpstr>
      <vt:lpstr>PowerPoint Presentation</vt:lpstr>
      <vt:lpstr>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Lam</dc:creator>
  <cp:lastModifiedBy>Pham Lam</cp:lastModifiedBy>
  <cp:revision>9</cp:revision>
  <dcterms:created xsi:type="dcterms:W3CDTF">2019-10-16T01:46:54Z</dcterms:created>
  <dcterms:modified xsi:type="dcterms:W3CDTF">2019-10-16T04:29:12Z</dcterms:modified>
</cp:coreProperties>
</file>