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3" d="100"/>
          <a:sy n="143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19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333333"/>
                </a:solidFill>
              </a:rPr>
              <a:t>Nguyen Kim Dist 1 | TDS:  Võ Minh Nhật  | 12-06-2025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7315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666666"/>
                </a:solidFill>
              </a:rPr>
              <a:t>Category: Front Load / Dryer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1097280"/>
            <a:ext cx="4114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FF6B6B"/>
                </a:solidFill>
              </a:rPr>
              <a:t>BEFORE (Step 1)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0" y="1097280"/>
            <a:ext cx="4114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4ECDC4"/>
                </a:solidFill>
              </a:rPr>
              <a:t>AFTER (Step 2)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1332058"/>
            <a:ext cx="4114800" cy="7315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000" i="1" dirty="0">
                <a:solidFill>
                  <a:srgbClr val="666666"/>
                </a:solidFill>
              </a:rPr>
              <a:t>Note: lỗi posm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4572000" y="1332058"/>
            <a:ext cx="4114800" cy="7315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000" i="1" dirty="0">
                <a:solidFill>
                  <a:srgbClr val="666666"/>
                </a:solidFill>
              </a:rPr>
              <a:t>Note: fixed</a:t>
            </a:r>
            <a:endParaRPr lang="en-US" sz="10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" y="1645920"/>
            <a:ext cx="1828800" cy="1371600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457200" y="3063240"/>
            <a:ext cx="18288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666666"/>
                </a:solidFill>
              </a:rPr>
              <a:t>1</a:t>
            </a:r>
            <a:endParaRPr lang="en-US" sz="8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68880" y="1645920"/>
            <a:ext cx="1828800" cy="137160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2468880" y="3063240"/>
            <a:ext cx="18288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666666"/>
                </a:solidFill>
              </a:rPr>
              <a:t>2</a:t>
            </a:r>
            <a:endParaRPr lang="en-US" sz="8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3200400"/>
            <a:ext cx="1828800" cy="1371600"/>
          </a:xfrm>
          <a:prstGeom prst="rect">
            <a:avLst/>
          </a:prstGeom>
        </p:spPr>
      </p:pic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8880" y="3200400"/>
            <a:ext cx="1828800" cy="1371600"/>
          </a:xfrm>
          <a:prstGeom prst="rect">
            <a:avLst/>
          </a:prstGeom>
        </p:spPr>
      </p:pic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572000" y="1645920"/>
            <a:ext cx="1828800" cy="137160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4572000" y="3063240"/>
            <a:ext cx="18288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666666"/>
                </a:solidFill>
              </a:rPr>
              <a:t>1</a:t>
            </a:r>
            <a:endParaRPr lang="en-US" sz="800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583680" y="1645920"/>
            <a:ext cx="1828800" cy="137160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6583680" y="3063240"/>
            <a:ext cx="18288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666666"/>
                </a:solidFill>
              </a:rPr>
              <a:t>2</a:t>
            </a:r>
            <a:endParaRPr lang="en-US" sz="800" dirty="0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0" y="3200400"/>
            <a:ext cx="1828800" cy="1371600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83680" y="3200400"/>
            <a:ext cx="1828800" cy="1371600"/>
          </a:xfrm>
          <a:prstGeom prst="rect">
            <a:avLst/>
          </a:prstGeom>
        </p:spPr>
      </p:pic>
      <p:sp>
        <p:nvSpPr>
          <p:cNvPr id="20" name="Shape 10"/>
          <p:cNvSpPr/>
          <p:nvPr/>
        </p:nvSpPr>
        <p:spPr>
          <a:xfrm>
            <a:off x="4343400" y="1371600"/>
            <a:ext cx="0" cy="3627565"/>
          </a:xfrm>
          <a:prstGeom prst="line">
            <a:avLst/>
          </a:prstGeom>
          <a:noFill/>
          <a:ln w="1270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Inspection Results</dc:title>
  <dc:subject>PptxGenJS Presentation</dc:subject>
  <dc:creator>Store Inspection App</dc:creator>
  <cp:lastModifiedBy>Phuoc Tran Hoang</cp:lastModifiedBy>
  <cp:revision>2</cp:revision>
  <dcterms:created xsi:type="dcterms:W3CDTF">2025-06-12T10:01:17Z</dcterms:created>
  <dcterms:modified xsi:type="dcterms:W3CDTF">2025-06-12T10:15:35Z</dcterms:modified>
</cp:coreProperties>
</file>