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7" r:id="rId2"/>
    <p:sldId id="260" r:id="rId3"/>
    <p:sldId id="263" r:id="rId4"/>
    <p:sldId id="302" r:id="rId5"/>
    <p:sldId id="306" r:id="rId6"/>
    <p:sldId id="308" r:id="rId7"/>
    <p:sldId id="309" r:id="rId8"/>
    <p:sldId id="310" r:id="rId9"/>
    <p:sldId id="312" r:id="rId10"/>
    <p:sldId id="313" r:id="rId11"/>
    <p:sldId id="314" r:id="rId12"/>
    <p:sldId id="291" r:id="rId13"/>
    <p:sldId id="324" r:id="rId14"/>
    <p:sldId id="292" r:id="rId15"/>
    <p:sldId id="298" r:id="rId16"/>
    <p:sldId id="303" r:id="rId17"/>
    <p:sldId id="315" r:id="rId18"/>
    <p:sldId id="293" r:id="rId19"/>
    <p:sldId id="316" r:id="rId20"/>
    <p:sldId id="326" r:id="rId21"/>
    <p:sldId id="318" r:id="rId22"/>
    <p:sldId id="319" r:id="rId23"/>
    <p:sldId id="320" r:id="rId24"/>
    <p:sldId id="322" r:id="rId25"/>
    <p:sldId id="321" r:id="rId26"/>
    <p:sldId id="294" r:id="rId27"/>
    <p:sldId id="323" r:id="rId28"/>
    <p:sldId id="32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85B9"/>
    <a:srgbClr val="415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81E7A-663B-6BE5-8599-AF86D74238D5}" v="8" dt="2024-05-01T09:42:41.588"/>
    <p1510:client id="{9E43FF62-A085-2B89-D0B3-A13B58EBE492}" v="1323" dt="2024-04-30T17:02:48.141"/>
    <p1510:client id="{F853F660-C688-A53F-9734-7E49ECEE6E90}" v="84" dt="2024-05-01T14:07:38.554"/>
    <p1510:client id="{FF5F6AEB-B213-4705-F4DE-88573D9811A0}" v="102" dt="2024-04-30T16:29:39.499"/>
  </p1510:revLst>
</p1510:revInfo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 CƯỜNG THỊNH" userId="S::20120196@student.hcmus.edu.vn::0e510735-0492-4197-96c6-1a45bd87fdeb" providerId="AD" clId="Web-{71699EE2-63C6-1E1E-CAF8-99F353139DD4}"/>
    <pc:docChg chg="addSld modSld">
      <pc:chgData name="MAI CƯỜNG THỊNH" userId="S::20120196@student.hcmus.edu.vn::0e510735-0492-4197-96c6-1a45bd87fdeb" providerId="AD" clId="Web-{71699EE2-63C6-1E1E-CAF8-99F353139DD4}" dt="2024-03-06T10:13:45.682" v="167" actId="20577"/>
      <pc:docMkLst>
        <pc:docMk/>
      </pc:docMkLst>
      <pc:sldChg chg="modSp add replId">
        <pc:chgData name="MAI CƯỜNG THỊNH" userId="S::20120196@student.hcmus.edu.vn::0e510735-0492-4197-96c6-1a45bd87fdeb" providerId="AD" clId="Web-{71699EE2-63C6-1E1E-CAF8-99F353139DD4}" dt="2024-03-06T10:13:45.682" v="167" actId="20577"/>
        <pc:sldMkLst>
          <pc:docMk/>
          <pc:sldMk cId="2123302279" sldId="324"/>
        </pc:sldMkLst>
        <pc:spChg chg="mod">
          <ac:chgData name="MAI CƯỜNG THỊNH" userId="S::20120196@student.hcmus.edu.vn::0e510735-0492-4197-96c6-1a45bd87fdeb" providerId="AD" clId="Web-{71699EE2-63C6-1E1E-CAF8-99F353139DD4}" dt="2024-03-06T10:10:41.615" v="49" actId="20577"/>
          <ac:spMkLst>
            <pc:docMk/>
            <pc:sldMk cId="2123302279" sldId="324"/>
            <ac:spMk id="7" creationId="{50BF7672-1565-178E-64F9-430E7E3DE1DB}"/>
          </ac:spMkLst>
        </pc:spChg>
        <pc:spChg chg="mod">
          <ac:chgData name="MAI CƯỜNG THỊNH" userId="S::20120196@student.hcmus.edu.vn::0e510735-0492-4197-96c6-1a45bd87fdeb" providerId="AD" clId="Web-{71699EE2-63C6-1E1E-CAF8-99F353139DD4}" dt="2024-03-06T10:10:11.551" v="43" actId="20577"/>
          <ac:spMkLst>
            <pc:docMk/>
            <pc:sldMk cId="2123302279" sldId="324"/>
            <ac:spMk id="8" creationId="{8F1F50E4-32F4-F8DE-A936-BF16F56F00C0}"/>
          </ac:spMkLst>
        </pc:spChg>
        <pc:spChg chg="mod">
          <ac:chgData name="MAI CƯỜNG THỊNH" userId="S::20120196@student.hcmus.edu.vn::0e510735-0492-4197-96c6-1a45bd87fdeb" providerId="AD" clId="Web-{71699EE2-63C6-1E1E-CAF8-99F353139DD4}" dt="2024-03-06T10:12:13.976" v="64" actId="20577"/>
          <ac:spMkLst>
            <pc:docMk/>
            <pc:sldMk cId="2123302279" sldId="324"/>
            <ac:spMk id="10" creationId="{48ACAFCE-1956-EE4D-AAB6-2F68D5FE8E0E}"/>
          </ac:spMkLst>
        </pc:spChg>
        <pc:spChg chg="mod">
          <ac:chgData name="MAI CƯỜNG THỊNH" userId="S::20120196@student.hcmus.edu.vn::0e510735-0492-4197-96c6-1a45bd87fdeb" providerId="AD" clId="Web-{71699EE2-63C6-1E1E-CAF8-99F353139DD4}" dt="2024-03-06T10:11:54.554" v="59" actId="20577"/>
          <ac:spMkLst>
            <pc:docMk/>
            <pc:sldMk cId="2123302279" sldId="324"/>
            <ac:spMk id="11" creationId="{18CC73D8-6BA9-E27B-2344-5F0629949766}"/>
          </ac:spMkLst>
        </pc:spChg>
        <pc:spChg chg="mod">
          <ac:chgData name="MAI CƯỜNG THỊNH" userId="S::20120196@student.hcmus.edu.vn::0e510735-0492-4197-96c6-1a45bd87fdeb" providerId="AD" clId="Web-{71699EE2-63C6-1E1E-CAF8-99F353139DD4}" dt="2024-03-06T10:11:24.788" v="56" actId="20577"/>
          <ac:spMkLst>
            <pc:docMk/>
            <pc:sldMk cId="2123302279" sldId="324"/>
            <ac:spMk id="13" creationId="{4D04FE68-8365-3C0E-B282-022058A4C491}"/>
          </ac:spMkLst>
        </pc:spChg>
        <pc:spChg chg="mod">
          <ac:chgData name="MAI CƯỜNG THỊNH" userId="S::20120196@student.hcmus.edu.vn::0e510735-0492-4197-96c6-1a45bd87fdeb" providerId="AD" clId="Web-{71699EE2-63C6-1E1E-CAF8-99F353139DD4}" dt="2024-03-06T10:11:15.725" v="53" actId="20577"/>
          <ac:spMkLst>
            <pc:docMk/>
            <pc:sldMk cId="2123302279" sldId="324"/>
            <ac:spMk id="14" creationId="{9AF262C8-1B07-2E37-DA12-F4A64E9D2D42}"/>
          </ac:spMkLst>
        </pc:spChg>
        <pc:spChg chg="mod">
          <ac:chgData name="MAI CƯỜNG THỊNH" userId="S::20120196@student.hcmus.edu.vn::0e510735-0492-4197-96c6-1a45bd87fdeb" providerId="AD" clId="Web-{71699EE2-63C6-1E1E-CAF8-99F353139DD4}" dt="2024-03-06T10:13:45.682" v="167" actId="20577"/>
          <ac:spMkLst>
            <pc:docMk/>
            <pc:sldMk cId="2123302279" sldId="324"/>
            <ac:spMk id="19" creationId="{9464440E-202E-D803-D1B6-98FEF95C9DF1}"/>
          </ac:spMkLst>
        </pc:spChg>
        <pc:spChg chg="mod">
          <ac:chgData name="MAI CƯỜNG THỊNH" userId="S::20120196@student.hcmus.edu.vn::0e510735-0492-4197-96c6-1a45bd87fdeb" providerId="AD" clId="Web-{71699EE2-63C6-1E1E-CAF8-99F353139DD4}" dt="2024-03-06T10:12:28.508" v="72" actId="20577"/>
          <ac:spMkLst>
            <pc:docMk/>
            <pc:sldMk cId="2123302279" sldId="324"/>
            <ac:spMk id="20" creationId="{978D435A-17D8-AB65-624C-109ECF5600AC}"/>
          </ac:spMkLst>
        </pc:spChg>
        <pc:spChg chg="mod">
          <ac:chgData name="MAI CƯỜNG THỊNH" userId="S::20120196@student.hcmus.edu.vn::0e510735-0492-4197-96c6-1a45bd87fdeb" providerId="AD" clId="Web-{71699EE2-63C6-1E1E-CAF8-99F353139DD4}" dt="2024-03-06T10:09:19.925" v="6" actId="20577"/>
          <ac:spMkLst>
            <pc:docMk/>
            <pc:sldMk cId="2123302279" sldId="324"/>
            <ac:spMk id="808" creationId="{00000000-0000-0000-0000-000000000000}"/>
          </ac:spMkLst>
        </pc:spChg>
        <pc:spChg chg="mod">
          <ac:chgData name="MAI CƯỜNG THỊNH" userId="S::20120196@student.hcmus.edu.vn::0e510735-0492-4197-96c6-1a45bd87fdeb" providerId="AD" clId="Web-{71699EE2-63C6-1E1E-CAF8-99F353139DD4}" dt="2024-03-06T10:09:47.676" v="38" actId="20577"/>
          <ac:spMkLst>
            <pc:docMk/>
            <pc:sldMk cId="2123302279" sldId="324"/>
            <ac:spMk id="826" creationId="{00000000-0000-0000-0000-000000000000}"/>
          </ac:spMkLst>
        </pc:spChg>
        <pc:spChg chg="mod">
          <ac:chgData name="MAI CƯỜNG THỊNH" userId="S::20120196@student.hcmus.edu.vn::0e510735-0492-4197-96c6-1a45bd87fdeb" providerId="AD" clId="Web-{71699EE2-63C6-1E1E-CAF8-99F353139DD4}" dt="2024-03-06T10:09:41.066" v="35" actId="20577"/>
          <ac:spMkLst>
            <pc:docMk/>
            <pc:sldMk cId="2123302279" sldId="324"/>
            <ac:spMk id="827" creationId="{00000000-0000-0000-0000-000000000000}"/>
          </ac:spMkLst>
        </pc:spChg>
        <pc:grpChg chg="mod">
          <ac:chgData name="MAI CƯỜNG THỊNH" userId="S::20120196@student.hcmus.edu.vn::0e510735-0492-4197-96c6-1a45bd87fdeb" providerId="AD" clId="Web-{71699EE2-63C6-1E1E-CAF8-99F353139DD4}" dt="2024-03-06T10:10:00.504" v="40" actId="1076"/>
          <ac:grpSpMkLst>
            <pc:docMk/>
            <pc:sldMk cId="2123302279" sldId="324"/>
            <ac:grpSpMk id="6" creationId="{600B166A-D443-E97F-314B-097A63A3329C}"/>
          </ac:grpSpMkLst>
        </pc:grpChg>
        <pc:grpChg chg="mod">
          <ac:chgData name="MAI CƯỜNG THỊNH" userId="S::20120196@student.hcmus.edu.vn::0e510735-0492-4197-96c6-1a45bd87fdeb" providerId="AD" clId="Web-{71699EE2-63C6-1E1E-CAF8-99F353139DD4}" dt="2024-03-06T10:11:29.460" v="57" actId="14100"/>
          <ac:grpSpMkLst>
            <pc:docMk/>
            <pc:sldMk cId="2123302279" sldId="324"/>
            <ac:grpSpMk id="12" creationId="{50562080-C3F1-AEA7-236F-87DF7433C241}"/>
          </ac:grpSpMkLst>
        </pc:grpChg>
        <pc:grpChg chg="mod">
          <ac:chgData name="MAI CƯỜNG THỊNH" userId="S::20120196@student.hcmus.edu.vn::0e510735-0492-4197-96c6-1a45bd87fdeb" providerId="AD" clId="Web-{71699EE2-63C6-1E1E-CAF8-99F353139DD4}" dt="2024-03-06T10:13:16.525" v="140" actId="14100"/>
          <ac:grpSpMkLst>
            <pc:docMk/>
            <pc:sldMk cId="2123302279" sldId="324"/>
            <ac:grpSpMk id="18" creationId="{DEBA68A4-367C-5EFD-EFE0-11855A595FB8}"/>
          </ac:grpSpMkLst>
        </pc:grpChg>
      </pc:sldChg>
    </pc:docChg>
  </pc:docChgLst>
  <pc:docChgLst>
    <pc:chgData name="MAI CƯỜNG THỊNH" userId="S::20120196@student.hcmus.edu.vn::0e510735-0492-4197-96c6-1a45bd87fdeb" providerId="AD" clId="Web-{F853F660-C688-A53F-9734-7E49ECEE6E90}"/>
    <pc:docChg chg="delSld modSld">
      <pc:chgData name="MAI CƯỜNG THỊNH" userId="S::20120196@student.hcmus.edu.vn::0e510735-0492-4197-96c6-1a45bd87fdeb" providerId="AD" clId="Web-{F853F660-C688-A53F-9734-7E49ECEE6E90}" dt="2024-05-01T14:07:38.554" v="81" actId="1076"/>
      <pc:docMkLst>
        <pc:docMk/>
      </pc:docMkLst>
      <pc:sldChg chg="modSp">
        <pc:chgData name="MAI CƯỜNG THỊNH" userId="S::20120196@student.hcmus.edu.vn::0e510735-0492-4197-96c6-1a45bd87fdeb" providerId="AD" clId="Web-{F853F660-C688-A53F-9734-7E49ECEE6E90}" dt="2024-05-01T14:02:51.421" v="4"/>
        <pc:sldMkLst>
          <pc:docMk/>
          <pc:sldMk cId="0" sldId="263"/>
        </pc:sldMkLst>
        <pc:spChg chg="mod">
          <ac:chgData name="MAI CƯỜNG THỊNH" userId="S::20120196@student.hcmus.edu.vn::0e510735-0492-4197-96c6-1a45bd87fdeb" providerId="AD" clId="Web-{F853F660-C688-A53F-9734-7E49ECEE6E90}" dt="2024-05-01T14:02:51.421" v="4"/>
          <ac:spMkLst>
            <pc:docMk/>
            <pc:sldMk cId="0" sldId="263"/>
            <ac:spMk id="379" creationId="{00000000-0000-0000-0000-000000000000}"/>
          </ac:spMkLst>
        </pc:spChg>
      </pc:sldChg>
      <pc:sldChg chg="addSp delSp modSp">
        <pc:chgData name="MAI CƯỜNG THỊNH" userId="S::20120196@student.hcmus.edu.vn::0e510735-0492-4197-96c6-1a45bd87fdeb" providerId="AD" clId="Web-{F853F660-C688-A53F-9734-7E49ECEE6E90}" dt="2024-05-01T14:03:24.547" v="9"/>
        <pc:sldMkLst>
          <pc:docMk/>
          <pc:sldMk cId="3281536194" sldId="291"/>
        </pc:sldMkLst>
        <pc:spChg chg="add del mod">
          <ac:chgData name="MAI CƯỜNG THỊNH" userId="S::20120196@student.hcmus.edu.vn::0e510735-0492-4197-96c6-1a45bd87fdeb" providerId="AD" clId="Web-{F853F660-C688-A53F-9734-7E49ECEE6E90}" dt="2024-05-01T14:03:19.031" v="7"/>
          <ac:spMkLst>
            <pc:docMk/>
            <pc:sldMk cId="3281536194" sldId="291"/>
            <ac:spMk id="3" creationId="{EF32623E-C272-942F-4142-8DD5418437CE}"/>
          </ac:spMkLst>
        </pc:spChg>
        <pc:spChg chg="add del mod">
          <ac:chgData name="MAI CƯỜNG THỊNH" userId="S::20120196@student.hcmus.edu.vn::0e510735-0492-4197-96c6-1a45bd87fdeb" providerId="AD" clId="Web-{F853F660-C688-A53F-9734-7E49ECEE6E90}" dt="2024-05-01T14:03:24.547" v="9"/>
          <ac:spMkLst>
            <pc:docMk/>
            <pc:sldMk cId="3281536194" sldId="291"/>
            <ac:spMk id="5" creationId="{94D46A36-7427-E9DB-50E2-1DE012874D46}"/>
          </ac:spMkLst>
        </pc:spChg>
        <pc:spChg chg="mod">
          <ac:chgData name="MAI CƯỜNG THỊNH" userId="S::20120196@student.hcmus.edu.vn::0e510735-0492-4197-96c6-1a45bd87fdeb" providerId="AD" clId="Web-{F853F660-C688-A53F-9734-7E49ECEE6E90}" dt="2024-05-01T14:03:22.640" v="8"/>
          <ac:spMkLst>
            <pc:docMk/>
            <pc:sldMk cId="3281536194" sldId="291"/>
            <ac:spMk id="379" creationId="{8B0721A3-1222-3D04-473E-E830F8146606}"/>
          </ac:spMkLst>
        </pc:spChg>
        <pc:spChg chg="del">
          <ac:chgData name="MAI CƯỜNG THỊNH" userId="S::20120196@student.hcmus.edu.vn::0e510735-0492-4197-96c6-1a45bd87fdeb" providerId="AD" clId="Web-{F853F660-C688-A53F-9734-7E49ECEE6E90}" dt="2024-05-01T14:03:16.828" v="6"/>
          <ac:spMkLst>
            <pc:docMk/>
            <pc:sldMk cId="3281536194" sldId="291"/>
            <ac:spMk id="380" creationId="{5139BC61-5781-8E08-2B85-576F2311CA45}"/>
          </ac:spMkLst>
        </pc:spChg>
        <pc:spChg chg="del">
          <ac:chgData name="MAI CƯỜNG THỊNH" userId="S::20120196@student.hcmus.edu.vn::0e510735-0492-4197-96c6-1a45bd87fdeb" providerId="AD" clId="Web-{F853F660-C688-A53F-9734-7E49ECEE6E90}" dt="2024-05-01T14:03:14.766" v="5"/>
          <ac:spMkLst>
            <pc:docMk/>
            <pc:sldMk cId="3281536194" sldId="291"/>
            <ac:spMk id="381" creationId="{11068BA4-90F5-6362-29CA-6F8C22EB3AF1}"/>
          </ac:spMkLst>
        </pc:spChg>
      </pc:sldChg>
      <pc:sldChg chg="addSp delSp modSp">
        <pc:chgData name="MAI CƯỜNG THỊNH" userId="S::20120196@student.hcmus.edu.vn::0e510735-0492-4197-96c6-1a45bd87fdeb" providerId="AD" clId="Web-{F853F660-C688-A53F-9734-7E49ECEE6E90}" dt="2024-05-01T14:03:41.453" v="12"/>
        <pc:sldMkLst>
          <pc:docMk/>
          <pc:sldMk cId="2983134123" sldId="292"/>
        </pc:sldMkLst>
        <pc:spChg chg="add mod">
          <ac:chgData name="MAI CƯỜNG THỊNH" userId="S::20120196@student.hcmus.edu.vn::0e510735-0492-4197-96c6-1a45bd87fdeb" providerId="AD" clId="Web-{F853F660-C688-A53F-9734-7E49ECEE6E90}" dt="2024-05-01T14:03:36.734" v="10"/>
          <ac:spMkLst>
            <pc:docMk/>
            <pc:sldMk cId="2983134123" sldId="292"/>
            <ac:spMk id="3" creationId="{DD68AF17-963B-B48A-F763-29092C8E71F8}"/>
          </ac:spMkLst>
        </pc:spChg>
        <pc:spChg chg="add mod">
          <ac:chgData name="MAI CƯỜNG THỊNH" userId="S::20120196@student.hcmus.edu.vn::0e510735-0492-4197-96c6-1a45bd87fdeb" providerId="AD" clId="Web-{F853F660-C688-A53F-9734-7E49ECEE6E90}" dt="2024-05-01T14:03:38.359" v="11"/>
          <ac:spMkLst>
            <pc:docMk/>
            <pc:sldMk cId="2983134123" sldId="292"/>
            <ac:spMk id="5" creationId="{C6ADDE56-62A5-22D1-0115-7DDF9819209B}"/>
          </ac:spMkLst>
        </pc:spChg>
        <pc:spChg chg="mod">
          <ac:chgData name="MAI CƯỜNG THỊNH" userId="S::20120196@student.hcmus.edu.vn::0e510735-0492-4197-96c6-1a45bd87fdeb" providerId="AD" clId="Web-{F853F660-C688-A53F-9734-7E49ECEE6E90}" dt="2024-05-01T14:03:41.453" v="12"/>
          <ac:spMkLst>
            <pc:docMk/>
            <pc:sldMk cId="2983134123" sldId="292"/>
            <ac:spMk id="379" creationId="{2DD67856-C52F-E4F0-9DAF-29AAB75336C5}"/>
          </ac:spMkLst>
        </pc:spChg>
        <pc:spChg chg="del">
          <ac:chgData name="MAI CƯỜNG THỊNH" userId="S::20120196@student.hcmus.edu.vn::0e510735-0492-4197-96c6-1a45bd87fdeb" providerId="AD" clId="Web-{F853F660-C688-A53F-9734-7E49ECEE6E90}" dt="2024-05-01T14:03:38.359" v="11"/>
          <ac:spMkLst>
            <pc:docMk/>
            <pc:sldMk cId="2983134123" sldId="292"/>
            <ac:spMk id="380" creationId="{0BB5282F-7669-28E2-E6BD-2CDA85A3236B}"/>
          </ac:spMkLst>
        </pc:spChg>
        <pc:spChg chg="del">
          <ac:chgData name="MAI CƯỜNG THỊNH" userId="S::20120196@student.hcmus.edu.vn::0e510735-0492-4197-96c6-1a45bd87fdeb" providerId="AD" clId="Web-{F853F660-C688-A53F-9734-7E49ECEE6E90}" dt="2024-05-01T14:03:36.734" v="10"/>
          <ac:spMkLst>
            <pc:docMk/>
            <pc:sldMk cId="2983134123" sldId="292"/>
            <ac:spMk id="381" creationId="{66B346DD-218B-D921-4DEE-640EBFFA962C}"/>
          </ac:spMkLst>
        </pc:spChg>
      </pc:sldChg>
      <pc:sldChg chg="addSp delSp modSp">
        <pc:chgData name="MAI CƯỜNG THỊNH" userId="S::20120196@student.hcmus.edu.vn::0e510735-0492-4197-96c6-1a45bd87fdeb" providerId="AD" clId="Web-{F853F660-C688-A53F-9734-7E49ECEE6E90}" dt="2024-05-01T14:03:58.423" v="17"/>
        <pc:sldMkLst>
          <pc:docMk/>
          <pc:sldMk cId="1441122692" sldId="293"/>
        </pc:sldMkLst>
        <pc:spChg chg="add del mod">
          <ac:chgData name="MAI CƯỜNG THỊNH" userId="S::20120196@student.hcmus.edu.vn::0e510735-0492-4197-96c6-1a45bd87fdeb" providerId="AD" clId="Web-{F853F660-C688-A53F-9734-7E49ECEE6E90}" dt="2024-05-01T14:03:58.423" v="17"/>
          <ac:spMkLst>
            <pc:docMk/>
            <pc:sldMk cId="1441122692" sldId="293"/>
            <ac:spMk id="3" creationId="{57A084CE-3DE5-1554-8518-081B7CA003B9}"/>
          </ac:spMkLst>
        </pc:spChg>
        <pc:spChg chg="add del mod">
          <ac:chgData name="MAI CƯỜNG THỊNH" userId="S::20120196@student.hcmus.edu.vn::0e510735-0492-4197-96c6-1a45bd87fdeb" providerId="AD" clId="Web-{F853F660-C688-A53F-9734-7E49ECEE6E90}" dt="2024-05-01T14:03:56.813" v="16"/>
          <ac:spMkLst>
            <pc:docMk/>
            <pc:sldMk cId="1441122692" sldId="293"/>
            <ac:spMk id="5" creationId="{7007F14F-4E65-B798-6FF2-33E923C40B27}"/>
          </ac:spMkLst>
        </pc:spChg>
        <pc:spChg chg="mod">
          <ac:chgData name="MAI CƯỜNG THỊNH" userId="S::20120196@student.hcmus.edu.vn::0e510735-0492-4197-96c6-1a45bd87fdeb" providerId="AD" clId="Web-{F853F660-C688-A53F-9734-7E49ECEE6E90}" dt="2024-05-01T14:03:54.141" v="15"/>
          <ac:spMkLst>
            <pc:docMk/>
            <pc:sldMk cId="1441122692" sldId="293"/>
            <ac:spMk id="379" creationId="{20108384-E3EF-26BE-D437-BCCC5F964F21}"/>
          </ac:spMkLst>
        </pc:spChg>
        <pc:spChg chg="del">
          <ac:chgData name="MAI CƯỜNG THỊNH" userId="S::20120196@student.hcmus.edu.vn::0e510735-0492-4197-96c6-1a45bd87fdeb" providerId="AD" clId="Web-{F853F660-C688-A53F-9734-7E49ECEE6E90}" dt="2024-05-01T14:03:50.719" v="14"/>
          <ac:spMkLst>
            <pc:docMk/>
            <pc:sldMk cId="1441122692" sldId="293"/>
            <ac:spMk id="380" creationId="{E4F14F87-8AE3-3ED1-57DA-D1D1E1F559DF}"/>
          </ac:spMkLst>
        </pc:spChg>
        <pc:spChg chg="del">
          <ac:chgData name="MAI CƯỜNG THỊNH" userId="S::20120196@student.hcmus.edu.vn::0e510735-0492-4197-96c6-1a45bd87fdeb" providerId="AD" clId="Web-{F853F660-C688-A53F-9734-7E49ECEE6E90}" dt="2024-05-01T14:03:49.111" v="13"/>
          <ac:spMkLst>
            <pc:docMk/>
            <pc:sldMk cId="1441122692" sldId="293"/>
            <ac:spMk id="381" creationId="{44927B2E-A4D3-FF96-3B5D-555212936258}"/>
          </ac:spMkLst>
        </pc:spChg>
      </pc:sldChg>
      <pc:sldChg chg="addSp delSp modSp">
        <pc:chgData name="MAI CƯỜNG THỊNH" userId="S::20120196@student.hcmus.edu.vn::0e510735-0492-4197-96c6-1a45bd87fdeb" providerId="AD" clId="Web-{F853F660-C688-A53F-9734-7E49ECEE6E90}" dt="2024-05-01T14:05:58.848" v="73"/>
        <pc:sldMkLst>
          <pc:docMk/>
          <pc:sldMk cId="1241814925" sldId="294"/>
        </pc:sldMkLst>
        <pc:spChg chg="add del mod">
          <ac:chgData name="MAI CƯỜNG THỊNH" userId="S::20120196@student.hcmus.edu.vn::0e510735-0492-4197-96c6-1a45bd87fdeb" providerId="AD" clId="Web-{F853F660-C688-A53F-9734-7E49ECEE6E90}" dt="2024-05-01T14:05:58.848" v="73"/>
          <ac:spMkLst>
            <pc:docMk/>
            <pc:sldMk cId="1241814925" sldId="294"/>
            <ac:spMk id="3" creationId="{2A136E52-88AC-A485-3AE6-B16F66601C08}"/>
          </ac:spMkLst>
        </pc:spChg>
        <pc:spChg chg="add del mod">
          <ac:chgData name="MAI CƯỜNG THỊNH" userId="S::20120196@student.hcmus.edu.vn::0e510735-0492-4197-96c6-1a45bd87fdeb" providerId="AD" clId="Web-{F853F660-C688-A53F-9734-7E49ECEE6E90}" dt="2024-05-01T14:05:57.863" v="72"/>
          <ac:spMkLst>
            <pc:docMk/>
            <pc:sldMk cId="1241814925" sldId="294"/>
            <ac:spMk id="5" creationId="{A09E42A1-FA86-8395-B1B5-47170AE290D9}"/>
          </ac:spMkLst>
        </pc:spChg>
        <pc:spChg chg="mod">
          <ac:chgData name="MAI CƯỜNG THỊNH" userId="S::20120196@student.hcmus.edu.vn::0e510735-0492-4197-96c6-1a45bd87fdeb" providerId="AD" clId="Web-{F853F660-C688-A53F-9734-7E49ECEE6E90}" dt="2024-05-01T14:05:55.519" v="71"/>
          <ac:spMkLst>
            <pc:docMk/>
            <pc:sldMk cId="1241814925" sldId="294"/>
            <ac:spMk id="379" creationId="{FE6A5B39-CF0C-1717-C4D0-A8AB0717D666}"/>
          </ac:spMkLst>
        </pc:spChg>
        <pc:spChg chg="del">
          <ac:chgData name="MAI CƯỜNG THỊNH" userId="S::20120196@student.hcmus.edu.vn::0e510735-0492-4197-96c6-1a45bd87fdeb" providerId="AD" clId="Web-{F853F660-C688-A53F-9734-7E49ECEE6E90}" dt="2024-05-01T14:05:52.551" v="70"/>
          <ac:spMkLst>
            <pc:docMk/>
            <pc:sldMk cId="1241814925" sldId="294"/>
            <ac:spMk id="380" creationId="{0315E08A-E417-A09B-A4C5-5EC5399AC060}"/>
          </ac:spMkLst>
        </pc:spChg>
        <pc:spChg chg="del">
          <ac:chgData name="MAI CƯỜNG THỊNH" userId="S::20120196@student.hcmus.edu.vn::0e510735-0492-4197-96c6-1a45bd87fdeb" providerId="AD" clId="Web-{F853F660-C688-A53F-9734-7E49ECEE6E90}" dt="2024-05-01T14:05:51.144" v="69"/>
          <ac:spMkLst>
            <pc:docMk/>
            <pc:sldMk cId="1241814925" sldId="294"/>
            <ac:spMk id="381" creationId="{66CCC40D-6ED1-0269-FB64-C15ADC894BA0}"/>
          </ac:spMkLst>
        </pc:spChg>
      </pc:sldChg>
      <pc:sldChg chg="addSp delSp modSp del">
        <pc:chgData name="MAI CƯỜNG THỊNH" userId="S::20120196@student.hcmus.edu.vn::0e510735-0492-4197-96c6-1a45bd87fdeb" providerId="AD" clId="Web-{F853F660-C688-A53F-9734-7E49ECEE6E90}" dt="2024-05-01T14:06:36.005" v="79"/>
        <pc:sldMkLst>
          <pc:docMk/>
          <pc:sldMk cId="1621164297" sldId="297"/>
        </pc:sldMkLst>
        <pc:spChg chg="add del mod">
          <ac:chgData name="MAI CƯỜNG THỊNH" userId="S::20120196@student.hcmus.edu.vn::0e510735-0492-4197-96c6-1a45bd87fdeb" providerId="AD" clId="Web-{F853F660-C688-A53F-9734-7E49ECEE6E90}" dt="2024-05-01T14:06:13.739" v="78"/>
          <ac:spMkLst>
            <pc:docMk/>
            <pc:sldMk cId="1621164297" sldId="297"/>
            <ac:spMk id="3" creationId="{2277FE24-9EEE-1327-ACFF-4AAB019643CF}"/>
          </ac:spMkLst>
        </pc:spChg>
        <pc:spChg chg="add del mod">
          <ac:chgData name="MAI CƯỜNG THỊNH" userId="S::20120196@student.hcmus.edu.vn::0e510735-0492-4197-96c6-1a45bd87fdeb" providerId="AD" clId="Web-{F853F660-C688-A53F-9734-7E49ECEE6E90}" dt="2024-05-01T14:06:12.036" v="77"/>
          <ac:spMkLst>
            <pc:docMk/>
            <pc:sldMk cId="1621164297" sldId="297"/>
            <ac:spMk id="5" creationId="{573073E1-8A8C-AAB0-2FF6-618D7D50AECA}"/>
          </ac:spMkLst>
        </pc:spChg>
        <pc:spChg chg="mod">
          <ac:chgData name="MAI CƯỜNG THỊNH" userId="S::20120196@student.hcmus.edu.vn::0e510735-0492-4197-96c6-1a45bd87fdeb" providerId="AD" clId="Web-{F853F660-C688-A53F-9734-7E49ECEE6E90}" dt="2024-05-01T14:06:10.067" v="76"/>
          <ac:spMkLst>
            <pc:docMk/>
            <pc:sldMk cId="1621164297" sldId="297"/>
            <ac:spMk id="379" creationId="{1712CCFB-9327-7B6A-1373-1F74CDE3A862}"/>
          </ac:spMkLst>
        </pc:spChg>
        <pc:spChg chg="del">
          <ac:chgData name="MAI CƯỜNG THỊNH" userId="S::20120196@student.hcmus.edu.vn::0e510735-0492-4197-96c6-1a45bd87fdeb" providerId="AD" clId="Web-{F853F660-C688-A53F-9734-7E49ECEE6E90}" dt="2024-05-01T14:06:07.773" v="75"/>
          <ac:spMkLst>
            <pc:docMk/>
            <pc:sldMk cId="1621164297" sldId="297"/>
            <ac:spMk id="380" creationId="{29C2AED2-ECEA-D381-BD5A-A22DCDF4E4B9}"/>
          </ac:spMkLst>
        </pc:spChg>
        <pc:spChg chg="del">
          <ac:chgData name="MAI CƯỜNG THỊNH" userId="S::20120196@student.hcmus.edu.vn::0e510735-0492-4197-96c6-1a45bd87fdeb" providerId="AD" clId="Web-{F853F660-C688-A53F-9734-7E49ECEE6E90}" dt="2024-05-01T14:06:06.551" v="74"/>
          <ac:spMkLst>
            <pc:docMk/>
            <pc:sldMk cId="1621164297" sldId="297"/>
            <ac:spMk id="381" creationId="{8EF27767-3647-FBC7-A16F-41013F0773CC}"/>
          </ac:spMkLst>
        </pc:spChg>
      </pc:sldChg>
      <pc:sldChg chg="modSp">
        <pc:chgData name="MAI CƯỜNG THỊNH" userId="S::20120196@student.hcmus.edu.vn::0e510735-0492-4197-96c6-1a45bd87fdeb" providerId="AD" clId="Web-{F853F660-C688-A53F-9734-7E49ECEE6E90}" dt="2024-05-01T14:07:38.554" v="81" actId="1076"/>
        <pc:sldMkLst>
          <pc:docMk/>
          <pc:sldMk cId="3740465159" sldId="321"/>
        </pc:sldMkLst>
        <pc:spChg chg="mod">
          <ac:chgData name="MAI CƯỜNG THỊNH" userId="S::20120196@student.hcmus.edu.vn::0e510735-0492-4197-96c6-1a45bd87fdeb" providerId="AD" clId="Web-{F853F660-C688-A53F-9734-7E49ECEE6E90}" dt="2024-05-01T14:07:38.554" v="81" actId="1076"/>
          <ac:spMkLst>
            <pc:docMk/>
            <pc:sldMk cId="3740465159" sldId="321"/>
            <ac:spMk id="2" creationId="{1B75FA3C-3BDD-CDCA-BC0D-3D3B9AC79D90}"/>
          </ac:spMkLst>
        </pc:spChg>
      </pc:sldChg>
      <pc:sldChg chg="modSp">
        <pc:chgData name="MAI CƯỜNG THỊNH" userId="S::20120196@student.hcmus.edu.vn::0e510735-0492-4197-96c6-1a45bd87fdeb" providerId="AD" clId="Web-{F853F660-C688-A53F-9734-7E49ECEE6E90}" dt="2024-05-01T14:05:30.128" v="68" actId="20577"/>
        <pc:sldMkLst>
          <pc:docMk/>
          <pc:sldMk cId="2508358710" sldId="326"/>
        </pc:sldMkLst>
        <pc:spChg chg="mod">
          <ac:chgData name="MAI CƯỜNG THỊNH" userId="S::20120196@student.hcmus.edu.vn::0e510735-0492-4197-96c6-1a45bd87fdeb" providerId="AD" clId="Web-{F853F660-C688-A53F-9734-7E49ECEE6E90}" dt="2024-05-01T14:05:30.128" v="68" actId="20577"/>
          <ac:spMkLst>
            <pc:docMk/>
            <pc:sldMk cId="2508358710" sldId="326"/>
            <ac:spMk id="851" creationId="{BCFB28C6-E64A-7FF4-F2CD-EF83A06A4DBB}"/>
          </ac:spMkLst>
        </pc:spChg>
      </pc:sldChg>
      <pc:sldChg chg="del">
        <pc:chgData name="MAI CƯỜNG THỊNH" userId="S::20120196@student.hcmus.edu.vn::0e510735-0492-4197-96c6-1a45bd87fdeb" providerId="AD" clId="Web-{F853F660-C688-A53F-9734-7E49ECEE6E90}" dt="2024-05-01T14:06:36.583" v="80"/>
        <pc:sldMkLst>
          <pc:docMk/>
          <pc:sldMk cId="2914737934" sldId="327"/>
        </pc:sldMkLst>
      </pc:sldChg>
    </pc:docChg>
  </pc:docChgLst>
  <pc:docChgLst>
    <pc:chgData name="MAI CƯỜNG THỊNH" userId="S::20120196@student.hcmus.edu.vn::0e510735-0492-4197-96c6-1a45bd87fdeb" providerId="AD" clId="Web-{73A6CF2E-B7F4-D35F-AB6E-CDDA385E9816}"/>
    <pc:docChg chg="addSld delSld modSld">
      <pc:chgData name="MAI CƯỜNG THỊNH" userId="S::20120196@student.hcmus.edu.vn::0e510735-0492-4197-96c6-1a45bd87fdeb" providerId="AD" clId="Web-{73A6CF2E-B7F4-D35F-AB6E-CDDA385E9816}" dt="2024-03-05T08:15:33.395" v="555" actId="14100"/>
      <pc:docMkLst>
        <pc:docMk/>
      </pc:docMkLst>
      <pc:sldChg chg="addSp delSp modSp">
        <pc:chgData name="MAI CƯỜNG THỊNH" userId="S::20120196@student.hcmus.edu.vn::0e510735-0492-4197-96c6-1a45bd87fdeb" providerId="AD" clId="Web-{73A6CF2E-B7F4-D35F-AB6E-CDDA385E9816}" dt="2024-03-05T07:41:50.975" v="5"/>
        <pc:sldMkLst>
          <pc:docMk/>
          <pc:sldMk cId="0" sldId="263"/>
        </pc:sldMkLst>
        <pc:spChg chg="add del mod">
          <ac:chgData name="MAI CƯỜNG THỊNH" userId="S::20120196@student.hcmus.edu.vn::0e510735-0492-4197-96c6-1a45bd87fdeb" providerId="AD" clId="Web-{73A6CF2E-B7F4-D35F-AB6E-CDDA385E9816}" dt="2024-03-05T07:41:44.928" v="3"/>
          <ac:spMkLst>
            <pc:docMk/>
            <pc:sldMk cId="0" sldId="263"/>
            <ac:spMk id="3" creationId="{64419257-744E-D98E-F771-02F75B2487D2}"/>
          </ac:spMkLst>
        </pc:spChg>
        <pc:spChg chg="add del">
          <ac:chgData name="MAI CƯỜNG THỊNH" userId="S::20120196@student.hcmus.edu.vn::0e510735-0492-4197-96c6-1a45bd87fdeb" providerId="AD" clId="Web-{73A6CF2E-B7F4-D35F-AB6E-CDDA385E9816}" dt="2024-03-05T07:41:50.975" v="5"/>
          <ac:spMkLst>
            <pc:docMk/>
            <pc:sldMk cId="0" sldId="263"/>
            <ac:spMk id="5" creationId="{C05DC679-5F6F-99C9-1802-E6DEBD1451E2}"/>
          </ac:spMkLst>
        </pc:spChg>
        <pc:spChg chg="mod">
          <ac:chgData name="MAI CƯỜNG THỊNH" userId="S::20120196@student.hcmus.edu.vn::0e510735-0492-4197-96c6-1a45bd87fdeb" providerId="AD" clId="Web-{73A6CF2E-B7F4-D35F-AB6E-CDDA385E9816}" dt="2024-03-05T07:41:43.709" v="2" actId="1076"/>
          <ac:spMkLst>
            <pc:docMk/>
            <pc:sldMk cId="0" sldId="263"/>
            <ac:spMk id="379" creationId="{00000000-0000-0000-0000-000000000000}"/>
          </ac:spMkLst>
        </pc:spChg>
        <pc:spChg chg="add del">
          <ac:chgData name="MAI CƯỜNG THỊNH" userId="S::20120196@student.hcmus.edu.vn::0e510735-0492-4197-96c6-1a45bd87fdeb" providerId="AD" clId="Web-{73A6CF2E-B7F4-D35F-AB6E-CDDA385E9816}" dt="2024-03-05T07:41:44.928" v="3"/>
          <ac:spMkLst>
            <pc:docMk/>
            <pc:sldMk cId="0" sldId="263"/>
            <ac:spMk id="381" creationId="{00000000-0000-0000-0000-000000000000}"/>
          </ac:spMkLst>
        </pc:spChg>
      </pc:sldChg>
      <pc:sldChg chg="addSp delSp modSp add del replId">
        <pc:chgData name="MAI CƯỜNG THỊNH" userId="S::20120196@student.hcmus.edu.vn::0e510735-0492-4197-96c6-1a45bd87fdeb" providerId="AD" clId="Web-{73A6CF2E-B7F4-D35F-AB6E-CDDA385E9816}" dt="2024-03-05T07:51:55.289" v="375"/>
        <pc:sldMkLst>
          <pc:docMk/>
          <pc:sldMk cId="171589991" sldId="301"/>
        </pc:sldMkLst>
        <pc:spChg chg="add del mod">
          <ac:chgData name="MAI CƯỜNG THỊNH" userId="S::20120196@student.hcmus.edu.vn::0e510735-0492-4197-96c6-1a45bd87fdeb" providerId="AD" clId="Web-{73A6CF2E-B7F4-D35F-AB6E-CDDA385E9816}" dt="2024-03-05T07:42:54.713" v="11"/>
          <ac:spMkLst>
            <pc:docMk/>
            <pc:sldMk cId="171589991" sldId="301"/>
            <ac:spMk id="3" creationId="{D9C390B4-0990-78D7-5C55-0BAD3E5D07F9}"/>
          </ac:spMkLst>
        </pc:spChg>
        <pc:spChg chg="add del mod">
          <ac:chgData name="MAI CƯỜNG THỊNH" userId="S::20120196@student.hcmus.edu.vn::0e510735-0492-4197-96c6-1a45bd87fdeb" providerId="AD" clId="Web-{73A6CF2E-B7F4-D35F-AB6E-CDDA385E9816}" dt="2024-03-05T07:42:58.979" v="13"/>
          <ac:spMkLst>
            <pc:docMk/>
            <pc:sldMk cId="171589991" sldId="301"/>
            <ac:spMk id="5" creationId="{580E3400-D123-9B87-D5D1-AEB3EA2ADB61}"/>
          </ac:spMkLst>
        </pc:spChg>
        <pc:spChg chg="add del mod">
          <ac:chgData name="MAI CƯỜNG THỊNH" userId="S::20120196@student.hcmus.edu.vn::0e510735-0492-4197-96c6-1a45bd87fdeb" providerId="AD" clId="Web-{73A6CF2E-B7F4-D35F-AB6E-CDDA385E9816}" dt="2024-03-05T07:44:24.312" v="53"/>
          <ac:spMkLst>
            <pc:docMk/>
            <pc:sldMk cId="171589991" sldId="301"/>
            <ac:spMk id="6" creationId="{146949E2-C8CF-12FD-C71F-8862C562E594}"/>
          </ac:spMkLst>
        </pc:spChg>
        <pc:spChg chg="add del mod">
          <ac:chgData name="MAI CƯỜNG THỊNH" userId="S::20120196@student.hcmus.edu.vn::0e510735-0492-4197-96c6-1a45bd87fdeb" providerId="AD" clId="Web-{73A6CF2E-B7F4-D35F-AB6E-CDDA385E9816}" dt="2024-03-05T07:44:42.641" v="65"/>
          <ac:spMkLst>
            <pc:docMk/>
            <pc:sldMk cId="171589991" sldId="301"/>
            <ac:spMk id="7" creationId="{98C5B81A-E1D4-852E-0565-87A6CD11F5F5}"/>
          </ac:spMkLst>
        </pc:spChg>
        <pc:spChg chg="add mod">
          <ac:chgData name="MAI CƯỜNG THỊNH" userId="S::20120196@student.hcmus.edu.vn::0e510735-0492-4197-96c6-1a45bd87fdeb" providerId="AD" clId="Web-{73A6CF2E-B7F4-D35F-AB6E-CDDA385E9816}" dt="2024-03-05T07:48:13.746" v="251" actId="20577"/>
          <ac:spMkLst>
            <pc:docMk/>
            <pc:sldMk cId="171589991" sldId="301"/>
            <ac:spMk id="8" creationId="{37C67279-4106-D181-F126-77B668D205EB}"/>
          </ac:spMkLst>
        </pc:spChg>
        <pc:spChg chg="mod">
          <ac:chgData name="MAI CƯỜNG THỊNH" userId="S::20120196@student.hcmus.edu.vn::0e510735-0492-4197-96c6-1a45bd87fdeb" providerId="AD" clId="Web-{73A6CF2E-B7F4-D35F-AB6E-CDDA385E9816}" dt="2024-03-05T07:43:11.073" v="18" actId="1076"/>
          <ac:spMkLst>
            <pc:docMk/>
            <pc:sldMk cId="171589991" sldId="301"/>
            <ac:spMk id="379" creationId="{00000000-0000-0000-0000-000000000000}"/>
          </ac:spMkLst>
        </pc:spChg>
        <pc:spChg chg="add del mod">
          <ac:chgData name="MAI CƯỜNG THỊNH" userId="S::20120196@student.hcmus.edu.vn::0e510735-0492-4197-96c6-1a45bd87fdeb" providerId="AD" clId="Web-{73A6CF2E-B7F4-D35F-AB6E-CDDA385E9816}" dt="2024-03-05T07:48:02.917" v="248" actId="20577"/>
          <ac:spMkLst>
            <pc:docMk/>
            <pc:sldMk cId="171589991" sldId="301"/>
            <ac:spMk id="380" creationId="{00000000-0000-0000-0000-000000000000}"/>
          </ac:spMkLst>
        </pc:spChg>
        <pc:spChg chg="del">
          <ac:chgData name="MAI CƯỜNG THỊNH" userId="S::20120196@student.hcmus.edu.vn::0e510735-0492-4197-96c6-1a45bd87fdeb" providerId="AD" clId="Web-{73A6CF2E-B7F4-D35F-AB6E-CDDA385E9816}" dt="2024-03-05T07:42:00.320" v="7"/>
          <ac:spMkLst>
            <pc:docMk/>
            <pc:sldMk cId="171589991" sldId="301"/>
            <ac:spMk id="381" creationId="{00000000-0000-0000-0000-000000000000}"/>
          </ac:spMkLst>
        </pc:spChg>
      </pc:sldChg>
      <pc:sldChg chg="addSp delSp modSp add replId">
        <pc:chgData name="MAI CƯỜNG THỊNH" userId="S::20120196@student.hcmus.edu.vn::0e510735-0492-4197-96c6-1a45bd87fdeb" providerId="AD" clId="Web-{73A6CF2E-B7F4-D35F-AB6E-CDDA385E9816}" dt="2024-03-05T08:13:13.200" v="548" actId="1076"/>
        <pc:sldMkLst>
          <pc:docMk/>
          <pc:sldMk cId="318604280" sldId="302"/>
        </pc:sldMkLst>
        <pc:spChg chg="del mod">
          <ac:chgData name="MAI CƯỜNG THỊNH" userId="S::20120196@student.hcmus.edu.vn::0e510735-0492-4197-96c6-1a45bd87fdeb" providerId="AD" clId="Web-{73A6CF2E-B7F4-D35F-AB6E-CDDA385E9816}" dt="2024-03-05T08:10:56.365" v="518"/>
          <ac:spMkLst>
            <pc:docMk/>
            <pc:sldMk cId="318604280" sldId="302"/>
            <ac:spMk id="5" creationId="{CEDEAA07-A680-AF60-E309-1DCFA43055BC}"/>
          </ac:spMkLst>
        </pc:spChg>
        <pc:spChg chg="del">
          <ac:chgData name="MAI CƯỜNG THỊNH" userId="S::20120196@student.hcmus.edu.vn::0e510735-0492-4197-96c6-1a45bd87fdeb" providerId="AD" clId="Web-{73A6CF2E-B7F4-D35F-AB6E-CDDA385E9816}" dt="2024-03-05T08:12:54.949" v="543"/>
          <ac:spMkLst>
            <pc:docMk/>
            <pc:sldMk cId="318604280" sldId="302"/>
            <ac:spMk id="10" creationId="{99BDCA97-9853-712E-82E8-B8E2B474A8C7}"/>
          </ac:spMkLst>
        </pc:spChg>
        <pc:spChg chg="mod">
          <ac:chgData name="MAI CƯỜNG THỊNH" userId="S::20120196@student.hcmus.edu.vn::0e510735-0492-4197-96c6-1a45bd87fdeb" providerId="AD" clId="Web-{73A6CF2E-B7F4-D35F-AB6E-CDDA385E9816}" dt="2024-03-05T08:10:03.987" v="501" actId="20577"/>
          <ac:spMkLst>
            <pc:docMk/>
            <pc:sldMk cId="318604280" sldId="302"/>
            <ac:spMk id="11" creationId="{2FC3AFA9-0F7D-6247-55BC-BC877B767B5B}"/>
          </ac:spMkLst>
        </pc:spChg>
        <pc:spChg chg="del">
          <ac:chgData name="MAI CƯỜNG THỊNH" userId="S::20120196@student.hcmus.edu.vn::0e510735-0492-4197-96c6-1a45bd87fdeb" providerId="AD" clId="Web-{73A6CF2E-B7F4-D35F-AB6E-CDDA385E9816}" dt="2024-03-05T08:12:38.761" v="538"/>
          <ac:spMkLst>
            <pc:docMk/>
            <pc:sldMk cId="318604280" sldId="302"/>
            <ac:spMk id="15" creationId="{CCB1D938-70C0-360B-E463-E4FD1D8A729A}"/>
          </ac:spMkLst>
        </pc:spChg>
        <pc:spChg chg="mod">
          <ac:chgData name="MAI CƯỜNG THỊNH" userId="S::20120196@student.hcmus.edu.vn::0e510735-0492-4197-96c6-1a45bd87fdeb" providerId="AD" clId="Web-{73A6CF2E-B7F4-D35F-AB6E-CDDA385E9816}" dt="2024-03-05T08:10:16.754" v="514" actId="20577"/>
          <ac:spMkLst>
            <pc:docMk/>
            <pc:sldMk cId="318604280" sldId="302"/>
            <ac:spMk id="16" creationId="{C611BE56-726A-5544-8134-964693076C41}"/>
          </ac:spMkLst>
        </pc:spChg>
        <pc:spChg chg="add del">
          <ac:chgData name="MAI CƯỜNG THỊNH" userId="S::20120196@student.hcmus.edu.vn::0e510735-0492-4197-96c6-1a45bd87fdeb" providerId="AD" clId="Web-{73A6CF2E-B7F4-D35F-AB6E-CDDA385E9816}" dt="2024-03-05T08:10:53.381" v="517"/>
          <ac:spMkLst>
            <pc:docMk/>
            <pc:sldMk cId="318604280" sldId="302"/>
            <ac:spMk id="18" creationId="{C3209002-4003-2ACA-C4C4-52A55C8D8D5D}"/>
          </ac:spMkLst>
        </pc:spChg>
        <pc:spChg chg="add mod">
          <ac:chgData name="MAI CƯỜNG THỊNH" userId="S::20120196@student.hcmus.edu.vn::0e510735-0492-4197-96c6-1a45bd87fdeb" providerId="AD" clId="Web-{73A6CF2E-B7F4-D35F-AB6E-CDDA385E9816}" dt="2024-03-05T08:11:10.038" v="524" actId="1076"/>
          <ac:spMkLst>
            <pc:docMk/>
            <pc:sldMk cId="318604280" sldId="302"/>
            <ac:spMk id="20" creationId="{203926CE-83A2-D1C5-D9A7-59ED8BC77F75}"/>
          </ac:spMkLst>
        </pc:spChg>
        <pc:spChg chg="add del">
          <ac:chgData name="MAI CƯỜNG THỊNH" userId="S::20120196@student.hcmus.edu.vn::0e510735-0492-4197-96c6-1a45bd87fdeb" providerId="AD" clId="Web-{73A6CF2E-B7F4-D35F-AB6E-CDDA385E9816}" dt="2024-03-05T08:11:42.493" v="529"/>
          <ac:spMkLst>
            <pc:docMk/>
            <pc:sldMk cId="318604280" sldId="302"/>
            <ac:spMk id="22" creationId="{4B04F1F3-0A69-6A0A-0F3F-5DAAFC019E6F}"/>
          </ac:spMkLst>
        </pc:spChg>
        <pc:spChg chg="add mod">
          <ac:chgData name="MAI CƯỜNG THỊNH" userId="S::20120196@student.hcmus.edu.vn::0e510735-0492-4197-96c6-1a45bd87fdeb" providerId="AD" clId="Web-{73A6CF2E-B7F4-D35F-AB6E-CDDA385E9816}" dt="2024-03-05T08:12:03.603" v="537" actId="1076"/>
          <ac:spMkLst>
            <pc:docMk/>
            <pc:sldMk cId="318604280" sldId="302"/>
            <ac:spMk id="24" creationId="{8EC764EF-6597-542B-562E-03E229E72C06}"/>
          </ac:spMkLst>
        </pc:spChg>
        <pc:spChg chg="add del">
          <ac:chgData name="MAI CƯỜNG THỊNH" userId="S::20120196@student.hcmus.edu.vn::0e510735-0492-4197-96c6-1a45bd87fdeb" providerId="AD" clId="Web-{73A6CF2E-B7F4-D35F-AB6E-CDDA385E9816}" dt="2024-03-05T08:12:52.059" v="542"/>
          <ac:spMkLst>
            <pc:docMk/>
            <pc:sldMk cId="318604280" sldId="302"/>
            <ac:spMk id="26" creationId="{5BF73B0E-232A-1E7C-EF3E-00DC5ECC1066}"/>
          </ac:spMkLst>
        </pc:spChg>
        <pc:spChg chg="add mod">
          <ac:chgData name="MAI CƯỜNG THỊNH" userId="S::20120196@student.hcmus.edu.vn::0e510735-0492-4197-96c6-1a45bd87fdeb" providerId="AD" clId="Web-{73A6CF2E-B7F4-D35F-AB6E-CDDA385E9816}" dt="2024-03-05T08:13:13.200" v="548" actId="1076"/>
          <ac:spMkLst>
            <pc:docMk/>
            <pc:sldMk cId="318604280" sldId="302"/>
            <ac:spMk id="28" creationId="{6FA8E656-86C0-AC5D-E3E0-8828FEBB44ED}"/>
          </ac:spMkLst>
        </pc:spChg>
        <pc:spChg chg="mod">
          <ac:chgData name="MAI CƯỜNG THỊNH" userId="S::20120196@student.hcmus.edu.vn::0e510735-0492-4197-96c6-1a45bd87fdeb" providerId="AD" clId="Web-{73A6CF2E-B7F4-D35F-AB6E-CDDA385E9816}" dt="2024-03-05T08:01:59.540" v="395" actId="20577"/>
          <ac:spMkLst>
            <pc:docMk/>
            <pc:sldMk cId="318604280" sldId="302"/>
            <ac:spMk id="447" creationId="{00000000-0000-0000-0000-000000000000}"/>
          </ac:spMkLst>
        </pc:spChg>
        <pc:spChg chg="mod">
          <ac:chgData name="MAI CƯỜNG THỊNH" userId="S::20120196@student.hcmus.edu.vn::0e510735-0492-4197-96c6-1a45bd87fdeb" providerId="AD" clId="Web-{73A6CF2E-B7F4-D35F-AB6E-CDDA385E9816}" dt="2024-03-05T08:11:40.321" v="528" actId="1076"/>
          <ac:spMkLst>
            <pc:docMk/>
            <pc:sldMk cId="318604280" sldId="302"/>
            <ac:spMk id="448" creationId="{00000000-0000-0000-0000-000000000000}"/>
          </ac:spMkLst>
        </pc:spChg>
        <pc:spChg chg="add del">
          <ac:chgData name="MAI CƯỜNG THỊNH" userId="S::20120196@student.hcmus.edu.vn::0e510735-0492-4197-96c6-1a45bd87fdeb" providerId="AD" clId="Web-{73A6CF2E-B7F4-D35F-AB6E-CDDA385E9816}" dt="2024-03-05T08:11:49.571" v="531"/>
          <ac:spMkLst>
            <pc:docMk/>
            <pc:sldMk cId="318604280" sldId="302"/>
            <ac:spMk id="452" creationId="{00000000-0000-0000-0000-000000000000}"/>
          </ac:spMkLst>
        </pc:spChg>
        <pc:spChg chg="del">
          <ac:chgData name="MAI CƯỜNG THỊNH" userId="S::20120196@student.hcmus.edu.vn::0e510735-0492-4197-96c6-1a45bd87fdeb" providerId="AD" clId="Web-{73A6CF2E-B7F4-D35F-AB6E-CDDA385E9816}" dt="2024-03-05T08:07:42.777" v="440"/>
          <ac:spMkLst>
            <pc:docMk/>
            <pc:sldMk cId="318604280" sldId="302"/>
            <ac:spMk id="453" creationId="{00000000-0000-0000-0000-000000000000}"/>
          </ac:spMkLst>
        </pc:spChg>
        <pc:spChg chg="del mod">
          <ac:chgData name="MAI CƯỜNG THỊNH" userId="S::20120196@student.hcmus.edu.vn::0e510735-0492-4197-96c6-1a45bd87fdeb" providerId="AD" clId="Web-{73A6CF2E-B7F4-D35F-AB6E-CDDA385E9816}" dt="2024-03-05T08:07:37.136" v="439"/>
          <ac:spMkLst>
            <pc:docMk/>
            <pc:sldMk cId="318604280" sldId="302"/>
            <ac:spMk id="454" creationId="{00000000-0000-0000-0000-000000000000}"/>
          </ac:spMkLst>
        </pc:spChg>
        <pc:spChg chg="mod">
          <ac:chgData name="MAI CƯỜNG THỊNH" userId="S::20120196@student.hcmus.edu.vn::0e510735-0492-4197-96c6-1a45bd87fdeb" providerId="AD" clId="Web-{73A6CF2E-B7F4-D35F-AB6E-CDDA385E9816}" dt="2024-03-05T08:09:20.344" v="481" actId="20577"/>
          <ac:spMkLst>
            <pc:docMk/>
            <pc:sldMk cId="318604280" sldId="302"/>
            <ac:spMk id="455" creationId="{00000000-0000-0000-0000-000000000000}"/>
          </ac:spMkLst>
        </pc:spChg>
        <pc:grpChg chg="add">
          <ac:chgData name="MAI CƯỜNG THỊNH" userId="S::20120196@student.hcmus.edu.vn::0e510735-0492-4197-96c6-1a45bd87fdeb" providerId="AD" clId="Web-{73A6CF2E-B7F4-D35F-AB6E-CDDA385E9816}" dt="2024-03-05T08:08:56.546" v="471"/>
          <ac:grpSpMkLst>
            <pc:docMk/>
            <pc:sldMk cId="318604280" sldId="302"/>
            <ac:grpSpMk id="2" creationId="{93893A2C-6D49-51D3-3BB4-F6801C0A7AFB}"/>
          </ac:grpSpMkLst>
        </pc:grpChg>
        <pc:grpChg chg="add del mod">
          <ac:chgData name="MAI CƯỜNG THỊNH" userId="S::20120196@student.hcmus.edu.vn::0e510735-0492-4197-96c6-1a45bd87fdeb" providerId="AD" clId="Web-{73A6CF2E-B7F4-D35F-AB6E-CDDA385E9816}" dt="2024-03-05T08:12:47.902" v="541"/>
          <ac:grpSpMkLst>
            <pc:docMk/>
            <pc:sldMk cId="318604280" sldId="302"/>
            <ac:grpSpMk id="7" creationId="{6B62A485-E35E-4A10-241C-EF5563379EF0}"/>
          </ac:grpSpMkLst>
        </pc:grpChg>
        <pc:grpChg chg="add mod">
          <ac:chgData name="MAI CƯỜNG THỊNH" userId="S::20120196@student.hcmus.edu.vn::0e510735-0492-4197-96c6-1a45bd87fdeb" providerId="AD" clId="Web-{73A6CF2E-B7F4-D35F-AB6E-CDDA385E9816}" dt="2024-03-05T08:09:40.549" v="487" actId="1076"/>
          <ac:grpSpMkLst>
            <pc:docMk/>
            <pc:sldMk cId="318604280" sldId="302"/>
            <ac:grpSpMk id="12" creationId="{ABA0234D-8049-95A2-0555-37B6786BF943}"/>
          </ac:grpSpMkLst>
        </pc:grpChg>
        <pc:grpChg chg="mod">
          <ac:chgData name="MAI CƯỜNG THỊNH" userId="S::20120196@student.hcmus.edu.vn::0e510735-0492-4197-96c6-1a45bd87fdeb" providerId="AD" clId="Web-{73A6CF2E-B7F4-D35F-AB6E-CDDA385E9816}" dt="2024-03-05T08:09:24.157" v="484" actId="1076"/>
          <ac:grpSpMkLst>
            <pc:docMk/>
            <pc:sldMk cId="318604280" sldId="302"/>
            <ac:grpSpMk id="449" creationId="{00000000-0000-0000-0000-000000000000}"/>
          </ac:grpSpMkLst>
        </pc:grpChg>
        <pc:grpChg chg="del">
          <ac:chgData name="MAI CƯỜNG THỊNH" userId="S::20120196@student.hcmus.edu.vn::0e510735-0492-4197-96c6-1a45bd87fdeb" providerId="AD" clId="Web-{73A6CF2E-B7F4-D35F-AB6E-CDDA385E9816}" dt="2024-03-05T08:06:10.991" v="401"/>
          <ac:grpSpMkLst>
            <pc:docMk/>
            <pc:sldMk cId="318604280" sldId="302"/>
            <ac:grpSpMk id="456" creationId="{00000000-0000-0000-0000-000000000000}"/>
          </ac:grpSpMkLst>
        </pc:grpChg>
        <pc:grpChg chg="del">
          <ac:chgData name="MAI CƯỜNG THỊNH" userId="S::20120196@student.hcmus.edu.vn::0e510735-0492-4197-96c6-1a45bd87fdeb" providerId="AD" clId="Web-{73A6CF2E-B7F4-D35F-AB6E-CDDA385E9816}" dt="2024-03-05T08:06:12.084" v="402"/>
          <ac:grpSpMkLst>
            <pc:docMk/>
            <pc:sldMk cId="318604280" sldId="302"/>
            <ac:grpSpMk id="463" creationId="{00000000-0000-0000-0000-000000000000}"/>
          </ac:grpSpMkLst>
        </pc:grpChg>
        <pc:grpChg chg="add del">
          <ac:chgData name="MAI CƯỜNG THỊNH" userId="S::20120196@student.hcmus.edu.vn::0e510735-0492-4197-96c6-1a45bd87fdeb" providerId="AD" clId="Web-{73A6CF2E-B7F4-D35F-AB6E-CDDA385E9816}" dt="2024-03-05T08:06:22.710" v="407"/>
          <ac:grpSpMkLst>
            <pc:docMk/>
            <pc:sldMk cId="318604280" sldId="302"/>
            <ac:grpSpMk id="470" creationId="{00000000-0000-0000-0000-000000000000}"/>
          </ac:grpSpMkLst>
        </pc:grpChg>
      </pc:sldChg>
      <pc:sldChg chg="modSp add del replId">
        <pc:chgData name="MAI CƯỜNG THỊNH" userId="S::20120196@student.hcmus.edu.vn::0e510735-0492-4197-96c6-1a45bd87fdeb" providerId="AD" clId="Web-{73A6CF2E-B7F4-D35F-AB6E-CDDA385E9816}" dt="2024-03-05T07:51:55.289" v="376"/>
        <pc:sldMkLst>
          <pc:docMk/>
          <pc:sldMk cId="2057367908" sldId="302"/>
        </pc:sldMkLst>
        <pc:spChg chg="mod">
          <ac:chgData name="MAI CƯỜNG THỊNH" userId="S::20120196@student.hcmus.edu.vn::0e510735-0492-4197-96c6-1a45bd87fdeb" providerId="AD" clId="Web-{73A6CF2E-B7F4-D35F-AB6E-CDDA385E9816}" dt="2024-03-05T07:48:49.732" v="253" actId="20577"/>
          <ac:spMkLst>
            <pc:docMk/>
            <pc:sldMk cId="2057367908" sldId="302"/>
            <ac:spMk id="324" creationId="{AF8D57BE-0E17-2004-EB6F-B9EB286F9390}"/>
          </ac:spMkLst>
        </pc:spChg>
        <pc:spChg chg="mod">
          <ac:chgData name="MAI CƯỜNG THỊNH" userId="S::20120196@student.hcmus.edu.vn::0e510735-0492-4197-96c6-1a45bd87fdeb" providerId="AD" clId="Web-{73A6CF2E-B7F4-D35F-AB6E-CDDA385E9816}" dt="2024-03-05T07:49:13.671" v="271" actId="20577"/>
          <ac:spMkLst>
            <pc:docMk/>
            <pc:sldMk cId="2057367908" sldId="302"/>
            <ac:spMk id="325" creationId="{184D8168-7FAB-1A51-4E9D-9FDBE4EACA01}"/>
          </ac:spMkLst>
        </pc:spChg>
        <pc:spChg chg="mod">
          <ac:chgData name="MAI CƯỜNG THỊNH" userId="S::20120196@student.hcmus.edu.vn::0e510735-0492-4197-96c6-1a45bd87fdeb" providerId="AD" clId="Web-{73A6CF2E-B7F4-D35F-AB6E-CDDA385E9816}" dt="2024-03-05T07:49:38.828" v="296" actId="14100"/>
          <ac:spMkLst>
            <pc:docMk/>
            <pc:sldMk cId="2057367908" sldId="302"/>
            <ac:spMk id="330" creationId="{AD880171-01C2-1ED7-83A2-8B29D8D556E8}"/>
          </ac:spMkLst>
        </pc:spChg>
        <pc:spChg chg="mod">
          <ac:chgData name="MAI CƯỜNG THỊNH" userId="S::20120196@student.hcmus.edu.vn::0e510735-0492-4197-96c6-1a45bd87fdeb" providerId="AD" clId="Web-{73A6CF2E-B7F4-D35F-AB6E-CDDA385E9816}" dt="2024-03-05T07:49:53.595" v="320" actId="20577"/>
          <ac:spMkLst>
            <pc:docMk/>
            <pc:sldMk cId="2057367908" sldId="302"/>
            <ac:spMk id="331" creationId="{7AFB0F96-4FF4-F8AD-AC51-B225ECF5CA26}"/>
          </ac:spMkLst>
        </pc:spChg>
        <pc:spChg chg="mod">
          <ac:chgData name="MAI CƯỜNG THỊNH" userId="S::20120196@student.hcmus.edu.vn::0e510735-0492-4197-96c6-1a45bd87fdeb" providerId="AD" clId="Web-{73A6CF2E-B7F4-D35F-AB6E-CDDA385E9816}" dt="2024-03-05T07:50:01.330" v="343" actId="20577"/>
          <ac:spMkLst>
            <pc:docMk/>
            <pc:sldMk cId="2057367908" sldId="302"/>
            <ac:spMk id="332" creationId="{D475E857-8FA1-2D24-02E2-8EF37D08B20F}"/>
          </ac:spMkLst>
        </pc:spChg>
        <pc:spChg chg="mod">
          <ac:chgData name="MAI CƯỜNG THỊNH" userId="S::20120196@student.hcmus.edu.vn::0e510735-0492-4197-96c6-1a45bd87fdeb" providerId="AD" clId="Web-{73A6CF2E-B7F4-D35F-AB6E-CDDA385E9816}" dt="2024-03-05T07:50:46.754" v="374" actId="20577"/>
          <ac:spMkLst>
            <pc:docMk/>
            <pc:sldMk cId="2057367908" sldId="302"/>
            <ac:spMk id="333" creationId="{10A1284C-4837-8CBA-A272-F61BE5FFCFED}"/>
          </ac:spMkLst>
        </pc:spChg>
        <pc:spChg chg="mod">
          <ac:chgData name="MAI CƯỜNG THỊNH" userId="S::20120196@student.hcmus.edu.vn::0e510735-0492-4197-96c6-1a45bd87fdeb" providerId="AD" clId="Web-{73A6CF2E-B7F4-D35F-AB6E-CDDA385E9816}" dt="2024-03-05T07:49:34.234" v="295" actId="14100"/>
          <ac:spMkLst>
            <pc:docMk/>
            <pc:sldMk cId="2057367908" sldId="302"/>
            <ac:spMk id="334" creationId="{8E739FD7-C43D-5AD4-CA17-01F9AD6CC2D0}"/>
          </ac:spMkLst>
        </pc:spChg>
      </pc:sldChg>
      <pc:sldChg chg="modSp add replId">
        <pc:chgData name="MAI CƯỜNG THỊNH" userId="S::20120196@student.hcmus.edu.vn::0e510735-0492-4197-96c6-1a45bd87fdeb" providerId="AD" clId="Web-{73A6CF2E-B7F4-D35F-AB6E-CDDA385E9816}" dt="2024-03-05T08:15:33.395" v="555" actId="14100"/>
        <pc:sldMkLst>
          <pc:docMk/>
          <pc:sldMk cId="2909180840" sldId="306"/>
        </pc:sldMkLst>
        <pc:spChg chg="mod">
          <ac:chgData name="MAI CƯỜNG THỊNH" userId="S::20120196@student.hcmus.edu.vn::0e510735-0492-4197-96c6-1a45bd87fdeb" providerId="AD" clId="Web-{73A6CF2E-B7F4-D35F-AB6E-CDDA385E9816}" dt="2024-03-05T08:14:49.627" v="551" actId="20577"/>
          <ac:spMkLst>
            <pc:docMk/>
            <pc:sldMk cId="2909180840" sldId="306"/>
            <ac:spMk id="808" creationId="{00000000-0000-0000-0000-000000000000}"/>
          </ac:spMkLst>
        </pc:spChg>
        <pc:spChg chg="mod">
          <ac:chgData name="MAI CƯỜNG THỊNH" userId="S::20120196@student.hcmus.edu.vn::0e510735-0492-4197-96c6-1a45bd87fdeb" providerId="AD" clId="Web-{73A6CF2E-B7F4-D35F-AB6E-CDDA385E9816}" dt="2024-03-05T08:15:23.926" v="553" actId="20577"/>
          <ac:spMkLst>
            <pc:docMk/>
            <pc:sldMk cId="2909180840" sldId="306"/>
            <ac:spMk id="809" creationId="{00000000-0000-0000-0000-000000000000}"/>
          </ac:spMkLst>
        </pc:spChg>
        <pc:grpChg chg="mod">
          <ac:chgData name="MAI CƯỜNG THỊNH" userId="S::20120196@student.hcmus.edu.vn::0e510735-0492-4197-96c6-1a45bd87fdeb" providerId="AD" clId="Web-{73A6CF2E-B7F4-D35F-AB6E-CDDA385E9816}" dt="2024-03-05T08:15:33.395" v="555" actId="14100"/>
          <ac:grpSpMkLst>
            <pc:docMk/>
            <pc:sldMk cId="2909180840" sldId="306"/>
            <ac:grpSpMk id="825" creationId="{00000000-0000-0000-0000-000000000000}"/>
          </ac:grpSpMkLst>
        </pc:grpChg>
      </pc:sldChg>
    </pc:docChg>
  </pc:docChgLst>
  <pc:docChgLst>
    <pc:chgData name="NGUYỄN PHƯỚC HẢI" userId="233fbfe1-c65b-419e-9348-49a5cb0b424b" providerId="ADAL" clId="{7E95847C-3C3C-49DC-BA88-D9298394362D}"/>
    <pc:docChg chg="undo custSel addSld delSld modSld sldOrd delMainMaster">
      <pc:chgData name="NGUYỄN PHƯỚC HẢI" userId="233fbfe1-c65b-419e-9348-49a5cb0b424b" providerId="ADAL" clId="{7E95847C-3C3C-49DC-BA88-D9298394362D}" dt="2024-03-07T00:57:24.289" v="323" actId="20577"/>
      <pc:docMkLst>
        <pc:docMk/>
      </pc:docMkLst>
      <pc:sldChg chg="addSp modSp add del mod ord">
        <pc:chgData name="NGUYỄN PHƯỚC HẢI" userId="233fbfe1-c65b-419e-9348-49a5cb0b424b" providerId="ADAL" clId="{7E95847C-3C3C-49DC-BA88-D9298394362D}" dt="2024-03-07T00:57:24.289" v="323" actId="20577"/>
        <pc:sldMkLst>
          <pc:docMk/>
          <pc:sldMk cId="0" sldId="260"/>
        </pc:sldMkLst>
        <pc:spChg chg="add mod">
          <ac:chgData name="NGUYỄN PHƯỚC HẢI" userId="233fbfe1-c65b-419e-9348-49a5cb0b424b" providerId="ADAL" clId="{7E95847C-3C3C-49DC-BA88-D9298394362D}" dt="2024-03-07T00:54:27.886" v="308" actId="20577"/>
          <ac:spMkLst>
            <pc:docMk/>
            <pc:sldMk cId="0" sldId="260"/>
            <ac:spMk id="2" creationId="{CC35A18B-0FEF-A79D-F324-3214C2CD2E19}"/>
          </ac:spMkLst>
        </pc:spChg>
        <pc:spChg chg="mod">
          <ac:chgData name="NGUYỄN PHƯỚC HẢI" userId="233fbfe1-c65b-419e-9348-49a5cb0b424b" providerId="ADAL" clId="{7E95847C-3C3C-49DC-BA88-D9298394362D}" dt="2024-03-07T00:54:00.524" v="248"/>
          <ac:spMkLst>
            <pc:docMk/>
            <pc:sldMk cId="0" sldId="260"/>
            <ac:spMk id="4" creationId="{378AAEB9-6CDB-588A-DA5D-BA4330AC0668}"/>
          </ac:spMkLst>
        </pc:spChg>
        <pc:spChg chg="mod">
          <ac:chgData name="NGUYỄN PHƯỚC HẢI" userId="233fbfe1-c65b-419e-9348-49a5cb0b424b" providerId="ADAL" clId="{7E95847C-3C3C-49DC-BA88-D9298394362D}" dt="2024-03-07T00:54:00.524" v="248"/>
          <ac:spMkLst>
            <pc:docMk/>
            <pc:sldMk cId="0" sldId="260"/>
            <ac:spMk id="5" creationId="{CF37AE98-05BC-028C-F65A-3708F80D1E1F}"/>
          </ac:spMkLst>
        </pc:spChg>
        <pc:spChg chg="mod">
          <ac:chgData name="NGUYỄN PHƯỚC HẢI" userId="233fbfe1-c65b-419e-9348-49a5cb0b424b" providerId="ADAL" clId="{7E95847C-3C3C-49DC-BA88-D9298394362D}" dt="2024-03-07T00:54:00.524" v="248"/>
          <ac:spMkLst>
            <pc:docMk/>
            <pc:sldMk cId="0" sldId="260"/>
            <ac:spMk id="6" creationId="{FDA28A40-38F8-51D9-CF6F-6F3614A9FBD6}"/>
          </ac:spMkLst>
        </pc:spChg>
        <pc:spChg chg="mod">
          <ac:chgData name="NGUYỄN PHƯỚC HẢI" userId="233fbfe1-c65b-419e-9348-49a5cb0b424b" providerId="ADAL" clId="{7E95847C-3C3C-49DC-BA88-D9298394362D}" dt="2024-03-07T00:57:24.289" v="323" actId="20577"/>
          <ac:spMkLst>
            <pc:docMk/>
            <pc:sldMk cId="0" sldId="260"/>
            <ac:spMk id="324" creationId="{00000000-0000-0000-0000-000000000000}"/>
          </ac:spMkLst>
        </pc:spChg>
        <pc:spChg chg="mod">
          <ac:chgData name="NGUYỄN PHƯỚC HẢI" userId="233fbfe1-c65b-419e-9348-49a5cb0b424b" providerId="ADAL" clId="{7E95847C-3C3C-49DC-BA88-D9298394362D}" dt="2024-03-07T00:53:57.604" v="247" actId="1076"/>
          <ac:spMkLst>
            <pc:docMk/>
            <pc:sldMk cId="0" sldId="260"/>
            <ac:spMk id="330" creationId="{00000000-0000-0000-0000-000000000000}"/>
          </ac:spMkLst>
        </pc:spChg>
        <pc:spChg chg="mod">
          <ac:chgData name="NGUYỄN PHƯỚC HẢI" userId="233fbfe1-c65b-419e-9348-49a5cb0b424b" providerId="ADAL" clId="{7E95847C-3C3C-49DC-BA88-D9298394362D}" dt="2024-03-07T00:53:57.604" v="247" actId="1076"/>
          <ac:spMkLst>
            <pc:docMk/>
            <pc:sldMk cId="0" sldId="260"/>
            <ac:spMk id="331" creationId="{00000000-0000-0000-0000-000000000000}"/>
          </ac:spMkLst>
        </pc:spChg>
        <pc:spChg chg="mod">
          <ac:chgData name="NGUYỄN PHƯỚC HẢI" userId="233fbfe1-c65b-419e-9348-49a5cb0b424b" providerId="ADAL" clId="{7E95847C-3C3C-49DC-BA88-D9298394362D}" dt="2024-03-07T00:53:57.604" v="247" actId="1076"/>
          <ac:spMkLst>
            <pc:docMk/>
            <pc:sldMk cId="0" sldId="260"/>
            <ac:spMk id="332" creationId="{00000000-0000-0000-0000-000000000000}"/>
          </ac:spMkLst>
        </pc:spChg>
        <pc:spChg chg="mod">
          <ac:chgData name="NGUYỄN PHƯỚC HẢI" userId="233fbfe1-c65b-419e-9348-49a5cb0b424b" providerId="ADAL" clId="{7E95847C-3C3C-49DC-BA88-D9298394362D}" dt="2024-03-07T00:53:57.604" v="247" actId="1076"/>
          <ac:spMkLst>
            <pc:docMk/>
            <pc:sldMk cId="0" sldId="260"/>
            <ac:spMk id="333" creationId="{00000000-0000-0000-0000-000000000000}"/>
          </ac:spMkLst>
        </pc:spChg>
        <pc:spChg chg="mod">
          <ac:chgData name="NGUYỄN PHƯỚC HẢI" userId="233fbfe1-c65b-419e-9348-49a5cb0b424b" providerId="ADAL" clId="{7E95847C-3C3C-49DC-BA88-D9298394362D}" dt="2024-03-07T00:53:57.604" v="247" actId="1076"/>
          <ac:spMkLst>
            <pc:docMk/>
            <pc:sldMk cId="0" sldId="260"/>
            <ac:spMk id="334" creationId="{00000000-0000-0000-0000-000000000000}"/>
          </ac:spMkLst>
        </pc:spChg>
        <pc:grpChg chg="add mod">
          <ac:chgData name="NGUYỄN PHƯỚC HẢI" userId="233fbfe1-c65b-419e-9348-49a5cb0b424b" providerId="ADAL" clId="{7E95847C-3C3C-49DC-BA88-D9298394362D}" dt="2024-03-07T00:54:08.179" v="249" actId="1076"/>
          <ac:grpSpMkLst>
            <pc:docMk/>
            <pc:sldMk cId="0" sldId="260"/>
            <ac:grpSpMk id="3" creationId="{38D36A14-473D-1188-BF01-39C5FE73334B}"/>
          </ac:grpSpMkLst>
        </pc:grpChg>
        <pc:grpChg chg="mod">
          <ac:chgData name="NGUYỄN PHƯỚC HẢI" userId="233fbfe1-c65b-419e-9348-49a5cb0b424b" providerId="ADAL" clId="{7E95847C-3C3C-49DC-BA88-D9298394362D}" dt="2024-03-07T00:53:57.604" v="247" actId="1076"/>
          <ac:grpSpMkLst>
            <pc:docMk/>
            <pc:sldMk cId="0" sldId="260"/>
            <ac:grpSpMk id="326" creationId="{00000000-0000-0000-0000-000000000000}"/>
          </ac:grpSpMkLst>
        </pc:grpChg>
        <pc:grpChg chg="mod">
          <ac:chgData name="NGUYỄN PHƯỚC HẢI" userId="233fbfe1-c65b-419e-9348-49a5cb0b424b" providerId="ADAL" clId="{7E95847C-3C3C-49DC-BA88-D9298394362D}" dt="2024-03-07T00:53:57.604" v="247" actId="1076"/>
          <ac:grpSpMkLst>
            <pc:docMk/>
            <pc:sldMk cId="0" sldId="260"/>
            <ac:grpSpMk id="335" creationId="{00000000-0000-0000-0000-000000000000}"/>
          </ac:grpSpMkLst>
        </pc:grpChg>
        <pc:grpChg chg="mod">
          <ac:chgData name="NGUYỄN PHƯỚC HẢI" userId="233fbfe1-c65b-419e-9348-49a5cb0b424b" providerId="ADAL" clId="{7E95847C-3C3C-49DC-BA88-D9298394362D}" dt="2024-03-07T00:53:57.604" v="247" actId="1076"/>
          <ac:grpSpMkLst>
            <pc:docMk/>
            <pc:sldMk cId="0" sldId="260"/>
            <ac:grpSpMk id="339" creationId="{00000000-0000-0000-0000-000000000000}"/>
          </ac:grpSpMkLst>
        </pc:grpChg>
        <pc:grpChg chg="mod">
          <ac:chgData name="NGUYỄN PHƯỚC HẢI" userId="233fbfe1-c65b-419e-9348-49a5cb0b424b" providerId="ADAL" clId="{7E95847C-3C3C-49DC-BA88-D9298394362D}" dt="2024-03-07T00:53:57.604" v="247" actId="1076"/>
          <ac:grpSpMkLst>
            <pc:docMk/>
            <pc:sldMk cId="0" sldId="260"/>
            <ac:grpSpMk id="343" creationId="{00000000-0000-0000-0000-000000000000}"/>
          </ac:grpSpMkLst>
        </pc:grpChg>
        <pc:grpChg chg="mod">
          <ac:chgData name="NGUYỄN PHƯỚC HẢI" userId="233fbfe1-c65b-419e-9348-49a5cb0b424b" providerId="ADAL" clId="{7E95847C-3C3C-49DC-BA88-D9298394362D}" dt="2024-03-07T00:53:57.604" v="247" actId="1076"/>
          <ac:grpSpMkLst>
            <pc:docMk/>
            <pc:sldMk cId="0" sldId="260"/>
            <ac:grpSpMk id="347" creationId="{00000000-0000-0000-0000-000000000000}"/>
          </ac:grpSpMkLst>
        </pc:grpChg>
      </pc:sldChg>
      <pc:sldChg chg="del">
        <pc:chgData name="NGUYỄN PHƯỚC HẢI" userId="233fbfe1-c65b-419e-9348-49a5cb0b424b" providerId="ADAL" clId="{7E95847C-3C3C-49DC-BA88-D9298394362D}" dt="2024-03-07T00:49:57.380" v="33" actId="47"/>
        <pc:sldMkLst>
          <pc:docMk/>
          <pc:sldMk cId="0" sldId="261"/>
        </pc:sldMkLst>
      </pc:sldChg>
      <pc:sldChg chg="del">
        <pc:chgData name="NGUYỄN PHƯỚC HẢI" userId="233fbfe1-c65b-419e-9348-49a5cb0b424b" providerId="ADAL" clId="{7E95847C-3C3C-49DC-BA88-D9298394362D}" dt="2024-03-07T00:49:48.887" v="32" actId="47"/>
        <pc:sldMkLst>
          <pc:docMk/>
          <pc:sldMk cId="0" sldId="262"/>
        </pc:sldMkLst>
      </pc:sldChg>
      <pc:sldChg chg="del">
        <pc:chgData name="NGUYỄN PHƯỚC HẢI" userId="233fbfe1-c65b-419e-9348-49a5cb0b424b" providerId="ADAL" clId="{7E95847C-3C3C-49DC-BA88-D9298394362D}" dt="2024-03-07T00:49:43.593" v="30" actId="47"/>
        <pc:sldMkLst>
          <pc:docMk/>
          <pc:sldMk cId="0" sldId="264"/>
        </pc:sldMkLst>
      </pc:sldChg>
      <pc:sldChg chg="del">
        <pc:chgData name="NGUYỄN PHƯỚC HẢI" userId="233fbfe1-c65b-419e-9348-49a5cb0b424b" providerId="ADAL" clId="{7E95847C-3C3C-49DC-BA88-D9298394362D}" dt="2024-03-07T00:49:43.372" v="29" actId="47"/>
        <pc:sldMkLst>
          <pc:docMk/>
          <pc:sldMk cId="0" sldId="265"/>
        </pc:sldMkLst>
      </pc:sldChg>
      <pc:sldChg chg="del">
        <pc:chgData name="NGUYỄN PHƯỚC HẢI" userId="233fbfe1-c65b-419e-9348-49a5cb0b424b" providerId="ADAL" clId="{7E95847C-3C3C-49DC-BA88-D9298394362D}" dt="2024-03-07T00:49:43.184" v="28" actId="47"/>
        <pc:sldMkLst>
          <pc:docMk/>
          <pc:sldMk cId="0" sldId="266"/>
        </pc:sldMkLst>
      </pc:sldChg>
      <pc:sldChg chg="del">
        <pc:chgData name="NGUYỄN PHƯỚC HẢI" userId="233fbfe1-c65b-419e-9348-49a5cb0b424b" providerId="ADAL" clId="{7E95847C-3C3C-49DC-BA88-D9298394362D}" dt="2024-03-07T00:49:43.034" v="27" actId="47"/>
        <pc:sldMkLst>
          <pc:docMk/>
          <pc:sldMk cId="0" sldId="267"/>
        </pc:sldMkLst>
      </pc:sldChg>
      <pc:sldChg chg="del">
        <pc:chgData name="NGUYỄN PHƯỚC HẢI" userId="233fbfe1-c65b-419e-9348-49a5cb0b424b" providerId="ADAL" clId="{7E95847C-3C3C-49DC-BA88-D9298394362D}" dt="2024-03-07T00:49:42.655" v="26" actId="47"/>
        <pc:sldMkLst>
          <pc:docMk/>
          <pc:sldMk cId="0" sldId="268"/>
        </pc:sldMkLst>
      </pc:sldChg>
      <pc:sldChg chg="del">
        <pc:chgData name="NGUYỄN PHƯỚC HẢI" userId="233fbfe1-c65b-419e-9348-49a5cb0b424b" providerId="ADAL" clId="{7E95847C-3C3C-49DC-BA88-D9298394362D}" dt="2024-03-07T00:49:42.456" v="25" actId="47"/>
        <pc:sldMkLst>
          <pc:docMk/>
          <pc:sldMk cId="0" sldId="269"/>
        </pc:sldMkLst>
      </pc:sldChg>
      <pc:sldChg chg="del ord">
        <pc:chgData name="NGUYỄN PHƯỚC HẢI" userId="233fbfe1-c65b-419e-9348-49a5cb0b424b" providerId="ADAL" clId="{7E95847C-3C3C-49DC-BA88-D9298394362D}" dt="2024-03-07T00:49:42.318" v="24" actId="47"/>
        <pc:sldMkLst>
          <pc:docMk/>
          <pc:sldMk cId="0" sldId="270"/>
        </pc:sldMkLst>
      </pc:sldChg>
      <pc:sldChg chg="del">
        <pc:chgData name="NGUYỄN PHƯỚC HẢI" userId="233fbfe1-c65b-419e-9348-49a5cb0b424b" providerId="ADAL" clId="{7E95847C-3C3C-49DC-BA88-D9298394362D}" dt="2024-03-07T00:49:42.105" v="23" actId="47"/>
        <pc:sldMkLst>
          <pc:docMk/>
          <pc:sldMk cId="0" sldId="271"/>
        </pc:sldMkLst>
      </pc:sldChg>
      <pc:sldChg chg="del">
        <pc:chgData name="NGUYỄN PHƯỚC HẢI" userId="233fbfe1-c65b-419e-9348-49a5cb0b424b" providerId="ADAL" clId="{7E95847C-3C3C-49DC-BA88-D9298394362D}" dt="2024-03-07T00:49:41.960" v="22" actId="47"/>
        <pc:sldMkLst>
          <pc:docMk/>
          <pc:sldMk cId="0" sldId="272"/>
        </pc:sldMkLst>
      </pc:sldChg>
      <pc:sldChg chg="del">
        <pc:chgData name="NGUYỄN PHƯỚC HẢI" userId="233fbfe1-c65b-419e-9348-49a5cb0b424b" providerId="ADAL" clId="{7E95847C-3C3C-49DC-BA88-D9298394362D}" dt="2024-03-07T00:49:41.819" v="21" actId="47"/>
        <pc:sldMkLst>
          <pc:docMk/>
          <pc:sldMk cId="0" sldId="273"/>
        </pc:sldMkLst>
      </pc:sldChg>
      <pc:sldChg chg="del">
        <pc:chgData name="NGUYỄN PHƯỚC HẢI" userId="233fbfe1-c65b-419e-9348-49a5cb0b424b" providerId="ADAL" clId="{7E95847C-3C3C-49DC-BA88-D9298394362D}" dt="2024-03-07T00:49:41.664" v="20" actId="47"/>
        <pc:sldMkLst>
          <pc:docMk/>
          <pc:sldMk cId="0" sldId="274"/>
        </pc:sldMkLst>
      </pc:sldChg>
      <pc:sldChg chg="del">
        <pc:chgData name="NGUYỄN PHƯỚC HẢI" userId="233fbfe1-c65b-419e-9348-49a5cb0b424b" providerId="ADAL" clId="{7E95847C-3C3C-49DC-BA88-D9298394362D}" dt="2024-03-07T00:49:41.497" v="19" actId="47"/>
        <pc:sldMkLst>
          <pc:docMk/>
          <pc:sldMk cId="0" sldId="275"/>
        </pc:sldMkLst>
      </pc:sldChg>
      <pc:sldChg chg="del">
        <pc:chgData name="NGUYỄN PHƯỚC HẢI" userId="233fbfe1-c65b-419e-9348-49a5cb0b424b" providerId="ADAL" clId="{7E95847C-3C3C-49DC-BA88-D9298394362D}" dt="2024-03-07T00:49:41.334" v="18" actId="47"/>
        <pc:sldMkLst>
          <pc:docMk/>
          <pc:sldMk cId="0" sldId="276"/>
        </pc:sldMkLst>
      </pc:sldChg>
      <pc:sldChg chg="del">
        <pc:chgData name="NGUYỄN PHƯỚC HẢI" userId="233fbfe1-c65b-419e-9348-49a5cb0b424b" providerId="ADAL" clId="{7E95847C-3C3C-49DC-BA88-D9298394362D}" dt="2024-03-07T00:49:41.189" v="17" actId="47"/>
        <pc:sldMkLst>
          <pc:docMk/>
          <pc:sldMk cId="0" sldId="277"/>
        </pc:sldMkLst>
      </pc:sldChg>
      <pc:sldChg chg="del">
        <pc:chgData name="NGUYỄN PHƯỚC HẢI" userId="233fbfe1-c65b-419e-9348-49a5cb0b424b" providerId="ADAL" clId="{7E95847C-3C3C-49DC-BA88-D9298394362D}" dt="2024-03-07T00:49:40.991" v="16" actId="47"/>
        <pc:sldMkLst>
          <pc:docMk/>
          <pc:sldMk cId="0" sldId="278"/>
        </pc:sldMkLst>
      </pc:sldChg>
      <pc:sldChg chg="del">
        <pc:chgData name="NGUYỄN PHƯỚC HẢI" userId="233fbfe1-c65b-419e-9348-49a5cb0b424b" providerId="ADAL" clId="{7E95847C-3C3C-49DC-BA88-D9298394362D}" dt="2024-03-07T00:49:40.865" v="15" actId="47"/>
        <pc:sldMkLst>
          <pc:docMk/>
          <pc:sldMk cId="0" sldId="279"/>
        </pc:sldMkLst>
      </pc:sldChg>
      <pc:sldChg chg="del">
        <pc:chgData name="NGUYỄN PHƯỚC HẢI" userId="233fbfe1-c65b-419e-9348-49a5cb0b424b" providerId="ADAL" clId="{7E95847C-3C3C-49DC-BA88-D9298394362D}" dt="2024-03-07T00:49:40.692" v="14" actId="47"/>
        <pc:sldMkLst>
          <pc:docMk/>
          <pc:sldMk cId="0" sldId="280"/>
        </pc:sldMkLst>
      </pc:sldChg>
      <pc:sldChg chg="del">
        <pc:chgData name="NGUYỄN PHƯỚC HẢI" userId="233fbfe1-c65b-419e-9348-49a5cb0b424b" providerId="ADAL" clId="{7E95847C-3C3C-49DC-BA88-D9298394362D}" dt="2024-03-07T00:49:40.550" v="13" actId="47"/>
        <pc:sldMkLst>
          <pc:docMk/>
          <pc:sldMk cId="0" sldId="281"/>
        </pc:sldMkLst>
      </pc:sldChg>
      <pc:sldChg chg="del">
        <pc:chgData name="NGUYỄN PHƯỚC HẢI" userId="233fbfe1-c65b-419e-9348-49a5cb0b424b" providerId="ADAL" clId="{7E95847C-3C3C-49DC-BA88-D9298394362D}" dt="2024-03-07T00:49:40.364" v="12" actId="47"/>
        <pc:sldMkLst>
          <pc:docMk/>
          <pc:sldMk cId="0" sldId="282"/>
        </pc:sldMkLst>
      </pc:sldChg>
      <pc:sldChg chg="del">
        <pc:chgData name="NGUYỄN PHƯỚC HẢI" userId="233fbfe1-c65b-419e-9348-49a5cb0b424b" providerId="ADAL" clId="{7E95847C-3C3C-49DC-BA88-D9298394362D}" dt="2024-03-07T00:49:39.964" v="11" actId="47"/>
        <pc:sldMkLst>
          <pc:docMk/>
          <pc:sldMk cId="0" sldId="283"/>
        </pc:sldMkLst>
      </pc:sldChg>
      <pc:sldChg chg="del">
        <pc:chgData name="NGUYỄN PHƯỚC HẢI" userId="233fbfe1-c65b-419e-9348-49a5cb0b424b" providerId="ADAL" clId="{7E95847C-3C3C-49DC-BA88-D9298394362D}" dt="2024-03-07T00:49:39.563" v="10" actId="47"/>
        <pc:sldMkLst>
          <pc:docMk/>
          <pc:sldMk cId="0" sldId="284"/>
        </pc:sldMkLst>
      </pc:sldChg>
      <pc:sldChg chg="del">
        <pc:chgData name="NGUYỄN PHƯỚC HẢI" userId="233fbfe1-c65b-419e-9348-49a5cb0b424b" providerId="ADAL" clId="{7E95847C-3C3C-49DC-BA88-D9298394362D}" dt="2024-03-07T00:49:38.865" v="9" actId="47"/>
        <pc:sldMkLst>
          <pc:docMk/>
          <pc:sldMk cId="0" sldId="285"/>
        </pc:sldMkLst>
      </pc:sldChg>
      <pc:sldChg chg="del">
        <pc:chgData name="NGUYỄN PHƯỚC HẢI" userId="233fbfe1-c65b-419e-9348-49a5cb0b424b" providerId="ADAL" clId="{7E95847C-3C3C-49DC-BA88-D9298394362D}" dt="2024-03-07T00:49:38.440" v="8" actId="47"/>
        <pc:sldMkLst>
          <pc:docMk/>
          <pc:sldMk cId="0" sldId="286"/>
        </pc:sldMkLst>
      </pc:sldChg>
      <pc:sldChg chg="del">
        <pc:chgData name="NGUYỄN PHƯỚC HẢI" userId="233fbfe1-c65b-419e-9348-49a5cb0b424b" providerId="ADAL" clId="{7E95847C-3C3C-49DC-BA88-D9298394362D}" dt="2024-03-07T00:49:38.002" v="7" actId="47"/>
        <pc:sldMkLst>
          <pc:docMk/>
          <pc:sldMk cId="0" sldId="287"/>
        </pc:sldMkLst>
      </pc:sldChg>
      <pc:sldChg chg="modSp del mod">
        <pc:chgData name="NGUYỄN PHƯỚC HẢI" userId="233fbfe1-c65b-419e-9348-49a5cb0b424b" providerId="ADAL" clId="{7E95847C-3C3C-49DC-BA88-D9298394362D}" dt="2024-03-07T00:49:37.583" v="6" actId="47"/>
        <pc:sldMkLst>
          <pc:docMk/>
          <pc:sldMk cId="0" sldId="288"/>
        </pc:sldMkLst>
        <pc:spChg chg="mod">
          <ac:chgData name="NGUYỄN PHƯỚC HẢI" userId="233fbfe1-c65b-419e-9348-49a5cb0b424b" providerId="ADAL" clId="{7E95847C-3C3C-49DC-BA88-D9298394362D}" dt="2024-03-07T00:47:23.307" v="2" actId="1076"/>
          <ac:spMkLst>
            <pc:docMk/>
            <pc:sldMk cId="0" sldId="288"/>
            <ac:spMk id="1082" creationId="{00000000-0000-0000-0000-000000000000}"/>
          </ac:spMkLst>
        </pc:spChg>
      </pc:sldChg>
      <pc:sldChg chg="del">
        <pc:chgData name="NGUYỄN PHƯỚC HẢI" userId="233fbfe1-c65b-419e-9348-49a5cb0b424b" providerId="ADAL" clId="{7E95847C-3C3C-49DC-BA88-D9298394362D}" dt="2024-03-07T00:49:36.488" v="5" actId="47"/>
        <pc:sldMkLst>
          <pc:docMk/>
          <pc:sldMk cId="0" sldId="289"/>
        </pc:sldMkLst>
      </pc:sldChg>
      <pc:sldChg chg="del">
        <pc:chgData name="NGUYỄN PHƯỚC HẢI" userId="233fbfe1-c65b-419e-9348-49a5cb0b424b" providerId="ADAL" clId="{7E95847C-3C3C-49DC-BA88-D9298394362D}" dt="2024-03-07T00:49:35.182" v="4" actId="47"/>
        <pc:sldMkLst>
          <pc:docMk/>
          <pc:sldMk cId="0" sldId="290"/>
        </pc:sldMkLst>
      </pc:sldChg>
      <pc:sldChg chg="del">
        <pc:chgData name="NGUYỄN PHƯỚC HẢI" userId="233fbfe1-c65b-419e-9348-49a5cb0b424b" providerId="ADAL" clId="{7E95847C-3C3C-49DC-BA88-D9298394362D}" dt="2024-03-07T00:49:45.714" v="31" actId="47"/>
        <pc:sldMkLst>
          <pc:docMk/>
          <pc:sldMk cId="3245097303" sldId="295"/>
        </pc:sldMkLst>
      </pc:sldChg>
      <pc:sldChg chg="del">
        <pc:chgData name="NGUYỄN PHƯỚC HẢI" userId="233fbfe1-c65b-419e-9348-49a5cb0b424b" providerId="ADAL" clId="{7E95847C-3C3C-49DC-BA88-D9298394362D}" dt="2024-03-07T00:49:30.940" v="3" actId="47"/>
        <pc:sldMkLst>
          <pc:docMk/>
          <pc:sldMk cId="2410483422" sldId="296"/>
        </pc:sldMkLst>
      </pc:sldChg>
      <pc:sldMasterChg chg="addSldLayout delSldLayout">
        <pc:chgData name="NGUYỄN PHƯỚC HẢI" userId="233fbfe1-c65b-419e-9348-49a5cb0b424b" providerId="ADAL" clId="{7E95847C-3C3C-49DC-BA88-D9298394362D}" dt="2024-03-07T00:50:38.668" v="35" actId="47"/>
        <pc:sldMasterMkLst>
          <pc:docMk/>
          <pc:sldMasterMk cId="3766431918" sldId="2147483672"/>
        </pc:sldMasterMkLst>
        <pc:sldLayoutChg chg="del">
          <pc:chgData name="NGUYỄN PHƯỚC HẢI" userId="233fbfe1-c65b-419e-9348-49a5cb0b424b" providerId="ADAL" clId="{7E95847C-3C3C-49DC-BA88-D9298394362D}" dt="2024-03-07T00:49:36.488" v="5" actId="47"/>
          <pc:sldLayoutMkLst>
            <pc:docMk/>
            <pc:sldMasterMk cId="3766431918" sldId="2147483672"/>
            <pc:sldLayoutMk cId="2053121826" sldId="2147483673"/>
          </pc:sldLayoutMkLst>
        </pc:sldLayoutChg>
        <pc:sldLayoutChg chg="del">
          <pc:chgData name="NGUYỄN PHƯỚC HẢI" userId="233fbfe1-c65b-419e-9348-49a5cb0b424b" providerId="ADAL" clId="{7E95847C-3C3C-49DC-BA88-D9298394362D}" dt="2024-03-07T00:49:39.964" v="11" actId="47"/>
          <pc:sldLayoutMkLst>
            <pc:docMk/>
            <pc:sldMasterMk cId="3766431918" sldId="2147483672"/>
            <pc:sldLayoutMk cId="481342650" sldId="2147483676"/>
          </pc:sldLayoutMkLst>
        </pc:sldLayoutChg>
        <pc:sldLayoutChg chg="del">
          <pc:chgData name="NGUYỄN PHƯỚC HẢI" userId="233fbfe1-c65b-419e-9348-49a5cb0b424b" providerId="ADAL" clId="{7E95847C-3C3C-49DC-BA88-D9298394362D}" dt="2024-03-07T00:49:38.865" v="9" actId="47"/>
          <pc:sldLayoutMkLst>
            <pc:docMk/>
            <pc:sldMasterMk cId="3766431918" sldId="2147483672"/>
            <pc:sldLayoutMk cId="3450885491" sldId="2147483690"/>
          </pc:sldLayoutMkLst>
        </pc:sldLayoutChg>
        <pc:sldLayoutChg chg="del">
          <pc:chgData name="NGUYỄN PHƯỚC HẢI" userId="233fbfe1-c65b-419e-9348-49a5cb0b424b" providerId="ADAL" clId="{7E95847C-3C3C-49DC-BA88-D9298394362D}" dt="2024-03-07T00:49:39.563" v="10" actId="47"/>
          <pc:sldLayoutMkLst>
            <pc:docMk/>
            <pc:sldMasterMk cId="3766431918" sldId="2147483672"/>
            <pc:sldLayoutMk cId="49447195" sldId="2147483691"/>
          </pc:sldLayoutMkLst>
        </pc:sldLayoutChg>
        <pc:sldLayoutChg chg="add del">
          <pc:chgData name="NGUYỄN PHƯỚC HẢI" userId="233fbfe1-c65b-419e-9348-49a5cb0b424b" providerId="ADAL" clId="{7E95847C-3C3C-49DC-BA88-D9298394362D}" dt="2024-03-07T00:50:38.668" v="35" actId="47"/>
          <pc:sldLayoutMkLst>
            <pc:docMk/>
            <pc:sldMasterMk cId="3766431918" sldId="2147483672"/>
            <pc:sldLayoutMk cId="3550699392" sldId="2147483694"/>
          </pc:sldLayoutMkLst>
        </pc:sldLayoutChg>
      </pc:sldMasterChg>
      <pc:sldMasterChg chg="del delSldLayout">
        <pc:chgData name="NGUYỄN PHƯỚC HẢI" userId="233fbfe1-c65b-419e-9348-49a5cb0b424b" providerId="ADAL" clId="{7E95847C-3C3C-49DC-BA88-D9298394362D}" dt="2024-03-07T00:49:35.182" v="4" actId="47"/>
        <pc:sldMasterMkLst>
          <pc:docMk/>
          <pc:sldMasterMk cId="610306904" sldId="2147483697"/>
        </pc:sldMasterMkLst>
        <pc:sldLayoutChg chg="del">
          <pc:chgData name="NGUYỄN PHƯỚC HẢI" userId="233fbfe1-c65b-419e-9348-49a5cb0b424b" providerId="ADAL" clId="{7E95847C-3C3C-49DC-BA88-D9298394362D}" dt="2024-03-07T00:49:35.182" v="4" actId="47"/>
          <pc:sldLayoutMkLst>
            <pc:docMk/>
            <pc:sldMasterMk cId="610306904" sldId="2147483697"/>
            <pc:sldLayoutMk cId="3670108049" sldId="2147483698"/>
          </pc:sldLayoutMkLst>
        </pc:sldLayoutChg>
        <pc:sldLayoutChg chg="del">
          <pc:chgData name="NGUYỄN PHƯỚC HẢI" userId="233fbfe1-c65b-419e-9348-49a5cb0b424b" providerId="ADAL" clId="{7E95847C-3C3C-49DC-BA88-D9298394362D}" dt="2024-03-07T00:49:35.182" v="4" actId="47"/>
          <pc:sldLayoutMkLst>
            <pc:docMk/>
            <pc:sldMasterMk cId="610306904" sldId="2147483697"/>
            <pc:sldLayoutMk cId="2165760365" sldId="2147483699"/>
          </pc:sldLayoutMkLst>
        </pc:sldLayoutChg>
        <pc:sldLayoutChg chg="del">
          <pc:chgData name="NGUYỄN PHƯỚC HẢI" userId="233fbfe1-c65b-419e-9348-49a5cb0b424b" providerId="ADAL" clId="{7E95847C-3C3C-49DC-BA88-D9298394362D}" dt="2024-03-07T00:49:35.182" v="4" actId="47"/>
          <pc:sldLayoutMkLst>
            <pc:docMk/>
            <pc:sldMasterMk cId="610306904" sldId="2147483697"/>
            <pc:sldLayoutMk cId="3211475355" sldId="2147483700"/>
          </pc:sldLayoutMkLst>
        </pc:sldLayoutChg>
        <pc:sldLayoutChg chg="del">
          <pc:chgData name="NGUYỄN PHƯỚC HẢI" userId="233fbfe1-c65b-419e-9348-49a5cb0b424b" providerId="ADAL" clId="{7E95847C-3C3C-49DC-BA88-D9298394362D}" dt="2024-03-07T00:49:35.182" v="4" actId="47"/>
          <pc:sldLayoutMkLst>
            <pc:docMk/>
            <pc:sldMasterMk cId="610306904" sldId="2147483697"/>
            <pc:sldLayoutMk cId="2273452858" sldId="2147483701"/>
          </pc:sldLayoutMkLst>
        </pc:sldLayoutChg>
        <pc:sldLayoutChg chg="del">
          <pc:chgData name="NGUYỄN PHƯỚC HẢI" userId="233fbfe1-c65b-419e-9348-49a5cb0b424b" providerId="ADAL" clId="{7E95847C-3C3C-49DC-BA88-D9298394362D}" dt="2024-03-07T00:49:35.182" v="4" actId="47"/>
          <pc:sldLayoutMkLst>
            <pc:docMk/>
            <pc:sldMasterMk cId="610306904" sldId="2147483697"/>
            <pc:sldLayoutMk cId="3963158722" sldId="2147483702"/>
          </pc:sldLayoutMkLst>
        </pc:sldLayoutChg>
        <pc:sldLayoutChg chg="del">
          <pc:chgData name="NGUYỄN PHƯỚC HẢI" userId="233fbfe1-c65b-419e-9348-49a5cb0b424b" providerId="ADAL" clId="{7E95847C-3C3C-49DC-BA88-D9298394362D}" dt="2024-03-07T00:49:35.182" v="4" actId="47"/>
          <pc:sldLayoutMkLst>
            <pc:docMk/>
            <pc:sldMasterMk cId="610306904" sldId="2147483697"/>
            <pc:sldLayoutMk cId="411702958" sldId="2147483703"/>
          </pc:sldLayoutMkLst>
        </pc:sldLayoutChg>
        <pc:sldLayoutChg chg="del">
          <pc:chgData name="NGUYỄN PHƯỚC HẢI" userId="233fbfe1-c65b-419e-9348-49a5cb0b424b" providerId="ADAL" clId="{7E95847C-3C3C-49DC-BA88-D9298394362D}" dt="2024-03-07T00:49:35.182" v="4" actId="47"/>
          <pc:sldLayoutMkLst>
            <pc:docMk/>
            <pc:sldMasterMk cId="610306904" sldId="2147483697"/>
            <pc:sldLayoutMk cId="431431959" sldId="2147483704"/>
          </pc:sldLayoutMkLst>
        </pc:sldLayoutChg>
        <pc:sldLayoutChg chg="del">
          <pc:chgData name="NGUYỄN PHƯỚC HẢI" userId="233fbfe1-c65b-419e-9348-49a5cb0b424b" providerId="ADAL" clId="{7E95847C-3C3C-49DC-BA88-D9298394362D}" dt="2024-03-07T00:49:35.182" v="4" actId="47"/>
          <pc:sldLayoutMkLst>
            <pc:docMk/>
            <pc:sldMasterMk cId="610306904" sldId="2147483697"/>
            <pc:sldLayoutMk cId="1789822757" sldId="2147483705"/>
          </pc:sldLayoutMkLst>
        </pc:sldLayoutChg>
        <pc:sldLayoutChg chg="del">
          <pc:chgData name="NGUYỄN PHƯỚC HẢI" userId="233fbfe1-c65b-419e-9348-49a5cb0b424b" providerId="ADAL" clId="{7E95847C-3C3C-49DC-BA88-D9298394362D}" dt="2024-03-07T00:49:35.182" v="4" actId="47"/>
          <pc:sldLayoutMkLst>
            <pc:docMk/>
            <pc:sldMasterMk cId="610306904" sldId="2147483697"/>
            <pc:sldLayoutMk cId="3080483542" sldId="2147483706"/>
          </pc:sldLayoutMkLst>
        </pc:sldLayoutChg>
        <pc:sldLayoutChg chg="del">
          <pc:chgData name="NGUYỄN PHƯỚC HẢI" userId="233fbfe1-c65b-419e-9348-49a5cb0b424b" providerId="ADAL" clId="{7E95847C-3C3C-49DC-BA88-D9298394362D}" dt="2024-03-07T00:49:35.182" v="4" actId="47"/>
          <pc:sldLayoutMkLst>
            <pc:docMk/>
            <pc:sldMasterMk cId="610306904" sldId="2147483697"/>
            <pc:sldLayoutMk cId="2380802944" sldId="2147483707"/>
          </pc:sldLayoutMkLst>
        </pc:sldLayoutChg>
        <pc:sldLayoutChg chg="del">
          <pc:chgData name="NGUYỄN PHƯỚC HẢI" userId="233fbfe1-c65b-419e-9348-49a5cb0b424b" providerId="ADAL" clId="{7E95847C-3C3C-49DC-BA88-D9298394362D}" dt="2024-03-07T00:49:35.182" v="4" actId="47"/>
          <pc:sldLayoutMkLst>
            <pc:docMk/>
            <pc:sldMasterMk cId="610306904" sldId="2147483697"/>
            <pc:sldLayoutMk cId="645215736" sldId="2147483708"/>
          </pc:sldLayoutMkLst>
        </pc:sldLayoutChg>
        <pc:sldLayoutChg chg="del">
          <pc:chgData name="NGUYỄN PHƯỚC HẢI" userId="233fbfe1-c65b-419e-9348-49a5cb0b424b" providerId="ADAL" clId="{7E95847C-3C3C-49DC-BA88-D9298394362D}" dt="2024-03-07T00:49:35.182" v="4" actId="47"/>
          <pc:sldLayoutMkLst>
            <pc:docMk/>
            <pc:sldMasterMk cId="610306904" sldId="2147483697"/>
            <pc:sldLayoutMk cId="200203428" sldId="2147483709"/>
          </pc:sldLayoutMkLst>
        </pc:sldLayoutChg>
        <pc:sldLayoutChg chg="del">
          <pc:chgData name="NGUYỄN PHƯỚC HẢI" userId="233fbfe1-c65b-419e-9348-49a5cb0b424b" providerId="ADAL" clId="{7E95847C-3C3C-49DC-BA88-D9298394362D}" dt="2024-03-07T00:49:35.182" v="4" actId="47"/>
          <pc:sldLayoutMkLst>
            <pc:docMk/>
            <pc:sldMasterMk cId="610306904" sldId="2147483697"/>
            <pc:sldLayoutMk cId="2704997649" sldId="2147483710"/>
          </pc:sldLayoutMkLst>
        </pc:sldLayoutChg>
        <pc:sldLayoutChg chg="del">
          <pc:chgData name="NGUYỄN PHƯỚC HẢI" userId="233fbfe1-c65b-419e-9348-49a5cb0b424b" providerId="ADAL" clId="{7E95847C-3C3C-49DC-BA88-D9298394362D}" dt="2024-03-07T00:49:35.182" v="4" actId="47"/>
          <pc:sldLayoutMkLst>
            <pc:docMk/>
            <pc:sldMasterMk cId="610306904" sldId="2147483697"/>
            <pc:sldLayoutMk cId="2029029095" sldId="2147483711"/>
          </pc:sldLayoutMkLst>
        </pc:sldLayoutChg>
        <pc:sldLayoutChg chg="del">
          <pc:chgData name="NGUYỄN PHƯỚC HẢI" userId="233fbfe1-c65b-419e-9348-49a5cb0b424b" providerId="ADAL" clId="{7E95847C-3C3C-49DC-BA88-D9298394362D}" dt="2024-03-07T00:49:35.182" v="4" actId="47"/>
          <pc:sldLayoutMkLst>
            <pc:docMk/>
            <pc:sldMasterMk cId="610306904" sldId="2147483697"/>
            <pc:sldLayoutMk cId="383852082" sldId="2147483712"/>
          </pc:sldLayoutMkLst>
        </pc:sldLayoutChg>
      </pc:sldMasterChg>
    </pc:docChg>
  </pc:docChgLst>
  <pc:docChgLst>
    <pc:chgData name="MAI CƯỜNG THỊNH" userId="S::20120196@student.hcmus.edu.vn::0e510735-0492-4197-96c6-1a45bd87fdeb" providerId="AD" clId="Web-{D8EF369F-6316-8892-B6BA-96E8177AA1A5}"/>
    <pc:docChg chg="modSld">
      <pc:chgData name="MAI CƯỜNG THỊNH" userId="S::20120196@student.hcmus.edu.vn::0e510735-0492-4197-96c6-1a45bd87fdeb" providerId="AD" clId="Web-{D8EF369F-6316-8892-B6BA-96E8177AA1A5}" dt="2024-04-17T00:31:02.060" v="92" actId="20577"/>
      <pc:docMkLst>
        <pc:docMk/>
      </pc:docMkLst>
      <pc:sldChg chg="modSp">
        <pc:chgData name="MAI CƯỜNG THỊNH" userId="S::20120196@student.hcmus.edu.vn::0e510735-0492-4197-96c6-1a45bd87fdeb" providerId="AD" clId="Web-{D8EF369F-6316-8892-B6BA-96E8177AA1A5}" dt="2024-04-17T00:30:37.730" v="84" actId="20577"/>
        <pc:sldMkLst>
          <pc:docMk/>
          <pc:sldMk cId="318604280" sldId="302"/>
        </pc:sldMkLst>
        <pc:spChg chg="mod">
          <ac:chgData name="MAI CƯỜNG THỊNH" userId="S::20120196@student.hcmus.edu.vn::0e510735-0492-4197-96c6-1a45bd87fdeb" providerId="AD" clId="Web-{D8EF369F-6316-8892-B6BA-96E8177AA1A5}" dt="2024-04-17T00:30:07.603" v="14" actId="20577"/>
          <ac:spMkLst>
            <pc:docMk/>
            <pc:sldMk cId="318604280" sldId="302"/>
            <ac:spMk id="6" creationId="{FED5421D-B6B0-73A6-80F0-A34007D1C833}"/>
          </ac:spMkLst>
        </pc:spChg>
        <pc:spChg chg="mod">
          <ac:chgData name="MAI CƯỜNG THỊNH" userId="S::20120196@student.hcmus.edu.vn::0e510735-0492-4197-96c6-1a45bd87fdeb" providerId="AD" clId="Web-{D8EF369F-6316-8892-B6BA-96E8177AA1A5}" dt="2024-04-17T00:30:29.120" v="55" actId="20577"/>
          <ac:spMkLst>
            <pc:docMk/>
            <pc:sldMk cId="318604280" sldId="302"/>
            <ac:spMk id="11" creationId="{2FC3AFA9-0F7D-6247-55BC-BC877B767B5B}"/>
          </ac:spMkLst>
        </pc:spChg>
        <pc:spChg chg="mod">
          <ac:chgData name="MAI CƯỜNG THỊNH" userId="S::20120196@student.hcmus.edu.vn::0e510735-0492-4197-96c6-1a45bd87fdeb" providerId="AD" clId="Web-{D8EF369F-6316-8892-B6BA-96E8177AA1A5}" dt="2024-04-17T00:30:37.730" v="84" actId="20577"/>
          <ac:spMkLst>
            <pc:docMk/>
            <pc:sldMk cId="318604280" sldId="302"/>
            <ac:spMk id="16" creationId="{C611BE56-726A-5544-8134-964693076C41}"/>
          </ac:spMkLst>
        </pc:spChg>
        <pc:spChg chg="mod">
          <ac:chgData name="MAI CƯỜNG THỊNH" userId="S::20120196@student.hcmus.edu.vn::0e510735-0492-4197-96c6-1a45bd87fdeb" providerId="AD" clId="Web-{D8EF369F-6316-8892-B6BA-96E8177AA1A5}" dt="2024-04-17T00:30:16.400" v="39" actId="20577"/>
          <ac:spMkLst>
            <pc:docMk/>
            <pc:sldMk cId="318604280" sldId="302"/>
            <ac:spMk id="455" creationId="{00000000-0000-0000-0000-000000000000}"/>
          </ac:spMkLst>
        </pc:spChg>
      </pc:sldChg>
      <pc:sldChg chg="modSp">
        <pc:chgData name="MAI CƯỜNG THỊNH" userId="S::20120196@student.hcmus.edu.vn::0e510735-0492-4197-96c6-1a45bd87fdeb" providerId="AD" clId="Web-{D8EF369F-6316-8892-B6BA-96E8177AA1A5}" dt="2024-04-17T00:31:02.060" v="92" actId="20577"/>
        <pc:sldMkLst>
          <pc:docMk/>
          <pc:sldMk cId="2909180840" sldId="306"/>
        </pc:sldMkLst>
        <pc:spChg chg="mod">
          <ac:chgData name="MAI CƯỜNG THỊNH" userId="S::20120196@student.hcmus.edu.vn::0e510735-0492-4197-96c6-1a45bd87fdeb" providerId="AD" clId="Web-{D8EF369F-6316-8892-B6BA-96E8177AA1A5}" dt="2024-04-17T00:31:02.060" v="92" actId="20577"/>
          <ac:spMkLst>
            <pc:docMk/>
            <pc:sldMk cId="2909180840" sldId="306"/>
            <ac:spMk id="7" creationId="{50BF7672-1565-178E-64F9-430E7E3DE1DB}"/>
          </ac:spMkLst>
        </pc:spChg>
      </pc:sldChg>
    </pc:docChg>
  </pc:docChgLst>
  <pc:docChgLst>
    <pc:chgData name="MAI CƯỜNG THỊNH" userId="S::20120196@student.hcmus.edu.vn::0e510735-0492-4197-96c6-1a45bd87fdeb" providerId="AD" clId="Web-{2EF81E7A-663B-6BE5-8599-AF86D74238D5}"/>
    <pc:docChg chg="modSld">
      <pc:chgData name="MAI CƯỜNG THỊNH" userId="S::20120196@student.hcmus.edu.vn::0e510735-0492-4197-96c6-1a45bd87fdeb" providerId="AD" clId="Web-{2EF81E7A-663B-6BE5-8599-AF86D74238D5}" dt="2024-05-01T09:42:39.447" v="6" actId="20577"/>
      <pc:docMkLst>
        <pc:docMk/>
      </pc:docMkLst>
      <pc:sldChg chg="modSp">
        <pc:chgData name="MAI CƯỜNG THỊNH" userId="S::20120196@student.hcmus.edu.vn::0e510735-0492-4197-96c6-1a45bd87fdeb" providerId="AD" clId="Web-{2EF81E7A-663B-6BE5-8599-AF86D74238D5}" dt="2024-05-01T09:42:39.447" v="6" actId="20577"/>
        <pc:sldMkLst>
          <pc:docMk/>
          <pc:sldMk cId="2909180840" sldId="306"/>
        </pc:sldMkLst>
        <pc:spChg chg="mod">
          <ac:chgData name="MAI CƯỜNG THỊNH" userId="S::20120196@student.hcmus.edu.vn::0e510735-0492-4197-96c6-1a45bd87fdeb" providerId="AD" clId="Web-{2EF81E7A-663B-6BE5-8599-AF86D74238D5}" dt="2024-05-01T09:42:39.447" v="6" actId="20577"/>
          <ac:spMkLst>
            <pc:docMk/>
            <pc:sldMk cId="2909180840" sldId="306"/>
            <ac:spMk id="8" creationId="{8F1F50E4-32F4-F8DE-A936-BF16F56F00C0}"/>
          </ac:spMkLst>
        </pc:spChg>
      </pc:sldChg>
    </pc:docChg>
  </pc:docChgLst>
  <pc:docChgLst>
    <pc:chgData name="NGUYỄN ĐỨC TIẾN" userId="071d0822-0f92-4918-936f-33ec8f64183a" providerId="ADAL" clId="{87531F1B-2813-4B31-A0C2-2133CB72F581}"/>
    <pc:docChg chg="undo redo custSel addSld delSld modSld sldOrd">
      <pc:chgData name="NGUYỄN ĐỨC TIẾN" userId="071d0822-0f92-4918-936f-33ec8f64183a" providerId="ADAL" clId="{87531F1B-2813-4B31-A0C2-2133CB72F581}" dt="2024-04-17T01:07:49.563" v="8781" actId="1076"/>
      <pc:docMkLst>
        <pc:docMk/>
      </pc:docMkLst>
      <pc:sldChg chg="modSp mod">
        <pc:chgData name="NGUYỄN ĐỨC TIẾN" userId="071d0822-0f92-4918-936f-33ec8f64183a" providerId="ADAL" clId="{87531F1B-2813-4B31-A0C2-2133CB72F581}" dt="2024-04-13T13:35:54.098" v="3259" actId="20577"/>
        <pc:sldMkLst>
          <pc:docMk/>
          <pc:sldMk cId="0" sldId="257"/>
        </pc:sldMkLst>
        <pc:spChg chg="mod">
          <ac:chgData name="NGUYỄN ĐỨC TIẾN" userId="071d0822-0f92-4918-936f-33ec8f64183a" providerId="ADAL" clId="{87531F1B-2813-4B31-A0C2-2133CB72F581}" dt="2024-04-13T13:35:54.098" v="3259" actId="20577"/>
          <ac:spMkLst>
            <pc:docMk/>
            <pc:sldMk cId="0" sldId="257"/>
            <ac:spMk id="286" creationId="{00000000-0000-0000-0000-000000000000}"/>
          </ac:spMkLst>
        </pc:spChg>
        <pc:spChg chg="mod">
          <ac:chgData name="NGUYỄN ĐỨC TIẾN" userId="071d0822-0f92-4918-936f-33ec8f64183a" providerId="ADAL" clId="{87531F1B-2813-4B31-A0C2-2133CB72F581}" dt="2024-04-13T13:35:37.817" v="3229" actId="20577"/>
          <ac:spMkLst>
            <pc:docMk/>
            <pc:sldMk cId="0" sldId="257"/>
            <ac:spMk id="288" creationId="{00000000-0000-0000-0000-000000000000}"/>
          </ac:spMkLst>
        </pc:spChg>
      </pc:sldChg>
      <pc:sldChg chg="addSp delSp modSp mod">
        <pc:chgData name="NGUYỄN ĐỨC TIẾN" userId="071d0822-0f92-4918-936f-33ec8f64183a" providerId="ADAL" clId="{87531F1B-2813-4B31-A0C2-2133CB72F581}" dt="2024-03-06T03:34:44.416" v="689" actId="478"/>
        <pc:sldMkLst>
          <pc:docMk/>
          <pc:sldMk cId="0" sldId="261"/>
        </pc:sldMkLst>
        <pc:spChg chg="mod">
          <ac:chgData name="NGUYỄN ĐỨC TIẾN" userId="071d0822-0f92-4918-936f-33ec8f64183a" providerId="ADAL" clId="{87531F1B-2813-4B31-A0C2-2133CB72F581}" dt="2024-03-06T03:34:01.167" v="682" actId="20577"/>
          <ac:spMkLst>
            <pc:docMk/>
            <pc:sldMk cId="0" sldId="261"/>
            <ac:spMk id="355" creationId="{00000000-0000-0000-0000-000000000000}"/>
          </ac:spMkLst>
        </pc:spChg>
        <pc:spChg chg="del">
          <ac:chgData name="NGUYỄN ĐỨC TIẾN" userId="071d0822-0f92-4918-936f-33ec8f64183a" providerId="ADAL" clId="{87531F1B-2813-4B31-A0C2-2133CB72F581}" dt="2024-03-06T03:33:18.173" v="617" actId="478"/>
          <ac:spMkLst>
            <pc:docMk/>
            <pc:sldMk cId="0" sldId="261"/>
            <ac:spMk id="357" creationId="{00000000-0000-0000-0000-000000000000}"/>
          </ac:spMkLst>
        </pc:spChg>
        <pc:picChg chg="add mod">
          <ac:chgData name="NGUYỄN ĐỨC TIẾN" userId="071d0822-0f92-4918-936f-33ec8f64183a" providerId="ADAL" clId="{87531F1B-2813-4B31-A0C2-2133CB72F581}" dt="2024-03-06T03:33:43.731" v="658"/>
          <ac:picMkLst>
            <pc:docMk/>
            <pc:sldMk cId="0" sldId="261"/>
            <ac:picMk id="2" creationId="{CB66B530-2E88-FD07-D4E9-D92F070F6890}"/>
          </ac:picMkLst>
        </pc:picChg>
        <pc:picChg chg="add del mod">
          <ac:chgData name="NGUYỄN ĐỨC TIẾN" userId="071d0822-0f92-4918-936f-33ec8f64183a" providerId="ADAL" clId="{87531F1B-2813-4B31-A0C2-2133CB72F581}" dt="2024-03-06T03:34:44.416" v="689" actId="478"/>
          <ac:picMkLst>
            <pc:docMk/>
            <pc:sldMk cId="0" sldId="261"/>
            <ac:picMk id="1026" creationId="{915A201D-B8FF-7294-E17A-4295269FF008}"/>
          </ac:picMkLst>
        </pc:picChg>
      </pc:sldChg>
      <pc:sldChg chg="addSp delSp modSp mod">
        <pc:chgData name="NGUYỄN ĐỨC TIẾN" userId="071d0822-0f92-4918-936f-33ec8f64183a" providerId="ADAL" clId="{87531F1B-2813-4B31-A0C2-2133CB72F581}" dt="2024-04-13T13:36:12.190" v="3263" actId="478"/>
        <pc:sldMkLst>
          <pc:docMk/>
          <pc:sldMk cId="0" sldId="263"/>
        </pc:sldMkLst>
        <pc:spChg chg="add del mod">
          <ac:chgData name="NGUYỄN ĐỨC TIẾN" userId="071d0822-0f92-4918-936f-33ec8f64183a" providerId="ADAL" clId="{87531F1B-2813-4B31-A0C2-2133CB72F581}" dt="2024-04-13T13:36:12.190" v="3263" actId="478"/>
          <ac:spMkLst>
            <pc:docMk/>
            <pc:sldMk cId="0" sldId="263"/>
            <ac:spMk id="3" creationId="{E8EF281C-3BE6-4D85-16A3-3E56606FF2B3}"/>
          </ac:spMkLst>
        </pc:spChg>
        <pc:spChg chg="add del mod">
          <ac:chgData name="NGUYỄN ĐỨC TIẾN" userId="071d0822-0f92-4918-936f-33ec8f64183a" providerId="ADAL" clId="{87531F1B-2813-4B31-A0C2-2133CB72F581}" dt="2024-04-13T13:36:11.014" v="3262" actId="478"/>
          <ac:spMkLst>
            <pc:docMk/>
            <pc:sldMk cId="0" sldId="263"/>
            <ac:spMk id="5" creationId="{7E0355DE-B1FB-17E5-D886-BB8E24B982A2}"/>
          </ac:spMkLst>
        </pc:spChg>
        <pc:spChg chg="del">
          <ac:chgData name="NGUYỄN ĐỨC TIẾN" userId="071d0822-0f92-4918-936f-33ec8f64183a" providerId="ADAL" clId="{87531F1B-2813-4B31-A0C2-2133CB72F581}" dt="2024-04-13T13:36:05.608" v="3261" actId="478"/>
          <ac:spMkLst>
            <pc:docMk/>
            <pc:sldMk cId="0" sldId="263"/>
            <ac:spMk id="380" creationId="{00000000-0000-0000-0000-000000000000}"/>
          </ac:spMkLst>
        </pc:spChg>
        <pc:spChg chg="del">
          <ac:chgData name="NGUYỄN ĐỨC TIẾN" userId="071d0822-0f92-4918-936f-33ec8f64183a" providerId="ADAL" clId="{87531F1B-2813-4B31-A0C2-2133CB72F581}" dt="2024-04-13T13:36:03.966" v="3260" actId="478"/>
          <ac:spMkLst>
            <pc:docMk/>
            <pc:sldMk cId="0" sldId="263"/>
            <ac:spMk id="381" creationId="{00000000-0000-0000-0000-000000000000}"/>
          </ac:spMkLst>
        </pc:spChg>
      </pc:sldChg>
      <pc:sldChg chg="new del">
        <pc:chgData name="NGUYỄN ĐỨC TIẾN" userId="071d0822-0f92-4918-936f-33ec8f64183a" providerId="ADAL" clId="{87531F1B-2813-4B31-A0C2-2133CB72F581}" dt="2024-03-05T07:14:09.496" v="5" actId="47"/>
        <pc:sldMkLst>
          <pc:docMk/>
          <pc:sldMk cId="4036859880" sldId="298"/>
        </pc:sldMkLst>
      </pc:sldChg>
      <pc:sldChg chg="addSp delSp modSp add mod">
        <pc:chgData name="NGUYỄN ĐỨC TIẾN" userId="071d0822-0f92-4918-936f-33ec8f64183a" providerId="ADAL" clId="{87531F1B-2813-4B31-A0C2-2133CB72F581}" dt="2024-04-16T07:45:42.661" v="7263" actId="20577"/>
        <pc:sldMkLst>
          <pc:docMk/>
          <pc:sldMk cId="4113109387" sldId="298"/>
        </pc:sldMkLst>
        <pc:spChg chg="add mod">
          <ac:chgData name="NGUYỄN ĐỨC TIẾN" userId="071d0822-0f92-4918-936f-33ec8f64183a" providerId="ADAL" clId="{87531F1B-2813-4B31-A0C2-2133CB72F581}" dt="2024-03-05T15:03:50.217" v="345" actId="14100"/>
          <ac:spMkLst>
            <pc:docMk/>
            <pc:sldMk cId="4113109387" sldId="298"/>
            <ac:spMk id="2" creationId="{BE634E49-8476-D7E4-72F9-1A71EBD1963F}"/>
          </ac:spMkLst>
        </pc:spChg>
        <pc:spChg chg="add del mod">
          <ac:chgData name="NGUYỄN ĐỨC TIẾN" userId="071d0822-0f92-4918-936f-33ec8f64183a" providerId="ADAL" clId="{87531F1B-2813-4B31-A0C2-2133CB72F581}" dt="2024-03-05T08:02:00.629" v="37" actId="478"/>
          <ac:spMkLst>
            <pc:docMk/>
            <pc:sldMk cId="4113109387" sldId="298"/>
            <ac:spMk id="3" creationId="{7C9FD17F-16E3-3EE4-F6EA-41F1A1A56393}"/>
          </ac:spMkLst>
        </pc:spChg>
        <pc:spChg chg="add mod">
          <ac:chgData name="NGUYỄN ĐỨC TIẾN" userId="071d0822-0f92-4918-936f-33ec8f64183a" providerId="ADAL" clId="{87531F1B-2813-4B31-A0C2-2133CB72F581}" dt="2024-04-14T07:36:19.568" v="3654" actId="20577"/>
          <ac:spMkLst>
            <pc:docMk/>
            <pc:sldMk cId="4113109387" sldId="298"/>
            <ac:spMk id="4" creationId="{6BB3A62B-4374-76F8-16BF-16286FA6C18B}"/>
          </ac:spMkLst>
        </pc:spChg>
        <pc:spChg chg="add mod">
          <ac:chgData name="NGUYỄN ĐỨC TIẾN" userId="071d0822-0f92-4918-936f-33ec8f64183a" providerId="ADAL" clId="{87531F1B-2813-4B31-A0C2-2133CB72F581}" dt="2024-03-05T15:03:50.217" v="345" actId="14100"/>
          <ac:spMkLst>
            <pc:docMk/>
            <pc:sldMk cId="4113109387" sldId="298"/>
            <ac:spMk id="5" creationId="{BCB37E5B-49A6-57E7-3E57-50709242B0E9}"/>
          </ac:spMkLst>
        </pc:spChg>
        <pc:spChg chg="add mod">
          <ac:chgData name="NGUYỄN ĐỨC TIẾN" userId="071d0822-0f92-4918-936f-33ec8f64183a" providerId="ADAL" clId="{87531F1B-2813-4B31-A0C2-2133CB72F581}" dt="2024-04-14T07:41:28.565" v="4021" actId="20577"/>
          <ac:spMkLst>
            <pc:docMk/>
            <pc:sldMk cId="4113109387" sldId="298"/>
            <ac:spMk id="6" creationId="{06506DDA-DD28-DA4F-08EB-099FA894D36F}"/>
          </ac:spMkLst>
        </pc:spChg>
        <pc:spChg chg="add mod">
          <ac:chgData name="NGUYỄN ĐỨC TIẾN" userId="071d0822-0f92-4918-936f-33ec8f64183a" providerId="ADAL" clId="{87531F1B-2813-4B31-A0C2-2133CB72F581}" dt="2024-04-16T07:45:42.661" v="7263" actId="20577"/>
          <ac:spMkLst>
            <pc:docMk/>
            <pc:sldMk cId="4113109387" sldId="298"/>
            <ac:spMk id="7" creationId="{85EE244B-9B03-BB37-4C01-590F78568456}"/>
          </ac:spMkLst>
        </pc:spChg>
        <pc:spChg chg="mod">
          <ac:chgData name="NGUYỄN ĐỨC TIẾN" userId="071d0822-0f92-4918-936f-33ec8f64183a" providerId="ADAL" clId="{87531F1B-2813-4B31-A0C2-2133CB72F581}" dt="2024-03-05T14:53:46.738" v="237"/>
          <ac:spMkLst>
            <pc:docMk/>
            <pc:sldMk cId="4113109387" sldId="298"/>
            <ac:spMk id="8" creationId="{4CEFAA2D-0272-01C8-2A0C-C110C9F6B37A}"/>
          </ac:spMkLst>
        </pc:spChg>
        <pc:spChg chg="mod">
          <ac:chgData name="NGUYỄN ĐỨC TIẾN" userId="071d0822-0f92-4918-936f-33ec8f64183a" providerId="ADAL" clId="{87531F1B-2813-4B31-A0C2-2133CB72F581}" dt="2024-03-05T14:53:46.738" v="237"/>
          <ac:spMkLst>
            <pc:docMk/>
            <pc:sldMk cId="4113109387" sldId="298"/>
            <ac:spMk id="9" creationId="{EC8D53B1-2714-F12E-02A0-13D1C4D4DE8E}"/>
          </ac:spMkLst>
        </pc:spChg>
        <pc:spChg chg="mod">
          <ac:chgData name="NGUYỄN ĐỨC TIẾN" userId="071d0822-0f92-4918-936f-33ec8f64183a" providerId="ADAL" clId="{87531F1B-2813-4B31-A0C2-2133CB72F581}" dt="2024-04-14T07:35:36.938" v="3573" actId="20577"/>
          <ac:spMkLst>
            <pc:docMk/>
            <pc:sldMk cId="4113109387" sldId="298"/>
            <ac:spMk id="11" creationId="{03795C1B-07C2-69D2-84C6-C983B6095FCD}"/>
          </ac:spMkLst>
        </pc:spChg>
        <pc:spChg chg="mod">
          <ac:chgData name="NGUYỄN ĐỨC TIẾN" userId="071d0822-0f92-4918-936f-33ec8f64183a" providerId="ADAL" clId="{87531F1B-2813-4B31-A0C2-2133CB72F581}" dt="2024-03-05T15:01:16.844" v="319"/>
          <ac:spMkLst>
            <pc:docMk/>
            <pc:sldMk cId="4113109387" sldId="298"/>
            <ac:spMk id="12" creationId="{DBBC8453-CBD3-785A-E017-F557F12B1F19}"/>
          </ac:spMkLst>
        </pc:spChg>
        <pc:spChg chg="mod">
          <ac:chgData name="NGUYỄN ĐỨC TIẾN" userId="071d0822-0f92-4918-936f-33ec8f64183a" providerId="ADAL" clId="{87531F1B-2813-4B31-A0C2-2133CB72F581}" dt="2024-03-05T15:02:20.499" v="330"/>
          <ac:spMkLst>
            <pc:docMk/>
            <pc:sldMk cId="4113109387" sldId="298"/>
            <ac:spMk id="14" creationId="{9121E9BA-A828-1F34-0C88-7B61200BF969}"/>
          </ac:spMkLst>
        </pc:spChg>
        <pc:spChg chg="mod">
          <ac:chgData name="NGUYỄN ĐỨC TIẾN" userId="071d0822-0f92-4918-936f-33ec8f64183a" providerId="ADAL" clId="{87531F1B-2813-4B31-A0C2-2133CB72F581}" dt="2024-03-05T15:01:54.655" v="327"/>
          <ac:spMkLst>
            <pc:docMk/>
            <pc:sldMk cId="4113109387" sldId="298"/>
            <ac:spMk id="15" creationId="{75FA92C4-9997-E2D8-31B9-BADDE2169256}"/>
          </ac:spMkLst>
        </pc:spChg>
        <pc:spChg chg="mod">
          <ac:chgData name="NGUYỄN ĐỨC TIẾN" userId="071d0822-0f92-4918-936f-33ec8f64183a" providerId="ADAL" clId="{87531F1B-2813-4B31-A0C2-2133CB72F581}" dt="2024-04-14T07:41:11.132" v="3936" actId="20577"/>
          <ac:spMkLst>
            <pc:docMk/>
            <pc:sldMk cId="4113109387" sldId="298"/>
            <ac:spMk id="17" creationId="{20F615E5-576E-B444-B03F-4FFB45885407}"/>
          </ac:spMkLst>
        </pc:spChg>
        <pc:spChg chg="mod">
          <ac:chgData name="NGUYỄN ĐỨC TIẾN" userId="071d0822-0f92-4918-936f-33ec8f64183a" providerId="ADAL" clId="{87531F1B-2813-4B31-A0C2-2133CB72F581}" dt="2024-03-05T15:02:32.247" v="332"/>
          <ac:spMkLst>
            <pc:docMk/>
            <pc:sldMk cId="4113109387" sldId="298"/>
            <ac:spMk id="18" creationId="{2BAB3C8D-52C9-1735-997A-748406DC4E2E}"/>
          </ac:spMkLst>
        </pc:spChg>
        <pc:spChg chg="mod">
          <ac:chgData name="NGUYỄN ĐỨC TIẾN" userId="071d0822-0f92-4918-936f-33ec8f64183a" providerId="ADAL" clId="{87531F1B-2813-4B31-A0C2-2133CB72F581}" dt="2024-04-14T07:42:41.721" v="4281" actId="14100"/>
          <ac:spMkLst>
            <pc:docMk/>
            <pc:sldMk cId="4113109387" sldId="298"/>
            <ac:spMk id="20" creationId="{DCF9E3DC-F1E8-AB85-CA29-ECCE549BDD2F}"/>
          </ac:spMkLst>
        </pc:spChg>
        <pc:spChg chg="mod">
          <ac:chgData name="NGUYỄN ĐỨC TIẾN" userId="071d0822-0f92-4918-936f-33ec8f64183a" providerId="ADAL" clId="{87531F1B-2813-4B31-A0C2-2133CB72F581}" dt="2024-03-05T15:02:56.914" v="335"/>
          <ac:spMkLst>
            <pc:docMk/>
            <pc:sldMk cId="4113109387" sldId="298"/>
            <ac:spMk id="21" creationId="{12EB624B-0065-B025-5D8A-5CD989554A2B}"/>
          </ac:spMkLst>
        </pc:spChg>
        <pc:spChg chg="mod">
          <ac:chgData name="NGUYỄN ĐỨC TIẾN" userId="071d0822-0f92-4918-936f-33ec8f64183a" providerId="ADAL" clId="{87531F1B-2813-4B31-A0C2-2133CB72F581}" dt="2024-03-05T15:04:02.198" v="348"/>
          <ac:spMkLst>
            <pc:docMk/>
            <pc:sldMk cId="4113109387" sldId="298"/>
            <ac:spMk id="23" creationId="{03147990-D6B4-A6FE-BFAA-BEFCB9D6C8D6}"/>
          </ac:spMkLst>
        </pc:spChg>
        <pc:spChg chg="mod">
          <ac:chgData name="NGUYỄN ĐỨC TIẾN" userId="071d0822-0f92-4918-936f-33ec8f64183a" providerId="ADAL" clId="{87531F1B-2813-4B31-A0C2-2133CB72F581}" dt="2024-03-05T15:04:02.198" v="348"/>
          <ac:spMkLst>
            <pc:docMk/>
            <pc:sldMk cId="4113109387" sldId="298"/>
            <ac:spMk id="24" creationId="{64EAEC9B-E888-5EDA-37C4-B87BA043352A}"/>
          </ac:spMkLst>
        </pc:spChg>
        <pc:spChg chg="mod">
          <ac:chgData name="NGUYỄN ĐỨC TIẾN" userId="071d0822-0f92-4918-936f-33ec8f64183a" providerId="ADAL" clId="{87531F1B-2813-4B31-A0C2-2133CB72F581}" dt="2024-04-14T07:34:14.639" v="3416" actId="20577"/>
          <ac:spMkLst>
            <pc:docMk/>
            <pc:sldMk cId="4113109387" sldId="298"/>
            <ac:spMk id="26" creationId="{0CF0695C-D854-391E-39FC-9F37692183B4}"/>
          </ac:spMkLst>
        </pc:spChg>
        <pc:spChg chg="mod">
          <ac:chgData name="NGUYỄN ĐỨC TIẾN" userId="071d0822-0f92-4918-936f-33ec8f64183a" providerId="ADAL" clId="{87531F1B-2813-4B31-A0C2-2133CB72F581}" dt="2024-03-05T15:04:15.705" v="368" actId="20577"/>
          <ac:spMkLst>
            <pc:docMk/>
            <pc:sldMk cId="4113109387" sldId="298"/>
            <ac:spMk id="27" creationId="{9406D2DF-767C-FC1E-F7D4-AEACE1E5E828}"/>
          </ac:spMkLst>
        </pc:spChg>
        <pc:spChg chg="mod">
          <ac:chgData name="NGUYỄN ĐỨC TIẾN" userId="071d0822-0f92-4918-936f-33ec8f64183a" providerId="ADAL" clId="{87531F1B-2813-4B31-A0C2-2133CB72F581}" dt="2024-04-14T07:36:09.705" v="3639" actId="20577"/>
          <ac:spMkLst>
            <pc:docMk/>
            <pc:sldMk cId="4113109387" sldId="298"/>
            <ac:spMk id="29" creationId="{3E187045-0273-B033-6BC8-6CD0AF8225D6}"/>
          </ac:spMkLst>
        </pc:spChg>
        <pc:spChg chg="mod">
          <ac:chgData name="NGUYỄN ĐỨC TIẾN" userId="071d0822-0f92-4918-936f-33ec8f64183a" providerId="ADAL" clId="{87531F1B-2813-4B31-A0C2-2133CB72F581}" dt="2024-03-05T15:05:02.100" v="376"/>
          <ac:spMkLst>
            <pc:docMk/>
            <pc:sldMk cId="4113109387" sldId="298"/>
            <ac:spMk id="30" creationId="{A502025A-E614-74E7-FB70-13F288C0DABF}"/>
          </ac:spMkLst>
        </pc:spChg>
        <pc:spChg chg="mod">
          <ac:chgData name="NGUYỄN ĐỨC TIẾN" userId="071d0822-0f92-4918-936f-33ec8f64183a" providerId="ADAL" clId="{87531F1B-2813-4B31-A0C2-2133CB72F581}" dt="2024-03-05T08:01:57.348" v="36"/>
          <ac:spMkLst>
            <pc:docMk/>
            <pc:sldMk cId="4113109387" sldId="298"/>
            <ac:spMk id="576" creationId="{390BACFC-D067-2EE2-E2AD-BF9FAFC8C84E}"/>
          </ac:spMkLst>
        </pc:spChg>
        <pc:spChg chg="mod">
          <ac:chgData name="NGUYỄN ĐỨC TIẾN" userId="071d0822-0f92-4918-936f-33ec8f64183a" providerId="ADAL" clId="{87531F1B-2813-4B31-A0C2-2133CB72F581}" dt="2024-04-14T07:39:50.253" v="3800" actId="20577"/>
          <ac:spMkLst>
            <pc:docMk/>
            <pc:sldMk cId="4113109387" sldId="298"/>
            <ac:spMk id="576" creationId="{8067C8DE-B5B0-B705-5610-5474E001DC18}"/>
          </ac:spMkLst>
        </pc:spChg>
        <pc:spChg chg="mod">
          <ac:chgData name="NGUYỄN ĐỨC TIẾN" userId="071d0822-0f92-4918-936f-33ec8f64183a" providerId="ADAL" clId="{87531F1B-2813-4B31-A0C2-2133CB72F581}" dt="2024-03-05T08:01:57.348" v="36"/>
          <ac:spMkLst>
            <pc:docMk/>
            <pc:sldMk cId="4113109387" sldId="298"/>
            <ac:spMk id="577" creationId="{471916BD-10AB-9AEC-20EB-8F8507CE6D89}"/>
          </ac:spMkLst>
        </pc:spChg>
        <pc:spChg chg="mod">
          <ac:chgData name="NGUYỄN ĐỨC TIẾN" userId="071d0822-0f92-4918-936f-33ec8f64183a" providerId="ADAL" clId="{87531F1B-2813-4B31-A0C2-2133CB72F581}" dt="2024-03-05T15:06:43.244" v="398"/>
          <ac:spMkLst>
            <pc:docMk/>
            <pc:sldMk cId="4113109387" sldId="298"/>
            <ac:spMk id="577" creationId="{DBA42AB1-CCF3-9670-AE68-905D362D3112}"/>
          </ac:spMkLst>
        </pc:spChg>
        <pc:spChg chg="mod">
          <ac:chgData name="NGUYỄN ĐỨC TIẾN" userId="071d0822-0f92-4918-936f-33ec8f64183a" providerId="ADAL" clId="{87531F1B-2813-4B31-A0C2-2133CB72F581}" dt="2024-03-05T08:01:57.348" v="36"/>
          <ac:spMkLst>
            <pc:docMk/>
            <pc:sldMk cId="4113109387" sldId="298"/>
            <ac:spMk id="578" creationId="{1ED78D0F-1A8D-34D3-95C1-9F164C8FDFB4}"/>
          </ac:spMkLst>
        </pc:spChg>
        <pc:spChg chg="mod">
          <ac:chgData name="NGUYỄN ĐỨC TIẾN" userId="071d0822-0f92-4918-936f-33ec8f64183a" providerId="ADAL" clId="{87531F1B-2813-4B31-A0C2-2133CB72F581}" dt="2024-03-05T08:01:57.348" v="36"/>
          <ac:spMkLst>
            <pc:docMk/>
            <pc:sldMk cId="4113109387" sldId="298"/>
            <ac:spMk id="579" creationId="{A5DEFFC3-D704-4286-2BD3-B8393EAB6645}"/>
          </ac:spMkLst>
        </pc:spChg>
        <pc:spChg chg="mod">
          <ac:chgData name="NGUYỄN ĐỨC TIẾN" userId="071d0822-0f92-4918-936f-33ec8f64183a" providerId="ADAL" clId="{87531F1B-2813-4B31-A0C2-2133CB72F581}" dt="2024-04-14T07:42:00.950" v="4127" actId="20577"/>
          <ac:spMkLst>
            <pc:docMk/>
            <pc:sldMk cId="4113109387" sldId="298"/>
            <ac:spMk id="579" creationId="{FB53371F-1848-41B4-FC7B-F8363A3D3D48}"/>
          </ac:spMkLst>
        </pc:spChg>
        <pc:spChg chg="mod">
          <ac:chgData name="NGUYỄN ĐỨC TIẾN" userId="071d0822-0f92-4918-936f-33ec8f64183a" providerId="ADAL" clId="{87531F1B-2813-4B31-A0C2-2133CB72F581}" dt="2024-04-14T07:33:36.975" v="3279" actId="20577"/>
          <ac:spMkLst>
            <pc:docMk/>
            <pc:sldMk cId="4113109387" sldId="298"/>
            <ac:spMk id="580" creationId="{0AC4E8D9-39A9-6A88-4E6E-0A2F1B4A4662}"/>
          </ac:spMkLst>
        </pc:spChg>
        <pc:spChg chg="del mod">
          <ac:chgData name="NGUYỄN ĐỨC TIẾN" userId="071d0822-0f92-4918-936f-33ec8f64183a" providerId="ADAL" clId="{87531F1B-2813-4B31-A0C2-2133CB72F581}" dt="2024-03-05T15:00:15.735" v="309" actId="478"/>
          <ac:spMkLst>
            <pc:docMk/>
            <pc:sldMk cId="4113109387" sldId="298"/>
            <ac:spMk id="581" creationId="{35C946F1-3F02-9BA5-5735-A204AF28FA72}"/>
          </ac:spMkLst>
        </pc:spChg>
        <pc:spChg chg="mod">
          <ac:chgData name="NGUYỄN ĐỨC TIẾN" userId="071d0822-0f92-4918-936f-33ec8f64183a" providerId="ADAL" clId="{87531F1B-2813-4B31-A0C2-2133CB72F581}" dt="2024-03-05T15:03:50.217" v="345" actId="14100"/>
          <ac:spMkLst>
            <pc:docMk/>
            <pc:sldMk cId="4113109387" sldId="298"/>
            <ac:spMk id="582" creationId="{B655A909-B8E9-299A-F5C5-D0D2157AC3CC}"/>
          </ac:spMkLst>
        </pc:spChg>
        <pc:spChg chg="mod">
          <ac:chgData name="NGUYỄN ĐỨC TIẾN" userId="071d0822-0f92-4918-936f-33ec8f64183a" providerId="ADAL" clId="{87531F1B-2813-4B31-A0C2-2133CB72F581}" dt="2024-03-05T15:03:50.217" v="345" actId="14100"/>
          <ac:spMkLst>
            <pc:docMk/>
            <pc:sldMk cId="4113109387" sldId="298"/>
            <ac:spMk id="583" creationId="{6B70D0C8-6703-8122-4F89-0238B40FAE01}"/>
          </ac:spMkLst>
        </pc:spChg>
        <pc:spChg chg="mod">
          <ac:chgData name="NGUYỄN ĐỨC TIẾN" userId="071d0822-0f92-4918-936f-33ec8f64183a" providerId="ADAL" clId="{87531F1B-2813-4B31-A0C2-2133CB72F581}" dt="2024-03-05T15:03:50.217" v="345" actId="14100"/>
          <ac:spMkLst>
            <pc:docMk/>
            <pc:sldMk cId="4113109387" sldId="298"/>
            <ac:spMk id="584" creationId="{DDF2E039-C86B-F46C-F178-B18D5C2ADA77}"/>
          </ac:spMkLst>
        </pc:spChg>
        <pc:spChg chg="mod">
          <ac:chgData name="NGUYỄN ĐỨC TIẾN" userId="071d0822-0f92-4918-936f-33ec8f64183a" providerId="ADAL" clId="{87531F1B-2813-4B31-A0C2-2133CB72F581}" dt="2024-03-05T15:03:50.217" v="345" actId="14100"/>
          <ac:spMkLst>
            <pc:docMk/>
            <pc:sldMk cId="4113109387" sldId="298"/>
            <ac:spMk id="585" creationId="{83534B68-7BE1-DF57-59FD-7D7D54F3210F}"/>
          </ac:spMkLst>
        </pc:spChg>
        <pc:spChg chg="mod">
          <ac:chgData name="NGUYỄN ĐỨC TIẾN" userId="071d0822-0f92-4918-936f-33ec8f64183a" providerId="ADAL" clId="{87531F1B-2813-4B31-A0C2-2133CB72F581}" dt="2024-04-14T07:34:00.694" v="3391" actId="20577"/>
          <ac:spMkLst>
            <pc:docMk/>
            <pc:sldMk cId="4113109387" sldId="298"/>
            <ac:spMk id="587" creationId="{B2DB5143-A849-64AB-C3D6-D0A646F17A95}"/>
          </ac:spMkLst>
        </pc:spChg>
        <pc:spChg chg="mod">
          <ac:chgData name="NGUYỄN ĐỨC TIẾN" userId="071d0822-0f92-4918-936f-33ec8f64183a" providerId="ADAL" clId="{87531F1B-2813-4B31-A0C2-2133CB72F581}" dt="2024-03-05T15:00:01.910" v="307" actId="404"/>
          <ac:spMkLst>
            <pc:docMk/>
            <pc:sldMk cId="4113109387" sldId="298"/>
            <ac:spMk id="588" creationId="{70BC790F-C7F0-CA7A-228D-F3CC985570C6}"/>
          </ac:spMkLst>
        </pc:spChg>
        <pc:spChg chg="mod">
          <ac:chgData name="NGUYỄN ĐỨC TIẾN" userId="071d0822-0f92-4918-936f-33ec8f64183a" providerId="ADAL" clId="{87531F1B-2813-4B31-A0C2-2133CB72F581}" dt="2024-03-05T15:01:06.228" v="315" actId="14100"/>
          <ac:spMkLst>
            <pc:docMk/>
            <pc:sldMk cId="4113109387" sldId="298"/>
            <ac:spMk id="590" creationId="{CDEE2FD4-259F-EB4A-0201-7BED410C5EA2}"/>
          </ac:spMkLst>
        </pc:spChg>
        <pc:spChg chg="mod">
          <ac:chgData name="NGUYỄN ĐỨC TIẾN" userId="071d0822-0f92-4918-936f-33ec8f64183a" providerId="ADAL" clId="{87531F1B-2813-4B31-A0C2-2133CB72F581}" dt="2024-03-05T15:01:10.396" v="317" actId="404"/>
          <ac:spMkLst>
            <pc:docMk/>
            <pc:sldMk cId="4113109387" sldId="298"/>
            <ac:spMk id="591" creationId="{7C7A8E63-A317-B178-4240-72D2518C47DC}"/>
          </ac:spMkLst>
        </pc:spChg>
        <pc:spChg chg="mod">
          <ac:chgData name="NGUYỄN ĐỨC TIẾN" userId="071d0822-0f92-4918-936f-33ec8f64183a" providerId="ADAL" clId="{87531F1B-2813-4B31-A0C2-2133CB72F581}" dt="2024-04-14T07:34:31.962" v="3447" actId="20577"/>
          <ac:spMkLst>
            <pc:docMk/>
            <pc:sldMk cId="4113109387" sldId="298"/>
            <ac:spMk id="595" creationId="{AC1359DE-48BD-6792-FDE4-74349B04BBC7}"/>
          </ac:spMkLst>
        </pc:spChg>
        <pc:spChg chg="mod">
          <ac:chgData name="NGUYỄN ĐỨC TIẾN" userId="071d0822-0f92-4918-936f-33ec8f64183a" providerId="ADAL" clId="{87531F1B-2813-4B31-A0C2-2133CB72F581}" dt="2024-03-05T15:07:09.760" v="405"/>
          <ac:spMkLst>
            <pc:docMk/>
            <pc:sldMk cId="4113109387" sldId="298"/>
            <ac:spMk id="596" creationId="{0019A895-EC8E-1427-A5F6-85179E988AAB}"/>
          </ac:spMkLst>
        </pc:spChg>
        <pc:spChg chg="del">
          <ac:chgData name="NGUYỄN ĐỨC TIẾN" userId="071d0822-0f92-4918-936f-33ec8f64183a" providerId="ADAL" clId="{87531F1B-2813-4B31-A0C2-2133CB72F581}" dt="2024-03-05T08:01:39.496" v="30" actId="478"/>
          <ac:spMkLst>
            <pc:docMk/>
            <pc:sldMk cId="4113109387" sldId="298"/>
            <ac:spMk id="596" creationId="{15C949C7-DBD9-897B-4489-D1077B54726A}"/>
          </ac:spMkLst>
        </pc:spChg>
        <pc:spChg chg="del mod">
          <ac:chgData name="NGUYỄN ĐỨC TIẾN" userId="071d0822-0f92-4918-936f-33ec8f64183a" providerId="ADAL" clId="{87531F1B-2813-4B31-A0C2-2133CB72F581}" dt="2024-03-05T08:01:37.800" v="29" actId="478"/>
          <ac:spMkLst>
            <pc:docMk/>
            <pc:sldMk cId="4113109387" sldId="298"/>
            <ac:spMk id="597" creationId="{0B0997B9-F3A1-CE3B-C4FD-60E759931D10}"/>
          </ac:spMkLst>
        </pc:spChg>
        <pc:spChg chg="mod">
          <ac:chgData name="NGUYỄN ĐỨC TIẾN" userId="071d0822-0f92-4918-936f-33ec8f64183a" providerId="ADAL" clId="{87531F1B-2813-4B31-A0C2-2133CB72F581}" dt="2024-04-14T07:43:09.363" v="4442" actId="20577"/>
          <ac:spMkLst>
            <pc:docMk/>
            <pc:sldMk cId="4113109387" sldId="298"/>
            <ac:spMk id="598" creationId="{CA9A507E-9FFE-F296-27BA-2214ECAB1967}"/>
          </ac:spMkLst>
        </pc:spChg>
        <pc:spChg chg="del">
          <ac:chgData name="NGUYỄN ĐỨC TIẾN" userId="071d0822-0f92-4918-936f-33ec8f64183a" providerId="ADAL" clId="{87531F1B-2813-4B31-A0C2-2133CB72F581}" dt="2024-03-05T08:01:36.188" v="28" actId="478"/>
          <ac:spMkLst>
            <pc:docMk/>
            <pc:sldMk cId="4113109387" sldId="298"/>
            <ac:spMk id="598" creationId="{FA9630B7-1DBB-30D0-DD60-D283F3418287}"/>
          </ac:spMkLst>
        </pc:spChg>
        <pc:spChg chg="mod">
          <ac:chgData name="NGUYỄN ĐỨC TIẾN" userId="071d0822-0f92-4918-936f-33ec8f64183a" providerId="ADAL" clId="{87531F1B-2813-4B31-A0C2-2133CB72F581}" dt="2024-03-05T15:01:42.618" v="324" actId="6549"/>
          <ac:spMkLst>
            <pc:docMk/>
            <pc:sldMk cId="4113109387" sldId="298"/>
            <ac:spMk id="600" creationId="{30100169-5F1B-7B23-486E-87AC1F4684CF}"/>
          </ac:spMkLst>
        </pc:spChg>
        <pc:spChg chg="mod">
          <ac:chgData name="NGUYỄN ĐỨC TIẾN" userId="071d0822-0f92-4918-936f-33ec8f64183a" providerId="ADAL" clId="{87531F1B-2813-4B31-A0C2-2133CB72F581}" dt="2024-03-05T14:53:37.827" v="235" actId="1076"/>
          <ac:spMkLst>
            <pc:docMk/>
            <pc:sldMk cId="4113109387" sldId="298"/>
            <ac:spMk id="601" creationId="{5BA2F547-9876-4F65-1780-7E30CA77EFCC}"/>
          </ac:spMkLst>
        </pc:spChg>
        <pc:spChg chg="mod">
          <ac:chgData name="NGUYỄN ĐỨC TIẾN" userId="071d0822-0f92-4918-936f-33ec8f64183a" providerId="ADAL" clId="{87531F1B-2813-4B31-A0C2-2133CB72F581}" dt="2024-03-05T15:07:49.363" v="412"/>
          <ac:spMkLst>
            <pc:docMk/>
            <pc:sldMk cId="4113109387" sldId="298"/>
            <ac:spMk id="606" creationId="{23D98A85-659A-60D2-06BD-6A6DCD51E207}"/>
          </ac:spMkLst>
        </pc:spChg>
        <pc:grpChg chg="add del mod">
          <ac:chgData name="NGUYỄN ĐỨC TIẾN" userId="071d0822-0f92-4918-936f-33ec8f64183a" providerId="ADAL" clId="{87531F1B-2813-4B31-A0C2-2133CB72F581}" dt="2024-03-05T15:01:47.972" v="326" actId="478"/>
          <ac:grpSpMkLst>
            <pc:docMk/>
            <pc:sldMk cId="4113109387" sldId="298"/>
            <ac:grpSpMk id="3" creationId="{E52A8E6A-B414-8BE9-6430-8CF364A326C7}"/>
          </ac:grpSpMkLst>
        </pc:grpChg>
        <pc:grpChg chg="add mod">
          <ac:chgData name="NGUYỄN ĐỨC TIẾN" userId="071d0822-0f92-4918-936f-33ec8f64183a" providerId="ADAL" clId="{87531F1B-2813-4B31-A0C2-2133CB72F581}" dt="2024-03-05T15:04:02.463" v="349" actId="1076"/>
          <ac:grpSpMkLst>
            <pc:docMk/>
            <pc:sldMk cId="4113109387" sldId="298"/>
            <ac:grpSpMk id="10" creationId="{D4DFB06D-FFC9-E93C-FA23-E5A6BB6223DD}"/>
          </ac:grpSpMkLst>
        </pc:grpChg>
        <pc:grpChg chg="add mod">
          <ac:chgData name="NGUYỄN ĐỨC TIẾN" userId="071d0822-0f92-4918-936f-33ec8f64183a" providerId="ADAL" clId="{87531F1B-2813-4B31-A0C2-2133CB72F581}" dt="2024-03-05T15:02:06.715" v="328" actId="1076"/>
          <ac:grpSpMkLst>
            <pc:docMk/>
            <pc:sldMk cId="4113109387" sldId="298"/>
            <ac:grpSpMk id="13" creationId="{4D79D7E8-08F9-8D53-9FC3-DE0E84C3C147}"/>
          </ac:grpSpMkLst>
        </pc:grpChg>
        <pc:grpChg chg="add mod">
          <ac:chgData name="NGUYỄN ĐỨC TIẾN" userId="071d0822-0f92-4918-936f-33ec8f64183a" providerId="ADAL" clId="{87531F1B-2813-4B31-A0C2-2133CB72F581}" dt="2024-03-05T15:03:05.697" v="337" actId="1076"/>
          <ac:grpSpMkLst>
            <pc:docMk/>
            <pc:sldMk cId="4113109387" sldId="298"/>
            <ac:grpSpMk id="16" creationId="{F12F5F55-4C3D-E3B6-75C8-8E6C2BB6827F}"/>
          </ac:grpSpMkLst>
        </pc:grpChg>
        <pc:grpChg chg="add mod">
          <ac:chgData name="NGUYỄN ĐỨC TIẾN" userId="071d0822-0f92-4918-936f-33ec8f64183a" providerId="ADAL" clId="{87531F1B-2813-4B31-A0C2-2133CB72F581}" dt="2024-03-05T15:03:11.736" v="338" actId="1076"/>
          <ac:grpSpMkLst>
            <pc:docMk/>
            <pc:sldMk cId="4113109387" sldId="298"/>
            <ac:grpSpMk id="19" creationId="{39745A1A-A840-1553-E586-4DCC8CF0B0ED}"/>
          </ac:grpSpMkLst>
        </pc:grpChg>
        <pc:grpChg chg="add mod">
          <ac:chgData name="NGUYỄN ĐỨC TIẾN" userId="071d0822-0f92-4918-936f-33ec8f64183a" providerId="ADAL" clId="{87531F1B-2813-4B31-A0C2-2133CB72F581}" dt="2024-03-05T15:04:02.198" v="348"/>
          <ac:grpSpMkLst>
            <pc:docMk/>
            <pc:sldMk cId="4113109387" sldId="298"/>
            <ac:grpSpMk id="22" creationId="{8CA62CDD-5742-DE4E-834E-67C1CB932E14}"/>
          </ac:grpSpMkLst>
        </pc:grpChg>
        <pc:grpChg chg="add mod">
          <ac:chgData name="NGUYỄN ĐỨC TIẾN" userId="071d0822-0f92-4918-936f-33ec8f64183a" providerId="ADAL" clId="{87531F1B-2813-4B31-A0C2-2133CB72F581}" dt="2024-03-05T15:05:01.154" v="375" actId="1076"/>
          <ac:grpSpMkLst>
            <pc:docMk/>
            <pc:sldMk cId="4113109387" sldId="298"/>
            <ac:grpSpMk id="25" creationId="{84791D4E-3583-56E8-C2F7-7768F8DB4F37}"/>
          </ac:grpSpMkLst>
        </pc:grpChg>
        <pc:grpChg chg="add mod">
          <ac:chgData name="NGUYỄN ĐỨC TIẾN" userId="071d0822-0f92-4918-936f-33ec8f64183a" providerId="ADAL" clId="{87531F1B-2813-4B31-A0C2-2133CB72F581}" dt="2024-03-05T15:05:18.600" v="379" actId="1076"/>
          <ac:grpSpMkLst>
            <pc:docMk/>
            <pc:sldMk cId="4113109387" sldId="298"/>
            <ac:grpSpMk id="28" creationId="{2A537D48-5801-C74C-63E2-9A94DEBE479B}"/>
          </ac:grpSpMkLst>
        </pc:grpChg>
        <pc:grpChg chg="add mod">
          <ac:chgData name="NGUYỄN ĐỨC TIẾN" userId="071d0822-0f92-4918-936f-33ec8f64183a" providerId="ADAL" clId="{87531F1B-2813-4B31-A0C2-2133CB72F581}" dt="2024-03-05T15:07:07.834" v="404" actId="1076"/>
          <ac:grpSpMkLst>
            <pc:docMk/>
            <pc:sldMk cId="4113109387" sldId="298"/>
            <ac:grpSpMk id="31" creationId="{BEF7CD11-E8B3-E4B6-AF51-0E7D1E9A6EF1}"/>
          </ac:grpSpMkLst>
        </pc:grpChg>
        <pc:grpChg chg="del mod">
          <ac:chgData name="NGUYỄN ĐỨC TIẾN" userId="071d0822-0f92-4918-936f-33ec8f64183a" providerId="ADAL" clId="{87531F1B-2813-4B31-A0C2-2133CB72F581}" dt="2024-03-05T08:03:02.554" v="40" actId="478"/>
          <ac:grpSpMkLst>
            <pc:docMk/>
            <pc:sldMk cId="4113109387" sldId="298"/>
            <ac:grpSpMk id="575" creationId="{C21371BD-204C-16FC-72C3-C7BB6668DCCA}"/>
          </ac:grpSpMkLst>
        </pc:grpChg>
        <pc:grpChg chg="add mod">
          <ac:chgData name="NGUYỄN ĐỨC TIẾN" userId="071d0822-0f92-4918-936f-33ec8f64183a" providerId="ADAL" clId="{87531F1B-2813-4B31-A0C2-2133CB72F581}" dt="2024-03-05T15:08:22.041" v="419" actId="1076"/>
          <ac:grpSpMkLst>
            <pc:docMk/>
            <pc:sldMk cId="4113109387" sldId="298"/>
            <ac:grpSpMk id="578" creationId="{7E732CFC-6E13-2FAE-973C-F0687A9196BF}"/>
          </ac:grpSpMkLst>
        </pc:grpChg>
        <pc:grpChg chg="mod">
          <ac:chgData name="NGUYỄN ĐỨC TIẾN" userId="071d0822-0f92-4918-936f-33ec8f64183a" providerId="ADAL" clId="{87531F1B-2813-4B31-A0C2-2133CB72F581}" dt="2024-03-05T15:03:32.849" v="341" actId="1076"/>
          <ac:grpSpMkLst>
            <pc:docMk/>
            <pc:sldMk cId="4113109387" sldId="298"/>
            <ac:grpSpMk id="586" creationId="{488B6CC7-8F1B-D33C-1E66-6168474FA07A}"/>
          </ac:grpSpMkLst>
        </pc:grpChg>
        <pc:grpChg chg="del mod">
          <ac:chgData name="NGUYỄN ĐỨC TIẾN" userId="071d0822-0f92-4918-936f-33ec8f64183a" providerId="ADAL" clId="{87531F1B-2813-4B31-A0C2-2133CB72F581}" dt="2024-03-05T15:01:14.850" v="318" actId="478"/>
          <ac:grpSpMkLst>
            <pc:docMk/>
            <pc:sldMk cId="4113109387" sldId="298"/>
            <ac:grpSpMk id="589" creationId="{BA9BA877-76CD-FE06-06DD-A517563C5622}"/>
          </ac:grpSpMkLst>
        </pc:grpChg>
        <pc:grpChg chg="del mod">
          <ac:chgData name="NGUYỄN ĐỨC TIẾN" userId="071d0822-0f92-4918-936f-33ec8f64183a" providerId="ADAL" clId="{87531F1B-2813-4B31-A0C2-2133CB72F581}" dt="2024-03-05T15:01:40.828" v="323" actId="478"/>
          <ac:grpSpMkLst>
            <pc:docMk/>
            <pc:sldMk cId="4113109387" sldId="298"/>
            <ac:grpSpMk id="592" creationId="{8BEB0973-7C0F-B278-4CD4-0B77ABA48EEA}"/>
          </ac:grpSpMkLst>
        </pc:grpChg>
        <pc:grpChg chg="add mod">
          <ac:chgData name="NGUYỄN ĐỨC TIẾN" userId="071d0822-0f92-4918-936f-33ec8f64183a" providerId="ADAL" clId="{87531F1B-2813-4B31-A0C2-2133CB72F581}" dt="2024-03-05T15:08:05.868" v="415" actId="1076"/>
          <ac:grpSpMkLst>
            <pc:docMk/>
            <pc:sldMk cId="4113109387" sldId="298"/>
            <ac:grpSpMk id="597" creationId="{65409319-2969-428A-A82E-45F2A15ED999}"/>
          </ac:grpSpMkLst>
        </pc:grpChg>
        <pc:grpChg chg="del mod">
          <ac:chgData name="NGUYỄN ĐỨC TIẾN" userId="071d0822-0f92-4918-936f-33ec8f64183a" providerId="ADAL" clId="{87531F1B-2813-4B31-A0C2-2133CB72F581}" dt="2024-03-05T15:01:45.467" v="325" actId="478"/>
          <ac:grpSpMkLst>
            <pc:docMk/>
            <pc:sldMk cId="4113109387" sldId="298"/>
            <ac:grpSpMk id="599" creationId="{79E3D61F-BF5F-2747-DB39-56398AD71ED4}"/>
          </ac:grpSpMkLst>
        </pc:grpChg>
      </pc:sldChg>
      <pc:sldChg chg="add del">
        <pc:chgData name="NGUYỄN ĐỨC TIẾN" userId="071d0822-0f92-4918-936f-33ec8f64183a" providerId="ADAL" clId="{87531F1B-2813-4B31-A0C2-2133CB72F581}" dt="2024-03-05T08:11:46.404" v="123" actId="47"/>
        <pc:sldMkLst>
          <pc:docMk/>
          <pc:sldMk cId="2230181397" sldId="299"/>
        </pc:sldMkLst>
      </pc:sldChg>
      <pc:sldChg chg="new del">
        <pc:chgData name="NGUYỄN ĐỨC TIẾN" userId="071d0822-0f92-4918-936f-33ec8f64183a" providerId="ADAL" clId="{87531F1B-2813-4B31-A0C2-2133CB72F581}" dt="2024-03-05T07:14:13.135" v="6" actId="47"/>
        <pc:sldMkLst>
          <pc:docMk/>
          <pc:sldMk cId="2917670971" sldId="299"/>
        </pc:sldMkLst>
      </pc:sldChg>
      <pc:sldChg chg="modSp add del mod">
        <pc:chgData name="NGUYỄN ĐỨC TIẾN" userId="071d0822-0f92-4918-936f-33ec8f64183a" providerId="ADAL" clId="{87531F1B-2813-4B31-A0C2-2133CB72F581}" dt="2024-03-05T08:11:46.404" v="123" actId="47"/>
        <pc:sldMkLst>
          <pc:docMk/>
          <pc:sldMk cId="2959382269" sldId="300"/>
        </pc:sldMkLst>
        <pc:spChg chg="mod">
          <ac:chgData name="NGUYỄN ĐỨC TIẾN" userId="071d0822-0f92-4918-936f-33ec8f64183a" providerId="ADAL" clId="{87531F1B-2813-4B31-A0C2-2133CB72F581}" dt="2024-03-05T07:57:44.821" v="13" actId="1076"/>
          <ac:spMkLst>
            <pc:docMk/>
            <pc:sldMk cId="2959382269" sldId="300"/>
            <ac:spMk id="583" creationId="{1A94E783-857E-D045-3B41-7E217CFFA484}"/>
          </ac:spMkLst>
        </pc:spChg>
      </pc:sldChg>
      <pc:sldChg chg="add del ord">
        <pc:chgData name="NGUYỄN ĐỨC TIẾN" userId="071d0822-0f92-4918-936f-33ec8f64183a" providerId="ADAL" clId="{87531F1B-2813-4B31-A0C2-2133CB72F581}" dt="2024-03-05T07:55:17.935" v="7" actId="47"/>
        <pc:sldMkLst>
          <pc:docMk/>
          <pc:sldMk cId="4033134354" sldId="300"/>
        </pc:sldMkLst>
      </pc:sldChg>
      <pc:sldChg chg="add del">
        <pc:chgData name="NGUYỄN ĐỨC TIẾN" userId="071d0822-0f92-4918-936f-33ec8f64183a" providerId="ADAL" clId="{87531F1B-2813-4B31-A0C2-2133CB72F581}" dt="2024-03-05T08:11:46.404" v="123" actId="47"/>
        <pc:sldMkLst>
          <pc:docMk/>
          <pc:sldMk cId="2130501242" sldId="301"/>
        </pc:sldMkLst>
      </pc:sldChg>
      <pc:sldChg chg="modSp">
        <pc:chgData name="NGUYỄN ĐỨC TIẾN" userId="071d0822-0f92-4918-936f-33ec8f64183a" providerId="ADAL" clId="{87531F1B-2813-4B31-A0C2-2133CB72F581}" dt="2024-04-13T13:36:44.448" v="3264"/>
        <pc:sldMkLst>
          <pc:docMk/>
          <pc:sldMk cId="318604280" sldId="302"/>
        </pc:sldMkLst>
        <pc:spChg chg="mod">
          <ac:chgData name="NGUYỄN ĐỨC TIẾN" userId="071d0822-0f92-4918-936f-33ec8f64183a" providerId="ADAL" clId="{87531F1B-2813-4B31-A0C2-2133CB72F581}" dt="2024-04-13T13:36:44.448" v="3264"/>
          <ac:spMkLst>
            <pc:docMk/>
            <pc:sldMk cId="318604280" sldId="302"/>
            <ac:spMk id="448" creationId="{00000000-0000-0000-0000-000000000000}"/>
          </ac:spMkLst>
        </pc:spChg>
      </pc:sldChg>
      <pc:sldChg chg="addSp delSp modSp add mod">
        <pc:chgData name="NGUYỄN ĐỨC TIẾN" userId="071d0822-0f92-4918-936f-33ec8f64183a" providerId="ADAL" clId="{87531F1B-2813-4B31-A0C2-2133CB72F581}" dt="2024-04-16T07:45:09.394" v="7262" actId="1076"/>
        <pc:sldMkLst>
          <pc:docMk/>
          <pc:sldMk cId="3538551676" sldId="303"/>
        </pc:sldMkLst>
        <pc:spChg chg="del mod">
          <ac:chgData name="NGUYỄN ĐỨC TIẾN" userId="071d0822-0f92-4918-936f-33ec8f64183a" providerId="ADAL" clId="{87531F1B-2813-4B31-A0C2-2133CB72F581}" dt="2024-04-16T07:24:40.539" v="5372" actId="478"/>
          <ac:spMkLst>
            <pc:docMk/>
            <pc:sldMk cId="3538551676" sldId="303"/>
            <ac:spMk id="2" creationId="{B41B58AB-43C1-0912-752B-4486DCDB218A}"/>
          </ac:spMkLst>
        </pc:spChg>
        <pc:spChg chg="add del mod">
          <ac:chgData name="NGUYỄN ĐỨC TIẾN" userId="071d0822-0f92-4918-936f-33ec8f64183a" providerId="ADAL" clId="{87531F1B-2813-4B31-A0C2-2133CB72F581}" dt="2024-04-16T07:30:33.666" v="5644" actId="478"/>
          <ac:spMkLst>
            <pc:docMk/>
            <pc:sldMk cId="3538551676" sldId="303"/>
            <ac:spMk id="3" creationId="{0A258B29-4961-73E3-4EA7-B295018CF93B}"/>
          </ac:spMkLst>
        </pc:spChg>
        <pc:spChg chg="mod">
          <ac:chgData name="NGUYỄN ĐỨC TIẾN" userId="071d0822-0f92-4918-936f-33ec8f64183a" providerId="ADAL" clId="{87531F1B-2813-4B31-A0C2-2133CB72F581}" dt="2024-04-16T07:45:09.394" v="7262" actId="1076"/>
          <ac:spMkLst>
            <pc:docMk/>
            <pc:sldMk cId="3538551676" sldId="303"/>
            <ac:spMk id="4" creationId="{3821A163-E894-3CAA-3E19-2E4D7C2597A9}"/>
          </ac:spMkLst>
        </pc:spChg>
        <pc:spChg chg="mod">
          <ac:chgData name="NGUYỄN ĐỨC TIẾN" userId="071d0822-0f92-4918-936f-33ec8f64183a" providerId="ADAL" clId="{87531F1B-2813-4B31-A0C2-2133CB72F581}" dt="2024-04-16T07:45:09.394" v="7262" actId="1076"/>
          <ac:spMkLst>
            <pc:docMk/>
            <pc:sldMk cId="3538551676" sldId="303"/>
            <ac:spMk id="5" creationId="{6A757BE5-DFCA-B727-4A23-695E2C2F6E32}"/>
          </ac:spMkLst>
        </pc:spChg>
        <pc:spChg chg="del mod">
          <ac:chgData name="NGUYỄN ĐỨC TIẾN" userId="071d0822-0f92-4918-936f-33ec8f64183a" providerId="ADAL" clId="{87531F1B-2813-4B31-A0C2-2133CB72F581}" dt="2024-04-16T07:24:44.137" v="5373" actId="478"/>
          <ac:spMkLst>
            <pc:docMk/>
            <pc:sldMk cId="3538551676" sldId="303"/>
            <ac:spMk id="6" creationId="{FC1442EA-6251-1205-E5CB-0F98B672A980}"/>
          </ac:spMkLst>
        </pc:spChg>
        <pc:spChg chg="del mod">
          <ac:chgData name="NGUYỄN ĐỨC TIẾN" userId="071d0822-0f92-4918-936f-33ec8f64183a" providerId="ADAL" clId="{87531F1B-2813-4B31-A0C2-2133CB72F581}" dt="2024-03-05T08:12:17.511" v="134" actId="478"/>
          <ac:spMkLst>
            <pc:docMk/>
            <pc:sldMk cId="3538551676" sldId="303"/>
            <ac:spMk id="7" creationId="{ADC505C2-205F-91E0-5270-A8A456CF15C7}"/>
          </ac:spMkLst>
        </pc:spChg>
        <pc:spChg chg="add mod">
          <ac:chgData name="NGUYỄN ĐỨC TIẾN" userId="071d0822-0f92-4918-936f-33ec8f64183a" providerId="ADAL" clId="{87531F1B-2813-4B31-A0C2-2133CB72F581}" dt="2024-04-16T07:45:09.394" v="7262" actId="1076"/>
          <ac:spMkLst>
            <pc:docMk/>
            <pc:sldMk cId="3538551676" sldId="303"/>
            <ac:spMk id="7" creationId="{F70A1129-9A3C-DA78-FB7B-8E651FCF19B3}"/>
          </ac:spMkLst>
        </pc:spChg>
        <pc:spChg chg="add mod">
          <ac:chgData name="NGUYỄN ĐỨC TIẾN" userId="071d0822-0f92-4918-936f-33ec8f64183a" providerId="ADAL" clId="{87531F1B-2813-4B31-A0C2-2133CB72F581}" dt="2024-04-16T07:45:09.394" v="7262" actId="1076"/>
          <ac:spMkLst>
            <pc:docMk/>
            <pc:sldMk cId="3538551676" sldId="303"/>
            <ac:spMk id="8" creationId="{E288DC29-A709-433A-FB3A-DE27F250578A}"/>
          </ac:spMkLst>
        </pc:spChg>
        <pc:spChg chg="add del mod">
          <ac:chgData name="NGUYỄN ĐỨC TIẾN" userId="071d0822-0f92-4918-936f-33ec8f64183a" providerId="ADAL" clId="{87531F1B-2813-4B31-A0C2-2133CB72F581}" dt="2024-04-16T07:30:44.069" v="5646" actId="478"/>
          <ac:spMkLst>
            <pc:docMk/>
            <pc:sldMk cId="3538551676" sldId="303"/>
            <ac:spMk id="9" creationId="{60594A09-6657-E909-F0A0-3203C35EB49D}"/>
          </ac:spMkLst>
        </pc:spChg>
        <pc:spChg chg="add mod">
          <ac:chgData name="NGUYỄN ĐỨC TIẾN" userId="071d0822-0f92-4918-936f-33ec8f64183a" providerId="ADAL" clId="{87531F1B-2813-4B31-A0C2-2133CB72F581}" dt="2024-04-16T07:45:09.394" v="7262" actId="1076"/>
          <ac:spMkLst>
            <pc:docMk/>
            <pc:sldMk cId="3538551676" sldId="303"/>
            <ac:spMk id="10" creationId="{524B1834-2366-8BD7-F65D-FEEAD14D223A}"/>
          </ac:spMkLst>
        </pc:spChg>
        <pc:spChg chg="add del mod">
          <ac:chgData name="NGUYỄN ĐỨC TIẾN" userId="071d0822-0f92-4918-936f-33ec8f64183a" providerId="ADAL" clId="{87531F1B-2813-4B31-A0C2-2133CB72F581}" dt="2024-03-05T15:09:08.544" v="421" actId="478"/>
          <ac:spMkLst>
            <pc:docMk/>
            <pc:sldMk cId="3538551676" sldId="303"/>
            <ac:spMk id="10" creationId="{B83A9AB2-D94F-3506-E16C-D9911189AFF4}"/>
          </ac:spMkLst>
        </pc:spChg>
        <pc:spChg chg="mod">
          <ac:chgData name="NGUYỄN ĐỨC TIẾN" userId="071d0822-0f92-4918-936f-33ec8f64183a" providerId="ADAL" clId="{87531F1B-2813-4B31-A0C2-2133CB72F581}" dt="2024-04-16T07:06:41.587" v="4834" actId="20577"/>
          <ac:spMkLst>
            <pc:docMk/>
            <pc:sldMk cId="3538551676" sldId="303"/>
            <ac:spMk id="12" creationId="{9E9ED10B-B5CD-EB26-35FA-28237A2AB0F0}"/>
          </ac:spMkLst>
        </pc:spChg>
        <pc:spChg chg="mod">
          <ac:chgData name="NGUYỄN ĐỨC TIẾN" userId="071d0822-0f92-4918-936f-33ec8f64183a" providerId="ADAL" clId="{87531F1B-2813-4B31-A0C2-2133CB72F581}" dt="2024-03-05T15:10:06.170" v="426"/>
          <ac:spMkLst>
            <pc:docMk/>
            <pc:sldMk cId="3538551676" sldId="303"/>
            <ac:spMk id="13" creationId="{B514E6AD-2B11-3B3B-7BD4-DCA2D9AB364F}"/>
          </ac:spMkLst>
        </pc:spChg>
        <pc:spChg chg="mod">
          <ac:chgData name="NGUYỄN ĐỨC TIẾN" userId="071d0822-0f92-4918-936f-33ec8f64183a" providerId="ADAL" clId="{87531F1B-2813-4B31-A0C2-2133CB72F581}" dt="2024-04-16T07:23:16.571" v="5132" actId="20577"/>
          <ac:spMkLst>
            <pc:docMk/>
            <pc:sldMk cId="3538551676" sldId="303"/>
            <ac:spMk id="15" creationId="{DD82DD59-784E-D608-C125-C30B5B81729F}"/>
          </ac:spMkLst>
        </pc:spChg>
        <pc:spChg chg="mod">
          <ac:chgData name="NGUYỄN ĐỨC TIẾN" userId="071d0822-0f92-4918-936f-33ec8f64183a" providerId="ADAL" clId="{87531F1B-2813-4B31-A0C2-2133CB72F581}" dt="2024-03-05T15:12:41.304" v="457"/>
          <ac:spMkLst>
            <pc:docMk/>
            <pc:sldMk cId="3538551676" sldId="303"/>
            <ac:spMk id="16" creationId="{1169DD6D-6CEA-D809-4B5F-30128C04601E}"/>
          </ac:spMkLst>
        </pc:spChg>
        <pc:spChg chg="mod">
          <ac:chgData name="NGUYỄN ĐỨC TIẾN" userId="071d0822-0f92-4918-936f-33ec8f64183a" providerId="ADAL" clId="{87531F1B-2813-4B31-A0C2-2133CB72F581}" dt="2024-04-16T07:23:57.652" v="5259" actId="20577"/>
          <ac:spMkLst>
            <pc:docMk/>
            <pc:sldMk cId="3538551676" sldId="303"/>
            <ac:spMk id="18" creationId="{733A7B5B-95DD-F03A-7AB9-78E29F365D95}"/>
          </ac:spMkLst>
        </pc:spChg>
        <pc:spChg chg="mod">
          <ac:chgData name="NGUYỄN ĐỨC TIẾN" userId="071d0822-0f92-4918-936f-33ec8f64183a" providerId="ADAL" clId="{87531F1B-2813-4B31-A0C2-2133CB72F581}" dt="2024-03-05T15:13:02.849" v="460"/>
          <ac:spMkLst>
            <pc:docMk/>
            <pc:sldMk cId="3538551676" sldId="303"/>
            <ac:spMk id="19" creationId="{88673AC0-73CF-B4E4-5D36-5AD894C29C7F}"/>
          </ac:spMkLst>
        </pc:spChg>
        <pc:spChg chg="mod">
          <ac:chgData name="NGUYỄN ĐỨC TIẾN" userId="071d0822-0f92-4918-936f-33ec8f64183a" providerId="ADAL" clId="{87531F1B-2813-4B31-A0C2-2133CB72F581}" dt="2024-03-05T15:23:04.012" v="547" actId="1076"/>
          <ac:spMkLst>
            <pc:docMk/>
            <pc:sldMk cId="3538551676" sldId="303"/>
            <ac:spMk id="21" creationId="{0A087383-AAA9-9852-64D9-644C2D66CCA6}"/>
          </ac:spMkLst>
        </pc:spChg>
        <pc:spChg chg="mod">
          <ac:chgData name="NGUYỄN ĐỨC TIẾN" userId="071d0822-0f92-4918-936f-33ec8f64183a" providerId="ADAL" clId="{87531F1B-2813-4B31-A0C2-2133CB72F581}" dt="2024-03-05T15:22:59.777" v="546" actId="1076"/>
          <ac:spMkLst>
            <pc:docMk/>
            <pc:sldMk cId="3538551676" sldId="303"/>
            <ac:spMk id="22" creationId="{4CC2EC1B-1F8A-D064-4C01-39FF8185AF27}"/>
          </ac:spMkLst>
        </pc:spChg>
        <pc:spChg chg="mod">
          <ac:chgData name="NGUYỄN ĐỨC TIẾN" userId="071d0822-0f92-4918-936f-33ec8f64183a" providerId="ADAL" clId="{87531F1B-2813-4B31-A0C2-2133CB72F581}" dt="2024-04-16T07:28:04.097" v="5639" actId="1076"/>
          <ac:spMkLst>
            <pc:docMk/>
            <pc:sldMk cId="3538551676" sldId="303"/>
            <ac:spMk id="24" creationId="{34814289-E7B2-672E-2CB5-EA5E292EC53F}"/>
          </ac:spMkLst>
        </pc:spChg>
        <pc:spChg chg="mod">
          <ac:chgData name="NGUYỄN ĐỨC TIẾN" userId="071d0822-0f92-4918-936f-33ec8f64183a" providerId="ADAL" clId="{87531F1B-2813-4B31-A0C2-2133CB72F581}" dt="2024-03-05T15:14:02.301" v="469"/>
          <ac:spMkLst>
            <pc:docMk/>
            <pc:sldMk cId="3538551676" sldId="303"/>
            <ac:spMk id="25" creationId="{544A76CF-8337-4303-0F15-716DD4856566}"/>
          </ac:spMkLst>
        </pc:spChg>
        <pc:spChg chg="mod">
          <ac:chgData name="NGUYỄN ĐỨC TIẾN" userId="071d0822-0f92-4918-936f-33ec8f64183a" providerId="ADAL" clId="{87531F1B-2813-4B31-A0C2-2133CB72F581}" dt="2024-04-16T07:28:43.714" v="5643" actId="20577"/>
          <ac:spMkLst>
            <pc:docMk/>
            <pc:sldMk cId="3538551676" sldId="303"/>
            <ac:spMk id="27" creationId="{65F33636-CD4D-E255-3F16-885890C43B54}"/>
          </ac:spMkLst>
        </pc:spChg>
        <pc:spChg chg="mod">
          <ac:chgData name="NGUYỄN ĐỨC TIẾN" userId="071d0822-0f92-4918-936f-33ec8f64183a" providerId="ADAL" clId="{87531F1B-2813-4B31-A0C2-2133CB72F581}" dt="2024-03-05T15:14:43.345" v="474"/>
          <ac:spMkLst>
            <pc:docMk/>
            <pc:sldMk cId="3538551676" sldId="303"/>
            <ac:spMk id="28" creationId="{33D1BE22-158F-EE64-60AD-C9BEB7759B41}"/>
          </ac:spMkLst>
        </pc:spChg>
        <pc:spChg chg="mod">
          <ac:chgData name="NGUYỄN ĐỨC TIẾN" userId="071d0822-0f92-4918-936f-33ec8f64183a" providerId="ADAL" clId="{87531F1B-2813-4B31-A0C2-2133CB72F581}" dt="2024-04-16T07:07:02.218" v="4885" actId="20577"/>
          <ac:spMkLst>
            <pc:docMk/>
            <pc:sldMk cId="3538551676" sldId="303"/>
            <ac:spMk id="30" creationId="{1EFDB2E9-FF48-D33D-4282-930507BC401F}"/>
          </ac:spMkLst>
        </pc:spChg>
        <pc:spChg chg="mod">
          <ac:chgData name="NGUYỄN ĐỨC TIẾN" userId="071d0822-0f92-4918-936f-33ec8f64183a" providerId="ADAL" clId="{87531F1B-2813-4B31-A0C2-2133CB72F581}" dt="2024-03-05T15:16:15.614" v="479"/>
          <ac:spMkLst>
            <pc:docMk/>
            <pc:sldMk cId="3538551676" sldId="303"/>
            <ac:spMk id="31" creationId="{E13DD9E3-7457-F4B9-49F4-70FB59B9AB50}"/>
          </ac:spMkLst>
        </pc:spChg>
        <pc:spChg chg="mod">
          <ac:chgData name="NGUYỄN ĐỨC TIẾN" userId="071d0822-0f92-4918-936f-33ec8f64183a" providerId="ADAL" clId="{87531F1B-2813-4B31-A0C2-2133CB72F581}" dt="2024-04-16T07:23:28.316" v="5163" actId="20577"/>
          <ac:spMkLst>
            <pc:docMk/>
            <pc:sldMk cId="3538551676" sldId="303"/>
            <ac:spMk id="577" creationId="{5A0B6FA2-A5AC-5AF4-9B84-204246B9F17B}"/>
          </ac:spMkLst>
        </pc:spChg>
        <pc:spChg chg="mod">
          <ac:chgData name="NGUYỄN ĐỨC TIẾN" userId="071d0822-0f92-4918-936f-33ec8f64183a" providerId="ADAL" clId="{87531F1B-2813-4B31-A0C2-2133CB72F581}" dt="2024-03-05T15:17:10.946" v="488"/>
          <ac:spMkLst>
            <pc:docMk/>
            <pc:sldMk cId="3538551676" sldId="303"/>
            <ac:spMk id="578" creationId="{190892A8-9BC3-DD98-060E-22754331A44B}"/>
          </ac:spMkLst>
        </pc:spChg>
        <pc:spChg chg="mod">
          <ac:chgData name="NGUYỄN ĐỨC TIẾN" userId="071d0822-0f92-4918-936f-33ec8f64183a" providerId="ADAL" clId="{87531F1B-2813-4B31-A0C2-2133CB72F581}" dt="2024-04-16T07:42:59.005" v="6801" actId="1076"/>
          <ac:spMkLst>
            <pc:docMk/>
            <pc:sldMk cId="3538551676" sldId="303"/>
            <ac:spMk id="580" creationId="{33FB6715-CB02-59F4-FE23-6DE5558F9D3D}"/>
          </ac:spMkLst>
        </pc:spChg>
        <pc:spChg chg="del">
          <ac:chgData name="NGUYỄN ĐỨC TIẾN" userId="071d0822-0f92-4918-936f-33ec8f64183a" providerId="ADAL" clId="{87531F1B-2813-4B31-A0C2-2133CB72F581}" dt="2024-03-05T15:09:06.570" v="420" actId="478"/>
          <ac:spMkLst>
            <pc:docMk/>
            <pc:sldMk cId="3538551676" sldId="303"/>
            <ac:spMk id="581" creationId="{CCE4A20C-762B-46A4-058B-10D3F6C175AC}"/>
          </ac:spMkLst>
        </pc:spChg>
        <pc:spChg chg="mod">
          <ac:chgData name="NGUYỄN ĐỨC TIẾN" userId="071d0822-0f92-4918-936f-33ec8f64183a" providerId="ADAL" clId="{87531F1B-2813-4B31-A0C2-2133CB72F581}" dt="2024-04-16T07:45:09.394" v="7262" actId="1076"/>
          <ac:spMkLst>
            <pc:docMk/>
            <pc:sldMk cId="3538551676" sldId="303"/>
            <ac:spMk id="582" creationId="{CC320024-7FC4-3F5E-F182-2AA4348B0CDF}"/>
          </ac:spMkLst>
        </pc:spChg>
        <pc:spChg chg="mod">
          <ac:chgData name="NGUYỄN ĐỨC TIẾN" userId="071d0822-0f92-4918-936f-33ec8f64183a" providerId="ADAL" clId="{87531F1B-2813-4B31-A0C2-2133CB72F581}" dt="2024-04-16T07:45:09.394" v="7262" actId="1076"/>
          <ac:spMkLst>
            <pc:docMk/>
            <pc:sldMk cId="3538551676" sldId="303"/>
            <ac:spMk id="583" creationId="{F67C4FA1-E25C-8FDB-E015-1FADE4D92423}"/>
          </ac:spMkLst>
        </pc:spChg>
        <pc:spChg chg="mod">
          <ac:chgData name="NGUYỄN ĐỨC TIẾN" userId="071d0822-0f92-4918-936f-33ec8f64183a" providerId="ADAL" clId="{87531F1B-2813-4B31-A0C2-2133CB72F581}" dt="2024-04-16T07:45:09.394" v="7262" actId="1076"/>
          <ac:spMkLst>
            <pc:docMk/>
            <pc:sldMk cId="3538551676" sldId="303"/>
            <ac:spMk id="584" creationId="{78BE3C8B-D8CC-E0B4-A7E5-2A5F3912E51D}"/>
          </ac:spMkLst>
        </pc:spChg>
        <pc:spChg chg="mod">
          <ac:chgData name="NGUYỄN ĐỨC TIẾN" userId="071d0822-0f92-4918-936f-33ec8f64183a" providerId="ADAL" clId="{87531F1B-2813-4B31-A0C2-2133CB72F581}" dt="2024-04-16T07:45:09.394" v="7262" actId="1076"/>
          <ac:spMkLst>
            <pc:docMk/>
            <pc:sldMk cId="3538551676" sldId="303"/>
            <ac:spMk id="585" creationId="{8CD9CF1E-8B87-F15A-9153-6887D82673FB}"/>
          </ac:spMkLst>
        </pc:spChg>
        <pc:spChg chg="mod">
          <ac:chgData name="NGUYỄN ĐỨC TIẾN" userId="071d0822-0f92-4918-936f-33ec8f64183a" providerId="ADAL" clId="{87531F1B-2813-4B31-A0C2-2133CB72F581}" dt="2024-04-16T07:44:01.258" v="7111" actId="20577"/>
          <ac:spMkLst>
            <pc:docMk/>
            <pc:sldMk cId="3538551676" sldId="303"/>
            <ac:spMk id="586" creationId="{9FE53238-6ED0-861C-C6AD-C988817D1FDA}"/>
          </ac:spMkLst>
        </pc:spChg>
        <pc:spChg chg="mod">
          <ac:chgData name="NGUYỄN ĐỨC TIẾN" userId="071d0822-0f92-4918-936f-33ec8f64183a" providerId="ADAL" clId="{87531F1B-2813-4B31-A0C2-2133CB72F581}" dt="2024-04-16T07:43:04.482" v="6802"/>
          <ac:spMkLst>
            <pc:docMk/>
            <pc:sldMk cId="3538551676" sldId="303"/>
            <ac:spMk id="587" creationId="{49A23F35-F421-57C5-B235-2207BF930DA6}"/>
          </ac:spMkLst>
        </pc:spChg>
        <pc:spChg chg="mod">
          <ac:chgData name="NGUYỄN ĐỨC TIẾN" userId="071d0822-0f92-4918-936f-33ec8f64183a" providerId="ADAL" clId="{87531F1B-2813-4B31-A0C2-2133CB72F581}" dt="2024-04-16T07:44:25.667" v="7257" actId="20577"/>
          <ac:spMkLst>
            <pc:docMk/>
            <pc:sldMk cId="3538551676" sldId="303"/>
            <ac:spMk id="589" creationId="{F1906F6D-0A97-5118-F551-8AC66A0D0DDC}"/>
          </ac:spMkLst>
        </pc:spChg>
        <pc:spChg chg="mod">
          <ac:chgData name="NGUYỄN ĐỨC TIẾN" userId="071d0822-0f92-4918-936f-33ec8f64183a" providerId="ADAL" clId="{87531F1B-2813-4B31-A0C2-2133CB72F581}" dt="2024-04-16T07:43:04.482" v="6802"/>
          <ac:spMkLst>
            <pc:docMk/>
            <pc:sldMk cId="3538551676" sldId="303"/>
            <ac:spMk id="590" creationId="{2C57FD6D-E956-469A-FBA8-3A5C4F36D659}"/>
          </ac:spMkLst>
        </pc:spChg>
        <pc:spChg chg="mod">
          <ac:chgData name="NGUYỄN ĐỨC TIẾN" userId="071d0822-0f92-4918-936f-33ec8f64183a" providerId="ADAL" clId="{87531F1B-2813-4B31-A0C2-2133CB72F581}" dt="2024-04-16T07:45:09.394" v="7262" actId="1076"/>
          <ac:spMkLst>
            <pc:docMk/>
            <pc:sldMk cId="3538551676" sldId="303"/>
            <ac:spMk id="595" creationId="{6126F11C-8477-4802-8A43-B9E0532E04B4}"/>
          </ac:spMkLst>
        </pc:spChg>
        <pc:spChg chg="mod">
          <ac:chgData name="NGUYỄN ĐỨC TIẾN" userId="071d0822-0f92-4918-936f-33ec8f64183a" providerId="ADAL" clId="{87531F1B-2813-4B31-A0C2-2133CB72F581}" dt="2024-04-16T07:24:22.508" v="5371" actId="20577"/>
          <ac:spMkLst>
            <pc:docMk/>
            <pc:sldMk cId="3538551676" sldId="303"/>
            <ac:spMk id="596" creationId="{91EB28DD-2223-F257-4F6A-AF06BAE11D0D}"/>
          </ac:spMkLst>
        </pc:spChg>
        <pc:spChg chg="mod">
          <ac:chgData name="NGUYỄN ĐỨC TIẾN" userId="071d0822-0f92-4918-936f-33ec8f64183a" providerId="ADAL" clId="{87531F1B-2813-4B31-A0C2-2133CB72F581}" dt="2024-03-05T15:17:49.753" v="493"/>
          <ac:spMkLst>
            <pc:docMk/>
            <pc:sldMk cId="3538551676" sldId="303"/>
            <ac:spMk id="597" creationId="{B6F65F3D-D4E1-7004-0757-3A73283963C7}"/>
          </ac:spMkLst>
        </pc:spChg>
        <pc:spChg chg="mod">
          <ac:chgData name="NGUYỄN ĐỨC TIẾN" userId="071d0822-0f92-4918-936f-33ec8f64183a" providerId="ADAL" clId="{87531F1B-2813-4B31-A0C2-2133CB72F581}" dt="2024-03-05T15:18:47.901" v="503" actId="14100"/>
          <ac:spMkLst>
            <pc:docMk/>
            <pc:sldMk cId="3538551676" sldId="303"/>
            <ac:spMk id="606" creationId="{36DA8B05-C8BD-1153-60E4-6180D5320951}"/>
          </ac:spMkLst>
        </pc:spChg>
        <pc:spChg chg="mod">
          <ac:chgData name="NGUYỄN ĐỨC TIẾN" userId="071d0822-0f92-4918-936f-33ec8f64183a" providerId="ADAL" clId="{87531F1B-2813-4B31-A0C2-2133CB72F581}" dt="2024-03-05T15:18:15.317" v="498"/>
          <ac:spMkLst>
            <pc:docMk/>
            <pc:sldMk cId="3538551676" sldId="303"/>
            <ac:spMk id="607" creationId="{EB870ADB-5E35-7220-04A4-4E9944E9BB34}"/>
          </ac:spMkLst>
        </pc:spChg>
        <pc:spChg chg="mod">
          <ac:chgData name="NGUYỄN ĐỨC TIẾN" userId="071d0822-0f92-4918-936f-33ec8f64183a" providerId="ADAL" clId="{87531F1B-2813-4B31-A0C2-2133CB72F581}" dt="2024-04-16T07:27:51.710" v="5638" actId="20577"/>
          <ac:spMkLst>
            <pc:docMk/>
            <pc:sldMk cId="3538551676" sldId="303"/>
            <ac:spMk id="609" creationId="{95F323E0-718B-7D03-1829-62C7F2DDFA0F}"/>
          </ac:spMkLst>
        </pc:spChg>
        <pc:spChg chg="mod">
          <ac:chgData name="NGUYỄN ĐỨC TIẾN" userId="071d0822-0f92-4918-936f-33ec8f64183a" providerId="ADAL" clId="{87531F1B-2813-4B31-A0C2-2133CB72F581}" dt="2024-03-05T15:18:52.545" v="504"/>
          <ac:spMkLst>
            <pc:docMk/>
            <pc:sldMk cId="3538551676" sldId="303"/>
            <ac:spMk id="610" creationId="{42E70597-7B21-EADF-F766-E8C6330EB8CD}"/>
          </ac:spMkLst>
        </pc:spChg>
        <pc:spChg chg="mod">
          <ac:chgData name="NGUYỄN ĐỨC TIẾN" userId="071d0822-0f92-4918-936f-33ec8f64183a" providerId="ADAL" clId="{87531F1B-2813-4B31-A0C2-2133CB72F581}" dt="2024-03-05T15:19:49.437" v="513"/>
          <ac:spMkLst>
            <pc:docMk/>
            <pc:sldMk cId="3538551676" sldId="303"/>
            <ac:spMk id="612" creationId="{9B25E9D3-9444-A36F-3AF1-960DF0838420}"/>
          </ac:spMkLst>
        </pc:spChg>
        <pc:spChg chg="mod">
          <ac:chgData name="NGUYỄN ĐỨC TIẾN" userId="071d0822-0f92-4918-936f-33ec8f64183a" providerId="ADAL" clId="{87531F1B-2813-4B31-A0C2-2133CB72F581}" dt="2024-03-05T15:19:29.819" v="509"/>
          <ac:spMkLst>
            <pc:docMk/>
            <pc:sldMk cId="3538551676" sldId="303"/>
            <ac:spMk id="613" creationId="{2A6B06A0-6411-FBCC-C698-A01441CEB464}"/>
          </ac:spMkLst>
        </pc:spChg>
        <pc:grpChg chg="add mod">
          <ac:chgData name="NGUYỄN ĐỨC TIẾN" userId="071d0822-0f92-4918-936f-33ec8f64183a" providerId="ADAL" clId="{87531F1B-2813-4B31-A0C2-2133CB72F581}" dt="2024-04-16T07:45:09.394" v="7262" actId="1076"/>
          <ac:grpSpMkLst>
            <pc:docMk/>
            <pc:sldMk cId="3538551676" sldId="303"/>
            <ac:grpSpMk id="11" creationId="{5172ECEB-88F9-6CD9-2088-0896BDC14F2B}"/>
          </ac:grpSpMkLst>
        </pc:grpChg>
        <pc:grpChg chg="add mod">
          <ac:chgData name="NGUYỄN ĐỨC TIẾN" userId="071d0822-0f92-4918-936f-33ec8f64183a" providerId="ADAL" clId="{87531F1B-2813-4B31-A0C2-2133CB72F581}" dt="2024-04-16T07:45:09.394" v="7262" actId="1076"/>
          <ac:grpSpMkLst>
            <pc:docMk/>
            <pc:sldMk cId="3538551676" sldId="303"/>
            <ac:grpSpMk id="14" creationId="{2E12EDDD-5C35-2D58-C335-449A5E28C8EF}"/>
          </ac:grpSpMkLst>
        </pc:grpChg>
        <pc:grpChg chg="add mod">
          <ac:chgData name="NGUYỄN ĐỨC TIẾN" userId="071d0822-0f92-4918-936f-33ec8f64183a" providerId="ADAL" clId="{87531F1B-2813-4B31-A0C2-2133CB72F581}" dt="2024-04-16T07:45:09.394" v="7262" actId="1076"/>
          <ac:grpSpMkLst>
            <pc:docMk/>
            <pc:sldMk cId="3538551676" sldId="303"/>
            <ac:grpSpMk id="17" creationId="{EA5671DA-02C9-EDAC-3460-FD2A03CD7739}"/>
          </ac:grpSpMkLst>
        </pc:grpChg>
        <pc:grpChg chg="add del mod">
          <ac:chgData name="NGUYỄN ĐỨC TIẾN" userId="071d0822-0f92-4918-936f-33ec8f64183a" providerId="ADAL" clId="{87531F1B-2813-4B31-A0C2-2133CB72F581}" dt="2024-04-16T07:24:40.539" v="5372" actId="478"/>
          <ac:grpSpMkLst>
            <pc:docMk/>
            <pc:sldMk cId="3538551676" sldId="303"/>
            <ac:grpSpMk id="20" creationId="{9B2B1B8E-EB2D-FB33-935D-58290C9D2548}"/>
          </ac:grpSpMkLst>
        </pc:grpChg>
        <pc:grpChg chg="add mod">
          <ac:chgData name="NGUYỄN ĐỨC TIẾN" userId="071d0822-0f92-4918-936f-33ec8f64183a" providerId="ADAL" clId="{87531F1B-2813-4B31-A0C2-2133CB72F581}" dt="2024-04-16T07:45:09.394" v="7262" actId="1076"/>
          <ac:grpSpMkLst>
            <pc:docMk/>
            <pc:sldMk cId="3538551676" sldId="303"/>
            <ac:grpSpMk id="23" creationId="{DFE1AE74-6C1B-65F8-DA73-5D0970454D48}"/>
          </ac:grpSpMkLst>
        </pc:grpChg>
        <pc:grpChg chg="add del mod">
          <ac:chgData name="NGUYỄN ĐỨC TIẾN" userId="071d0822-0f92-4918-936f-33ec8f64183a" providerId="ADAL" clId="{87531F1B-2813-4B31-A0C2-2133CB72F581}" dt="2024-04-16T07:30:47.340" v="5648" actId="478"/>
          <ac:grpSpMkLst>
            <pc:docMk/>
            <pc:sldMk cId="3538551676" sldId="303"/>
            <ac:grpSpMk id="26" creationId="{B9D37671-9FF9-CA4B-587C-EEE36551DC86}"/>
          </ac:grpSpMkLst>
        </pc:grpChg>
        <pc:grpChg chg="add mod">
          <ac:chgData name="NGUYỄN ĐỨC TIẾN" userId="071d0822-0f92-4918-936f-33ec8f64183a" providerId="ADAL" clId="{87531F1B-2813-4B31-A0C2-2133CB72F581}" dt="2024-04-16T07:45:09.394" v="7262" actId="1076"/>
          <ac:grpSpMkLst>
            <pc:docMk/>
            <pc:sldMk cId="3538551676" sldId="303"/>
            <ac:grpSpMk id="29" creationId="{D6430B04-A3C0-595D-920F-540E256ED4F6}"/>
          </ac:grpSpMkLst>
        </pc:grpChg>
        <pc:grpChg chg="add mod">
          <ac:chgData name="NGUYỄN ĐỨC TIẾN" userId="071d0822-0f92-4918-936f-33ec8f64183a" providerId="ADAL" clId="{87531F1B-2813-4B31-A0C2-2133CB72F581}" dt="2024-04-16T07:45:09.394" v="7262" actId="1076"/>
          <ac:grpSpMkLst>
            <pc:docMk/>
            <pc:sldMk cId="3538551676" sldId="303"/>
            <ac:grpSpMk id="576" creationId="{E4182964-1EAF-11A8-F2CD-3A20BEBE6D04}"/>
          </ac:grpSpMkLst>
        </pc:grpChg>
        <pc:grpChg chg="add mod">
          <ac:chgData name="NGUYỄN ĐỨC TIẾN" userId="071d0822-0f92-4918-936f-33ec8f64183a" providerId="ADAL" clId="{87531F1B-2813-4B31-A0C2-2133CB72F581}" dt="2024-04-16T07:45:09.394" v="7262" actId="1076"/>
          <ac:grpSpMkLst>
            <pc:docMk/>
            <pc:sldMk cId="3538551676" sldId="303"/>
            <ac:grpSpMk id="579" creationId="{C6236079-9FF1-444D-120B-CED741F554A0}"/>
          </ac:grpSpMkLst>
        </pc:grpChg>
        <pc:grpChg chg="add mod">
          <ac:chgData name="NGUYỄN ĐỨC TIẾN" userId="071d0822-0f92-4918-936f-33ec8f64183a" providerId="ADAL" clId="{87531F1B-2813-4B31-A0C2-2133CB72F581}" dt="2024-04-16T07:45:09.394" v="7262" actId="1076"/>
          <ac:grpSpMkLst>
            <pc:docMk/>
            <pc:sldMk cId="3538551676" sldId="303"/>
            <ac:grpSpMk id="581" creationId="{61E0CBCB-A734-4554-2CC5-AB266D31CF36}"/>
          </ac:grpSpMkLst>
        </pc:grpChg>
        <pc:grpChg chg="del mod">
          <ac:chgData name="NGUYỄN ĐỨC TIẾN" userId="071d0822-0f92-4918-936f-33ec8f64183a" providerId="ADAL" clId="{87531F1B-2813-4B31-A0C2-2133CB72F581}" dt="2024-03-05T15:09:11.365" v="422" actId="478"/>
          <ac:grpSpMkLst>
            <pc:docMk/>
            <pc:sldMk cId="3538551676" sldId="303"/>
            <ac:grpSpMk id="586" creationId="{85B04040-3848-D3FD-1E61-750B2D479056}"/>
          </ac:grpSpMkLst>
        </pc:grpChg>
        <pc:grpChg chg="add mod">
          <ac:chgData name="NGUYỄN ĐỨC TIẾN" userId="071d0822-0f92-4918-936f-33ec8f64183a" providerId="ADAL" clId="{87531F1B-2813-4B31-A0C2-2133CB72F581}" dt="2024-04-16T07:45:09.394" v="7262" actId="1076"/>
          <ac:grpSpMkLst>
            <pc:docMk/>
            <pc:sldMk cId="3538551676" sldId="303"/>
            <ac:grpSpMk id="588" creationId="{66D575EE-F5B9-217A-54C7-3637C8F038FC}"/>
          </ac:grpSpMkLst>
        </pc:grpChg>
        <pc:grpChg chg="del">
          <ac:chgData name="NGUYỄN ĐỨC TIẾN" userId="071d0822-0f92-4918-936f-33ec8f64183a" providerId="ADAL" clId="{87531F1B-2813-4B31-A0C2-2133CB72F581}" dt="2024-03-05T15:09:14.004" v="424" actId="478"/>
          <ac:grpSpMkLst>
            <pc:docMk/>
            <pc:sldMk cId="3538551676" sldId="303"/>
            <ac:grpSpMk id="589" creationId="{03F86783-DA86-DDA6-0D2C-7FE3EE17F12C}"/>
          </ac:grpSpMkLst>
        </pc:grpChg>
        <pc:grpChg chg="del">
          <ac:chgData name="NGUYỄN ĐỨC TIẾN" userId="071d0822-0f92-4918-936f-33ec8f64183a" providerId="ADAL" clId="{87531F1B-2813-4B31-A0C2-2133CB72F581}" dt="2024-03-05T15:09:12.576" v="423" actId="478"/>
          <ac:grpSpMkLst>
            <pc:docMk/>
            <pc:sldMk cId="3538551676" sldId="303"/>
            <ac:grpSpMk id="592" creationId="{3E699934-1C54-D1E4-976B-74BB2D03B728}"/>
          </ac:grpSpMkLst>
        </pc:grpChg>
        <pc:grpChg chg="add del mod">
          <ac:chgData name="NGUYỄN ĐỨC TIẾN" userId="071d0822-0f92-4918-936f-33ec8f64183a" providerId="ADAL" clId="{87531F1B-2813-4B31-A0C2-2133CB72F581}" dt="2024-04-16T07:24:40.539" v="5372" actId="478"/>
          <ac:grpSpMkLst>
            <pc:docMk/>
            <pc:sldMk cId="3538551676" sldId="303"/>
            <ac:grpSpMk id="598" creationId="{A297D35F-1404-6A97-A0E5-4E2FDC1DB668}"/>
          </ac:grpSpMkLst>
        </pc:grpChg>
        <pc:grpChg chg="del">
          <ac:chgData name="NGUYỄN ĐỨC TIẾN" userId="071d0822-0f92-4918-936f-33ec8f64183a" providerId="ADAL" clId="{87531F1B-2813-4B31-A0C2-2133CB72F581}" dt="2024-03-05T15:09:15.201" v="425" actId="478"/>
          <ac:grpSpMkLst>
            <pc:docMk/>
            <pc:sldMk cId="3538551676" sldId="303"/>
            <ac:grpSpMk id="599" creationId="{664E7D35-2F84-0C8B-1FF6-F64B5D7739AF}"/>
          </ac:grpSpMkLst>
        </pc:grpChg>
        <pc:grpChg chg="add mod">
          <ac:chgData name="NGUYỄN ĐỨC TIẾN" userId="071d0822-0f92-4918-936f-33ec8f64183a" providerId="ADAL" clId="{87531F1B-2813-4B31-A0C2-2133CB72F581}" dt="2024-04-16T07:45:09.394" v="7262" actId="1076"/>
          <ac:grpSpMkLst>
            <pc:docMk/>
            <pc:sldMk cId="3538551676" sldId="303"/>
            <ac:grpSpMk id="608" creationId="{8A19BF29-4B2A-A99D-0179-CB842A7F3FD2}"/>
          </ac:grpSpMkLst>
        </pc:grpChg>
        <pc:grpChg chg="add del mod">
          <ac:chgData name="NGUYỄN ĐỨC TIẾN" userId="071d0822-0f92-4918-936f-33ec8f64183a" providerId="ADAL" clId="{87531F1B-2813-4B31-A0C2-2133CB72F581}" dt="2024-04-16T07:30:45.974" v="5647" actId="478"/>
          <ac:grpSpMkLst>
            <pc:docMk/>
            <pc:sldMk cId="3538551676" sldId="303"/>
            <ac:grpSpMk id="611" creationId="{006E361D-5C9C-B520-89DD-2F0A56A8F373}"/>
          </ac:grpSpMkLst>
        </pc:grpChg>
      </pc:sldChg>
      <pc:sldChg chg="add del">
        <pc:chgData name="NGUYỄN ĐỨC TIẾN" userId="071d0822-0f92-4918-936f-33ec8f64183a" providerId="ADAL" clId="{87531F1B-2813-4B31-A0C2-2133CB72F581}" dt="2024-03-05T08:16:57.763" v="182" actId="47"/>
        <pc:sldMkLst>
          <pc:docMk/>
          <pc:sldMk cId="3660828343" sldId="304"/>
        </pc:sldMkLst>
      </pc:sldChg>
      <pc:sldChg chg="delSp modSp add del mod">
        <pc:chgData name="NGUYỄN ĐỨC TIẾN" userId="071d0822-0f92-4918-936f-33ec8f64183a" providerId="ADAL" clId="{87531F1B-2813-4B31-A0C2-2133CB72F581}" dt="2024-03-06T11:29:06.790" v="2957" actId="47"/>
        <pc:sldMkLst>
          <pc:docMk/>
          <pc:sldMk cId="4036543933" sldId="305"/>
        </pc:sldMkLst>
        <pc:spChg chg="del">
          <ac:chgData name="NGUYỄN ĐỨC TIẾN" userId="071d0822-0f92-4918-936f-33ec8f64183a" providerId="ADAL" clId="{87531F1B-2813-4B31-A0C2-2133CB72F581}" dt="2024-03-05T08:17:18.944" v="188" actId="478"/>
          <ac:spMkLst>
            <pc:docMk/>
            <pc:sldMk cId="4036543933" sldId="305"/>
            <ac:spMk id="2" creationId="{70C8A02D-CA55-486E-E42B-84A15CA565EF}"/>
          </ac:spMkLst>
        </pc:spChg>
        <pc:spChg chg="del">
          <ac:chgData name="NGUYỄN ĐỨC TIẾN" userId="071d0822-0f92-4918-936f-33ec8f64183a" providerId="ADAL" clId="{87531F1B-2813-4B31-A0C2-2133CB72F581}" dt="2024-03-05T08:17:18.944" v="188" actId="478"/>
          <ac:spMkLst>
            <pc:docMk/>
            <pc:sldMk cId="4036543933" sldId="305"/>
            <ac:spMk id="4" creationId="{EF0306D8-7F61-B9B6-A095-4EFDB14015E4}"/>
          </ac:spMkLst>
        </pc:spChg>
        <pc:spChg chg="del">
          <ac:chgData name="NGUYỄN ĐỨC TIẾN" userId="071d0822-0f92-4918-936f-33ec8f64183a" providerId="ADAL" clId="{87531F1B-2813-4B31-A0C2-2133CB72F581}" dt="2024-03-05T08:17:18.944" v="188" actId="478"/>
          <ac:spMkLst>
            <pc:docMk/>
            <pc:sldMk cId="4036543933" sldId="305"/>
            <ac:spMk id="5" creationId="{C18304DE-DE31-BD9F-A060-6972C56030CD}"/>
          </ac:spMkLst>
        </pc:spChg>
        <pc:spChg chg="del">
          <ac:chgData name="NGUYỄN ĐỨC TIẾN" userId="071d0822-0f92-4918-936f-33ec8f64183a" providerId="ADAL" clId="{87531F1B-2813-4B31-A0C2-2133CB72F581}" dt="2024-03-05T08:17:18.944" v="188" actId="478"/>
          <ac:spMkLst>
            <pc:docMk/>
            <pc:sldMk cId="4036543933" sldId="305"/>
            <ac:spMk id="6" creationId="{FC71C78D-7E15-EA65-FB2E-4C862F2C0797}"/>
          </ac:spMkLst>
        </pc:spChg>
        <pc:spChg chg="mod">
          <ac:chgData name="NGUYỄN ĐỨC TIẾN" userId="071d0822-0f92-4918-936f-33ec8f64183a" providerId="ADAL" clId="{87531F1B-2813-4B31-A0C2-2133CB72F581}" dt="2024-03-05T08:17:41.707" v="194" actId="20577"/>
          <ac:spMkLst>
            <pc:docMk/>
            <pc:sldMk cId="4036543933" sldId="305"/>
            <ac:spMk id="7" creationId="{58C6A149-28D0-32ED-97D3-A3B25C0DCD09}"/>
          </ac:spMkLst>
        </pc:spChg>
        <pc:spChg chg="mod">
          <ac:chgData name="NGUYỄN ĐỨC TIẾN" userId="071d0822-0f92-4918-936f-33ec8f64183a" providerId="ADAL" clId="{87531F1B-2813-4B31-A0C2-2133CB72F581}" dt="2024-03-05T08:21:37.147" v="229" actId="1076"/>
          <ac:spMkLst>
            <pc:docMk/>
            <pc:sldMk cId="4036543933" sldId="305"/>
            <ac:spMk id="580" creationId="{6A8B6210-66AE-C16E-84C3-E48C57412B74}"/>
          </ac:spMkLst>
        </pc:spChg>
        <pc:spChg chg="mod">
          <ac:chgData name="NGUYỄN ĐỨC TIẾN" userId="071d0822-0f92-4918-936f-33ec8f64183a" providerId="ADAL" clId="{87531F1B-2813-4B31-A0C2-2133CB72F581}" dt="2024-03-05T15:48:47.227" v="614" actId="20577"/>
          <ac:spMkLst>
            <pc:docMk/>
            <pc:sldMk cId="4036543933" sldId="305"/>
            <ac:spMk id="581" creationId="{3438D8C8-0A46-7995-0AA3-45841415C8AC}"/>
          </ac:spMkLst>
        </pc:spChg>
        <pc:spChg chg="mod">
          <ac:chgData name="NGUYỄN ĐỨC TIẾN" userId="071d0822-0f92-4918-936f-33ec8f64183a" providerId="ADAL" clId="{87531F1B-2813-4B31-A0C2-2133CB72F581}" dt="2024-03-05T08:17:28.422" v="191" actId="1076"/>
          <ac:spMkLst>
            <pc:docMk/>
            <pc:sldMk cId="4036543933" sldId="305"/>
            <ac:spMk id="582" creationId="{EE8E0243-E1B7-7408-758C-F39B15BC2C1E}"/>
          </ac:spMkLst>
        </pc:spChg>
        <pc:spChg chg="mod">
          <ac:chgData name="NGUYỄN ĐỨC TIẾN" userId="071d0822-0f92-4918-936f-33ec8f64183a" providerId="ADAL" clId="{87531F1B-2813-4B31-A0C2-2133CB72F581}" dt="2024-03-05T08:17:39.727" v="193" actId="1076"/>
          <ac:spMkLst>
            <pc:docMk/>
            <pc:sldMk cId="4036543933" sldId="305"/>
            <ac:spMk id="583" creationId="{6904B742-3854-CE96-694F-E1D642A127BF}"/>
          </ac:spMkLst>
        </pc:spChg>
        <pc:spChg chg="del">
          <ac:chgData name="NGUYỄN ĐỨC TIẾN" userId="071d0822-0f92-4918-936f-33ec8f64183a" providerId="ADAL" clId="{87531F1B-2813-4B31-A0C2-2133CB72F581}" dt="2024-03-05T08:17:18.944" v="188" actId="478"/>
          <ac:spMkLst>
            <pc:docMk/>
            <pc:sldMk cId="4036543933" sldId="305"/>
            <ac:spMk id="584" creationId="{D794BCD0-F8D4-2A69-A496-3E5C8043C6AB}"/>
          </ac:spMkLst>
        </pc:spChg>
        <pc:spChg chg="del">
          <ac:chgData name="NGUYỄN ĐỨC TIẾN" userId="071d0822-0f92-4918-936f-33ec8f64183a" providerId="ADAL" clId="{87531F1B-2813-4B31-A0C2-2133CB72F581}" dt="2024-03-05T08:17:18.944" v="188" actId="478"/>
          <ac:spMkLst>
            <pc:docMk/>
            <pc:sldMk cId="4036543933" sldId="305"/>
            <ac:spMk id="585" creationId="{0158003F-CAB7-B0CE-DFA3-6ABE8213429F}"/>
          </ac:spMkLst>
        </pc:spChg>
        <pc:grpChg chg="mod">
          <ac:chgData name="NGUYỄN ĐỨC TIẾN" userId="071d0822-0f92-4918-936f-33ec8f64183a" providerId="ADAL" clId="{87531F1B-2813-4B31-A0C2-2133CB72F581}" dt="2024-03-05T08:17:29.731" v="192" actId="1076"/>
          <ac:grpSpMkLst>
            <pc:docMk/>
            <pc:sldMk cId="4036543933" sldId="305"/>
            <ac:grpSpMk id="589" creationId="{83310BFC-76AD-8090-656E-8983DAF720BB}"/>
          </ac:grpSpMkLst>
        </pc:grpChg>
        <pc:grpChg chg="mod">
          <ac:chgData name="NGUYỄN ĐỨC TIẾN" userId="071d0822-0f92-4918-936f-33ec8f64183a" providerId="ADAL" clId="{87531F1B-2813-4B31-A0C2-2133CB72F581}" dt="2024-03-05T08:17:14.340" v="187" actId="1076"/>
          <ac:grpSpMkLst>
            <pc:docMk/>
            <pc:sldMk cId="4036543933" sldId="305"/>
            <ac:grpSpMk id="599" creationId="{A6E1A4D3-F765-39C8-677C-F0D56BCD3705}"/>
          </ac:grpSpMkLst>
        </pc:grpChg>
      </pc:sldChg>
      <pc:sldChg chg="modSp">
        <pc:chgData name="NGUYỄN ĐỨC TIẾN" userId="071d0822-0f92-4918-936f-33ec8f64183a" providerId="ADAL" clId="{87531F1B-2813-4B31-A0C2-2133CB72F581}" dt="2024-04-13T13:36:44.448" v="3264"/>
        <pc:sldMkLst>
          <pc:docMk/>
          <pc:sldMk cId="2909180840" sldId="306"/>
        </pc:sldMkLst>
        <pc:spChg chg="mod">
          <ac:chgData name="NGUYỄN ĐỨC TIẾN" userId="071d0822-0f92-4918-936f-33ec8f64183a" providerId="ADAL" clId="{87531F1B-2813-4B31-A0C2-2133CB72F581}" dt="2024-04-13T13:36:44.448" v="3264"/>
          <ac:spMkLst>
            <pc:docMk/>
            <pc:sldMk cId="2909180840" sldId="306"/>
            <ac:spMk id="809" creationId="{00000000-0000-0000-0000-000000000000}"/>
          </ac:spMkLst>
        </pc:spChg>
      </pc:sldChg>
      <pc:sldChg chg="modSp add del mod">
        <pc:chgData name="NGUYỄN ĐỨC TIẾN" userId="071d0822-0f92-4918-936f-33ec8f64183a" providerId="ADAL" clId="{87531F1B-2813-4B31-A0C2-2133CB72F581}" dt="2024-03-05T15:20:33.908" v="517" actId="47"/>
        <pc:sldMkLst>
          <pc:docMk/>
          <pc:sldMk cId="2846619085" sldId="307"/>
        </pc:sldMkLst>
        <pc:spChg chg="mod">
          <ac:chgData name="NGUYỄN ĐỨC TIẾN" userId="071d0822-0f92-4918-936f-33ec8f64183a" providerId="ADAL" clId="{87531F1B-2813-4B31-A0C2-2133CB72F581}" dt="2024-03-05T08:20:48.724" v="198"/>
          <ac:spMkLst>
            <pc:docMk/>
            <pc:sldMk cId="2846619085" sldId="307"/>
            <ac:spMk id="580" creationId="{5789433C-8268-C8F6-340C-B9C7DF0AAF24}"/>
          </ac:spMkLst>
        </pc:spChg>
      </pc:sldChg>
      <pc:sldChg chg="delSp modSp add mod">
        <pc:chgData name="NGUYỄN ĐỨC TIẾN" userId="071d0822-0f92-4918-936f-33ec8f64183a" providerId="ADAL" clId="{87531F1B-2813-4B31-A0C2-2133CB72F581}" dt="2024-04-16T07:41:52.944" v="6798" actId="1076"/>
        <pc:sldMkLst>
          <pc:docMk/>
          <pc:sldMk cId="2855443333" sldId="315"/>
        </pc:sldMkLst>
        <pc:spChg chg="del">
          <ac:chgData name="NGUYỄN ĐỨC TIẾN" userId="071d0822-0f92-4918-936f-33ec8f64183a" providerId="ADAL" clId="{87531F1B-2813-4B31-A0C2-2133CB72F581}" dt="2024-04-16T07:40:37.223" v="6787" actId="478"/>
          <ac:spMkLst>
            <pc:docMk/>
            <pc:sldMk cId="2855443333" sldId="315"/>
            <ac:spMk id="2" creationId="{2745644F-319A-CEAB-C165-E8AB06B597CB}"/>
          </ac:spMkLst>
        </pc:spChg>
        <pc:spChg chg="del">
          <ac:chgData name="NGUYỄN ĐỨC TIẾN" userId="071d0822-0f92-4918-936f-33ec8f64183a" providerId="ADAL" clId="{87531F1B-2813-4B31-A0C2-2133CB72F581}" dt="2024-04-16T07:40:37.223" v="6787" actId="478"/>
          <ac:spMkLst>
            <pc:docMk/>
            <pc:sldMk cId="2855443333" sldId="315"/>
            <ac:spMk id="3" creationId="{23378C31-CD4D-BEE8-EC11-71FF8CA05599}"/>
          </ac:spMkLst>
        </pc:spChg>
        <pc:spChg chg="mod">
          <ac:chgData name="NGUYỄN ĐỨC TIẾN" userId="071d0822-0f92-4918-936f-33ec8f64183a" providerId="ADAL" clId="{87531F1B-2813-4B31-A0C2-2133CB72F581}" dt="2024-04-16T07:41:47.466" v="6797" actId="1076"/>
          <ac:spMkLst>
            <pc:docMk/>
            <pc:sldMk cId="2855443333" sldId="315"/>
            <ac:spMk id="4" creationId="{9E14C1A0-02F3-1D96-53E7-79901CC4A988}"/>
          </ac:spMkLst>
        </pc:spChg>
        <pc:spChg chg="mod">
          <ac:chgData name="NGUYỄN ĐỨC TIẾN" userId="071d0822-0f92-4918-936f-33ec8f64183a" providerId="ADAL" clId="{87531F1B-2813-4B31-A0C2-2133CB72F581}" dt="2024-04-16T07:41:52.944" v="6798" actId="1076"/>
          <ac:spMkLst>
            <pc:docMk/>
            <pc:sldMk cId="2855443333" sldId="315"/>
            <ac:spMk id="5" creationId="{16C57566-399B-1318-8BF5-4A8F9FDC9645}"/>
          </ac:spMkLst>
        </pc:spChg>
        <pc:spChg chg="del mod">
          <ac:chgData name="NGUYỄN ĐỨC TIẾN" userId="071d0822-0f92-4918-936f-33ec8f64183a" providerId="ADAL" clId="{87531F1B-2813-4B31-A0C2-2133CB72F581}" dt="2024-04-16T07:40:37.223" v="6787" actId="478"/>
          <ac:spMkLst>
            <pc:docMk/>
            <pc:sldMk cId="2855443333" sldId="315"/>
            <ac:spMk id="6" creationId="{136F4588-EA45-EDC6-5B16-E940F7F9E0D4}"/>
          </ac:spMkLst>
        </pc:spChg>
        <pc:spChg chg="del mod">
          <ac:chgData name="NGUYỄN ĐỨC TIẾN" userId="071d0822-0f92-4918-936f-33ec8f64183a" providerId="ADAL" clId="{87531F1B-2813-4B31-A0C2-2133CB72F581}" dt="2024-04-16T07:40:37.223" v="6787" actId="478"/>
          <ac:spMkLst>
            <pc:docMk/>
            <pc:sldMk cId="2855443333" sldId="315"/>
            <ac:spMk id="8" creationId="{E353C036-A3F0-36BB-F523-AF8505ECE53D}"/>
          </ac:spMkLst>
        </pc:spChg>
        <pc:spChg chg="del mod">
          <ac:chgData name="NGUYỄN ĐỨC TIẾN" userId="071d0822-0f92-4918-936f-33ec8f64183a" providerId="ADAL" clId="{87531F1B-2813-4B31-A0C2-2133CB72F581}" dt="2024-04-16T07:40:37.223" v="6787" actId="478"/>
          <ac:spMkLst>
            <pc:docMk/>
            <pc:sldMk cId="2855443333" sldId="315"/>
            <ac:spMk id="9" creationId="{757B5684-1537-5911-0CB4-5F8C4F702E82}"/>
          </ac:spMkLst>
        </pc:spChg>
        <pc:spChg chg="mod">
          <ac:chgData name="NGUYỄN ĐỨC TIẾN" userId="071d0822-0f92-4918-936f-33ec8f64183a" providerId="ADAL" clId="{87531F1B-2813-4B31-A0C2-2133CB72F581}" dt="2024-04-16T07:36:17.498" v="6181" actId="20577"/>
          <ac:spMkLst>
            <pc:docMk/>
            <pc:sldMk cId="2855443333" sldId="315"/>
            <ac:spMk id="12" creationId="{470781E7-39DE-BAF2-7192-666B87EF5829}"/>
          </ac:spMkLst>
        </pc:spChg>
        <pc:spChg chg="mod">
          <ac:chgData name="NGUYỄN ĐỨC TIẾN" userId="071d0822-0f92-4918-936f-33ec8f64183a" providerId="ADAL" clId="{87531F1B-2813-4B31-A0C2-2133CB72F581}" dt="2024-04-16T07:36:59.559" v="6397" actId="20577"/>
          <ac:spMkLst>
            <pc:docMk/>
            <pc:sldMk cId="2855443333" sldId="315"/>
            <ac:spMk id="15" creationId="{7B4F7547-9A63-9C68-A465-1E6C6056B498}"/>
          </ac:spMkLst>
        </pc:spChg>
        <pc:spChg chg="mod">
          <ac:chgData name="NGUYỄN ĐỨC TIẾN" userId="071d0822-0f92-4918-936f-33ec8f64183a" providerId="ADAL" clId="{87531F1B-2813-4B31-A0C2-2133CB72F581}" dt="2024-04-16T07:38:46.601" v="6712" actId="20577"/>
          <ac:spMkLst>
            <pc:docMk/>
            <pc:sldMk cId="2855443333" sldId="315"/>
            <ac:spMk id="18" creationId="{B428E487-EF9F-A9BE-AFDE-4426995E8801}"/>
          </ac:spMkLst>
        </pc:spChg>
        <pc:spChg chg="mod">
          <ac:chgData name="NGUYỄN ĐỨC TIẾN" userId="071d0822-0f92-4918-936f-33ec8f64183a" providerId="ADAL" clId="{87531F1B-2813-4B31-A0C2-2133CB72F581}" dt="2024-03-05T15:22:22.622" v="535" actId="1076"/>
          <ac:spMkLst>
            <pc:docMk/>
            <pc:sldMk cId="2855443333" sldId="315"/>
            <ac:spMk id="19" creationId="{B4C4A445-C5FA-0334-7A07-C3B728F380CA}"/>
          </ac:spMkLst>
        </pc:spChg>
        <pc:spChg chg="mod">
          <ac:chgData name="NGUYỄN ĐỨC TIẾN" userId="071d0822-0f92-4918-936f-33ec8f64183a" providerId="ADAL" clId="{87531F1B-2813-4B31-A0C2-2133CB72F581}" dt="2024-03-05T15:21:59.071" v="529"/>
          <ac:spMkLst>
            <pc:docMk/>
            <pc:sldMk cId="2855443333" sldId="315"/>
            <ac:spMk id="21" creationId="{BDB64092-127D-C411-B178-30425ACC890D}"/>
          </ac:spMkLst>
        </pc:spChg>
        <pc:spChg chg="mod">
          <ac:chgData name="NGUYỄN ĐỨC TIẾN" userId="071d0822-0f92-4918-936f-33ec8f64183a" providerId="ADAL" clId="{87531F1B-2813-4B31-A0C2-2133CB72F581}" dt="2024-03-05T15:22:29.762" v="537" actId="1076"/>
          <ac:spMkLst>
            <pc:docMk/>
            <pc:sldMk cId="2855443333" sldId="315"/>
            <ac:spMk id="24" creationId="{B9BC629A-3CB3-EF58-4FA3-3AD4AB2B1033}"/>
          </ac:spMkLst>
        </pc:spChg>
        <pc:spChg chg="mod">
          <ac:chgData name="NGUYỄN ĐỨC TIẾN" userId="071d0822-0f92-4918-936f-33ec8f64183a" providerId="ADAL" clId="{87531F1B-2813-4B31-A0C2-2133CB72F581}" dt="2024-03-05T15:22:40.167" v="539" actId="1076"/>
          <ac:spMkLst>
            <pc:docMk/>
            <pc:sldMk cId="2855443333" sldId="315"/>
            <ac:spMk id="27" creationId="{668C33C7-5E2A-8F8D-CAC0-D867A640281C}"/>
          </ac:spMkLst>
        </pc:spChg>
        <pc:spChg chg="mod">
          <ac:chgData name="NGUYỄN ĐỨC TIẾN" userId="071d0822-0f92-4918-936f-33ec8f64183a" providerId="ADAL" clId="{87531F1B-2813-4B31-A0C2-2133CB72F581}" dt="2024-04-16T07:35:56.123" v="6069" actId="20577"/>
          <ac:spMkLst>
            <pc:docMk/>
            <pc:sldMk cId="2855443333" sldId="315"/>
            <ac:spMk id="30" creationId="{110111E3-F487-AC3A-F97E-06D0AF7B67AC}"/>
          </ac:spMkLst>
        </pc:spChg>
        <pc:spChg chg="mod">
          <ac:chgData name="NGUYỄN ĐỨC TIẾN" userId="071d0822-0f92-4918-936f-33ec8f64183a" providerId="ADAL" clId="{87531F1B-2813-4B31-A0C2-2133CB72F581}" dt="2024-04-16T07:37:42.456" v="6524" actId="20577"/>
          <ac:spMkLst>
            <pc:docMk/>
            <pc:sldMk cId="2855443333" sldId="315"/>
            <ac:spMk id="577" creationId="{C30A2202-4F0A-C3A5-12C3-D2B252F2ADCF}"/>
          </ac:spMkLst>
        </pc:spChg>
        <pc:spChg chg="mod">
          <ac:chgData name="NGUYỄN ĐỨC TIẾN" userId="071d0822-0f92-4918-936f-33ec8f64183a" providerId="ADAL" clId="{87531F1B-2813-4B31-A0C2-2133CB72F581}" dt="2024-04-16T07:35:10.650" v="5924" actId="20577"/>
          <ac:spMkLst>
            <pc:docMk/>
            <pc:sldMk cId="2855443333" sldId="315"/>
            <ac:spMk id="580" creationId="{E965F9F1-B316-A902-DB38-FAC6159B8073}"/>
          </ac:spMkLst>
        </pc:spChg>
        <pc:spChg chg="mod">
          <ac:chgData name="NGUYỄN ĐỨC TIẾN" userId="071d0822-0f92-4918-936f-33ec8f64183a" providerId="ADAL" clId="{87531F1B-2813-4B31-A0C2-2133CB72F581}" dt="2024-04-16T07:41:43.289" v="6796" actId="14100"/>
          <ac:spMkLst>
            <pc:docMk/>
            <pc:sldMk cId="2855443333" sldId="315"/>
            <ac:spMk id="582" creationId="{3E8D64A3-05BE-6B57-5BF7-10641321AFF9}"/>
          </ac:spMkLst>
        </pc:spChg>
        <pc:spChg chg="mod">
          <ac:chgData name="NGUYỄN ĐỨC TIẾN" userId="071d0822-0f92-4918-936f-33ec8f64183a" providerId="ADAL" clId="{87531F1B-2813-4B31-A0C2-2133CB72F581}" dt="2024-04-16T07:41:43.289" v="6796" actId="14100"/>
          <ac:spMkLst>
            <pc:docMk/>
            <pc:sldMk cId="2855443333" sldId="315"/>
            <ac:spMk id="583" creationId="{AD20E286-0136-66F9-6DE3-1E56650F2D5A}"/>
          </ac:spMkLst>
        </pc:spChg>
        <pc:spChg chg="mod">
          <ac:chgData name="NGUYỄN ĐỨC TIẾN" userId="071d0822-0f92-4918-936f-33ec8f64183a" providerId="ADAL" clId="{87531F1B-2813-4B31-A0C2-2133CB72F581}" dt="2024-04-16T07:41:43.289" v="6796" actId="14100"/>
          <ac:spMkLst>
            <pc:docMk/>
            <pc:sldMk cId="2855443333" sldId="315"/>
            <ac:spMk id="584" creationId="{48359BFA-E241-939F-6805-47088369B6CE}"/>
          </ac:spMkLst>
        </pc:spChg>
        <pc:spChg chg="del mod">
          <ac:chgData name="NGUYỄN ĐỨC TIẾN" userId="071d0822-0f92-4918-936f-33ec8f64183a" providerId="ADAL" clId="{87531F1B-2813-4B31-A0C2-2133CB72F581}" dt="2024-04-16T07:40:37.223" v="6787" actId="478"/>
          <ac:spMkLst>
            <pc:docMk/>
            <pc:sldMk cId="2855443333" sldId="315"/>
            <ac:spMk id="585" creationId="{0AB6E073-899D-E08A-9BA6-70F0C13FAAFC}"/>
          </ac:spMkLst>
        </pc:spChg>
        <pc:spChg chg="mod">
          <ac:chgData name="NGUYỄN ĐỨC TIẾN" userId="071d0822-0f92-4918-936f-33ec8f64183a" providerId="ADAL" clId="{87531F1B-2813-4B31-A0C2-2133CB72F581}" dt="2024-04-16T07:41:43.289" v="6796" actId="14100"/>
          <ac:spMkLst>
            <pc:docMk/>
            <pc:sldMk cId="2855443333" sldId="315"/>
            <ac:spMk id="595" creationId="{E8DD978F-BF74-75BE-0536-065277212B30}"/>
          </ac:spMkLst>
        </pc:spChg>
        <pc:spChg chg="mod">
          <ac:chgData name="NGUYỄN ĐỨC TIẾN" userId="071d0822-0f92-4918-936f-33ec8f64183a" providerId="ADAL" clId="{87531F1B-2813-4B31-A0C2-2133CB72F581}" dt="2024-04-16T07:39:12.918" v="6781" actId="20577"/>
          <ac:spMkLst>
            <pc:docMk/>
            <pc:sldMk cId="2855443333" sldId="315"/>
            <ac:spMk id="596" creationId="{B1152C64-2BB9-34FC-12A4-C7A18C7C0C88}"/>
          </ac:spMkLst>
        </pc:spChg>
        <pc:spChg chg="mod">
          <ac:chgData name="NGUYỄN ĐỨC TIẾN" userId="071d0822-0f92-4918-936f-33ec8f64183a" providerId="ADAL" clId="{87531F1B-2813-4B31-A0C2-2133CB72F581}" dt="2024-03-05T15:24:14.003" v="561"/>
          <ac:spMkLst>
            <pc:docMk/>
            <pc:sldMk cId="2855443333" sldId="315"/>
            <ac:spMk id="606" creationId="{EF028FF8-DDBD-3EC9-C3F1-807151DDDB8D}"/>
          </ac:spMkLst>
        </pc:spChg>
        <pc:spChg chg="mod">
          <ac:chgData name="NGUYỄN ĐỨC TIẾN" userId="071d0822-0f92-4918-936f-33ec8f64183a" providerId="ADAL" clId="{87531F1B-2813-4B31-A0C2-2133CB72F581}" dt="2024-03-05T15:24:25.465" v="564"/>
          <ac:spMkLst>
            <pc:docMk/>
            <pc:sldMk cId="2855443333" sldId="315"/>
            <ac:spMk id="609" creationId="{E8CC7D60-D36F-4341-3436-D483DAC691D2}"/>
          </ac:spMkLst>
        </pc:spChg>
        <pc:spChg chg="mod">
          <ac:chgData name="NGUYỄN ĐỨC TIẾN" userId="071d0822-0f92-4918-936f-33ec8f64183a" providerId="ADAL" clId="{87531F1B-2813-4B31-A0C2-2133CB72F581}" dt="2024-03-05T15:24:38.629" v="567"/>
          <ac:spMkLst>
            <pc:docMk/>
            <pc:sldMk cId="2855443333" sldId="315"/>
            <ac:spMk id="612" creationId="{3E70F24E-CC08-518A-981B-22CD4310DBD5}"/>
          </ac:spMkLst>
        </pc:spChg>
        <pc:grpChg chg="mod">
          <ac:chgData name="NGUYỄN ĐỨC TIẾN" userId="071d0822-0f92-4918-936f-33ec8f64183a" providerId="ADAL" clId="{87531F1B-2813-4B31-A0C2-2133CB72F581}" dt="2024-04-16T07:41:43.289" v="6796" actId="14100"/>
          <ac:grpSpMkLst>
            <pc:docMk/>
            <pc:sldMk cId="2855443333" sldId="315"/>
            <ac:grpSpMk id="11" creationId="{54FCEE90-A000-4521-CBBA-B25CEDE89E13}"/>
          </ac:grpSpMkLst>
        </pc:grpChg>
        <pc:grpChg chg="mod">
          <ac:chgData name="NGUYỄN ĐỨC TIẾN" userId="071d0822-0f92-4918-936f-33ec8f64183a" providerId="ADAL" clId="{87531F1B-2813-4B31-A0C2-2133CB72F581}" dt="2024-04-16T07:41:43.289" v="6796" actId="14100"/>
          <ac:grpSpMkLst>
            <pc:docMk/>
            <pc:sldMk cId="2855443333" sldId="315"/>
            <ac:grpSpMk id="14" creationId="{3F11C071-B7FA-4C42-F3AF-CEB982F4DFF9}"/>
          </ac:grpSpMkLst>
        </pc:grpChg>
        <pc:grpChg chg="mod">
          <ac:chgData name="NGUYỄN ĐỨC TIẾN" userId="071d0822-0f92-4918-936f-33ec8f64183a" providerId="ADAL" clId="{87531F1B-2813-4B31-A0C2-2133CB72F581}" dt="2024-04-16T07:41:43.289" v="6796" actId="14100"/>
          <ac:grpSpMkLst>
            <pc:docMk/>
            <pc:sldMk cId="2855443333" sldId="315"/>
            <ac:grpSpMk id="17" creationId="{C907278B-E35C-5434-3836-29403F48707F}"/>
          </ac:grpSpMkLst>
        </pc:grpChg>
        <pc:grpChg chg="del">
          <ac:chgData name="NGUYỄN ĐỨC TIẾN" userId="071d0822-0f92-4918-936f-33ec8f64183a" providerId="ADAL" clId="{87531F1B-2813-4B31-A0C2-2133CB72F581}" dt="2024-04-16T07:40:37.223" v="6787" actId="478"/>
          <ac:grpSpMkLst>
            <pc:docMk/>
            <pc:sldMk cId="2855443333" sldId="315"/>
            <ac:grpSpMk id="20" creationId="{EB894064-DD25-B42F-DA39-9549164A0092}"/>
          </ac:grpSpMkLst>
        </pc:grpChg>
        <pc:grpChg chg="del">
          <ac:chgData name="NGUYỄN ĐỨC TIẾN" userId="071d0822-0f92-4918-936f-33ec8f64183a" providerId="ADAL" clId="{87531F1B-2813-4B31-A0C2-2133CB72F581}" dt="2024-04-16T07:40:37.223" v="6787" actId="478"/>
          <ac:grpSpMkLst>
            <pc:docMk/>
            <pc:sldMk cId="2855443333" sldId="315"/>
            <ac:grpSpMk id="23" creationId="{9ACC1ADB-52AB-EC51-3B99-27D1EE4A1794}"/>
          </ac:grpSpMkLst>
        </pc:grpChg>
        <pc:grpChg chg="del">
          <ac:chgData name="NGUYỄN ĐỨC TIẾN" userId="071d0822-0f92-4918-936f-33ec8f64183a" providerId="ADAL" clId="{87531F1B-2813-4B31-A0C2-2133CB72F581}" dt="2024-04-16T07:40:37.223" v="6787" actId="478"/>
          <ac:grpSpMkLst>
            <pc:docMk/>
            <pc:sldMk cId="2855443333" sldId="315"/>
            <ac:grpSpMk id="26" creationId="{35B58541-F967-F06C-B30A-8DE0F47D754D}"/>
          </ac:grpSpMkLst>
        </pc:grpChg>
        <pc:grpChg chg="mod">
          <ac:chgData name="NGUYỄN ĐỨC TIẾN" userId="071d0822-0f92-4918-936f-33ec8f64183a" providerId="ADAL" clId="{87531F1B-2813-4B31-A0C2-2133CB72F581}" dt="2024-04-16T07:41:43.289" v="6796" actId="14100"/>
          <ac:grpSpMkLst>
            <pc:docMk/>
            <pc:sldMk cId="2855443333" sldId="315"/>
            <ac:grpSpMk id="29" creationId="{CA4148AE-0956-A47C-F131-7CEC13C1AE47}"/>
          </ac:grpSpMkLst>
        </pc:grpChg>
        <pc:grpChg chg="mod">
          <ac:chgData name="NGUYỄN ĐỨC TIẾN" userId="071d0822-0f92-4918-936f-33ec8f64183a" providerId="ADAL" clId="{87531F1B-2813-4B31-A0C2-2133CB72F581}" dt="2024-04-16T07:41:43.289" v="6796" actId="14100"/>
          <ac:grpSpMkLst>
            <pc:docMk/>
            <pc:sldMk cId="2855443333" sldId="315"/>
            <ac:grpSpMk id="576" creationId="{86AFFC36-7C9D-5B6C-04AD-B010C2E9C03B}"/>
          </ac:grpSpMkLst>
        </pc:grpChg>
        <pc:grpChg chg="mod">
          <ac:chgData name="NGUYỄN ĐỨC TIẾN" userId="071d0822-0f92-4918-936f-33ec8f64183a" providerId="ADAL" clId="{87531F1B-2813-4B31-A0C2-2133CB72F581}" dt="2024-04-16T07:41:43.289" v="6796" actId="14100"/>
          <ac:grpSpMkLst>
            <pc:docMk/>
            <pc:sldMk cId="2855443333" sldId="315"/>
            <ac:grpSpMk id="579" creationId="{20682AA9-45BD-4DF5-69B4-CE103F8295CC}"/>
          </ac:grpSpMkLst>
        </pc:grpChg>
        <pc:grpChg chg="del mod">
          <ac:chgData name="NGUYỄN ĐỨC TIẾN" userId="071d0822-0f92-4918-936f-33ec8f64183a" providerId="ADAL" clId="{87531F1B-2813-4B31-A0C2-2133CB72F581}" dt="2024-04-16T07:40:37.223" v="6787" actId="478"/>
          <ac:grpSpMkLst>
            <pc:docMk/>
            <pc:sldMk cId="2855443333" sldId="315"/>
            <ac:grpSpMk id="598" creationId="{99FC033D-38F1-4A5D-AC70-2AA990FA1CEA}"/>
          </ac:grpSpMkLst>
        </pc:grpChg>
        <pc:grpChg chg="del">
          <ac:chgData name="NGUYỄN ĐỨC TIẾN" userId="071d0822-0f92-4918-936f-33ec8f64183a" providerId="ADAL" clId="{87531F1B-2813-4B31-A0C2-2133CB72F581}" dt="2024-04-16T07:40:37.223" v="6787" actId="478"/>
          <ac:grpSpMkLst>
            <pc:docMk/>
            <pc:sldMk cId="2855443333" sldId="315"/>
            <ac:grpSpMk id="608" creationId="{95A62524-59FB-7864-663F-C6EE43FD0F03}"/>
          </ac:grpSpMkLst>
        </pc:grpChg>
        <pc:grpChg chg="del">
          <ac:chgData name="NGUYỄN ĐỨC TIẾN" userId="071d0822-0f92-4918-936f-33ec8f64183a" providerId="ADAL" clId="{87531F1B-2813-4B31-A0C2-2133CB72F581}" dt="2024-04-16T07:40:37.223" v="6787" actId="478"/>
          <ac:grpSpMkLst>
            <pc:docMk/>
            <pc:sldMk cId="2855443333" sldId="315"/>
            <ac:grpSpMk id="611" creationId="{2A5283CC-0C8B-65B2-949D-E8174B56281B}"/>
          </ac:grpSpMkLst>
        </pc:grpChg>
      </pc:sldChg>
      <pc:sldChg chg="addSp delSp modSp add mod ord">
        <pc:chgData name="NGUYỄN ĐỨC TIẾN" userId="071d0822-0f92-4918-936f-33ec8f64183a" providerId="ADAL" clId="{87531F1B-2813-4B31-A0C2-2133CB72F581}" dt="2024-04-14T08:05:08.560" v="4469" actId="20577"/>
        <pc:sldMkLst>
          <pc:docMk/>
          <pc:sldMk cId="825312683" sldId="316"/>
        </pc:sldMkLst>
        <pc:spChg chg="mod">
          <ac:chgData name="NGUYỄN ĐỨC TIẾN" userId="071d0822-0f92-4918-936f-33ec8f64183a" providerId="ADAL" clId="{87531F1B-2813-4B31-A0C2-2133CB72F581}" dt="2024-03-06T03:35:12.980" v="726" actId="1076"/>
          <ac:spMkLst>
            <pc:docMk/>
            <pc:sldMk cId="825312683" sldId="316"/>
            <ac:spMk id="355" creationId="{E0ECA493-5B06-D27A-8096-9F2BD74D5268}"/>
          </ac:spMkLst>
        </pc:spChg>
        <pc:spChg chg="mod">
          <ac:chgData name="NGUYỄN ĐỨC TIẾN" userId="071d0822-0f92-4918-936f-33ec8f64183a" providerId="ADAL" clId="{87531F1B-2813-4B31-A0C2-2133CB72F581}" dt="2024-04-14T08:05:08.560" v="4469" actId="20577"/>
          <ac:spMkLst>
            <pc:docMk/>
            <pc:sldMk cId="825312683" sldId="316"/>
            <ac:spMk id="356" creationId="{0397E285-9117-DA20-D1FA-D841A9BB9ECE}"/>
          </ac:spMkLst>
        </pc:spChg>
        <pc:spChg chg="add del">
          <ac:chgData name="NGUYỄN ĐỨC TIẾN" userId="071d0822-0f92-4918-936f-33ec8f64183a" providerId="ADAL" clId="{87531F1B-2813-4B31-A0C2-2133CB72F581}" dt="2024-03-06T03:37:50.467" v="1056" actId="478"/>
          <ac:spMkLst>
            <pc:docMk/>
            <pc:sldMk cId="825312683" sldId="316"/>
            <ac:spMk id="358" creationId="{6AFFEFAD-823D-C64B-6D04-C410B6FCA082}"/>
          </ac:spMkLst>
        </pc:spChg>
        <pc:picChg chg="add del">
          <ac:chgData name="NGUYỄN ĐỨC TIẾN" userId="071d0822-0f92-4918-936f-33ec8f64183a" providerId="ADAL" clId="{87531F1B-2813-4B31-A0C2-2133CB72F581}" dt="2024-04-14T08:04:14.241" v="4444" actId="478"/>
          <ac:picMkLst>
            <pc:docMk/>
            <pc:sldMk cId="825312683" sldId="316"/>
            <ac:picMk id="2" creationId="{DDE99449-E63F-D074-3EA5-C8441C566634}"/>
          </ac:picMkLst>
        </pc:picChg>
        <pc:picChg chg="add del mod">
          <ac:chgData name="NGUYỄN ĐỨC TIẾN" userId="071d0822-0f92-4918-936f-33ec8f64183a" providerId="ADAL" clId="{87531F1B-2813-4B31-A0C2-2133CB72F581}" dt="2024-03-06T03:38:48.593" v="1062" actId="478"/>
          <ac:picMkLst>
            <pc:docMk/>
            <pc:sldMk cId="825312683" sldId="316"/>
            <ac:picMk id="3" creationId="{B84D165F-6221-A188-A715-B0AEA827F51B}"/>
          </ac:picMkLst>
        </pc:picChg>
        <pc:picChg chg="add del mod">
          <ac:chgData name="NGUYỄN ĐỨC TIẾN" userId="071d0822-0f92-4918-936f-33ec8f64183a" providerId="ADAL" clId="{87531F1B-2813-4B31-A0C2-2133CB72F581}" dt="2024-03-06T03:39:48.323" v="1068" actId="478"/>
          <ac:picMkLst>
            <pc:docMk/>
            <pc:sldMk cId="825312683" sldId="316"/>
            <ac:picMk id="5" creationId="{2B5831E2-C2E4-7A3F-D81C-A408CBA210ED}"/>
          </ac:picMkLst>
        </pc:picChg>
        <pc:picChg chg="del mod">
          <ac:chgData name="NGUYỄN ĐỨC TIẾN" userId="071d0822-0f92-4918-936f-33ec8f64183a" providerId="ADAL" clId="{87531F1B-2813-4B31-A0C2-2133CB72F581}" dt="2024-04-14T08:04:14.241" v="4444" actId="478"/>
          <ac:picMkLst>
            <pc:docMk/>
            <pc:sldMk cId="825312683" sldId="316"/>
            <ac:picMk id="1026" creationId="{F0F5A151-A94F-263B-06CC-A86DBF109146}"/>
          </ac:picMkLst>
        </pc:picChg>
        <pc:picChg chg="add mod">
          <ac:chgData name="NGUYỄN ĐỨC TIẾN" userId="071d0822-0f92-4918-936f-33ec8f64183a" providerId="ADAL" clId="{87531F1B-2813-4B31-A0C2-2133CB72F581}" dt="2024-04-14T08:04:25.189" v="4450" actId="1076"/>
          <ac:picMkLst>
            <pc:docMk/>
            <pc:sldMk cId="825312683" sldId="316"/>
            <ac:picMk id="1028" creationId="{510A8900-2AC1-82CB-F184-F552FEC3B050}"/>
          </ac:picMkLst>
        </pc:picChg>
        <pc:picChg chg="add mod">
          <ac:chgData name="NGUYỄN ĐỨC TIẾN" userId="071d0822-0f92-4918-936f-33ec8f64183a" providerId="ADAL" clId="{87531F1B-2813-4B31-A0C2-2133CB72F581}" dt="2024-04-14T08:05:02.870" v="4457" actId="1076"/>
          <ac:picMkLst>
            <pc:docMk/>
            <pc:sldMk cId="825312683" sldId="316"/>
            <ac:picMk id="1030" creationId="{0450CD2B-1AE1-C723-7427-6D28607D0D2E}"/>
          </ac:picMkLst>
        </pc:picChg>
        <pc:picChg chg="add del mod">
          <ac:chgData name="NGUYỄN ĐỨC TIẾN" userId="071d0822-0f92-4918-936f-33ec8f64183a" providerId="ADAL" clId="{87531F1B-2813-4B31-A0C2-2133CB72F581}" dt="2024-03-06T03:35:56.072" v="731" actId="478"/>
          <ac:picMkLst>
            <pc:docMk/>
            <pc:sldMk cId="825312683" sldId="316"/>
            <ac:picMk id="2050" creationId="{32554D18-83A8-F637-D1B8-86635ABD2DC3}"/>
          </ac:picMkLst>
        </pc:picChg>
        <pc:picChg chg="add del">
          <ac:chgData name="NGUYỄN ĐỨC TIẾN" userId="071d0822-0f92-4918-936f-33ec8f64183a" providerId="ADAL" clId="{87531F1B-2813-4B31-A0C2-2133CB72F581}" dt="2024-03-06T03:37:54.041" v="1057" actId="478"/>
          <ac:picMkLst>
            <pc:docMk/>
            <pc:sldMk cId="825312683" sldId="316"/>
            <ac:picMk id="2052" creationId="{77E04894-8706-6861-9FCD-DECD776585B1}"/>
          </ac:picMkLst>
        </pc:picChg>
        <pc:picChg chg="add">
          <ac:chgData name="NGUYỄN ĐỨC TIẾN" userId="071d0822-0f92-4918-936f-33ec8f64183a" providerId="ADAL" clId="{87531F1B-2813-4B31-A0C2-2133CB72F581}" dt="2024-03-06T03:38:17.458" v="1058"/>
          <ac:picMkLst>
            <pc:docMk/>
            <pc:sldMk cId="825312683" sldId="316"/>
            <ac:picMk id="2054" creationId="{A7514899-5634-F556-1A40-1133D357C209}"/>
          </ac:picMkLst>
        </pc:picChg>
        <pc:picChg chg="add">
          <ac:chgData name="NGUYỄN ĐỨC TIẾN" userId="071d0822-0f92-4918-936f-33ec8f64183a" providerId="ADAL" clId="{87531F1B-2813-4B31-A0C2-2133CB72F581}" dt="2024-03-06T03:39:05.804" v="1063"/>
          <ac:picMkLst>
            <pc:docMk/>
            <pc:sldMk cId="825312683" sldId="316"/>
            <ac:picMk id="2056" creationId="{516E1C3C-493D-BB1C-75A7-F4D5C72F347D}"/>
          </ac:picMkLst>
        </pc:picChg>
        <pc:picChg chg="add">
          <ac:chgData name="NGUYỄN ĐỨC TIẾN" userId="071d0822-0f92-4918-936f-33ec8f64183a" providerId="ADAL" clId="{87531F1B-2813-4B31-A0C2-2133CB72F581}" dt="2024-03-06T03:39:29.005" v="1064"/>
          <ac:picMkLst>
            <pc:docMk/>
            <pc:sldMk cId="825312683" sldId="316"/>
            <ac:picMk id="2058" creationId="{F286A80A-65F3-6D2D-6EFD-89311D320D74}"/>
          </ac:picMkLst>
        </pc:picChg>
        <pc:picChg chg="add del mod">
          <ac:chgData name="NGUYỄN ĐỨC TIẾN" userId="071d0822-0f92-4918-936f-33ec8f64183a" providerId="ADAL" clId="{87531F1B-2813-4B31-A0C2-2133CB72F581}" dt="2024-04-14T08:04:53.557" v="4451" actId="478"/>
          <ac:picMkLst>
            <pc:docMk/>
            <pc:sldMk cId="825312683" sldId="316"/>
            <ac:picMk id="2060" creationId="{8446F67A-229F-BFBE-C0D8-FA62B2B8365C}"/>
          </ac:picMkLst>
        </pc:picChg>
      </pc:sldChg>
      <pc:sldChg chg="add del ord">
        <pc:chgData name="NGUYỄN ĐỨC TIẾN" userId="071d0822-0f92-4918-936f-33ec8f64183a" providerId="ADAL" clId="{87531F1B-2813-4B31-A0C2-2133CB72F581}" dt="2024-03-06T03:33:57.334" v="667" actId="2890"/>
        <pc:sldMkLst>
          <pc:docMk/>
          <pc:sldMk cId="4020172944" sldId="316"/>
        </pc:sldMkLst>
      </pc:sldChg>
      <pc:sldChg chg="delSp modSp add del mod">
        <pc:chgData name="NGUYỄN ĐỨC TIẾN" userId="071d0822-0f92-4918-936f-33ec8f64183a" providerId="ADAL" clId="{87531F1B-2813-4B31-A0C2-2133CB72F581}" dt="2024-03-06T15:19:09.191" v="3177" actId="47"/>
        <pc:sldMkLst>
          <pc:docMk/>
          <pc:sldMk cId="1254094761" sldId="317"/>
        </pc:sldMkLst>
        <pc:spChg chg="mod">
          <ac:chgData name="NGUYỄN ĐỨC TIẾN" userId="071d0822-0f92-4918-936f-33ec8f64183a" providerId="ADAL" clId="{87531F1B-2813-4B31-A0C2-2133CB72F581}" dt="2024-03-06T03:41:19.432" v="1098" actId="20577"/>
          <ac:spMkLst>
            <pc:docMk/>
            <pc:sldMk cId="1254094761" sldId="317"/>
            <ac:spMk id="355" creationId="{3FB889F8-258A-7A27-12B4-01C212C77FE3}"/>
          </ac:spMkLst>
        </pc:spChg>
        <pc:spChg chg="mod">
          <ac:chgData name="NGUYỄN ĐỨC TIẾN" userId="071d0822-0f92-4918-936f-33ec8f64183a" providerId="ADAL" clId="{87531F1B-2813-4B31-A0C2-2133CB72F581}" dt="2024-03-06T03:41:41.273" v="1135" actId="20577"/>
          <ac:spMkLst>
            <pc:docMk/>
            <pc:sldMk cId="1254094761" sldId="317"/>
            <ac:spMk id="356" creationId="{0FA2D0FB-7F80-04E8-D877-012E27D06928}"/>
          </ac:spMkLst>
        </pc:spChg>
        <pc:spChg chg="del">
          <ac:chgData name="NGUYỄN ĐỨC TIẾN" userId="071d0822-0f92-4918-936f-33ec8f64183a" providerId="ADAL" clId="{87531F1B-2813-4B31-A0C2-2133CB72F581}" dt="2024-03-06T03:41:28.004" v="1101" actId="478"/>
          <ac:spMkLst>
            <pc:docMk/>
            <pc:sldMk cId="1254094761" sldId="317"/>
            <ac:spMk id="358" creationId="{9622166C-5819-37EE-A537-AEF845D1FEFB}"/>
          </ac:spMkLst>
        </pc:spChg>
        <pc:picChg chg="del">
          <ac:chgData name="NGUYỄN ĐỨC TIẾN" userId="071d0822-0f92-4918-936f-33ec8f64183a" providerId="ADAL" clId="{87531F1B-2813-4B31-A0C2-2133CB72F581}" dt="2024-03-06T03:41:22.333" v="1099" actId="478"/>
          <ac:picMkLst>
            <pc:docMk/>
            <pc:sldMk cId="1254094761" sldId="317"/>
            <ac:picMk id="1026" creationId="{344CC8E0-E62A-FB95-2745-7732B7C13054}"/>
          </ac:picMkLst>
        </pc:picChg>
        <pc:picChg chg="del">
          <ac:chgData name="NGUYỄN ĐỨC TIẾN" userId="071d0822-0f92-4918-936f-33ec8f64183a" providerId="ADAL" clId="{87531F1B-2813-4B31-A0C2-2133CB72F581}" dt="2024-03-06T03:41:22.801" v="1100" actId="478"/>
          <ac:picMkLst>
            <pc:docMk/>
            <pc:sldMk cId="1254094761" sldId="317"/>
            <ac:picMk id="2060" creationId="{7BFD3063-9112-2DA4-F509-6407D5A00052}"/>
          </ac:picMkLst>
        </pc:picChg>
      </pc:sldChg>
      <pc:sldChg chg="addSp delSp modSp add mod">
        <pc:chgData name="NGUYỄN ĐỨC TIẾN" userId="071d0822-0f92-4918-936f-33ec8f64183a" providerId="ADAL" clId="{87531F1B-2813-4B31-A0C2-2133CB72F581}" dt="2024-03-06T03:50:16.866" v="1439" actId="403"/>
        <pc:sldMkLst>
          <pc:docMk/>
          <pc:sldMk cId="2427062563" sldId="318"/>
        </pc:sldMkLst>
        <pc:spChg chg="mod">
          <ac:chgData name="NGUYỄN ĐỨC TIẾN" userId="071d0822-0f92-4918-936f-33ec8f64183a" providerId="ADAL" clId="{87531F1B-2813-4B31-A0C2-2133CB72F581}" dt="2024-03-06T03:49:49.386" v="1424" actId="5793"/>
          <ac:spMkLst>
            <pc:docMk/>
            <pc:sldMk cId="2427062563" sldId="318"/>
            <ac:spMk id="363" creationId="{CA4376B2-14F7-02D8-DBDE-26FD7EE2F69E}"/>
          </ac:spMkLst>
        </pc:spChg>
        <pc:spChg chg="mod">
          <ac:chgData name="NGUYỄN ĐỨC TIẾN" userId="071d0822-0f92-4918-936f-33ec8f64183a" providerId="ADAL" clId="{87531F1B-2813-4B31-A0C2-2133CB72F581}" dt="2024-03-06T03:45:38.010" v="1214" actId="20577"/>
          <ac:spMkLst>
            <pc:docMk/>
            <pc:sldMk cId="2427062563" sldId="318"/>
            <ac:spMk id="364" creationId="{9CB61641-6252-46D7-5B29-9A6F43123F79}"/>
          </ac:spMkLst>
        </pc:spChg>
        <pc:spChg chg="mod">
          <ac:chgData name="NGUYỄN ĐỨC TIẾN" userId="071d0822-0f92-4918-936f-33ec8f64183a" providerId="ADAL" clId="{87531F1B-2813-4B31-A0C2-2133CB72F581}" dt="2024-03-06T03:50:10.638" v="1437" actId="404"/>
          <ac:spMkLst>
            <pc:docMk/>
            <pc:sldMk cId="2427062563" sldId="318"/>
            <ac:spMk id="365" creationId="{DDDE6D7F-CB4E-C991-64C8-7267276C8867}"/>
          </ac:spMkLst>
        </pc:spChg>
        <pc:spChg chg="mod">
          <ac:chgData name="NGUYỄN ĐỨC TIẾN" userId="071d0822-0f92-4918-936f-33ec8f64183a" providerId="ADAL" clId="{87531F1B-2813-4B31-A0C2-2133CB72F581}" dt="2024-03-06T03:50:02.842" v="1433" actId="403"/>
          <ac:spMkLst>
            <pc:docMk/>
            <pc:sldMk cId="2427062563" sldId="318"/>
            <ac:spMk id="366" creationId="{B5479A46-8643-C3D5-ADDD-6BBFB025D595}"/>
          </ac:spMkLst>
        </pc:spChg>
        <pc:spChg chg="mod">
          <ac:chgData name="NGUYỄN ĐỨC TIẾN" userId="071d0822-0f92-4918-936f-33ec8f64183a" providerId="ADAL" clId="{87531F1B-2813-4B31-A0C2-2133CB72F581}" dt="2024-03-06T03:50:16.866" v="1439" actId="403"/>
          <ac:spMkLst>
            <pc:docMk/>
            <pc:sldMk cId="2427062563" sldId="318"/>
            <ac:spMk id="367" creationId="{455EC147-A5E2-A1C1-FAA5-E9CBA9190649}"/>
          </ac:spMkLst>
        </pc:spChg>
        <pc:picChg chg="del mod">
          <ac:chgData name="NGUYỄN ĐỨC TIẾN" userId="071d0822-0f92-4918-936f-33ec8f64183a" providerId="ADAL" clId="{87531F1B-2813-4B31-A0C2-2133CB72F581}" dt="2024-03-06T03:46:28.540" v="1265" actId="478"/>
          <ac:picMkLst>
            <pc:docMk/>
            <pc:sldMk cId="2427062563" sldId="318"/>
            <ac:picMk id="368" creationId="{A854CF0E-1FD2-3A5A-8601-8F10E1EC6613}"/>
          </ac:picMkLst>
        </pc:picChg>
        <pc:picChg chg="del">
          <ac:chgData name="NGUYỄN ĐỨC TIẾN" userId="071d0822-0f92-4918-936f-33ec8f64183a" providerId="ADAL" clId="{87531F1B-2813-4B31-A0C2-2133CB72F581}" dt="2024-03-06T03:47:15.212" v="1273" actId="478"/>
          <ac:picMkLst>
            <pc:docMk/>
            <pc:sldMk cId="2427062563" sldId="318"/>
            <ac:picMk id="369" creationId="{D4F4D850-6047-A507-4D2D-F5C6873FBA8F}"/>
          </ac:picMkLst>
        </pc:picChg>
        <pc:picChg chg="del">
          <ac:chgData name="NGUYỄN ĐỨC TIẾN" userId="071d0822-0f92-4918-936f-33ec8f64183a" providerId="ADAL" clId="{87531F1B-2813-4B31-A0C2-2133CB72F581}" dt="2024-03-06T03:49:08.746" v="1279" actId="478"/>
          <ac:picMkLst>
            <pc:docMk/>
            <pc:sldMk cId="2427062563" sldId="318"/>
            <ac:picMk id="370" creationId="{D968C41A-A550-C351-F5B0-F698BB041260}"/>
          </ac:picMkLst>
        </pc:picChg>
        <pc:picChg chg="add del mod">
          <ac:chgData name="NGUYỄN ĐỨC TIẾN" userId="071d0822-0f92-4918-936f-33ec8f64183a" providerId="ADAL" clId="{87531F1B-2813-4B31-A0C2-2133CB72F581}" dt="2024-03-06T03:46:28.540" v="1265" actId="478"/>
          <ac:picMkLst>
            <pc:docMk/>
            <pc:sldMk cId="2427062563" sldId="318"/>
            <ac:picMk id="3074" creationId="{23FFDC18-360E-394D-2BEA-ABB745E975E3}"/>
          </ac:picMkLst>
        </pc:picChg>
        <pc:picChg chg="add mod">
          <ac:chgData name="NGUYỄN ĐỨC TIẾN" userId="071d0822-0f92-4918-936f-33ec8f64183a" providerId="ADAL" clId="{87531F1B-2813-4B31-A0C2-2133CB72F581}" dt="2024-03-06T03:47:11.551" v="1272" actId="1076"/>
          <ac:picMkLst>
            <pc:docMk/>
            <pc:sldMk cId="2427062563" sldId="318"/>
            <ac:picMk id="3076" creationId="{B8FD51C5-6E96-F708-7711-B662E674EF54}"/>
          </ac:picMkLst>
        </pc:picChg>
        <pc:picChg chg="add mod">
          <ac:chgData name="NGUYỄN ĐỨC TIẾN" userId="071d0822-0f92-4918-936f-33ec8f64183a" providerId="ADAL" clId="{87531F1B-2813-4B31-A0C2-2133CB72F581}" dt="2024-03-06T03:48:28.425" v="1278" actId="1076"/>
          <ac:picMkLst>
            <pc:docMk/>
            <pc:sldMk cId="2427062563" sldId="318"/>
            <ac:picMk id="3078" creationId="{9E739DCA-1934-E21F-C012-6E093CB92835}"/>
          </ac:picMkLst>
        </pc:picChg>
        <pc:picChg chg="add mod">
          <ac:chgData name="NGUYỄN ĐỨC TIẾN" userId="071d0822-0f92-4918-936f-33ec8f64183a" providerId="ADAL" clId="{87531F1B-2813-4B31-A0C2-2133CB72F581}" dt="2024-03-06T03:49:19.213" v="1284" actId="1076"/>
          <ac:picMkLst>
            <pc:docMk/>
            <pc:sldMk cId="2427062563" sldId="318"/>
            <ac:picMk id="3080" creationId="{4CC652EA-5A2F-3A01-0487-844BB21F03CD}"/>
          </ac:picMkLst>
        </pc:picChg>
      </pc:sldChg>
      <pc:sldChg chg="modSp add del mod">
        <pc:chgData name="NGUYỄN ĐỨC TIẾN" userId="071d0822-0f92-4918-936f-33ec8f64183a" providerId="ADAL" clId="{87531F1B-2813-4B31-A0C2-2133CB72F581}" dt="2024-03-06T03:45:17.845" v="1172" actId="47"/>
        <pc:sldMkLst>
          <pc:docMk/>
          <pc:sldMk cId="3608392061" sldId="318"/>
        </pc:sldMkLst>
        <pc:spChg chg="mod">
          <ac:chgData name="NGUYỄN ĐỨC TIẾN" userId="071d0822-0f92-4918-936f-33ec8f64183a" providerId="ADAL" clId="{87531F1B-2813-4B31-A0C2-2133CB72F581}" dt="2024-03-06T03:42:08.858" v="1171" actId="1076"/>
          <ac:spMkLst>
            <pc:docMk/>
            <pc:sldMk cId="3608392061" sldId="318"/>
            <ac:spMk id="355" creationId="{F6D7CAF6-E652-2A9D-57B0-4D1ACBB977A4}"/>
          </ac:spMkLst>
        </pc:spChg>
      </pc:sldChg>
      <pc:sldChg chg="addSp delSp modSp add mod">
        <pc:chgData name="NGUYỄN ĐỨC TIẾN" userId="071d0822-0f92-4918-936f-33ec8f64183a" providerId="ADAL" clId="{87531F1B-2813-4B31-A0C2-2133CB72F581}" dt="2024-03-06T03:54:31.070" v="1565" actId="1076"/>
        <pc:sldMkLst>
          <pc:docMk/>
          <pc:sldMk cId="1955293610" sldId="319"/>
        </pc:sldMkLst>
        <pc:spChg chg="mod">
          <ac:chgData name="NGUYỄN ĐỨC TIẾN" userId="071d0822-0f92-4918-936f-33ec8f64183a" providerId="ADAL" clId="{87531F1B-2813-4B31-A0C2-2133CB72F581}" dt="2024-03-06T03:52:52.032" v="1527" actId="5793"/>
          <ac:spMkLst>
            <pc:docMk/>
            <pc:sldMk cId="1955293610" sldId="319"/>
            <ac:spMk id="363" creationId="{0D41F12D-C98A-9001-B568-6AAA95AF1956}"/>
          </ac:spMkLst>
        </pc:spChg>
        <pc:spChg chg="mod">
          <ac:chgData name="NGUYỄN ĐỨC TIẾN" userId="071d0822-0f92-4918-936f-33ec8f64183a" providerId="ADAL" clId="{87531F1B-2813-4B31-A0C2-2133CB72F581}" dt="2024-03-06T03:52:38.905" v="1467" actId="20577"/>
          <ac:spMkLst>
            <pc:docMk/>
            <pc:sldMk cId="1955293610" sldId="319"/>
            <ac:spMk id="364" creationId="{F997CDD9-0CAA-454E-585F-4E34438E4C26}"/>
          </ac:spMkLst>
        </pc:spChg>
        <pc:spChg chg="mod">
          <ac:chgData name="NGUYỄN ĐỨC TIẾN" userId="071d0822-0f92-4918-936f-33ec8f64183a" providerId="ADAL" clId="{87531F1B-2813-4B31-A0C2-2133CB72F581}" dt="2024-03-06T03:54:29.226" v="1564" actId="1076"/>
          <ac:spMkLst>
            <pc:docMk/>
            <pc:sldMk cId="1955293610" sldId="319"/>
            <ac:spMk id="365" creationId="{294488D8-92B6-F16A-193C-1FD764D9F738}"/>
          </ac:spMkLst>
        </pc:spChg>
        <pc:spChg chg="mod">
          <ac:chgData name="NGUYỄN ĐỨC TIẾN" userId="071d0822-0f92-4918-936f-33ec8f64183a" providerId="ADAL" clId="{87531F1B-2813-4B31-A0C2-2133CB72F581}" dt="2024-03-06T03:53:56.310" v="1558" actId="1076"/>
          <ac:spMkLst>
            <pc:docMk/>
            <pc:sldMk cId="1955293610" sldId="319"/>
            <ac:spMk id="366" creationId="{4AE34115-1F22-2728-7D90-06B2B488CD5F}"/>
          </ac:spMkLst>
        </pc:spChg>
        <pc:spChg chg="del">
          <ac:chgData name="NGUYỄN ĐỨC TIẾN" userId="071d0822-0f92-4918-936f-33ec8f64183a" providerId="ADAL" clId="{87531F1B-2813-4B31-A0C2-2133CB72F581}" dt="2024-03-06T03:52:55.431" v="1528" actId="478"/>
          <ac:spMkLst>
            <pc:docMk/>
            <pc:sldMk cId="1955293610" sldId="319"/>
            <ac:spMk id="367" creationId="{C523F154-8B4B-35D8-9B5B-9EE12BB10310}"/>
          </ac:spMkLst>
        </pc:spChg>
        <pc:picChg chg="del mod">
          <ac:chgData name="NGUYỄN ĐỨC TIẾN" userId="071d0822-0f92-4918-936f-33ec8f64183a" providerId="ADAL" clId="{87531F1B-2813-4B31-A0C2-2133CB72F581}" dt="2024-03-06T03:54:21.816" v="1559" actId="478"/>
          <ac:picMkLst>
            <pc:docMk/>
            <pc:sldMk cId="1955293610" sldId="319"/>
            <ac:picMk id="3076" creationId="{94D27FED-E89B-69E4-C2FD-57FEFE82DFC4}"/>
          </ac:picMkLst>
        </pc:picChg>
        <pc:picChg chg="del mod">
          <ac:chgData name="NGUYỄN ĐỨC TIẾN" userId="071d0822-0f92-4918-936f-33ec8f64183a" providerId="ADAL" clId="{87531F1B-2813-4B31-A0C2-2133CB72F581}" dt="2024-03-06T03:53:43.296" v="1553" actId="478"/>
          <ac:picMkLst>
            <pc:docMk/>
            <pc:sldMk cId="1955293610" sldId="319"/>
            <ac:picMk id="3078" creationId="{41678E1E-0A35-DD2A-0FBA-050BC8994688}"/>
          </ac:picMkLst>
        </pc:picChg>
        <pc:picChg chg="del">
          <ac:chgData name="NGUYỄN ĐỨC TIẾN" userId="071d0822-0f92-4918-936f-33ec8f64183a" providerId="ADAL" clId="{87531F1B-2813-4B31-A0C2-2133CB72F581}" dt="2024-03-06T03:52:55.431" v="1528" actId="478"/>
          <ac:picMkLst>
            <pc:docMk/>
            <pc:sldMk cId="1955293610" sldId="319"/>
            <ac:picMk id="3080" creationId="{BF056AA1-7DB8-DAC4-472F-80E4ADFB7721}"/>
          </ac:picMkLst>
        </pc:picChg>
        <pc:picChg chg="add mod">
          <ac:chgData name="NGUYỄN ĐỨC TIẾN" userId="071d0822-0f92-4918-936f-33ec8f64183a" providerId="ADAL" clId="{87531F1B-2813-4B31-A0C2-2133CB72F581}" dt="2024-03-06T03:53:51.813" v="1557" actId="1076"/>
          <ac:picMkLst>
            <pc:docMk/>
            <pc:sldMk cId="1955293610" sldId="319"/>
            <ac:picMk id="4098" creationId="{433578BD-F9E9-0D3A-6C4B-6A430644A5F8}"/>
          </ac:picMkLst>
        </pc:picChg>
        <pc:picChg chg="add mod">
          <ac:chgData name="NGUYỄN ĐỨC TIẾN" userId="071d0822-0f92-4918-936f-33ec8f64183a" providerId="ADAL" clId="{87531F1B-2813-4B31-A0C2-2133CB72F581}" dt="2024-03-06T03:54:31.070" v="1565" actId="1076"/>
          <ac:picMkLst>
            <pc:docMk/>
            <pc:sldMk cId="1955293610" sldId="319"/>
            <ac:picMk id="4100" creationId="{168C451C-49A9-7051-8B49-4502E8A6A556}"/>
          </ac:picMkLst>
        </pc:picChg>
      </pc:sldChg>
      <pc:sldChg chg="delSp modSp add mod">
        <pc:chgData name="NGUYỄN ĐỨC TIẾN" userId="071d0822-0f92-4918-936f-33ec8f64183a" providerId="ADAL" clId="{87531F1B-2813-4B31-A0C2-2133CB72F581}" dt="2024-03-06T04:53:30.684" v="2463" actId="14100"/>
        <pc:sldMkLst>
          <pc:docMk/>
          <pc:sldMk cId="1533044918" sldId="320"/>
        </pc:sldMkLst>
        <pc:spChg chg="mod">
          <ac:chgData name="NGUYỄN ĐỨC TIẾN" userId="071d0822-0f92-4918-936f-33ec8f64183a" providerId="ADAL" clId="{87531F1B-2813-4B31-A0C2-2133CB72F581}" dt="2024-03-06T04:45:31.202" v="1567"/>
          <ac:spMkLst>
            <pc:docMk/>
            <pc:sldMk cId="1533044918" sldId="320"/>
            <ac:spMk id="849" creationId="{24B55750-758B-EACA-2180-17623345F25C}"/>
          </ac:spMkLst>
        </pc:spChg>
        <pc:spChg chg="del mod">
          <ac:chgData name="NGUYỄN ĐỨC TIẾN" userId="071d0822-0f92-4918-936f-33ec8f64183a" providerId="ADAL" clId="{87531F1B-2813-4B31-A0C2-2133CB72F581}" dt="2024-03-06T04:45:39.839" v="1569" actId="478"/>
          <ac:spMkLst>
            <pc:docMk/>
            <pc:sldMk cId="1533044918" sldId="320"/>
            <ac:spMk id="850" creationId="{E64F8112-41A5-8771-5987-1EC18B18E3A4}"/>
          </ac:spMkLst>
        </pc:spChg>
        <pc:spChg chg="mod">
          <ac:chgData name="NGUYỄN ĐỨC TIẾN" userId="071d0822-0f92-4918-936f-33ec8f64183a" providerId="ADAL" clId="{87531F1B-2813-4B31-A0C2-2133CB72F581}" dt="2024-03-06T04:53:30.684" v="2463" actId="14100"/>
          <ac:spMkLst>
            <pc:docMk/>
            <pc:sldMk cId="1533044918" sldId="320"/>
            <ac:spMk id="851" creationId="{E7D6888C-EF18-8D8C-0493-2ADC5EADB071}"/>
          </ac:spMkLst>
        </pc:spChg>
        <pc:spChg chg="del">
          <ac:chgData name="NGUYỄN ĐỨC TIẾN" userId="071d0822-0f92-4918-936f-33ec8f64183a" providerId="ADAL" clId="{87531F1B-2813-4B31-A0C2-2133CB72F581}" dt="2024-03-06T04:45:51.519" v="1571" actId="478"/>
          <ac:spMkLst>
            <pc:docMk/>
            <pc:sldMk cId="1533044918" sldId="320"/>
            <ac:spMk id="852" creationId="{AA2390DE-C7AA-FBBA-F890-F8DEE45FD094}"/>
          </ac:spMkLst>
        </pc:spChg>
        <pc:spChg chg="del mod">
          <ac:chgData name="NGUYỄN ĐỨC TIẾN" userId="071d0822-0f92-4918-936f-33ec8f64183a" providerId="ADAL" clId="{87531F1B-2813-4B31-A0C2-2133CB72F581}" dt="2024-03-06T04:45:59.105" v="1573" actId="478"/>
          <ac:spMkLst>
            <pc:docMk/>
            <pc:sldMk cId="1533044918" sldId="320"/>
            <ac:spMk id="853" creationId="{91E4BB1A-F90F-1B8F-3670-E8D92575CEB6}"/>
          </ac:spMkLst>
        </pc:spChg>
        <pc:spChg chg="del">
          <ac:chgData name="NGUYỄN ĐỨC TIẾN" userId="071d0822-0f92-4918-936f-33ec8f64183a" providerId="ADAL" clId="{87531F1B-2813-4B31-A0C2-2133CB72F581}" dt="2024-03-06T04:45:51.519" v="1571" actId="478"/>
          <ac:spMkLst>
            <pc:docMk/>
            <pc:sldMk cId="1533044918" sldId="320"/>
            <ac:spMk id="854" creationId="{38C040E3-B4C7-768A-E993-679219946E19}"/>
          </ac:spMkLst>
        </pc:spChg>
        <pc:spChg chg="del">
          <ac:chgData name="NGUYỄN ĐỨC TIẾN" userId="071d0822-0f92-4918-936f-33ec8f64183a" providerId="ADAL" clId="{87531F1B-2813-4B31-A0C2-2133CB72F581}" dt="2024-03-06T04:46:00.616" v="1574" actId="478"/>
          <ac:spMkLst>
            <pc:docMk/>
            <pc:sldMk cId="1533044918" sldId="320"/>
            <ac:spMk id="855" creationId="{10075FB0-DB0B-68DC-A0ED-7709F58CAFA2}"/>
          </ac:spMkLst>
        </pc:spChg>
      </pc:sldChg>
      <pc:sldChg chg="addSp delSp modSp add mod ord chgLayout">
        <pc:chgData name="NGUYỄN ĐỨC TIẾN" userId="071d0822-0f92-4918-936f-33ec8f64183a" providerId="ADAL" clId="{87531F1B-2813-4B31-A0C2-2133CB72F581}" dt="2024-04-17T01:07:49.563" v="8781" actId="1076"/>
        <pc:sldMkLst>
          <pc:docMk/>
          <pc:sldMk cId="3740465159" sldId="321"/>
        </pc:sldMkLst>
        <pc:spChg chg="add mod ord">
          <ac:chgData name="NGUYỄN ĐỨC TIẾN" userId="071d0822-0f92-4918-936f-33ec8f64183a" providerId="ADAL" clId="{87531F1B-2813-4B31-A0C2-2133CB72F581}" dt="2024-04-17T01:07:46.127" v="8780" actId="1076"/>
          <ac:spMkLst>
            <pc:docMk/>
            <pc:sldMk cId="3740465159" sldId="321"/>
            <ac:spMk id="2" creationId="{1B75FA3C-3BDD-CDCA-BC0D-3D3B9AC79D90}"/>
          </ac:spMkLst>
        </pc:spChg>
        <pc:spChg chg="add mod ord">
          <ac:chgData name="NGUYỄN ĐỨC TIẾN" userId="071d0822-0f92-4918-936f-33ec8f64183a" providerId="ADAL" clId="{87531F1B-2813-4B31-A0C2-2133CB72F581}" dt="2024-04-17T01:07:49.563" v="8781" actId="1076"/>
          <ac:spMkLst>
            <pc:docMk/>
            <pc:sldMk cId="3740465159" sldId="321"/>
            <ac:spMk id="3" creationId="{2F2D9BFA-FC54-B45B-1CCA-9FABBA7370C2}"/>
          </ac:spMkLst>
        </pc:spChg>
        <pc:spChg chg="del mod ord">
          <ac:chgData name="NGUYỄN ĐỨC TIẾN" userId="071d0822-0f92-4918-936f-33ec8f64183a" providerId="ADAL" clId="{87531F1B-2813-4B31-A0C2-2133CB72F581}" dt="2024-04-16T07:58:41.766" v="7386" actId="478"/>
          <ac:spMkLst>
            <pc:docMk/>
            <pc:sldMk cId="3740465159" sldId="321"/>
            <ac:spMk id="363" creationId="{47491A17-F8C3-18D6-959D-295E28203C55}"/>
          </ac:spMkLst>
        </pc:spChg>
        <pc:spChg chg="mod ord">
          <ac:chgData name="NGUYỄN ĐỨC TIẾN" userId="071d0822-0f92-4918-936f-33ec8f64183a" providerId="ADAL" clId="{87531F1B-2813-4B31-A0C2-2133CB72F581}" dt="2024-04-16T07:58:10.854" v="7356" actId="700"/>
          <ac:spMkLst>
            <pc:docMk/>
            <pc:sldMk cId="3740465159" sldId="321"/>
            <ac:spMk id="364" creationId="{8614D44A-4E0D-B465-0D57-2D6F92991C16}"/>
          </ac:spMkLst>
        </pc:spChg>
        <pc:spChg chg="del mod">
          <ac:chgData name="NGUYỄN ĐỨC TIẾN" userId="071d0822-0f92-4918-936f-33ec8f64183a" providerId="ADAL" clId="{87531F1B-2813-4B31-A0C2-2133CB72F581}" dt="2024-04-16T07:58:02.664" v="7354" actId="478"/>
          <ac:spMkLst>
            <pc:docMk/>
            <pc:sldMk cId="3740465159" sldId="321"/>
            <ac:spMk id="365" creationId="{598AD45A-984B-CFEF-1853-540609C32CC3}"/>
          </ac:spMkLst>
        </pc:spChg>
        <pc:spChg chg="del mod">
          <ac:chgData name="NGUYỄN ĐỨC TIẾN" userId="071d0822-0f92-4918-936f-33ec8f64183a" providerId="ADAL" clId="{87531F1B-2813-4B31-A0C2-2133CB72F581}" dt="2024-04-16T07:58:01.036" v="7352" actId="478"/>
          <ac:spMkLst>
            <pc:docMk/>
            <pc:sldMk cId="3740465159" sldId="321"/>
            <ac:spMk id="366" creationId="{F9E446E6-5FFF-24C5-16AF-59B23D53230C}"/>
          </ac:spMkLst>
        </pc:spChg>
        <pc:spChg chg="del mod">
          <ac:chgData name="NGUYỄN ĐỨC TIẾN" userId="071d0822-0f92-4918-936f-33ec8f64183a" providerId="ADAL" clId="{87531F1B-2813-4B31-A0C2-2133CB72F581}" dt="2024-04-16T07:57:59.939" v="7349" actId="478"/>
          <ac:spMkLst>
            <pc:docMk/>
            <pc:sldMk cId="3740465159" sldId="321"/>
            <ac:spMk id="367" creationId="{D2D295B6-B21C-33E1-906C-DBAA98196310}"/>
          </ac:spMkLst>
        </pc:spChg>
        <pc:picChg chg="add del mod">
          <ac:chgData name="NGUYỄN ĐỨC TIẾN" userId="071d0822-0f92-4918-936f-33ec8f64183a" providerId="ADAL" clId="{87531F1B-2813-4B31-A0C2-2133CB72F581}" dt="2024-04-16T07:58:00.607" v="7351" actId="478"/>
          <ac:picMkLst>
            <pc:docMk/>
            <pc:sldMk cId="3740465159" sldId="321"/>
            <ac:picMk id="1026" creationId="{48D26676-F2EB-E4D0-35B4-213C9F39254F}"/>
          </ac:picMkLst>
        </pc:picChg>
        <pc:picChg chg="del">
          <ac:chgData name="NGUYỄN ĐỨC TIẾN" userId="071d0822-0f92-4918-936f-33ec8f64183a" providerId="ADAL" clId="{87531F1B-2813-4B31-A0C2-2133CB72F581}" dt="2024-03-06T04:50:59.012" v="2330" actId="478"/>
          <ac:picMkLst>
            <pc:docMk/>
            <pc:sldMk cId="3740465159" sldId="321"/>
            <ac:picMk id="3076" creationId="{D92DA3B7-4EAE-7D9D-AA8C-6011E26F4C9B}"/>
          </ac:picMkLst>
        </pc:picChg>
        <pc:picChg chg="del">
          <ac:chgData name="NGUYỄN ĐỨC TIẾN" userId="071d0822-0f92-4918-936f-33ec8f64183a" providerId="ADAL" clId="{87531F1B-2813-4B31-A0C2-2133CB72F581}" dt="2024-03-06T04:49:57.480" v="2325" actId="478"/>
          <ac:picMkLst>
            <pc:docMk/>
            <pc:sldMk cId="3740465159" sldId="321"/>
            <ac:picMk id="3078" creationId="{5A46100A-9395-F88C-73BA-F94900E8F30F}"/>
          </ac:picMkLst>
        </pc:picChg>
        <pc:picChg chg="del">
          <ac:chgData name="NGUYỄN ĐỨC TIẾN" userId="071d0822-0f92-4918-936f-33ec8f64183a" providerId="ADAL" clId="{87531F1B-2813-4B31-A0C2-2133CB72F581}" dt="2024-03-06T04:51:16.583" v="2335" actId="478"/>
          <ac:picMkLst>
            <pc:docMk/>
            <pc:sldMk cId="3740465159" sldId="321"/>
            <ac:picMk id="3080" creationId="{817071B3-EC28-D279-9DFD-972CF11F4ADD}"/>
          </ac:picMkLst>
        </pc:picChg>
        <pc:picChg chg="add del mod">
          <ac:chgData name="NGUYỄN ĐỨC TIẾN" userId="071d0822-0f92-4918-936f-33ec8f64183a" providerId="ADAL" clId="{87531F1B-2813-4B31-A0C2-2133CB72F581}" dt="2024-04-16T07:33:04.163" v="5651" actId="478"/>
          <ac:picMkLst>
            <pc:docMk/>
            <pc:sldMk cId="3740465159" sldId="321"/>
            <ac:picMk id="5122" creationId="{750ED2C0-CE12-1999-331B-B632E3E53B0D}"/>
          </ac:picMkLst>
        </pc:picChg>
        <pc:picChg chg="add del mod">
          <ac:chgData name="NGUYỄN ĐỨC TIẾN" userId="071d0822-0f92-4918-936f-33ec8f64183a" providerId="ADAL" clId="{87531F1B-2813-4B31-A0C2-2133CB72F581}" dt="2024-04-16T07:58:03.238" v="7355" actId="478"/>
          <ac:picMkLst>
            <pc:docMk/>
            <pc:sldMk cId="3740465159" sldId="321"/>
            <ac:picMk id="5124" creationId="{A5A129C4-08D0-BCAB-DF2F-B2AD339C6A6F}"/>
          </ac:picMkLst>
        </pc:picChg>
        <pc:picChg chg="add del mod">
          <ac:chgData name="NGUYỄN ĐỨC TIẾN" userId="071d0822-0f92-4918-936f-33ec8f64183a" providerId="ADAL" clId="{87531F1B-2813-4B31-A0C2-2133CB72F581}" dt="2024-03-06T04:51:20.891" v="2338" actId="478"/>
          <ac:picMkLst>
            <pc:docMk/>
            <pc:sldMk cId="3740465159" sldId="321"/>
            <ac:picMk id="5126" creationId="{18B07F8D-D8EB-B91A-4E50-CCCA07BA2722}"/>
          </ac:picMkLst>
        </pc:picChg>
        <pc:picChg chg="add del mod">
          <ac:chgData name="NGUYỄN ĐỨC TIẾN" userId="071d0822-0f92-4918-936f-33ec8f64183a" providerId="ADAL" clId="{87531F1B-2813-4B31-A0C2-2133CB72F581}" dt="2024-04-16T07:58:00.281" v="7350" actId="478"/>
          <ac:picMkLst>
            <pc:docMk/>
            <pc:sldMk cId="3740465159" sldId="321"/>
            <ac:picMk id="5128" creationId="{D2341750-0C6B-DFD2-402B-C23F24B8463C}"/>
          </ac:picMkLst>
        </pc:picChg>
      </pc:sldChg>
      <pc:sldChg chg="addSp delSp modSp add mod">
        <pc:chgData name="NGUYỄN ĐỨC TIẾN" userId="071d0822-0f92-4918-936f-33ec8f64183a" providerId="ADAL" clId="{87531F1B-2813-4B31-A0C2-2133CB72F581}" dt="2024-04-17T01:07:09.610" v="8779" actId="20577"/>
        <pc:sldMkLst>
          <pc:docMk/>
          <pc:sldMk cId="1236647022" sldId="322"/>
        </pc:sldMkLst>
        <pc:spChg chg="add del mod">
          <ac:chgData name="NGUYỄN ĐỨC TIẾN" userId="071d0822-0f92-4918-936f-33ec8f64183a" providerId="ADAL" clId="{87531F1B-2813-4B31-A0C2-2133CB72F581}" dt="2024-04-17T00:48:11.990" v="8120" actId="478"/>
          <ac:spMkLst>
            <pc:docMk/>
            <pc:sldMk cId="1236647022" sldId="322"/>
            <ac:spMk id="3" creationId="{557BAE29-43F9-D71A-2916-09E818F7863F}"/>
          </ac:spMkLst>
        </pc:spChg>
        <pc:spChg chg="mod">
          <ac:chgData name="NGUYỄN ĐỨC TIẾN" userId="071d0822-0f92-4918-936f-33ec8f64183a" providerId="ADAL" clId="{87531F1B-2813-4B31-A0C2-2133CB72F581}" dt="2024-03-06T04:52:16.272" v="2405" actId="20577"/>
          <ac:spMkLst>
            <pc:docMk/>
            <pc:sldMk cId="1236647022" sldId="322"/>
            <ac:spMk id="610" creationId="{AF3D8E08-2E83-D48D-48AD-31C21D5148B0}"/>
          </ac:spMkLst>
        </pc:spChg>
        <pc:spChg chg="del">
          <ac:chgData name="NGUYỄN ĐỨC TIẾN" userId="071d0822-0f92-4918-936f-33ec8f64183a" providerId="ADAL" clId="{87531F1B-2813-4B31-A0C2-2133CB72F581}" dt="2024-04-17T00:48:08.877" v="8119" actId="478"/>
          <ac:spMkLst>
            <pc:docMk/>
            <pc:sldMk cId="1236647022" sldId="322"/>
            <ac:spMk id="611" creationId="{7774CFC3-B0C2-6AB5-F9DA-C807B3131EB5}"/>
          </ac:spMkLst>
        </pc:spChg>
        <pc:graphicFrameChg chg="mod modGraphic">
          <ac:chgData name="NGUYỄN ĐỨC TIẾN" userId="071d0822-0f92-4918-936f-33ec8f64183a" providerId="ADAL" clId="{87531F1B-2813-4B31-A0C2-2133CB72F581}" dt="2024-04-17T01:07:09.610" v="8779" actId="20577"/>
          <ac:graphicFrameMkLst>
            <pc:docMk/>
            <pc:sldMk cId="1236647022" sldId="322"/>
            <ac:graphicFrameMk id="612" creationId="{7672624E-0C3C-1E8D-DC75-640FF33C8CEF}"/>
          </ac:graphicFrameMkLst>
        </pc:graphicFrameChg>
      </pc:sldChg>
      <pc:sldChg chg="modSp add mod ord">
        <pc:chgData name="NGUYỄN ĐỨC TIẾN" userId="071d0822-0f92-4918-936f-33ec8f64183a" providerId="ADAL" clId="{87531F1B-2813-4B31-A0C2-2133CB72F581}" dt="2024-04-14T08:09:08.306" v="4531" actId="20577"/>
        <pc:sldMkLst>
          <pc:docMk/>
          <pc:sldMk cId="563800799" sldId="323"/>
        </pc:sldMkLst>
        <pc:spChg chg="mod">
          <ac:chgData name="NGUYỄN ĐỨC TIẾN" userId="071d0822-0f92-4918-936f-33ec8f64183a" providerId="ADAL" clId="{87531F1B-2813-4B31-A0C2-2133CB72F581}" dt="2024-03-06T08:52:42.433" v="2540" actId="20577"/>
          <ac:spMkLst>
            <pc:docMk/>
            <pc:sldMk cId="563800799" sldId="323"/>
            <ac:spMk id="849" creationId="{FF272403-2825-9B70-57F6-0478E13585E0}"/>
          </ac:spMkLst>
        </pc:spChg>
        <pc:spChg chg="mod">
          <ac:chgData name="NGUYỄN ĐỨC TIẾN" userId="071d0822-0f92-4918-936f-33ec8f64183a" providerId="ADAL" clId="{87531F1B-2813-4B31-A0C2-2133CB72F581}" dt="2024-04-14T08:09:08.306" v="4531" actId="20577"/>
          <ac:spMkLst>
            <pc:docMk/>
            <pc:sldMk cId="563800799" sldId="323"/>
            <ac:spMk id="851" creationId="{60B33A15-E226-2CE9-B748-448499D968AB}"/>
          </ac:spMkLst>
        </pc:spChg>
      </pc:sldChg>
      <pc:sldChg chg="modSp">
        <pc:chgData name="NGUYỄN ĐỨC TIẾN" userId="071d0822-0f92-4918-936f-33ec8f64183a" providerId="ADAL" clId="{87531F1B-2813-4B31-A0C2-2133CB72F581}" dt="2024-04-13T13:36:44.448" v="3264"/>
        <pc:sldMkLst>
          <pc:docMk/>
          <pc:sldMk cId="2123302279" sldId="324"/>
        </pc:sldMkLst>
        <pc:spChg chg="mod">
          <ac:chgData name="NGUYỄN ĐỨC TIẾN" userId="071d0822-0f92-4918-936f-33ec8f64183a" providerId="ADAL" clId="{87531F1B-2813-4B31-A0C2-2133CB72F581}" dt="2024-04-13T13:36:44.448" v="3264"/>
          <ac:spMkLst>
            <pc:docMk/>
            <pc:sldMk cId="2123302279" sldId="324"/>
            <ac:spMk id="809" creationId="{00000000-0000-0000-0000-000000000000}"/>
          </ac:spMkLst>
        </pc:spChg>
      </pc:sldChg>
      <pc:sldChg chg="addSp delSp modSp add del mod">
        <pc:chgData name="NGUYỄN ĐỨC TIẾN" userId="071d0822-0f92-4918-936f-33ec8f64183a" providerId="ADAL" clId="{87531F1B-2813-4B31-A0C2-2133CB72F581}" dt="2024-04-16T07:45:45.524" v="7264" actId="47"/>
        <pc:sldMkLst>
          <pc:docMk/>
          <pc:sldMk cId="147900555" sldId="325"/>
        </pc:sldMkLst>
        <pc:spChg chg="add mod">
          <ac:chgData name="NGUYỄN ĐỨC TIẾN" userId="071d0822-0f92-4918-936f-33ec8f64183a" providerId="ADAL" clId="{87531F1B-2813-4B31-A0C2-2133CB72F581}" dt="2024-03-06T12:17:25.609" v="3147" actId="1076"/>
          <ac:spMkLst>
            <pc:docMk/>
            <pc:sldMk cId="147900555" sldId="325"/>
            <ac:spMk id="2" creationId="{AD7372EA-58AF-B2DF-0581-32F49B47212D}"/>
          </ac:spMkLst>
        </pc:spChg>
        <pc:spChg chg="mod">
          <ac:chgData name="NGUYỄN ĐỨC TIẾN" userId="071d0822-0f92-4918-936f-33ec8f64183a" providerId="ADAL" clId="{87531F1B-2813-4B31-A0C2-2133CB72F581}" dt="2024-03-06T12:20:01.895" v="3176" actId="20577"/>
          <ac:spMkLst>
            <pc:docMk/>
            <pc:sldMk cId="147900555" sldId="325"/>
            <ac:spMk id="4" creationId="{C4907AFB-2A75-D04E-9362-5953CBA46EC7}"/>
          </ac:spMkLst>
        </pc:spChg>
        <pc:spChg chg="mod">
          <ac:chgData name="NGUYỄN ĐỨC TIẾN" userId="071d0822-0f92-4918-936f-33ec8f64183a" providerId="ADAL" clId="{87531F1B-2813-4B31-A0C2-2133CB72F581}" dt="2024-03-06T12:17:37.846" v="3148"/>
          <ac:spMkLst>
            <pc:docMk/>
            <pc:sldMk cId="147900555" sldId="325"/>
            <ac:spMk id="5" creationId="{A8AE5CDE-0300-F936-BEFC-BDA538D373DA}"/>
          </ac:spMkLst>
        </pc:spChg>
        <pc:spChg chg="mod">
          <ac:chgData name="NGUYỄN ĐỨC TIẾN" userId="071d0822-0f92-4918-936f-33ec8f64183a" providerId="ADAL" clId="{87531F1B-2813-4B31-A0C2-2133CB72F581}" dt="2024-03-06T12:18:42.890" v="3162"/>
          <ac:spMkLst>
            <pc:docMk/>
            <pc:sldMk cId="147900555" sldId="325"/>
            <ac:spMk id="7" creationId="{27500810-FCAF-B1C4-42AD-BE648DDE7236}"/>
          </ac:spMkLst>
        </pc:spChg>
        <pc:spChg chg="mod">
          <ac:chgData name="NGUYỄN ĐỨC TIẾN" userId="071d0822-0f92-4918-936f-33ec8f64183a" providerId="ADAL" clId="{87531F1B-2813-4B31-A0C2-2133CB72F581}" dt="2024-03-06T12:18:42.890" v="3162"/>
          <ac:spMkLst>
            <pc:docMk/>
            <pc:sldMk cId="147900555" sldId="325"/>
            <ac:spMk id="8" creationId="{AFBA4275-956D-59B2-FFEC-B505DAE4087C}"/>
          </ac:spMkLst>
        </pc:spChg>
        <pc:spChg chg="mod">
          <ac:chgData name="NGUYỄN ĐỨC TIẾN" userId="071d0822-0f92-4918-936f-33ec8f64183a" providerId="ADAL" clId="{87531F1B-2813-4B31-A0C2-2133CB72F581}" dt="2024-03-06T12:19:29.600" v="3171"/>
          <ac:spMkLst>
            <pc:docMk/>
            <pc:sldMk cId="147900555" sldId="325"/>
            <ac:spMk id="10" creationId="{DD461CC8-F259-785C-43AC-C33FAF529F5D}"/>
          </ac:spMkLst>
        </pc:spChg>
        <pc:spChg chg="mod">
          <ac:chgData name="NGUYỄN ĐỨC TIẾN" userId="071d0822-0f92-4918-936f-33ec8f64183a" providerId="ADAL" clId="{87531F1B-2813-4B31-A0C2-2133CB72F581}" dt="2024-03-06T12:19:29.600" v="3171"/>
          <ac:spMkLst>
            <pc:docMk/>
            <pc:sldMk cId="147900555" sldId="325"/>
            <ac:spMk id="11" creationId="{CFBB7810-CCB5-05E5-F9BF-0CC1738ABB81}"/>
          </ac:spMkLst>
        </pc:spChg>
        <pc:spChg chg="del topLvl">
          <ac:chgData name="NGUYỄN ĐỨC TIẾN" userId="071d0822-0f92-4918-936f-33ec8f64183a" providerId="ADAL" clId="{87531F1B-2813-4B31-A0C2-2133CB72F581}" dt="2024-03-06T12:13:07.578" v="2962" actId="478"/>
          <ac:spMkLst>
            <pc:docMk/>
            <pc:sldMk cId="147900555" sldId="325"/>
            <ac:spMk id="576" creationId="{F458CFCB-8B53-27DA-4E93-F9D0E2A1834A}"/>
          </ac:spMkLst>
        </pc:spChg>
        <pc:spChg chg="del topLvl">
          <ac:chgData name="NGUYỄN ĐỨC TIẾN" userId="071d0822-0f92-4918-936f-33ec8f64183a" providerId="ADAL" clId="{87531F1B-2813-4B31-A0C2-2133CB72F581}" dt="2024-03-06T12:13:12.027" v="2964" actId="478"/>
          <ac:spMkLst>
            <pc:docMk/>
            <pc:sldMk cId="147900555" sldId="325"/>
            <ac:spMk id="577" creationId="{6CA7802D-964B-7D23-2802-750C598B8D62}"/>
          </ac:spMkLst>
        </pc:spChg>
        <pc:spChg chg="del">
          <ac:chgData name="NGUYỄN ĐỨC TIẾN" userId="071d0822-0f92-4918-936f-33ec8f64183a" providerId="ADAL" clId="{87531F1B-2813-4B31-A0C2-2133CB72F581}" dt="2024-03-06T12:13:01.861" v="2960" actId="478"/>
          <ac:spMkLst>
            <pc:docMk/>
            <pc:sldMk cId="147900555" sldId="325"/>
            <ac:spMk id="578" creationId="{FE909A2C-B8AE-2E9E-383F-3CC9830036B9}"/>
          </ac:spMkLst>
        </pc:spChg>
        <pc:spChg chg="del">
          <ac:chgData name="NGUYỄN ĐỨC TIẾN" userId="071d0822-0f92-4918-936f-33ec8f64183a" providerId="ADAL" clId="{87531F1B-2813-4B31-A0C2-2133CB72F581}" dt="2024-03-06T12:13:01.861" v="2960" actId="478"/>
          <ac:spMkLst>
            <pc:docMk/>
            <pc:sldMk cId="147900555" sldId="325"/>
            <ac:spMk id="579" creationId="{4946D96A-6943-8CF3-DB87-60819E66928E}"/>
          </ac:spMkLst>
        </pc:spChg>
        <pc:spChg chg="mod">
          <ac:chgData name="NGUYỄN ĐỨC TIẾN" userId="071d0822-0f92-4918-936f-33ec8f64183a" providerId="ADAL" clId="{87531F1B-2813-4B31-A0C2-2133CB72F581}" dt="2024-03-06T12:15:01.959" v="3017" actId="20577"/>
          <ac:spMkLst>
            <pc:docMk/>
            <pc:sldMk cId="147900555" sldId="325"/>
            <ac:spMk id="580" creationId="{C7517764-C3EA-E2E4-7A5F-F1155B15B3F9}"/>
          </ac:spMkLst>
        </pc:spChg>
        <pc:spChg chg="mod">
          <ac:chgData name="NGUYỄN ĐỨC TIẾN" userId="071d0822-0f92-4918-936f-33ec8f64183a" providerId="ADAL" clId="{87531F1B-2813-4B31-A0C2-2133CB72F581}" dt="2024-03-06T12:16:33.424" v="3045" actId="14100"/>
          <ac:spMkLst>
            <pc:docMk/>
            <pc:sldMk cId="147900555" sldId="325"/>
            <ac:spMk id="581" creationId="{DED13CBE-CA52-3F27-1B00-9A0D7E777CDB}"/>
          </ac:spMkLst>
        </pc:spChg>
        <pc:spChg chg="mod">
          <ac:chgData name="NGUYỄN ĐỨC TIẾN" userId="071d0822-0f92-4918-936f-33ec8f64183a" providerId="ADAL" clId="{87531F1B-2813-4B31-A0C2-2133CB72F581}" dt="2024-03-06T12:17:25.609" v="3147" actId="1076"/>
          <ac:spMkLst>
            <pc:docMk/>
            <pc:sldMk cId="147900555" sldId="325"/>
            <ac:spMk id="582" creationId="{499433B9-AAD5-9CDC-AF51-FCEFB7C3C011}"/>
          </ac:spMkLst>
        </pc:spChg>
        <pc:spChg chg="mod">
          <ac:chgData name="NGUYỄN ĐỨC TIẾN" userId="071d0822-0f92-4918-936f-33ec8f64183a" providerId="ADAL" clId="{87531F1B-2813-4B31-A0C2-2133CB72F581}" dt="2024-03-06T12:18:55.728" v="3164" actId="1076"/>
          <ac:spMkLst>
            <pc:docMk/>
            <pc:sldMk cId="147900555" sldId="325"/>
            <ac:spMk id="583" creationId="{D26B640A-E26D-0B79-B260-0591185A206F}"/>
          </ac:spMkLst>
        </pc:spChg>
        <pc:spChg chg="del">
          <ac:chgData name="NGUYỄN ĐỨC TIẾN" userId="071d0822-0f92-4918-936f-33ec8f64183a" providerId="ADAL" clId="{87531F1B-2813-4B31-A0C2-2133CB72F581}" dt="2024-03-06T12:12:57.909" v="2959" actId="478"/>
          <ac:spMkLst>
            <pc:docMk/>
            <pc:sldMk cId="147900555" sldId="325"/>
            <ac:spMk id="584" creationId="{E1263330-F027-15D0-7536-DD7853DD8BC0}"/>
          </ac:spMkLst>
        </pc:spChg>
        <pc:spChg chg="del">
          <ac:chgData name="NGUYỄN ĐỨC TIẾN" userId="071d0822-0f92-4918-936f-33ec8f64183a" providerId="ADAL" clId="{87531F1B-2813-4B31-A0C2-2133CB72F581}" dt="2024-03-06T12:12:57.909" v="2959" actId="478"/>
          <ac:spMkLst>
            <pc:docMk/>
            <pc:sldMk cId="147900555" sldId="325"/>
            <ac:spMk id="585" creationId="{18034BB9-0E29-AC41-7057-5291B594A360}"/>
          </ac:spMkLst>
        </pc:spChg>
        <pc:spChg chg="del topLvl">
          <ac:chgData name="NGUYỄN ĐỨC TIẾN" userId="071d0822-0f92-4918-936f-33ec8f64183a" providerId="ADAL" clId="{87531F1B-2813-4B31-A0C2-2133CB72F581}" dt="2024-03-06T12:13:36.686" v="2974" actId="478"/>
          <ac:spMkLst>
            <pc:docMk/>
            <pc:sldMk cId="147900555" sldId="325"/>
            <ac:spMk id="587" creationId="{FF042BAF-96D4-1982-8296-1FE2AD4B5E72}"/>
          </ac:spMkLst>
        </pc:spChg>
        <pc:spChg chg="del topLvl">
          <ac:chgData name="NGUYỄN ĐỨC TIẾN" userId="071d0822-0f92-4918-936f-33ec8f64183a" providerId="ADAL" clId="{87531F1B-2813-4B31-A0C2-2133CB72F581}" dt="2024-03-06T12:13:33.230" v="2972" actId="478"/>
          <ac:spMkLst>
            <pc:docMk/>
            <pc:sldMk cId="147900555" sldId="325"/>
            <ac:spMk id="588" creationId="{6E3722B5-B9E0-666F-8FA5-439E94FB3AA2}"/>
          </ac:spMkLst>
        </pc:spChg>
        <pc:spChg chg="mod">
          <ac:chgData name="NGUYỄN ĐỨC TIẾN" userId="071d0822-0f92-4918-936f-33ec8f64183a" providerId="ADAL" clId="{87531F1B-2813-4B31-A0C2-2133CB72F581}" dt="2024-03-06T12:19:17.808" v="3168" actId="20577"/>
          <ac:spMkLst>
            <pc:docMk/>
            <pc:sldMk cId="147900555" sldId="325"/>
            <ac:spMk id="590" creationId="{2A7DADF1-F1B6-BB2B-7D2A-592B434F6872}"/>
          </ac:spMkLst>
        </pc:spChg>
        <pc:spChg chg="mod">
          <ac:chgData name="NGUYỄN ĐỨC TIẾN" userId="071d0822-0f92-4918-936f-33ec8f64183a" providerId="ADAL" clId="{87531F1B-2813-4B31-A0C2-2133CB72F581}" dt="2024-03-06T12:16:43.261" v="3059" actId="20577"/>
          <ac:spMkLst>
            <pc:docMk/>
            <pc:sldMk cId="147900555" sldId="325"/>
            <ac:spMk id="591" creationId="{2324DD53-43A6-83D2-A6C9-105BF993B12C}"/>
          </ac:spMkLst>
        </pc:spChg>
        <pc:spChg chg="del mod">
          <ac:chgData name="NGUYỄN ĐỨC TIẾN" userId="071d0822-0f92-4918-936f-33ec8f64183a" providerId="ADAL" clId="{87531F1B-2813-4B31-A0C2-2133CB72F581}" dt="2024-03-06T12:13:25.210" v="2969" actId="478"/>
          <ac:spMkLst>
            <pc:docMk/>
            <pc:sldMk cId="147900555" sldId="325"/>
            <ac:spMk id="595" creationId="{54D13889-DC93-3ECA-167A-11DF1809029E}"/>
          </ac:spMkLst>
        </pc:spChg>
        <pc:spChg chg="del mod">
          <ac:chgData name="NGUYỄN ĐỨC TIẾN" userId="071d0822-0f92-4918-936f-33ec8f64183a" providerId="ADAL" clId="{87531F1B-2813-4B31-A0C2-2133CB72F581}" dt="2024-03-06T12:13:26.470" v="2970" actId="478"/>
          <ac:spMkLst>
            <pc:docMk/>
            <pc:sldMk cId="147900555" sldId="325"/>
            <ac:spMk id="596" creationId="{DFC181AC-DE91-6C61-A3A5-34B537C6C630}"/>
          </ac:spMkLst>
        </pc:spChg>
        <pc:spChg chg="mod">
          <ac:chgData name="NGUYỄN ĐỨC TIẾN" userId="071d0822-0f92-4918-936f-33ec8f64183a" providerId="ADAL" clId="{87531F1B-2813-4B31-A0C2-2133CB72F581}" dt="2024-03-06T12:18:55.728" v="3164" actId="1076"/>
          <ac:spMkLst>
            <pc:docMk/>
            <pc:sldMk cId="147900555" sldId="325"/>
            <ac:spMk id="597" creationId="{09E0619E-769E-9B36-4EE6-A3925D881998}"/>
          </ac:spMkLst>
        </pc:spChg>
        <pc:spChg chg="del">
          <ac:chgData name="NGUYỄN ĐỨC TIẾN" userId="071d0822-0f92-4918-936f-33ec8f64183a" providerId="ADAL" clId="{87531F1B-2813-4B31-A0C2-2133CB72F581}" dt="2024-03-06T12:13:29.148" v="2971" actId="478"/>
          <ac:spMkLst>
            <pc:docMk/>
            <pc:sldMk cId="147900555" sldId="325"/>
            <ac:spMk id="598" creationId="{EEEB4ACA-4A82-2FEF-9938-61AAC08D4923}"/>
          </ac:spMkLst>
        </pc:spChg>
        <pc:grpChg chg="add mod">
          <ac:chgData name="NGUYỄN ĐỨC TIẾN" userId="071d0822-0f92-4918-936f-33ec8f64183a" providerId="ADAL" clId="{87531F1B-2813-4B31-A0C2-2133CB72F581}" dt="2024-03-06T12:19:33.404" v="3172" actId="1076"/>
          <ac:grpSpMkLst>
            <pc:docMk/>
            <pc:sldMk cId="147900555" sldId="325"/>
            <ac:grpSpMk id="3" creationId="{295A27DA-2245-DB7C-6CB3-A22A5A8BE4AC}"/>
          </ac:grpSpMkLst>
        </pc:grpChg>
        <pc:grpChg chg="add mod">
          <ac:chgData name="NGUYỄN ĐỨC TIẾN" userId="071d0822-0f92-4918-936f-33ec8f64183a" providerId="ADAL" clId="{87531F1B-2813-4B31-A0C2-2133CB72F581}" dt="2024-03-06T12:19:23.277" v="3169" actId="1076"/>
          <ac:grpSpMkLst>
            <pc:docMk/>
            <pc:sldMk cId="147900555" sldId="325"/>
            <ac:grpSpMk id="6" creationId="{1A60E261-3BBB-9F65-ED4D-43853AE2C3E2}"/>
          </ac:grpSpMkLst>
        </pc:grpChg>
        <pc:grpChg chg="add mod">
          <ac:chgData name="NGUYỄN ĐỨC TIẾN" userId="071d0822-0f92-4918-936f-33ec8f64183a" providerId="ADAL" clId="{87531F1B-2813-4B31-A0C2-2133CB72F581}" dt="2024-03-06T12:19:39.197" v="3173" actId="1076"/>
          <ac:grpSpMkLst>
            <pc:docMk/>
            <pc:sldMk cId="147900555" sldId="325"/>
            <ac:grpSpMk id="9" creationId="{E5A5CC54-7D2F-8A13-E081-44F9A5D183C7}"/>
          </ac:grpSpMkLst>
        </pc:grpChg>
        <pc:grpChg chg="del">
          <ac:chgData name="NGUYỄN ĐỨC TIẾN" userId="071d0822-0f92-4918-936f-33ec8f64183a" providerId="ADAL" clId="{87531F1B-2813-4B31-A0C2-2133CB72F581}" dt="2024-03-06T12:13:07.578" v="2962" actId="478"/>
          <ac:grpSpMkLst>
            <pc:docMk/>
            <pc:sldMk cId="147900555" sldId="325"/>
            <ac:grpSpMk id="575" creationId="{29DF9EDF-31B5-9A1F-8F72-DB1FC618ECA6}"/>
          </ac:grpSpMkLst>
        </pc:grpChg>
        <pc:grpChg chg="del">
          <ac:chgData name="NGUYỄN ĐỨC TIẾN" userId="071d0822-0f92-4918-936f-33ec8f64183a" providerId="ADAL" clId="{87531F1B-2813-4B31-A0C2-2133CB72F581}" dt="2024-03-06T12:13:33.230" v="2972" actId="478"/>
          <ac:grpSpMkLst>
            <pc:docMk/>
            <pc:sldMk cId="147900555" sldId="325"/>
            <ac:grpSpMk id="586" creationId="{331EE37B-051D-FFC1-8E1A-53643F910900}"/>
          </ac:grpSpMkLst>
        </pc:grpChg>
        <pc:grpChg chg="mod">
          <ac:chgData name="NGUYỄN ĐỨC TIẾN" userId="071d0822-0f92-4918-936f-33ec8f64183a" providerId="ADAL" clId="{87531F1B-2813-4B31-A0C2-2133CB72F581}" dt="2024-03-06T12:19:25.790" v="3170" actId="1076"/>
          <ac:grpSpMkLst>
            <pc:docMk/>
            <pc:sldMk cId="147900555" sldId="325"/>
            <ac:grpSpMk id="589" creationId="{94DD0465-134F-B083-0902-7B2AABED64C9}"/>
          </ac:grpSpMkLst>
        </pc:grpChg>
        <pc:grpChg chg="del">
          <ac:chgData name="NGUYỄN ĐỨC TIẾN" userId="071d0822-0f92-4918-936f-33ec8f64183a" providerId="ADAL" clId="{87531F1B-2813-4B31-A0C2-2133CB72F581}" dt="2024-03-06T12:13:35.067" v="2973" actId="478"/>
          <ac:grpSpMkLst>
            <pc:docMk/>
            <pc:sldMk cId="147900555" sldId="325"/>
            <ac:grpSpMk id="592" creationId="{23D4632B-CCCB-AB0D-2F53-2793F05B1252}"/>
          </ac:grpSpMkLst>
        </pc:grpChg>
        <pc:grpChg chg="del">
          <ac:chgData name="NGUYỄN ĐỨC TIẾN" userId="071d0822-0f92-4918-936f-33ec8f64183a" providerId="ADAL" clId="{87531F1B-2813-4B31-A0C2-2133CB72F581}" dt="2024-03-06T12:13:39.053" v="2975" actId="478"/>
          <ac:grpSpMkLst>
            <pc:docMk/>
            <pc:sldMk cId="147900555" sldId="325"/>
            <ac:grpSpMk id="599" creationId="{34C08FA6-0F0B-17A7-F861-E22C45D64F3A}"/>
          </ac:grpSpMkLst>
        </pc:grpChg>
      </pc:sldChg>
      <pc:sldChg chg="modSp add mod ord">
        <pc:chgData name="NGUYỄN ĐỨC TIẾN" userId="071d0822-0f92-4918-936f-33ec8f64183a" providerId="ADAL" clId="{87531F1B-2813-4B31-A0C2-2133CB72F581}" dt="2024-03-06T15:19:22.318" v="3200" actId="20577"/>
        <pc:sldMkLst>
          <pc:docMk/>
          <pc:sldMk cId="2508358710" sldId="326"/>
        </pc:sldMkLst>
        <pc:spChg chg="mod">
          <ac:chgData name="NGUYỄN ĐỨC TIẾN" userId="071d0822-0f92-4918-936f-33ec8f64183a" providerId="ADAL" clId="{87531F1B-2813-4B31-A0C2-2133CB72F581}" dt="2024-03-06T15:19:14.147" v="3197" actId="20577"/>
          <ac:spMkLst>
            <pc:docMk/>
            <pc:sldMk cId="2508358710" sldId="326"/>
            <ac:spMk id="849" creationId="{F33D942D-E774-D3FA-E60D-00B842F1BDD8}"/>
          </ac:spMkLst>
        </pc:spChg>
        <pc:spChg chg="mod">
          <ac:chgData name="NGUYỄN ĐỨC TIẾN" userId="071d0822-0f92-4918-936f-33ec8f64183a" providerId="ADAL" clId="{87531F1B-2813-4B31-A0C2-2133CB72F581}" dt="2024-03-06T15:19:22.318" v="3200" actId="20577"/>
          <ac:spMkLst>
            <pc:docMk/>
            <pc:sldMk cId="2508358710" sldId="326"/>
            <ac:spMk id="851" creationId="{BCFB28C6-E64A-7FF4-F2CD-EF83A06A4DBB}"/>
          </ac:spMkLst>
        </pc:spChg>
      </pc:sldChg>
      <pc:sldChg chg="modSp add mod">
        <pc:chgData name="NGUYỄN ĐỨC TIẾN" userId="071d0822-0f92-4918-936f-33ec8f64183a" providerId="ADAL" clId="{87531F1B-2813-4B31-A0C2-2133CB72F581}" dt="2024-03-06T15:19:41.890" v="3220" actId="20577"/>
        <pc:sldMkLst>
          <pc:docMk/>
          <pc:sldMk cId="2914737934" sldId="327"/>
        </pc:sldMkLst>
        <pc:spChg chg="mod">
          <ac:chgData name="NGUYỄN ĐỨC TIẾN" userId="071d0822-0f92-4918-936f-33ec8f64183a" providerId="ADAL" clId="{87531F1B-2813-4B31-A0C2-2133CB72F581}" dt="2024-03-06T15:19:38.583" v="3219" actId="20577"/>
          <ac:spMkLst>
            <pc:docMk/>
            <pc:sldMk cId="2914737934" sldId="327"/>
            <ac:spMk id="849" creationId="{E0679BAF-5059-1749-9A8C-FE95B0416A28}"/>
          </ac:spMkLst>
        </pc:spChg>
        <pc:spChg chg="mod">
          <ac:chgData name="NGUYỄN ĐỨC TIẾN" userId="071d0822-0f92-4918-936f-33ec8f64183a" providerId="ADAL" clId="{87531F1B-2813-4B31-A0C2-2133CB72F581}" dt="2024-03-06T15:19:41.890" v="3220" actId="20577"/>
          <ac:spMkLst>
            <pc:docMk/>
            <pc:sldMk cId="2914737934" sldId="327"/>
            <ac:spMk id="851" creationId="{EF0FCFEB-7347-8DF1-47F6-44A862E2D123}"/>
          </ac:spMkLst>
        </pc:spChg>
      </pc:sldChg>
      <pc:sldChg chg="addSp delSp modSp new mod modClrScheme chgLayout">
        <pc:chgData name="NGUYỄN ĐỨC TIẾN" userId="071d0822-0f92-4918-936f-33ec8f64183a" providerId="ADAL" clId="{87531F1B-2813-4B31-A0C2-2133CB72F581}" dt="2024-04-16T08:06:43.998" v="7901" actId="2710"/>
        <pc:sldMkLst>
          <pc:docMk/>
          <pc:sldMk cId="3067327129" sldId="328"/>
        </pc:sldMkLst>
        <pc:spChg chg="del mod ord">
          <ac:chgData name="NGUYỄN ĐỨC TIẾN" userId="071d0822-0f92-4918-936f-33ec8f64183a" providerId="ADAL" clId="{87531F1B-2813-4B31-A0C2-2133CB72F581}" dt="2024-04-16T08:04:40.834" v="7780" actId="700"/>
          <ac:spMkLst>
            <pc:docMk/>
            <pc:sldMk cId="3067327129" sldId="328"/>
            <ac:spMk id="2" creationId="{EC07CE82-5F80-1E5D-ECE6-BAC374F62FAB}"/>
          </ac:spMkLst>
        </pc:spChg>
        <pc:spChg chg="del mod ord">
          <ac:chgData name="NGUYỄN ĐỨC TIẾN" userId="071d0822-0f92-4918-936f-33ec8f64183a" providerId="ADAL" clId="{87531F1B-2813-4B31-A0C2-2133CB72F581}" dt="2024-04-16T08:04:40.834" v="7780" actId="700"/>
          <ac:spMkLst>
            <pc:docMk/>
            <pc:sldMk cId="3067327129" sldId="328"/>
            <ac:spMk id="3" creationId="{250FCC92-77DF-D5A0-2ABE-0CE8EEB26581}"/>
          </ac:spMkLst>
        </pc:spChg>
        <pc:spChg chg="del mod ord">
          <ac:chgData name="NGUYỄN ĐỨC TIẾN" userId="071d0822-0f92-4918-936f-33ec8f64183a" providerId="ADAL" clId="{87531F1B-2813-4B31-A0C2-2133CB72F581}" dt="2024-04-16T08:04:40.834" v="7780" actId="700"/>
          <ac:spMkLst>
            <pc:docMk/>
            <pc:sldMk cId="3067327129" sldId="328"/>
            <ac:spMk id="4" creationId="{567AA5E5-5735-0298-32D6-C41A0EE93DFD}"/>
          </ac:spMkLst>
        </pc:spChg>
        <pc:spChg chg="del">
          <ac:chgData name="NGUYỄN ĐỨC TIẾN" userId="071d0822-0f92-4918-936f-33ec8f64183a" providerId="ADAL" clId="{87531F1B-2813-4B31-A0C2-2133CB72F581}" dt="2024-04-16T08:04:40.834" v="7780" actId="700"/>
          <ac:spMkLst>
            <pc:docMk/>
            <pc:sldMk cId="3067327129" sldId="328"/>
            <ac:spMk id="5" creationId="{4B14B533-B033-DD46-347D-D8F0887217A1}"/>
          </ac:spMkLst>
        </pc:spChg>
        <pc:spChg chg="add mod ord">
          <ac:chgData name="NGUYỄN ĐỨC TIẾN" userId="071d0822-0f92-4918-936f-33ec8f64183a" providerId="ADAL" clId="{87531F1B-2813-4B31-A0C2-2133CB72F581}" dt="2024-04-16T08:04:50.803" v="7826" actId="20577"/>
          <ac:spMkLst>
            <pc:docMk/>
            <pc:sldMk cId="3067327129" sldId="328"/>
            <ac:spMk id="6" creationId="{E7D2FCC9-338C-9BA6-9348-C5A84C5F01DA}"/>
          </ac:spMkLst>
        </pc:spChg>
        <pc:spChg chg="add mod ord">
          <ac:chgData name="NGUYỄN ĐỨC TIẾN" userId="071d0822-0f92-4918-936f-33ec8f64183a" providerId="ADAL" clId="{87531F1B-2813-4B31-A0C2-2133CB72F581}" dt="2024-04-16T08:06:43.998" v="7901" actId="2710"/>
          <ac:spMkLst>
            <pc:docMk/>
            <pc:sldMk cId="3067327129" sldId="328"/>
            <ac:spMk id="7" creationId="{1348CCBA-79DF-468E-412B-23F514B9D5E2}"/>
          </ac:spMkLst>
        </pc:spChg>
        <pc:spChg chg="add del mod ord">
          <ac:chgData name="NGUYỄN ĐỨC TIẾN" userId="071d0822-0f92-4918-936f-33ec8f64183a" providerId="ADAL" clId="{87531F1B-2813-4B31-A0C2-2133CB72F581}" dt="2024-04-16T08:04:58.029" v="7827" actId="478"/>
          <ac:spMkLst>
            <pc:docMk/>
            <pc:sldMk cId="3067327129" sldId="328"/>
            <ac:spMk id="8" creationId="{2DF8D89D-41A2-07DE-19CE-5F6742637E25}"/>
          </ac:spMkLst>
        </pc:spChg>
      </pc:sldChg>
    </pc:docChg>
  </pc:docChgLst>
  <pc:docChgLst>
    <pc:chgData name="MAI CƯỜNG THỊNH" userId="S::20120196@student.hcmus.edu.vn::0e510735-0492-4197-96c6-1a45bd87fdeb" providerId="AD" clId="Web-{9E43FF62-A085-2B89-D0B3-A13B58EBE492}"/>
    <pc:docChg chg="delSld modSld">
      <pc:chgData name="MAI CƯỜNG THỊNH" userId="S::20120196@student.hcmus.edu.vn::0e510735-0492-4197-96c6-1a45bd87fdeb" providerId="AD" clId="Web-{9E43FF62-A085-2B89-D0B3-A13B58EBE492}" dt="2024-04-30T17:02:47.329" v="1294" actId="20577"/>
      <pc:docMkLst>
        <pc:docMk/>
      </pc:docMkLst>
      <pc:sldChg chg="modSp">
        <pc:chgData name="MAI CƯỜNG THỊNH" userId="S::20120196@student.hcmus.edu.vn::0e510735-0492-4197-96c6-1a45bd87fdeb" providerId="AD" clId="Web-{9E43FF62-A085-2B89-D0B3-A13B58EBE492}" dt="2024-04-30T16:45:16.970" v="42" actId="20577"/>
        <pc:sldMkLst>
          <pc:docMk/>
          <pc:sldMk cId="2909180840" sldId="306"/>
        </pc:sldMkLst>
        <pc:spChg chg="mod">
          <ac:chgData name="MAI CƯỜNG THỊNH" userId="S::20120196@student.hcmus.edu.vn::0e510735-0492-4197-96c6-1a45bd87fdeb" providerId="AD" clId="Web-{9E43FF62-A085-2B89-D0B3-A13B58EBE492}" dt="2024-04-30T16:45:16.970" v="42" actId="20577"/>
          <ac:spMkLst>
            <pc:docMk/>
            <pc:sldMk cId="2909180840" sldId="306"/>
            <ac:spMk id="7" creationId="{50BF7672-1565-178E-64F9-430E7E3DE1DB}"/>
          </ac:spMkLst>
        </pc:spChg>
        <pc:spChg chg="mod">
          <ac:chgData name="MAI CƯỜNG THỊNH" userId="S::20120196@student.hcmus.edu.vn::0e510735-0492-4197-96c6-1a45bd87fdeb" providerId="AD" clId="Web-{9E43FF62-A085-2B89-D0B3-A13B58EBE492}" dt="2024-04-30T16:45:04.048" v="24" actId="20577"/>
          <ac:spMkLst>
            <pc:docMk/>
            <pc:sldMk cId="2909180840" sldId="306"/>
            <ac:spMk id="19" creationId="{9464440E-202E-D803-D1B6-98FEF95C9DF1}"/>
          </ac:spMkLst>
        </pc:spChg>
        <pc:spChg chg="mod">
          <ac:chgData name="MAI CƯỜNG THỊNH" userId="S::20120196@student.hcmus.edu.vn::0e510735-0492-4197-96c6-1a45bd87fdeb" providerId="AD" clId="Web-{9E43FF62-A085-2B89-D0B3-A13B58EBE492}" dt="2024-04-30T16:44:21.953" v="6" actId="20577"/>
          <ac:spMkLst>
            <pc:docMk/>
            <pc:sldMk cId="2909180840" sldId="306"/>
            <ac:spMk id="20" creationId="{978D435A-17D8-AB65-624C-109ECF5600AC}"/>
          </ac:spMkLst>
        </pc:spChg>
      </pc:sldChg>
      <pc:sldChg chg="delSp modSp">
        <pc:chgData name="MAI CƯỜNG THỊNH" userId="S::20120196@student.hcmus.edu.vn::0e510735-0492-4197-96c6-1a45bd87fdeb" providerId="AD" clId="Web-{9E43FF62-A085-2B89-D0B3-A13B58EBE492}" dt="2024-04-30T16:47:57.038" v="199" actId="20577"/>
        <pc:sldMkLst>
          <pc:docMk/>
          <pc:sldMk cId="3881183719" sldId="308"/>
        </pc:sldMkLst>
        <pc:spChg chg="mod">
          <ac:chgData name="MAI CƯỜNG THỊNH" userId="S::20120196@student.hcmus.edu.vn::0e510735-0492-4197-96c6-1a45bd87fdeb" providerId="AD" clId="Web-{9E43FF62-A085-2B89-D0B3-A13B58EBE492}" dt="2024-04-30T16:47:57.038" v="199" actId="20577"/>
          <ac:spMkLst>
            <pc:docMk/>
            <pc:sldMk cId="3881183719" sldId="308"/>
            <ac:spMk id="10" creationId="{3924930D-FB11-5E4A-F226-833310FC8A4F}"/>
          </ac:spMkLst>
        </pc:spChg>
        <pc:spChg chg="mod">
          <ac:chgData name="MAI CƯỜNG THỊNH" userId="S::20120196@student.hcmus.edu.vn::0e510735-0492-4197-96c6-1a45bd87fdeb" providerId="AD" clId="Web-{9E43FF62-A085-2B89-D0B3-A13B58EBE492}" dt="2024-04-30T16:47:24.787" v="171" actId="1076"/>
          <ac:spMkLst>
            <pc:docMk/>
            <pc:sldMk cId="3881183719" sldId="308"/>
            <ac:spMk id="11" creationId="{647B3D26-8FED-5416-B228-17BECB61A25A}"/>
          </ac:spMkLst>
        </pc:spChg>
        <pc:spChg chg="del">
          <ac:chgData name="MAI CƯỜNG THỊNH" userId="S::20120196@student.hcmus.edu.vn::0e510735-0492-4197-96c6-1a45bd87fdeb" providerId="AD" clId="Web-{9E43FF62-A085-2B89-D0B3-A13B58EBE492}" dt="2024-04-30T16:47:19.615" v="157"/>
          <ac:spMkLst>
            <pc:docMk/>
            <pc:sldMk cId="3881183719" sldId="308"/>
            <ac:spMk id="12" creationId="{081F68B4-C350-2643-BC9B-40D83964DC4A}"/>
          </ac:spMkLst>
        </pc:spChg>
        <pc:spChg chg="del">
          <ac:chgData name="MAI CƯỜNG THỊNH" userId="S::20120196@student.hcmus.edu.vn::0e510735-0492-4197-96c6-1a45bd87fdeb" providerId="AD" clId="Web-{9E43FF62-A085-2B89-D0B3-A13B58EBE492}" dt="2024-04-30T16:47:19.615" v="156"/>
          <ac:spMkLst>
            <pc:docMk/>
            <pc:sldMk cId="3881183719" sldId="308"/>
            <ac:spMk id="13" creationId="{7602218E-5497-124B-D2D5-215D192D1FC2}"/>
          </ac:spMkLst>
        </pc:spChg>
        <pc:spChg chg="mod">
          <ac:chgData name="MAI CƯỜNG THỊNH" userId="S::20120196@student.hcmus.edu.vn::0e510735-0492-4197-96c6-1a45bd87fdeb" providerId="AD" clId="Web-{9E43FF62-A085-2B89-D0B3-A13B58EBE492}" dt="2024-04-30T16:47:24.646" v="162" actId="1076"/>
          <ac:spMkLst>
            <pc:docMk/>
            <pc:sldMk cId="3881183719" sldId="308"/>
            <ac:spMk id="520" creationId="{00000000-0000-0000-0000-000000000000}"/>
          </ac:spMkLst>
        </pc:spChg>
        <pc:spChg chg="mod">
          <ac:chgData name="MAI CƯỜNG THỊNH" userId="S::20120196@student.hcmus.edu.vn::0e510735-0492-4197-96c6-1a45bd87fdeb" providerId="AD" clId="Web-{9E43FF62-A085-2B89-D0B3-A13B58EBE492}" dt="2024-04-30T16:47:24.662" v="163" actId="1076"/>
          <ac:spMkLst>
            <pc:docMk/>
            <pc:sldMk cId="3881183719" sldId="308"/>
            <ac:spMk id="521" creationId="{00000000-0000-0000-0000-000000000000}"/>
          </ac:spMkLst>
        </pc:spChg>
        <pc:spChg chg="mod">
          <ac:chgData name="MAI CƯỜNG THỊNH" userId="S::20120196@student.hcmus.edu.vn::0e510735-0492-4197-96c6-1a45bd87fdeb" providerId="AD" clId="Web-{9E43FF62-A085-2B89-D0B3-A13B58EBE492}" dt="2024-04-30T16:47:24.677" v="164" actId="1076"/>
          <ac:spMkLst>
            <pc:docMk/>
            <pc:sldMk cId="3881183719" sldId="308"/>
            <ac:spMk id="522" creationId="{00000000-0000-0000-0000-000000000000}"/>
          </ac:spMkLst>
        </pc:spChg>
        <pc:spChg chg="mod">
          <ac:chgData name="MAI CƯỜNG THỊNH" userId="S::20120196@student.hcmus.edu.vn::0e510735-0492-4197-96c6-1a45bd87fdeb" providerId="AD" clId="Web-{9E43FF62-A085-2B89-D0B3-A13B58EBE492}" dt="2024-04-30T16:47:24.693" v="165" actId="1076"/>
          <ac:spMkLst>
            <pc:docMk/>
            <pc:sldMk cId="3881183719" sldId="308"/>
            <ac:spMk id="523" creationId="{00000000-0000-0000-0000-000000000000}"/>
          </ac:spMkLst>
        </pc:spChg>
        <pc:spChg chg="mod">
          <ac:chgData name="MAI CƯỜNG THỊNH" userId="S::20120196@student.hcmus.edu.vn::0e510735-0492-4197-96c6-1a45bd87fdeb" providerId="AD" clId="Web-{9E43FF62-A085-2B89-D0B3-A13B58EBE492}" dt="2024-04-30T16:47:24.709" v="166" actId="1076"/>
          <ac:spMkLst>
            <pc:docMk/>
            <pc:sldMk cId="3881183719" sldId="308"/>
            <ac:spMk id="524" creationId="{00000000-0000-0000-0000-000000000000}"/>
          </ac:spMkLst>
        </pc:spChg>
        <pc:spChg chg="mod">
          <ac:chgData name="MAI CƯỜNG THỊNH" userId="S::20120196@student.hcmus.edu.vn::0e510735-0492-4197-96c6-1a45bd87fdeb" providerId="AD" clId="Web-{9E43FF62-A085-2B89-D0B3-A13B58EBE492}" dt="2024-04-30T16:47:24.709" v="167" actId="1076"/>
          <ac:spMkLst>
            <pc:docMk/>
            <pc:sldMk cId="3881183719" sldId="308"/>
            <ac:spMk id="525" creationId="{00000000-0000-0000-0000-000000000000}"/>
          </ac:spMkLst>
        </pc:spChg>
        <pc:spChg chg="del">
          <ac:chgData name="MAI CƯỜNG THỊNH" userId="S::20120196@student.hcmus.edu.vn::0e510735-0492-4197-96c6-1a45bd87fdeb" providerId="AD" clId="Web-{9E43FF62-A085-2B89-D0B3-A13B58EBE492}" dt="2024-04-30T16:47:19.615" v="161"/>
          <ac:spMkLst>
            <pc:docMk/>
            <pc:sldMk cId="3881183719" sldId="308"/>
            <ac:spMk id="526" creationId="{00000000-0000-0000-0000-000000000000}"/>
          </ac:spMkLst>
        </pc:spChg>
        <pc:spChg chg="del">
          <ac:chgData name="MAI CƯỜNG THỊNH" userId="S::20120196@student.hcmus.edu.vn::0e510735-0492-4197-96c6-1a45bd87fdeb" providerId="AD" clId="Web-{9E43FF62-A085-2B89-D0B3-A13B58EBE492}" dt="2024-04-30T16:47:19.615" v="160"/>
          <ac:spMkLst>
            <pc:docMk/>
            <pc:sldMk cId="3881183719" sldId="308"/>
            <ac:spMk id="527" creationId="{00000000-0000-0000-0000-000000000000}"/>
          </ac:spMkLst>
        </pc:spChg>
        <pc:spChg chg="del">
          <ac:chgData name="MAI CƯỜNG THỊNH" userId="S::20120196@student.hcmus.edu.vn::0e510735-0492-4197-96c6-1a45bd87fdeb" providerId="AD" clId="Web-{9E43FF62-A085-2B89-D0B3-A13B58EBE492}" dt="2024-04-30T16:47:19.615" v="159"/>
          <ac:spMkLst>
            <pc:docMk/>
            <pc:sldMk cId="3881183719" sldId="308"/>
            <ac:spMk id="530" creationId="{00000000-0000-0000-0000-000000000000}"/>
          </ac:spMkLst>
        </pc:spChg>
        <pc:spChg chg="del">
          <ac:chgData name="MAI CƯỜNG THỊNH" userId="S::20120196@student.hcmus.edu.vn::0e510735-0492-4197-96c6-1a45bd87fdeb" providerId="AD" clId="Web-{9E43FF62-A085-2B89-D0B3-A13B58EBE492}" dt="2024-04-30T16:47:19.615" v="158"/>
          <ac:spMkLst>
            <pc:docMk/>
            <pc:sldMk cId="3881183719" sldId="308"/>
            <ac:spMk id="531" creationId="{00000000-0000-0000-0000-000000000000}"/>
          </ac:spMkLst>
        </pc:spChg>
        <pc:spChg chg="mod">
          <ac:chgData name="MAI CƯỜNG THỊNH" userId="S::20120196@student.hcmus.edu.vn::0e510735-0492-4197-96c6-1a45bd87fdeb" providerId="AD" clId="Web-{9E43FF62-A085-2B89-D0B3-A13B58EBE492}" dt="2024-04-30T16:47:24.740" v="168" actId="1076"/>
          <ac:spMkLst>
            <pc:docMk/>
            <pc:sldMk cId="3881183719" sldId="308"/>
            <ac:spMk id="532" creationId="{00000000-0000-0000-0000-000000000000}"/>
          </ac:spMkLst>
        </pc:spChg>
        <pc:spChg chg="mod">
          <ac:chgData name="MAI CƯỜNG THỊNH" userId="S::20120196@student.hcmus.edu.vn::0e510735-0492-4197-96c6-1a45bd87fdeb" providerId="AD" clId="Web-{9E43FF62-A085-2B89-D0B3-A13B58EBE492}" dt="2024-04-30T16:47:24.740" v="169" actId="1076"/>
          <ac:spMkLst>
            <pc:docMk/>
            <pc:sldMk cId="3881183719" sldId="308"/>
            <ac:spMk id="533" creationId="{00000000-0000-0000-0000-000000000000}"/>
          </ac:spMkLst>
        </pc:spChg>
      </pc:sldChg>
      <pc:sldChg chg="modSp">
        <pc:chgData name="MAI CƯỜNG THỊNH" userId="S::20120196@student.hcmus.edu.vn::0e510735-0492-4197-96c6-1a45bd87fdeb" providerId="AD" clId="Web-{9E43FF62-A085-2B89-D0B3-A13B58EBE492}" dt="2024-04-30T16:52:24.498" v="478" actId="20577"/>
        <pc:sldMkLst>
          <pc:docMk/>
          <pc:sldMk cId="681672076" sldId="309"/>
        </pc:sldMkLst>
        <pc:spChg chg="mod">
          <ac:chgData name="MAI CƯỜNG THỊNH" userId="S::20120196@student.hcmus.edu.vn::0e510735-0492-4197-96c6-1a45bd87fdeb" providerId="AD" clId="Web-{9E43FF62-A085-2B89-D0B3-A13B58EBE492}" dt="2024-04-30T16:49:45.134" v="268" actId="20577"/>
          <ac:spMkLst>
            <pc:docMk/>
            <pc:sldMk cId="681672076" sldId="309"/>
            <ac:spMk id="4" creationId="{337245F1-4A46-75BC-A647-583109DED56A}"/>
          </ac:spMkLst>
        </pc:spChg>
        <pc:spChg chg="mod">
          <ac:chgData name="MAI CƯỜNG THỊNH" userId="S::20120196@student.hcmus.edu.vn::0e510735-0492-4197-96c6-1a45bd87fdeb" providerId="AD" clId="Web-{9E43FF62-A085-2B89-D0B3-A13B58EBE492}" dt="2024-04-30T16:51:17.012" v="381" actId="20577"/>
          <ac:spMkLst>
            <pc:docMk/>
            <pc:sldMk cId="681672076" sldId="309"/>
            <ac:spMk id="7" creationId="{1B9106A7-3CAF-5869-8012-BEEB61EC0ED9}"/>
          </ac:spMkLst>
        </pc:spChg>
        <pc:spChg chg="mod">
          <ac:chgData name="MAI CƯỜNG THỊNH" userId="S::20120196@student.hcmus.edu.vn::0e510735-0492-4197-96c6-1a45bd87fdeb" providerId="AD" clId="Web-{9E43FF62-A085-2B89-D0B3-A13B58EBE492}" dt="2024-04-30T16:52:24.498" v="478" actId="20577"/>
          <ac:spMkLst>
            <pc:docMk/>
            <pc:sldMk cId="681672076" sldId="309"/>
            <ac:spMk id="9" creationId="{07655847-B7AF-D73D-F519-6C08F406F57B}"/>
          </ac:spMkLst>
        </pc:spChg>
        <pc:spChg chg="mod">
          <ac:chgData name="MAI CƯỜNG THỊNH" userId="S::20120196@student.hcmus.edu.vn::0e510735-0492-4197-96c6-1a45bd87fdeb" providerId="AD" clId="Web-{9E43FF62-A085-2B89-D0B3-A13B58EBE492}" dt="2024-04-30T16:49:00.149" v="252" actId="14100"/>
          <ac:spMkLst>
            <pc:docMk/>
            <pc:sldMk cId="681672076" sldId="309"/>
            <ac:spMk id="540" creationId="{00000000-0000-0000-0000-000000000000}"/>
          </ac:spMkLst>
        </pc:spChg>
      </pc:sldChg>
      <pc:sldChg chg="modSp">
        <pc:chgData name="MAI CƯỜNG THỊNH" userId="S::20120196@student.hcmus.edu.vn::0e510735-0492-4197-96c6-1a45bd87fdeb" providerId="AD" clId="Web-{9E43FF62-A085-2B89-D0B3-A13B58EBE492}" dt="2024-04-30T16:54:07.423" v="543" actId="20577"/>
        <pc:sldMkLst>
          <pc:docMk/>
          <pc:sldMk cId="2801605718" sldId="310"/>
        </pc:sldMkLst>
        <pc:spChg chg="mod">
          <ac:chgData name="MAI CƯỜNG THỊNH" userId="S::20120196@student.hcmus.edu.vn::0e510735-0492-4197-96c6-1a45bd87fdeb" providerId="AD" clId="Web-{9E43FF62-A085-2B89-D0B3-A13B58EBE492}" dt="2024-04-30T16:53:34" v="519" actId="20577"/>
          <ac:spMkLst>
            <pc:docMk/>
            <pc:sldMk cId="2801605718" sldId="310"/>
            <ac:spMk id="4" creationId="{337245F1-4A46-75BC-A647-583109DED56A}"/>
          </ac:spMkLst>
        </pc:spChg>
        <pc:spChg chg="mod">
          <ac:chgData name="MAI CƯỜNG THỊNH" userId="S::20120196@student.hcmus.edu.vn::0e510735-0492-4197-96c6-1a45bd87fdeb" providerId="AD" clId="Web-{9E43FF62-A085-2B89-D0B3-A13B58EBE492}" dt="2024-04-30T16:54:07.423" v="543" actId="20577"/>
          <ac:spMkLst>
            <pc:docMk/>
            <pc:sldMk cId="2801605718" sldId="310"/>
            <ac:spMk id="7" creationId="{1B9106A7-3CAF-5869-8012-BEEB61EC0ED9}"/>
          </ac:spMkLst>
        </pc:spChg>
        <pc:spChg chg="mod">
          <ac:chgData name="MAI CƯỜNG THỊNH" userId="S::20120196@student.hcmus.edu.vn::0e510735-0492-4197-96c6-1a45bd87fdeb" providerId="AD" clId="Web-{9E43FF62-A085-2B89-D0B3-A13B58EBE492}" dt="2024-04-30T16:52:48.155" v="486" actId="14100"/>
          <ac:spMkLst>
            <pc:docMk/>
            <pc:sldMk cId="2801605718" sldId="310"/>
            <ac:spMk id="540" creationId="{00000000-0000-0000-0000-000000000000}"/>
          </ac:spMkLst>
        </pc:spChg>
      </pc:sldChg>
      <pc:sldChg chg="del">
        <pc:chgData name="MAI CƯỜNG THỊNH" userId="S::20120196@student.hcmus.edu.vn::0e510735-0492-4197-96c6-1a45bd87fdeb" providerId="AD" clId="Web-{9E43FF62-A085-2B89-D0B3-A13B58EBE492}" dt="2024-04-30T16:54:09.626" v="544"/>
        <pc:sldMkLst>
          <pc:docMk/>
          <pc:sldMk cId="170336822" sldId="311"/>
        </pc:sldMkLst>
      </pc:sldChg>
      <pc:sldChg chg="delSp modSp">
        <pc:chgData name="MAI CƯỜNG THỊNH" userId="S::20120196@student.hcmus.edu.vn::0e510735-0492-4197-96c6-1a45bd87fdeb" providerId="AD" clId="Web-{9E43FF62-A085-2B89-D0B3-A13B58EBE492}" dt="2024-04-30T16:55:52.676" v="692" actId="1076"/>
        <pc:sldMkLst>
          <pc:docMk/>
          <pc:sldMk cId="2272152686" sldId="312"/>
        </pc:sldMkLst>
        <pc:spChg chg="mod">
          <ac:chgData name="MAI CƯỜNG THỊNH" userId="S::20120196@student.hcmus.edu.vn::0e510735-0492-4197-96c6-1a45bd87fdeb" providerId="AD" clId="Web-{9E43FF62-A085-2B89-D0B3-A13B58EBE492}" dt="2024-04-30T16:55:52.645" v="690" actId="1076"/>
          <ac:spMkLst>
            <pc:docMk/>
            <pc:sldMk cId="2272152686" sldId="312"/>
            <ac:spMk id="2" creationId="{15603071-4DA2-4E3F-A95F-F6106F3C5ED7}"/>
          </ac:spMkLst>
        </pc:spChg>
        <pc:spChg chg="mod">
          <ac:chgData name="MAI CƯỜNG THỊNH" userId="S::20120196@student.hcmus.edu.vn::0e510735-0492-4197-96c6-1a45bd87fdeb" providerId="AD" clId="Web-{9E43FF62-A085-2B89-D0B3-A13B58EBE492}" dt="2024-04-30T16:55:52.614" v="689" actId="1076"/>
          <ac:spMkLst>
            <pc:docMk/>
            <pc:sldMk cId="2272152686" sldId="312"/>
            <ac:spMk id="3" creationId="{885AFF35-B276-2BFA-CB8B-3C8D06DC37E8}"/>
          </ac:spMkLst>
        </pc:spChg>
        <pc:spChg chg="mod">
          <ac:chgData name="MAI CƯỜNG THỊNH" userId="S::20120196@student.hcmus.edu.vn::0e510735-0492-4197-96c6-1a45bd87fdeb" providerId="AD" clId="Web-{9E43FF62-A085-2B89-D0B3-A13B58EBE492}" dt="2024-04-30T16:55:52.661" v="691" actId="1076"/>
          <ac:spMkLst>
            <pc:docMk/>
            <pc:sldMk cId="2272152686" sldId="312"/>
            <ac:spMk id="4" creationId="{BA109278-29A3-080B-72D5-5D0C47E7B782}"/>
          </ac:spMkLst>
        </pc:spChg>
        <pc:spChg chg="mod">
          <ac:chgData name="MAI CƯỜNG THỊNH" userId="S::20120196@student.hcmus.edu.vn::0e510735-0492-4197-96c6-1a45bd87fdeb" providerId="AD" clId="Web-{9E43FF62-A085-2B89-D0B3-A13B58EBE492}" dt="2024-04-30T16:55:52.676" v="692" actId="1076"/>
          <ac:spMkLst>
            <pc:docMk/>
            <pc:sldMk cId="2272152686" sldId="312"/>
            <ac:spMk id="5" creationId="{18004F4A-4CED-9A0C-E5E0-76C5D1CCDC4D}"/>
          </ac:spMkLst>
        </pc:spChg>
        <pc:spChg chg="del">
          <ac:chgData name="MAI CƯỜNG THỊNH" userId="S::20120196@student.hcmus.edu.vn::0e510735-0492-4197-96c6-1a45bd87fdeb" providerId="AD" clId="Web-{9E43FF62-A085-2B89-D0B3-A13B58EBE492}" dt="2024-04-30T16:55:50.551" v="688"/>
          <ac:spMkLst>
            <pc:docMk/>
            <pc:sldMk cId="2272152686" sldId="312"/>
            <ac:spMk id="9" creationId="{82889EAA-38B2-260A-0BA1-FA21FD64BF5F}"/>
          </ac:spMkLst>
        </pc:spChg>
        <pc:spChg chg="del">
          <ac:chgData name="MAI CƯỜNG THỊNH" userId="S::20120196@student.hcmus.edu.vn::0e510735-0492-4197-96c6-1a45bd87fdeb" providerId="AD" clId="Web-{9E43FF62-A085-2B89-D0B3-A13B58EBE492}" dt="2024-04-30T16:55:50.551" v="687"/>
          <ac:spMkLst>
            <pc:docMk/>
            <pc:sldMk cId="2272152686" sldId="312"/>
            <ac:spMk id="10" creationId="{07759F1F-BE72-26B7-DA96-A4DA48E3DA88}"/>
          </ac:spMkLst>
        </pc:spChg>
        <pc:spChg chg="mod">
          <ac:chgData name="MAI CƯỜNG THỊNH" userId="S::20120196@student.hcmus.edu.vn::0e510735-0492-4197-96c6-1a45bd87fdeb" providerId="AD" clId="Web-{9E43FF62-A085-2B89-D0B3-A13B58EBE492}" dt="2024-04-30T16:55:06.503" v="593" actId="20577"/>
          <ac:spMkLst>
            <pc:docMk/>
            <pc:sldMk cId="2272152686" sldId="312"/>
            <ac:spMk id="540" creationId="{00000000-0000-0000-0000-000000000000}"/>
          </ac:spMkLst>
        </pc:spChg>
      </pc:sldChg>
      <pc:sldChg chg="modSp">
        <pc:chgData name="MAI CƯỜNG THỊNH" userId="S::20120196@student.hcmus.edu.vn::0e510735-0492-4197-96c6-1a45bd87fdeb" providerId="AD" clId="Web-{9E43FF62-A085-2B89-D0B3-A13B58EBE492}" dt="2024-04-30T16:59:10.135" v="901" actId="20577"/>
        <pc:sldMkLst>
          <pc:docMk/>
          <pc:sldMk cId="3397713398" sldId="313"/>
        </pc:sldMkLst>
        <pc:spChg chg="mod">
          <ac:chgData name="MAI CƯỜNG THỊNH" userId="S::20120196@student.hcmus.edu.vn::0e510735-0492-4197-96c6-1a45bd87fdeb" providerId="AD" clId="Web-{9E43FF62-A085-2B89-D0B3-A13B58EBE492}" dt="2024-04-30T16:58:33.009" v="823" actId="20577"/>
          <ac:spMkLst>
            <pc:docMk/>
            <pc:sldMk cId="3397713398" sldId="313"/>
            <ac:spMk id="4" creationId="{337245F1-4A46-75BC-A647-583109DED56A}"/>
          </ac:spMkLst>
        </pc:spChg>
        <pc:spChg chg="mod">
          <ac:chgData name="MAI CƯỜNG THỊNH" userId="S::20120196@student.hcmus.edu.vn::0e510735-0492-4197-96c6-1a45bd87fdeb" providerId="AD" clId="Web-{9E43FF62-A085-2B89-D0B3-A13B58EBE492}" dt="2024-04-30T16:59:10.135" v="901" actId="20577"/>
          <ac:spMkLst>
            <pc:docMk/>
            <pc:sldMk cId="3397713398" sldId="313"/>
            <ac:spMk id="7" creationId="{1B9106A7-3CAF-5869-8012-BEEB61EC0ED9}"/>
          </ac:spMkLst>
        </pc:spChg>
      </pc:sldChg>
      <pc:sldChg chg="modSp">
        <pc:chgData name="MAI CƯỜNG THỊNH" userId="S::20120196@student.hcmus.edu.vn::0e510735-0492-4197-96c6-1a45bd87fdeb" providerId="AD" clId="Web-{9E43FF62-A085-2B89-D0B3-A13B58EBE492}" dt="2024-04-30T17:00:21.075" v="1128" actId="20577"/>
        <pc:sldMkLst>
          <pc:docMk/>
          <pc:sldMk cId="3878891981" sldId="314"/>
        </pc:sldMkLst>
        <pc:spChg chg="mod">
          <ac:chgData name="MAI CƯỜNG THỊNH" userId="S::20120196@student.hcmus.edu.vn::0e510735-0492-4197-96c6-1a45bd87fdeb" providerId="AD" clId="Web-{9E43FF62-A085-2B89-D0B3-A13B58EBE492}" dt="2024-04-30T17:00:00.824" v="1061" actId="20577"/>
          <ac:spMkLst>
            <pc:docMk/>
            <pc:sldMk cId="3878891981" sldId="314"/>
            <ac:spMk id="2" creationId="{9A90CCD1-24C2-9A35-5063-44E3C81BF3E7}"/>
          </ac:spMkLst>
        </pc:spChg>
        <pc:spChg chg="mod">
          <ac:chgData name="MAI CƯỜNG THỊNH" userId="S::20120196@student.hcmus.edu.vn::0e510735-0492-4197-96c6-1a45bd87fdeb" providerId="AD" clId="Web-{9E43FF62-A085-2B89-D0B3-A13B58EBE492}" dt="2024-04-30T16:59:25.464" v="929" actId="20577"/>
          <ac:spMkLst>
            <pc:docMk/>
            <pc:sldMk cId="3878891981" sldId="314"/>
            <ac:spMk id="4" creationId="{337245F1-4A46-75BC-A647-583109DED56A}"/>
          </ac:spMkLst>
        </pc:spChg>
        <pc:spChg chg="mod">
          <ac:chgData name="MAI CƯỜNG THỊNH" userId="S::20120196@student.hcmus.edu.vn::0e510735-0492-4197-96c6-1a45bd87fdeb" providerId="AD" clId="Web-{9E43FF62-A085-2B89-D0B3-A13B58EBE492}" dt="2024-04-30T17:00:21.075" v="1128" actId="20577"/>
          <ac:spMkLst>
            <pc:docMk/>
            <pc:sldMk cId="3878891981" sldId="314"/>
            <ac:spMk id="9" creationId="{07655847-B7AF-D73D-F519-6C08F406F57B}"/>
          </ac:spMkLst>
        </pc:spChg>
      </pc:sldChg>
      <pc:sldChg chg="modSp">
        <pc:chgData name="MAI CƯỜNG THỊNH" userId="S::20120196@student.hcmus.edu.vn::0e510735-0492-4197-96c6-1a45bd87fdeb" providerId="AD" clId="Web-{9E43FF62-A085-2B89-D0B3-A13B58EBE492}" dt="2024-04-30T17:02:47.329" v="1294" actId="20577"/>
        <pc:sldMkLst>
          <pc:docMk/>
          <pc:sldMk cId="2123302279" sldId="324"/>
        </pc:sldMkLst>
        <pc:spChg chg="mod">
          <ac:chgData name="MAI CƯỜNG THỊNH" userId="S::20120196@student.hcmus.edu.vn::0e510735-0492-4197-96c6-1a45bd87fdeb" providerId="AD" clId="Web-{9E43FF62-A085-2B89-D0B3-A13B58EBE492}" dt="2024-04-30T17:01:18.279" v="1157" actId="20577"/>
          <ac:spMkLst>
            <pc:docMk/>
            <pc:sldMk cId="2123302279" sldId="324"/>
            <ac:spMk id="7" creationId="{50BF7672-1565-178E-64F9-430E7E3DE1DB}"/>
          </ac:spMkLst>
        </pc:spChg>
        <pc:spChg chg="mod">
          <ac:chgData name="MAI CƯỜNG THỊNH" userId="S::20120196@student.hcmus.edu.vn::0e510735-0492-4197-96c6-1a45bd87fdeb" providerId="AD" clId="Web-{9E43FF62-A085-2B89-D0B3-A13B58EBE492}" dt="2024-04-30T17:02:47.329" v="1294" actId="20577"/>
          <ac:spMkLst>
            <pc:docMk/>
            <pc:sldMk cId="2123302279" sldId="324"/>
            <ac:spMk id="10" creationId="{48ACAFCE-1956-EE4D-AAB6-2F68D5FE8E0E}"/>
          </ac:spMkLst>
        </pc:spChg>
        <pc:spChg chg="mod">
          <ac:chgData name="MAI CƯỜNG THỊNH" userId="S::20120196@student.hcmus.edu.vn::0e510735-0492-4197-96c6-1a45bd87fdeb" providerId="AD" clId="Web-{9E43FF62-A085-2B89-D0B3-A13B58EBE492}" dt="2024-04-30T17:01:25.952" v="1173" actId="20577"/>
          <ac:spMkLst>
            <pc:docMk/>
            <pc:sldMk cId="2123302279" sldId="324"/>
            <ac:spMk id="13" creationId="{4D04FE68-8365-3C0E-B282-022058A4C491}"/>
          </ac:spMkLst>
        </pc:spChg>
        <pc:spChg chg="mod">
          <ac:chgData name="MAI CƯỜNG THỊNH" userId="S::20120196@student.hcmus.edu.vn::0e510735-0492-4197-96c6-1a45bd87fdeb" providerId="AD" clId="Web-{9E43FF62-A085-2B89-D0B3-A13B58EBE492}" dt="2024-04-30T17:01:50.202" v="1214" actId="20577"/>
          <ac:spMkLst>
            <pc:docMk/>
            <pc:sldMk cId="2123302279" sldId="324"/>
            <ac:spMk id="19" creationId="{9464440E-202E-D803-D1B6-98FEF95C9DF1}"/>
          </ac:spMkLst>
        </pc:spChg>
        <pc:spChg chg="mod">
          <ac:chgData name="MAI CƯỜNG THỊNH" userId="S::20120196@student.hcmus.edu.vn::0e510735-0492-4197-96c6-1a45bd87fdeb" providerId="AD" clId="Web-{9E43FF62-A085-2B89-D0B3-A13B58EBE492}" dt="2024-04-30T17:02:25.328" v="1255" actId="20577"/>
          <ac:spMkLst>
            <pc:docMk/>
            <pc:sldMk cId="2123302279" sldId="324"/>
            <ac:spMk id="826" creationId="{00000000-0000-0000-0000-000000000000}"/>
          </ac:spMkLst>
        </pc:spChg>
      </pc:sldChg>
    </pc:docChg>
  </pc:docChgLst>
  <pc:docChgLst>
    <pc:chgData name="Người dùng Khách" userId="S::urn:spo:anon#146ebb8bc9a17c6e477ca97ccbe23098681afff45a895082d7aef52dab05ccfa::" providerId="AD" clId="Web-{37A5E02B-6846-D2A9-D782-72308DD8422E}"/>
    <pc:docChg chg="modSld">
      <pc:chgData name="Người dùng Khách" userId="S::urn:spo:anon#146ebb8bc9a17c6e477ca97ccbe23098681afff45a895082d7aef52dab05ccfa::" providerId="AD" clId="Web-{37A5E02B-6846-D2A9-D782-72308DD8422E}" dt="2024-03-07T04:31:01.803" v="1" actId="1076"/>
      <pc:docMkLst>
        <pc:docMk/>
      </pc:docMkLst>
      <pc:sldChg chg="modSp">
        <pc:chgData name="Người dùng Khách" userId="S::urn:spo:anon#146ebb8bc9a17c6e477ca97ccbe23098681afff45a895082d7aef52dab05ccfa::" providerId="AD" clId="Web-{37A5E02B-6846-D2A9-D782-72308DD8422E}" dt="2024-03-07T04:31:01.803" v="1" actId="1076"/>
        <pc:sldMkLst>
          <pc:docMk/>
          <pc:sldMk cId="147900555" sldId="325"/>
        </pc:sldMkLst>
        <pc:spChg chg="mod">
          <ac:chgData name="Người dùng Khách" userId="S::urn:spo:anon#146ebb8bc9a17c6e477ca97ccbe23098681afff45a895082d7aef52dab05ccfa::" providerId="AD" clId="Web-{37A5E02B-6846-D2A9-D782-72308DD8422E}" dt="2024-03-07T04:31:01.803" v="1" actId="1076"/>
          <ac:spMkLst>
            <pc:docMk/>
            <pc:sldMk cId="147900555" sldId="325"/>
            <ac:spMk id="582" creationId="{499433B9-AAD5-9CDC-AF51-FCEFB7C3C011}"/>
          </ac:spMkLst>
        </pc:spChg>
      </pc:sldChg>
    </pc:docChg>
  </pc:docChgLst>
  <pc:docChgLst>
    <pc:chgData name="Người dùng Khách" userId="S::urn:spo:anon#146ebb8bc9a17c6e477ca97ccbe23098681afff45a895082d7aef52dab05ccfa::" providerId="AD" clId="Web-{FF5F6AEB-B213-4705-F4DE-88573D9811A0}"/>
    <pc:docChg chg="modSld">
      <pc:chgData name="Người dùng Khách" userId="S::urn:spo:anon#146ebb8bc9a17c6e477ca97ccbe23098681afff45a895082d7aef52dab05ccfa::" providerId="AD" clId="Web-{FF5F6AEB-B213-4705-F4DE-88573D9811A0}" dt="2024-04-30T16:29:39.499" v="100" actId="14100"/>
      <pc:docMkLst>
        <pc:docMk/>
      </pc:docMkLst>
      <pc:sldChg chg="modSp">
        <pc:chgData name="Người dùng Khách" userId="S::urn:spo:anon#146ebb8bc9a17c6e477ca97ccbe23098681afff45a895082d7aef52dab05ccfa::" providerId="AD" clId="Web-{FF5F6AEB-B213-4705-F4DE-88573D9811A0}" dt="2024-04-30T16:29:39.499" v="100" actId="14100"/>
        <pc:sldMkLst>
          <pc:docMk/>
          <pc:sldMk cId="3740465159" sldId="321"/>
        </pc:sldMkLst>
        <pc:spChg chg="mod">
          <ac:chgData name="Người dùng Khách" userId="S::urn:spo:anon#146ebb8bc9a17c6e477ca97ccbe23098681afff45a895082d7aef52dab05ccfa::" providerId="AD" clId="Web-{FF5F6AEB-B213-4705-F4DE-88573D9811A0}" dt="2024-04-30T16:29:39.499" v="100" actId="14100"/>
          <ac:spMkLst>
            <pc:docMk/>
            <pc:sldMk cId="3740465159" sldId="321"/>
            <ac:spMk id="2" creationId="{1B75FA3C-3BDD-CDCA-BC0D-3D3B9AC79D90}"/>
          </ac:spMkLst>
        </pc:spChg>
      </pc:sldChg>
      <pc:sldChg chg="modSp">
        <pc:chgData name="Người dùng Khách" userId="S::urn:spo:anon#146ebb8bc9a17c6e477ca97ccbe23098681afff45a895082d7aef52dab05ccfa::" providerId="AD" clId="Web-{FF5F6AEB-B213-4705-F4DE-88573D9811A0}" dt="2024-04-30T16:28:50.154" v="98" actId="20577"/>
        <pc:sldMkLst>
          <pc:docMk/>
          <pc:sldMk cId="2508358710" sldId="326"/>
        </pc:sldMkLst>
        <pc:spChg chg="mod">
          <ac:chgData name="Người dùng Khách" userId="S::urn:spo:anon#146ebb8bc9a17c6e477ca97ccbe23098681afff45a895082d7aef52dab05ccfa::" providerId="AD" clId="Web-{FF5F6AEB-B213-4705-F4DE-88573D9811A0}" dt="2024-04-30T16:28:50.154" v="98" actId="20577"/>
          <ac:spMkLst>
            <pc:docMk/>
            <pc:sldMk cId="2508358710" sldId="326"/>
            <ac:spMk id="851" creationId="{BCFB28C6-E64A-7FF4-F2CD-EF83A06A4DBB}"/>
          </ac:spMkLst>
        </pc:spChg>
      </pc:sldChg>
    </pc:docChg>
  </pc:docChgLst>
  <pc:docChgLst>
    <pc:chgData name="VIÊN HẢI YẾN" userId="c5e6e973-dd72-41b4-a356-88a49142d5bc" providerId="ADAL" clId="{EC786F19-7C8B-4797-B8DC-BFC72E0A77EB}"/>
    <pc:docChg chg="undo custSel addSld delSld modSld sldOrd delMainMaster">
      <pc:chgData name="VIÊN HẢI YẾN" userId="c5e6e973-dd72-41b4-a356-88a49142d5bc" providerId="ADAL" clId="{EC786F19-7C8B-4797-B8DC-BFC72E0A77EB}" dt="2024-03-05T04:19:26.210" v="584"/>
      <pc:docMkLst>
        <pc:docMk/>
      </pc:docMkLst>
      <pc:sldChg chg="del">
        <pc:chgData name="VIÊN HẢI YẾN" userId="c5e6e973-dd72-41b4-a356-88a49142d5bc" providerId="ADAL" clId="{EC786F19-7C8B-4797-B8DC-BFC72E0A77EB}" dt="2024-03-05T03:50:30.445" v="3" actId="47"/>
        <pc:sldMkLst>
          <pc:docMk/>
          <pc:sldMk cId="109857222" sldId="256"/>
        </pc:sldMkLst>
      </pc:sldChg>
      <pc:sldChg chg="addSp delSp modSp add del mod">
        <pc:chgData name="VIÊN HẢI YẾN" userId="c5e6e973-dd72-41b4-a356-88a49142d5bc" providerId="ADAL" clId="{EC786F19-7C8B-4797-B8DC-BFC72E0A77EB}" dt="2024-03-05T03:53:00.623" v="82" actId="20577"/>
        <pc:sldMkLst>
          <pc:docMk/>
          <pc:sldMk cId="0" sldId="257"/>
        </pc:sldMkLst>
        <pc:spChg chg="add del mod">
          <ac:chgData name="VIÊN HẢI YẾN" userId="c5e6e973-dd72-41b4-a356-88a49142d5bc" providerId="ADAL" clId="{EC786F19-7C8B-4797-B8DC-BFC72E0A77EB}" dt="2024-03-05T03:51:30.433" v="43" actId="478"/>
          <ac:spMkLst>
            <pc:docMk/>
            <pc:sldMk cId="0" sldId="257"/>
            <ac:spMk id="3" creationId="{EDC6371F-AB65-A956-FE33-14C11EAA284A}"/>
          </ac:spMkLst>
        </pc:spChg>
        <pc:spChg chg="mod">
          <ac:chgData name="VIÊN HẢI YẾN" userId="c5e6e973-dd72-41b4-a356-88a49142d5bc" providerId="ADAL" clId="{EC786F19-7C8B-4797-B8DC-BFC72E0A77EB}" dt="2024-03-05T03:52:30.587" v="67" actId="1076"/>
          <ac:spMkLst>
            <pc:docMk/>
            <pc:sldMk cId="0" sldId="257"/>
            <ac:spMk id="286" creationId="{00000000-0000-0000-0000-000000000000}"/>
          </ac:spMkLst>
        </pc:spChg>
        <pc:spChg chg="del mod">
          <ac:chgData name="VIÊN HẢI YẾN" userId="c5e6e973-dd72-41b4-a356-88a49142d5bc" providerId="ADAL" clId="{EC786F19-7C8B-4797-B8DC-BFC72E0A77EB}" dt="2024-03-05T03:51:23.453" v="42" actId="478"/>
          <ac:spMkLst>
            <pc:docMk/>
            <pc:sldMk cId="0" sldId="257"/>
            <ac:spMk id="287" creationId="{00000000-0000-0000-0000-000000000000}"/>
          </ac:spMkLst>
        </pc:spChg>
        <pc:spChg chg="mod">
          <ac:chgData name="VIÊN HẢI YẾN" userId="c5e6e973-dd72-41b4-a356-88a49142d5bc" providerId="ADAL" clId="{EC786F19-7C8B-4797-B8DC-BFC72E0A77EB}" dt="2024-03-05T03:53:00.623" v="82" actId="20577"/>
          <ac:spMkLst>
            <pc:docMk/>
            <pc:sldMk cId="0" sldId="257"/>
            <ac:spMk id="288" creationId="{00000000-0000-0000-0000-000000000000}"/>
          </ac:spMkLst>
        </pc:spChg>
        <pc:spChg chg="mod">
          <ac:chgData name="VIÊN HẢI YẾN" userId="c5e6e973-dd72-41b4-a356-88a49142d5bc" providerId="ADAL" clId="{EC786F19-7C8B-4797-B8DC-BFC72E0A77EB}" dt="2024-03-05T03:52:23.985" v="66" actId="1076"/>
          <ac:spMkLst>
            <pc:docMk/>
            <pc:sldMk cId="0" sldId="257"/>
            <ac:spMk id="294" creationId="{00000000-0000-0000-0000-000000000000}"/>
          </ac:spMkLst>
        </pc:spChg>
        <pc:grpChg chg="del">
          <ac:chgData name="VIÊN HẢI YẾN" userId="c5e6e973-dd72-41b4-a356-88a49142d5bc" providerId="ADAL" clId="{EC786F19-7C8B-4797-B8DC-BFC72E0A77EB}" dt="2024-03-05T03:51:33.620" v="44" actId="478"/>
          <ac:grpSpMkLst>
            <pc:docMk/>
            <pc:sldMk cId="0" sldId="257"/>
            <ac:grpSpMk id="289" creationId="{00000000-0000-0000-0000-000000000000}"/>
          </ac:grpSpMkLst>
        </pc:grpChg>
      </pc:sldChg>
      <pc:sldChg chg="add del">
        <pc:chgData name="VIÊN HẢI YẾN" userId="c5e6e973-dd72-41b4-a356-88a49142d5bc" providerId="ADAL" clId="{EC786F19-7C8B-4797-B8DC-BFC72E0A77EB}" dt="2024-03-05T03:56:39.805" v="250" actId="47"/>
        <pc:sldMkLst>
          <pc:docMk/>
          <pc:sldMk cId="0" sldId="258"/>
        </pc:sldMkLst>
      </pc:sldChg>
      <pc:sldChg chg="modSp add del mod">
        <pc:chgData name="VIÊN HẢI YẾN" userId="c5e6e973-dd72-41b4-a356-88a49142d5bc" providerId="ADAL" clId="{EC786F19-7C8B-4797-B8DC-BFC72E0A77EB}" dt="2024-03-05T04:17:29.811" v="493" actId="47"/>
        <pc:sldMkLst>
          <pc:docMk/>
          <pc:sldMk cId="0" sldId="259"/>
        </pc:sldMkLst>
        <pc:spChg chg="mod">
          <ac:chgData name="VIÊN HẢI YẾN" userId="c5e6e973-dd72-41b4-a356-88a49142d5bc" providerId="ADAL" clId="{EC786F19-7C8B-4797-B8DC-BFC72E0A77EB}" dt="2024-03-05T03:56:07.758" v="249" actId="404"/>
          <ac:spMkLst>
            <pc:docMk/>
            <pc:sldMk cId="0" sldId="259"/>
            <ac:spMk id="318" creationId="{00000000-0000-0000-0000-000000000000}"/>
          </ac:spMkLst>
        </pc:spChg>
        <pc:spChg chg="mod">
          <ac:chgData name="VIÊN HẢI YẾN" userId="c5e6e973-dd72-41b4-a356-88a49142d5bc" providerId="ADAL" clId="{EC786F19-7C8B-4797-B8DC-BFC72E0A77EB}" dt="2024-03-05T03:54:16.103" v="241" actId="1076"/>
          <ac:spMkLst>
            <pc:docMk/>
            <pc:sldMk cId="0" sldId="259"/>
            <ac:spMk id="319" creationId="{00000000-0000-0000-0000-000000000000}"/>
          </ac:spMkLst>
        </pc:spChg>
      </pc:sldChg>
      <pc:sldChg chg="add del ord">
        <pc:chgData name="VIÊN HẢI YẾN" userId="c5e6e973-dd72-41b4-a356-88a49142d5bc" providerId="ADAL" clId="{EC786F19-7C8B-4797-B8DC-BFC72E0A77EB}" dt="2024-03-05T04:16:53.380" v="462"/>
        <pc:sldMkLst>
          <pc:docMk/>
          <pc:sldMk cId="0" sldId="260"/>
        </pc:sldMkLst>
      </pc:sldChg>
      <pc:sldChg chg="modSp add del mod ord modNotes">
        <pc:chgData name="VIÊN HẢI YẾN" userId="c5e6e973-dd72-41b4-a356-88a49142d5bc" providerId="ADAL" clId="{EC786F19-7C8B-4797-B8DC-BFC72E0A77EB}" dt="2024-03-05T04:16:53.380" v="462"/>
        <pc:sldMkLst>
          <pc:docMk/>
          <pc:sldMk cId="0" sldId="261"/>
        </pc:sldMkLst>
        <pc:spChg chg="mod">
          <ac:chgData name="VIÊN HẢI YẾN" userId="c5e6e973-dd72-41b4-a356-88a49142d5bc" providerId="ADAL" clId="{EC786F19-7C8B-4797-B8DC-BFC72E0A77EB}" dt="2024-03-05T03:57:07.750" v="270" actId="20577"/>
          <ac:spMkLst>
            <pc:docMk/>
            <pc:sldMk cId="0" sldId="261"/>
            <ac:spMk id="355" creationId="{00000000-0000-0000-0000-000000000000}"/>
          </ac:spMkLst>
        </pc:spChg>
      </pc:sldChg>
      <pc:sldChg chg="add del ord">
        <pc:chgData name="VIÊN HẢI YẾN" userId="c5e6e973-dd72-41b4-a356-88a49142d5bc" providerId="ADAL" clId="{EC786F19-7C8B-4797-B8DC-BFC72E0A77EB}" dt="2024-03-05T04:16:53.380" v="462"/>
        <pc:sldMkLst>
          <pc:docMk/>
          <pc:sldMk cId="0" sldId="262"/>
        </pc:sldMkLst>
      </pc:sldChg>
      <pc:sldChg chg="modSp add del mod setBg modNotes">
        <pc:chgData name="VIÊN HẢI YẾN" userId="c5e6e973-dd72-41b4-a356-88a49142d5bc" providerId="ADAL" clId="{EC786F19-7C8B-4797-B8DC-BFC72E0A77EB}" dt="2024-03-05T04:19:26.210" v="584"/>
        <pc:sldMkLst>
          <pc:docMk/>
          <pc:sldMk cId="0" sldId="263"/>
        </pc:sldMkLst>
        <pc:spChg chg="mod">
          <ac:chgData name="VIÊN HẢI YẾN" userId="c5e6e973-dd72-41b4-a356-88a49142d5bc" providerId="ADAL" clId="{EC786F19-7C8B-4797-B8DC-BFC72E0A77EB}" dt="2024-03-05T03:59:02.568" v="304" actId="20577"/>
          <ac:spMkLst>
            <pc:docMk/>
            <pc:sldMk cId="0" sldId="263"/>
            <ac:spMk id="379" creationId="{00000000-0000-0000-0000-000000000000}"/>
          </ac:spMkLst>
        </pc:spChg>
      </pc:sldChg>
      <pc:sldChg chg="add del">
        <pc:chgData name="VIÊN HẢI YẾN" userId="c5e6e973-dd72-41b4-a356-88a49142d5bc" providerId="ADAL" clId="{EC786F19-7C8B-4797-B8DC-BFC72E0A77EB}" dt="2024-03-05T03:50:20.462" v="2"/>
        <pc:sldMkLst>
          <pc:docMk/>
          <pc:sldMk cId="0" sldId="264"/>
        </pc:sldMkLst>
      </pc:sldChg>
      <pc:sldChg chg="add del">
        <pc:chgData name="VIÊN HẢI YẾN" userId="c5e6e973-dd72-41b4-a356-88a49142d5bc" providerId="ADAL" clId="{EC786F19-7C8B-4797-B8DC-BFC72E0A77EB}" dt="2024-03-05T03:50:20.462" v="2"/>
        <pc:sldMkLst>
          <pc:docMk/>
          <pc:sldMk cId="0" sldId="265"/>
        </pc:sldMkLst>
      </pc:sldChg>
      <pc:sldChg chg="add del">
        <pc:chgData name="VIÊN HẢI YẾN" userId="c5e6e973-dd72-41b4-a356-88a49142d5bc" providerId="ADAL" clId="{EC786F19-7C8B-4797-B8DC-BFC72E0A77EB}" dt="2024-03-05T03:50:20.462" v="2"/>
        <pc:sldMkLst>
          <pc:docMk/>
          <pc:sldMk cId="0" sldId="266"/>
        </pc:sldMkLst>
      </pc:sldChg>
      <pc:sldChg chg="add del">
        <pc:chgData name="VIÊN HẢI YẾN" userId="c5e6e973-dd72-41b4-a356-88a49142d5bc" providerId="ADAL" clId="{EC786F19-7C8B-4797-B8DC-BFC72E0A77EB}" dt="2024-03-05T03:50:20.462" v="2"/>
        <pc:sldMkLst>
          <pc:docMk/>
          <pc:sldMk cId="0" sldId="267"/>
        </pc:sldMkLst>
      </pc:sldChg>
      <pc:sldChg chg="add del">
        <pc:chgData name="VIÊN HẢI YẾN" userId="c5e6e973-dd72-41b4-a356-88a49142d5bc" providerId="ADAL" clId="{EC786F19-7C8B-4797-B8DC-BFC72E0A77EB}" dt="2024-03-05T03:50:20.462" v="2"/>
        <pc:sldMkLst>
          <pc:docMk/>
          <pc:sldMk cId="0" sldId="268"/>
        </pc:sldMkLst>
      </pc:sldChg>
      <pc:sldChg chg="add del">
        <pc:chgData name="VIÊN HẢI YẾN" userId="c5e6e973-dd72-41b4-a356-88a49142d5bc" providerId="ADAL" clId="{EC786F19-7C8B-4797-B8DC-BFC72E0A77EB}" dt="2024-03-05T03:50:20.462" v="2"/>
        <pc:sldMkLst>
          <pc:docMk/>
          <pc:sldMk cId="0" sldId="269"/>
        </pc:sldMkLst>
      </pc:sldChg>
      <pc:sldChg chg="add del">
        <pc:chgData name="VIÊN HẢI YẾN" userId="c5e6e973-dd72-41b4-a356-88a49142d5bc" providerId="ADAL" clId="{EC786F19-7C8B-4797-B8DC-BFC72E0A77EB}" dt="2024-03-05T03:50:20.462" v="2"/>
        <pc:sldMkLst>
          <pc:docMk/>
          <pc:sldMk cId="0" sldId="270"/>
        </pc:sldMkLst>
      </pc:sldChg>
      <pc:sldChg chg="add del">
        <pc:chgData name="VIÊN HẢI YẾN" userId="c5e6e973-dd72-41b4-a356-88a49142d5bc" providerId="ADAL" clId="{EC786F19-7C8B-4797-B8DC-BFC72E0A77EB}" dt="2024-03-05T03:50:20.462" v="2"/>
        <pc:sldMkLst>
          <pc:docMk/>
          <pc:sldMk cId="0" sldId="271"/>
        </pc:sldMkLst>
      </pc:sldChg>
      <pc:sldChg chg="add del">
        <pc:chgData name="VIÊN HẢI YẾN" userId="c5e6e973-dd72-41b4-a356-88a49142d5bc" providerId="ADAL" clId="{EC786F19-7C8B-4797-B8DC-BFC72E0A77EB}" dt="2024-03-05T03:50:20.462" v="2"/>
        <pc:sldMkLst>
          <pc:docMk/>
          <pc:sldMk cId="0" sldId="272"/>
        </pc:sldMkLst>
      </pc:sldChg>
      <pc:sldChg chg="add del">
        <pc:chgData name="VIÊN HẢI YẾN" userId="c5e6e973-dd72-41b4-a356-88a49142d5bc" providerId="ADAL" clId="{EC786F19-7C8B-4797-B8DC-BFC72E0A77EB}" dt="2024-03-05T03:50:20.462" v="2"/>
        <pc:sldMkLst>
          <pc:docMk/>
          <pc:sldMk cId="0" sldId="273"/>
        </pc:sldMkLst>
      </pc:sldChg>
      <pc:sldChg chg="add del">
        <pc:chgData name="VIÊN HẢI YẾN" userId="c5e6e973-dd72-41b4-a356-88a49142d5bc" providerId="ADAL" clId="{EC786F19-7C8B-4797-B8DC-BFC72E0A77EB}" dt="2024-03-05T03:50:20.462" v="2"/>
        <pc:sldMkLst>
          <pc:docMk/>
          <pc:sldMk cId="0" sldId="274"/>
        </pc:sldMkLst>
      </pc:sldChg>
      <pc:sldChg chg="add del">
        <pc:chgData name="VIÊN HẢI YẾN" userId="c5e6e973-dd72-41b4-a356-88a49142d5bc" providerId="ADAL" clId="{EC786F19-7C8B-4797-B8DC-BFC72E0A77EB}" dt="2024-03-05T03:50:20.462" v="2"/>
        <pc:sldMkLst>
          <pc:docMk/>
          <pc:sldMk cId="0" sldId="275"/>
        </pc:sldMkLst>
      </pc:sldChg>
      <pc:sldChg chg="add del">
        <pc:chgData name="VIÊN HẢI YẾN" userId="c5e6e973-dd72-41b4-a356-88a49142d5bc" providerId="ADAL" clId="{EC786F19-7C8B-4797-B8DC-BFC72E0A77EB}" dt="2024-03-05T03:50:20.462" v="2"/>
        <pc:sldMkLst>
          <pc:docMk/>
          <pc:sldMk cId="0" sldId="276"/>
        </pc:sldMkLst>
      </pc:sldChg>
      <pc:sldChg chg="add del">
        <pc:chgData name="VIÊN HẢI YẾN" userId="c5e6e973-dd72-41b4-a356-88a49142d5bc" providerId="ADAL" clId="{EC786F19-7C8B-4797-B8DC-BFC72E0A77EB}" dt="2024-03-05T03:50:20.462" v="2"/>
        <pc:sldMkLst>
          <pc:docMk/>
          <pc:sldMk cId="0" sldId="277"/>
        </pc:sldMkLst>
      </pc:sldChg>
      <pc:sldChg chg="add del">
        <pc:chgData name="VIÊN HẢI YẾN" userId="c5e6e973-dd72-41b4-a356-88a49142d5bc" providerId="ADAL" clId="{EC786F19-7C8B-4797-B8DC-BFC72E0A77EB}" dt="2024-03-05T03:50:20.462" v="2"/>
        <pc:sldMkLst>
          <pc:docMk/>
          <pc:sldMk cId="0" sldId="278"/>
        </pc:sldMkLst>
      </pc:sldChg>
      <pc:sldChg chg="add del">
        <pc:chgData name="VIÊN HẢI YẾN" userId="c5e6e973-dd72-41b4-a356-88a49142d5bc" providerId="ADAL" clId="{EC786F19-7C8B-4797-B8DC-BFC72E0A77EB}" dt="2024-03-05T03:50:20.462" v="2"/>
        <pc:sldMkLst>
          <pc:docMk/>
          <pc:sldMk cId="0" sldId="279"/>
        </pc:sldMkLst>
      </pc:sldChg>
      <pc:sldChg chg="add del">
        <pc:chgData name="VIÊN HẢI YẾN" userId="c5e6e973-dd72-41b4-a356-88a49142d5bc" providerId="ADAL" clId="{EC786F19-7C8B-4797-B8DC-BFC72E0A77EB}" dt="2024-03-05T03:50:20.462" v="2"/>
        <pc:sldMkLst>
          <pc:docMk/>
          <pc:sldMk cId="0" sldId="280"/>
        </pc:sldMkLst>
      </pc:sldChg>
      <pc:sldChg chg="add del">
        <pc:chgData name="VIÊN HẢI YẾN" userId="c5e6e973-dd72-41b4-a356-88a49142d5bc" providerId="ADAL" clId="{EC786F19-7C8B-4797-B8DC-BFC72E0A77EB}" dt="2024-03-05T03:50:20.462" v="2"/>
        <pc:sldMkLst>
          <pc:docMk/>
          <pc:sldMk cId="0" sldId="281"/>
        </pc:sldMkLst>
      </pc:sldChg>
      <pc:sldChg chg="add del">
        <pc:chgData name="VIÊN HẢI YẾN" userId="c5e6e973-dd72-41b4-a356-88a49142d5bc" providerId="ADAL" clId="{EC786F19-7C8B-4797-B8DC-BFC72E0A77EB}" dt="2024-03-05T03:50:20.462" v="2"/>
        <pc:sldMkLst>
          <pc:docMk/>
          <pc:sldMk cId="0" sldId="282"/>
        </pc:sldMkLst>
      </pc:sldChg>
      <pc:sldChg chg="add del">
        <pc:chgData name="VIÊN HẢI YẾN" userId="c5e6e973-dd72-41b4-a356-88a49142d5bc" providerId="ADAL" clId="{EC786F19-7C8B-4797-B8DC-BFC72E0A77EB}" dt="2024-03-05T03:50:20.462" v="2"/>
        <pc:sldMkLst>
          <pc:docMk/>
          <pc:sldMk cId="0" sldId="283"/>
        </pc:sldMkLst>
      </pc:sldChg>
      <pc:sldChg chg="add del">
        <pc:chgData name="VIÊN HẢI YẾN" userId="c5e6e973-dd72-41b4-a356-88a49142d5bc" providerId="ADAL" clId="{EC786F19-7C8B-4797-B8DC-BFC72E0A77EB}" dt="2024-03-05T03:50:20.462" v="2"/>
        <pc:sldMkLst>
          <pc:docMk/>
          <pc:sldMk cId="0" sldId="284"/>
        </pc:sldMkLst>
      </pc:sldChg>
      <pc:sldChg chg="add del">
        <pc:chgData name="VIÊN HẢI YẾN" userId="c5e6e973-dd72-41b4-a356-88a49142d5bc" providerId="ADAL" clId="{EC786F19-7C8B-4797-B8DC-BFC72E0A77EB}" dt="2024-03-05T03:50:20.462" v="2"/>
        <pc:sldMkLst>
          <pc:docMk/>
          <pc:sldMk cId="0" sldId="285"/>
        </pc:sldMkLst>
      </pc:sldChg>
      <pc:sldChg chg="add del">
        <pc:chgData name="VIÊN HẢI YẾN" userId="c5e6e973-dd72-41b4-a356-88a49142d5bc" providerId="ADAL" clId="{EC786F19-7C8B-4797-B8DC-BFC72E0A77EB}" dt="2024-03-05T03:50:20.462" v="2"/>
        <pc:sldMkLst>
          <pc:docMk/>
          <pc:sldMk cId="0" sldId="286"/>
        </pc:sldMkLst>
      </pc:sldChg>
      <pc:sldChg chg="add del">
        <pc:chgData name="VIÊN HẢI YẾN" userId="c5e6e973-dd72-41b4-a356-88a49142d5bc" providerId="ADAL" clId="{EC786F19-7C8B-4797-B8DC-BFC72E0A77EB}" dt="2024-03-05T03:50:20.462" v="2"/>
        <pc:sldMkLst>
          <pc:docMk/>
          <pc:sldMk cId="0" sldId="287"/>
        </pc:sldMkLst>
      </pc:sldChg>
      <pc:sldChg chg="add del">
        <pc:chgData name="VIÊN HẢI YẾN" userId="c5e6e973-dd72-41b4-a356-88a49142d5bc" providerId="ADAL" clId="{EC786F19-7C8B-4797-B8DC-BFC72E0A77EB}" dt="2024-03-05T03:50:20.462" v="2"/>
        <pc:sldMkLst>
          <pc:docMk/>
          <pc:sldMk cId="0" sldId="288"/>
        </pc:sldMkLst>
      </pc:sldChg>
      <pc:sldChg chg="add del setBg modNotes">
        <pc:chgData name="VIÊN HẢI YẾN" userId="c5e6e973-dd72-41b4-a356-88a49142d5bc" providerId="ADAL" clId="{EC786F19-7C8B-4797-B8DC-BFC72E0A77EB}" dt="2024-03-05T03:50:20.462" v="2"/>
        <pc:sldMkLst>
          <pc:docMk/>
          <pc:sldMk cId="0" sldId="289"/>
        </pc:sldMkLst>
      </pc:sldChg>
      <pc:sldChg chg="add del setBg">
        <pc:chgData name="VIÊN HẢI YẾN" userId="c5e6e973-dd72-41b4-a356-88a49142d5bc" providerId="ADAL" clId="{EC786F19-7C8B-4797-B8DC-BFC72E0A77EB}" dt="2024-03-05T03:50:20.462" v="2"/>
        <pc:sldMkLst>
          <pc:docMk/>
          <pc:sldMk cId="0" sldId="290"/>
        </pc:sldMkLst>
      </pc:sldChg>
      <pc:sldChg chg="add del setBg">
        <pc:chgData name="VIÊN HẢI YẾN" userId="c5e6e973-dd72-41b4-a356-88a49142d5bc" providerId="ADAL" clId="{EC786F19-7C8B-4797-B8DC-BFC72E0A77EB}" dt="2024-03-05T03:59:23.719" v="306"/>
        <pc:sldMkLst>
          <pc:docMk/>
          <pc:sldMk cId="1816490513" sldId="291"/>
        </pc:sldMkLst>
      </pc:sldChg>
      <pc:sldChg chg="modSp add mod">
        <pc:chgData name="VIÊN HẢI YẾN" userId="c5e6e973-dd72-41b4-a356-88a49142d5bc" providerId="ADAL" clId="{EC786F19-7C8B-4797-B8DC-BFC72E0A77EB}" dt="2024-03-05T03:59:32.981" v="320" actId="20577"/>
        <pc:sldMkLst>
          <pc:docMk/>
          <pc:sldMk cId="3281536194" sldId="291"/>
        </pc:sldMkLst>
        <pc:spChg chg="mod">
          <ac:chgData name="VIÊN HẢI YẾN" userId="c5e6e973-dd72-41b4-a356-88a49142d5bc" providerId="ADAL" clId="{EC786F19-7C8B-4797-B8DC-BFC72E0A77EB}" dt="2024-03-05T03:59:32.981" v="320" actId="20577"/>
          <ac:spMkLst>
            <pc:docMk/>
            <pc:sldMk cId="3281536194" sldId="291"/>
            <ac:spMk id="379" creationId="{8B0721A3-1222-3D04-473E-E830F8146606}"/>
          </ac:spMkLst>
        </pc:spChg>
      </pc:sldChg>
      <pc:sldChg chg="modSp add mod">
        <pc:chgData name="VIÊN HẢI YẾN" userId="c5e6e973-dd72-41b4-a356-88a49142d5bc" providerId="ADAL" clId="{EC786F19-7C8B-4797-B8DC-BFC72E0A77EB}" dt="2024-03-05T03:59:45.421" v="343" actId="20577"/>
        <pc:sldMkLst>
          <pc:docMk/>
          <pc:sldMk cId="2983134123" sldId="292"/>
        </pc:sldMkLst>
        <pc:spChg chg="mod">
          <ac:chgData name="VIÊN HẢI YẾN" userId="c5e6e973-dd72-41b4-a356-88a49142d5bc" providerId="ADAL" clId="{EC786F19-7C8B-4797-B8DC-BFC72E0A77EB}" dt="2024-03-05T03:59:45.421" v="343" actId="20577"/>
          <ac:spMkLst>
            <pc:docMk/>
            <pc:sldMk cId="2983134123" sldId="292"/>
            <ac:spMk id="379" creationId="{2DD67856-C52F-E4F0-9DAF-29AAB75336C5}"/>
          </ac:spMkLst>
        </pc:spChg>
      </pc:sldChg>
      <pc:sldChg chg="add del setBg">
        <pc:chgData name="VIÊN HẢI YẾN" userId="c5e6e973-dd72-41b4-a356-88a49142d5bc" providerId="ADAL" clId="{EC786F19-7C8B-4797-B8DC-BFC72E0A77EB}" dt="2024-03-05T03:59:36.729" v="322"/>
        <pc:sldMkLst>
          <pc:docMk/>
          <pc:sldMk cId="3005445184" sldId="292"/>
        </pc:sldMkLst>
      </pc:sldChg>
      <pc:sldChg chg="modSp add mod">
        <pc:chgData name="VIÊN HẢI YẾN" userId="c5e6e973-dd72-41b4-a356-88a49142d5bc" providerId="ADAL" clId="{EC786F19-7C8B-4797-B8DC-BFC72E0A77EB}" dt="2024-03-05T04:00:06.092" v="381" actId="20577"/>
        <pc:sldMkLst>
          <pc:docMk/>
          <pc:sldMk cId="1441122692" sldId="293"/>
        </pc:sldMkLst>
        <pc:spChg chg="mod">
          <ac:chgData name="VIÊN HẢI YẾN" userId="c5e6e973-dd72-41b4-a356-88a49142d5bc" providerId="ADAL" clId="{EC786F19-7C8B-4797-B8DC-BFC72E0A77EB}" dt="2024-03-05T04:00:06.092" v="381" actId="20577"/>
          <ac:spMkLst>
            <pc:docMk/>
            <pc:sldMk cId="1441122692" sldId="293"/>
            <ac:spMk id="379" creationId="{20108384-E3EF-26BE-D437-BCCC5F964F21}"/>
          </ac:spMkLst>
        </pc:spChg>
      </pc:sldChg>
      <pc:sldChg chg="add del setBg">
        <pc:chgData name="VIÊN HẢI YẾN" userId="c5e6e973-dd72-41b4-a356-88a49142d5bc" providerId="ADAL" clId="{EC786F19-7C8B-4797-B8DC-BFC72E0A77EB}" dt="2024-03-05T03:59:56.281" v="345"/>
        <pc:sldMkLst>
          <pc:docMk/>
          <pc:sldMk cId="3620044215" sldId="293"/>
        </pc:sldMkLst>
      </pc:sldChg>
      <pc:sldChg chg="modSp add mod">
        <pc:chgData name="VIÊN HẢI YẾN" userId="c5e6e973-dd72-41b4-a356-88a49142d5bc" providerId="ADAL" clId="{EC786F19-7C8B-4797-B8DC-BFC72E0A77EB}" dt="2024-03-05T04:00:23.684" v="428" actId="20577"/>
        <pc:sldMkLst>
          <pc:docMk/>
          <pc:sldMk cId="1241814925" sldId="294"/>
        </pc:sldMkLst>
        <pc:spChg chg="mod">
          <ac:chgData name="VIÊN HẢI YẾN" userId="c5e6e973-dd72-41b4-a356-88a49142d5bc" providerId="ADAL" clId="{EC786F19-7C8B-4797-B8DC-BFC72E0A77EB}" dt="2024-03-05T04:00:23.684" v="428" actId="20577"/>
          <ac:spMkLst>
            <pc:docMk/>
            <pc:sldMk cId="1241814925" sldId="294"/>
            <ac:spMk id="379" creationId="{FE6A5B39-CF0C-1717-C4D0-A8AB0717D666}"/>
          </ac:spMkLst>
        </pc:spChg>
      </pc:sldChg>
      <pc:sldChg chg="add del setBg">
        <pc:chgData name="VIÊN HẢI YẾN" userId="c5e6e973-dd72-41b4-a356-88a49142d5bc" providerId="ADAL" clId="{EC786F19-7C8B-4797-B8DC-BFC72E0A77EB}" dt="2024-03-05T04:00:16.569" v="383"/>
        <pc:sldMkLst>
          <pc:docMk/>
          <pc:sldMk cId="3237942160" sldId="294"/>
        </pc:sldMkLst>
      </pc:sldChg>
      <pc:sldChg chg="add del setBg">
        <pc:chgData name="VIÊN HẢI YẾN" userId="c5e6e973-dd72-41b4-a356-88a49142d5bc" providerId="ADAL" clId="{EC786F19-7C8B-4797-B8DC-BFC72E0A77EB}" dt="2024-03-05T04:00:31.934" v="430"/>
        <pc:sldMkLst>
          <pc:docMk/>
          <pc:sldMk cId="784275731" sldId="295"/>
        </pc:sldMkLst>
      </pc:sldChg>
      <pc:sldChg chg="modSp add mod">
        <pc:chgData name="VIÊN HẢI YẾN" userId="c5e6e973-dd72-41b4-a356-88a49142d5bc" providerId="ADAL" clId="{EC786F19-7C8B-4797-B8DC-BFC72E0A77EB}" dt="2024-03-05T04:00:38.751" v="460" actId="20577"/>
        <pc:sldMkLst>
          <pc:docMk/>
          <pc:sldMk cId="3245097303" sldId="295"/>
        </pc:sldMkLst>
        <pc:spChg chg="mod">
          <ac:chgData name="VIÊN HẢI YẾN" userId="c5e6e973-dd72-41b4-a356-88a49142d5bc" providerId="ADAL" clId="{EC786F19-7C8B-4797-B8DC-BFC72E0A77EB}" dt="2024-03-05T04:00:38.751" v="460" actId="20577"/>
          <ac:spMkLst>
            <pc:docMk/>
            <pc:sldMk cId="3245097303" sldId="295"/>
            <ac:spMk id="379" creationId="{5860444B-953F-EE7F-9237-FD0AAFF091E6}"/>
          </ac:spMkLst>
        </pc:spChg>
      </pc:sldChg>
      <pc:sldChg chg="addSp delSp modSp new mod">
        <pc:chgData name="VIÊN HẢI YẾN" userId="c5e6e973-dd72-41b4-a356-88a49142d5bc" providerId="ADAL" clId="{EC786F19-7C8B-4797-B8DC-BFC72E0A77EB}" dt="2024-03-05T04:17:21.568" v="492" actId="113"/>
        <pc:sldMkLst>
          <pc:docMk/>
          <pc:sldMk cId="2410483422" sldId="296"/>
        </pc:sldMkLst>
        <pc:spChg chg="del">
          <ac:chgData name="VIÊN HẢI YẾN" userId="c5e6e973-dd72-41b4-a356-88a49142d5bc" providerId="ADAL" clId="{EC786F19-7C8B-4797-B8DC-BFC72E0A77EB}" dt="2024-03-05T04:17:04.230" v="464" actId="478"/>
          <ac:spMkLst>
            <pc:docMk/>
            <pc:sldMk cId="2410483422" sldId="296"/>
            <ac:spMk id="2" creationId="{10FC835B-0A17-C591-3CB0-0A9D89AD0D2F}"/>
          </ac:spMkLst>
        </pc:spChg>
        <pc:spChg chg="del">
          <ac:chgData name="VIÊN HẢI YẾN" userId="c5e6e973-dd72-41b4-a356-88a49142d5bc" providerId="ADAL" clId="{EC786F19-7C8B-4797-B8DC-BFC72E0A77EB}" dt="2024-03-05T04:17:04.230" v="464" actId="478"/>
          <ac:spMkLst>
            <pc:docMk/>
            <pc:sldMk cId="2410483422" sldId="296"/>
            <ac:spMk id="3" creationId="{4B0D3CF7-4C3D-93D1-C287-B3DB9573C2EC}"/>
          </ac:spMkLst>
        </pc:spChg>
        <pc:spChg chg="del">
          <ac:chgData name="VIÊN HẢI YẾN" userId="c5e6e973-dd72-41b4-a356-88a49142d5bc" providerId="ADAL" clId="{EC786F19-7C8B-4797-B8DC-BFC72E0A77EB}" dt="2024-03-05T04:17:04.230" v="464" actId="478"/>
          <ac:spMkLst>
            <pc:docMk/>
            <pc:sldMk cId="2410483422" sldId="296"/>
            <ac:spMk id="4" creationId="{F322F465-0F52-A790-8FA8-F97E4B0E6A7A}"/>
          </ac:spMkLst>
        </pc:spChg>
        <pc:spChg chg="add mod">
          <ac:chgData name="VIÊN HẢI YẾN" userId="c5e6e973-dd72-41b4-a356-88a49142d5bc" providerId="ADAL" clId="{EC786F19-7C8B-4797-B8DC-BFC72E0A77EB}" dt="2024-03-05T04:17:21.568" v="492" actId="113"/>
          <ac:spMkLst>
            <pc:docMk/>
            <pc:sldMk cId="2410483422" sldId="296"/>
            <ac:spMk id="5" creationId="{068BAF71-4C43-9B7E-E4CD-E443F2DBBAAF}"/>
          </ac:spMkLst>
        </pc:spChg>
      </pc:sldChg>
      <pc:sldChg chg="add del setBg">
        <pc:chgData name="VIÊN HẢI YẾN" userId="c5e6e973-dd72-41b4-a356-88a49142d5bc" providerId="ADAL" clId="{EC786F19-7C8B-4797-B8DC-BFC72E0A77EB}" dt="2024-03-05T04:18:25.524" v="501"/>
        <pc:sldMkLst>
          <pc:docMk/>
          <pc:sldMk cId="1414114903" sldId="297"/>
        </pc:sldMkLst>
      </pc:sldChg>
      <pc:sldChg chg="modSp add mod">
        <pc:chgData name="VIÊN HẢI YẾN" userId="c5e6e973-dd72-41b4-a356-88a49142d5bc" providerId="ADAL" clId="{EC786F19-7C8B-4797-B8DC-BFC72E0A77EB}" dt="2024-03-05T04:18:37.907" v="532" actId="20577"/>
        <pc:sldMkLst>
          <pc:docMk/>
          <pc:sldMk cId="1621164297" sldId="297"/>
        </pc:sldMkLst>
        <pc:spChg chg="mod">
          <ac:chgData name="VIÊN HẢI YẾN" userId="c5e6e973-dd72-41b4-a356-88a49142d5bc" providerId="ADAL" clId="{EC786F19-7C8B-4797-B8DC-BFC72E0A77EB}" dt="2024-03-05T04:18:37.907" v="532" actId="20577"/>
          <ac:spMkLst>
            <pc:docMk/>
            <pc:sldMk cId="1621164297" sldId="297"/>
            <ac:spMk id="379" creationId="{1712CCFB-9327-7B6A-1373-1F74CDE3A862}"/>
          </ac:spMkLst>
        </pc:spChg>
      </pc:sldChg>
      <pc:sldChg chg="add del setBg">
        <pc:chgData name="VIÊN HẢI YẾN" userId="c5e6e973-dd72-41b4-a356-88a49142d5bc" providerId="ADAL" clId="{EC786F19-7C8B-4797-B8DC-BFC72E0A77EB}" dt="2024-03-05T04:18:19.246" v="499"/>
        <pc:sldMkLst>
          <pc:docMk/>
          <pc:sldMk cId="1965720666" sldId="297"/>
        </pc:sldMkLst>
      </pc:sldChg>
      <pc:sldChg chg="new del">
        <pc:chgData name="VIÊN HẢI YẾN" userId="c5e6e973-dd72-41b4-a356-88a49142d5bc" providerId="ADAL" clId="{EC786F19-7C8B-4797-B8DC-BFC72E0A77EB}" dt="2024-03-05T04:17:37.424" v="497" actId="680"/>
        <pc:sldMkLst>
          <pc:docMk/>
          <pc:sldMk cId="3129953855" sldId="297"/>
        </pc:sldMkLst>
      </pc:sldChg>
      <pc:sldChg chg="new del">
        <pc:chgData name="VIÊN HẢI YẾN" userId="c5e6e973-dd72-41b4-a356-88a49142d5bc" providerId="ADAL" clId="{EC786F19-7C8B-4797-B8DC-BFC72E0A77EB}" dt="2024-03-05T04:17:37.196" v="496" actId="680"/>
        <pc:sldMkLst>
          <pc:docMk/>
          <pc:sldMk cId="3095449834" sldId="298"/>
        </pc:sldMkLst>
      </pc:sldChg>
      <pc:sldMasterChg chg="del delSldLayout">
        <pc:chgData name="VIÊN HẢI YẾN" userId="c5e6e973-dd72-41b4-a356-88a49142d5bc" providerId="ADAL" clId="{EC786F19-7C8B-4797-B8DC-BFC72E0A77EB}" dt="2024-03-05T03:50:30.445" v="3" actId="47"/>
        <pc:sldMasterMkLst>
          <pc:docMk/>
          <pc:sldMasterMk cId="2460954070" sldId="2147483660"/>
        </pc:sldMasterMkLst>
        <pc:sldLayoutChg chg="del">
          <pc:chgData name="VIÊN HẢI YẾN" userId="c5e6e973-dd72-41b4-a356-88a49142d5bc" providerId="ADAL" clId="{EC786F19-7C8B-4797-B8DC-BFC72E0A77EB}" dt="2024-03-05T03:50:30.445" v="3" actId="4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VIÊN HẢI YẾN" userId="c5e6e973-dd72-41b4-a356-88a49142d5bc" providerId="ADAL" clId="{EC786F19-7C8B-4797-B8DC-BFC72E0A77EB}" dt="2024-03-05T03:50:30.445" v="3" actId="4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VIÊN HẢI YẾN" userId="c5e6e973-dd72-41b4-a356-88a49142d5bc" providerId="ADAL" clId="{EC786F19-7C8B-4797-B8DC-BFC72E0A77EB}" dt="2024-03-05T03:50:30.445" v="3" actId="4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VIÊN HẢI YẾN" userId="c5e6e973-dd72-41b4-a356-88a49142d5bc" providerId="ADAL" clId="{EC786F19-7C8B-4797-B8DC-BFC72E0A77EB}" dt="2024-03-05T03:50:30.445" v="3" actId="4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VIÊN HẢI YẾN" userId="c5e6e973-dd72-41b4-a356-88a49142d5bc" providerId="ADAL" clId="{EC786F19-7C8B-4797-B8DC-BFC72E0A77EB}" dt="2024-03-05T03:50:30.445" v="3" actId="4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VIÊN HẢI YẾN" userId="c5e6e973-dd72-41b4-a356-88a49142d5bc" providerId="ADAL" clId="{EC786F19-7C8B-4797-B8DC-BFC72E0A77EB}" dt="2024-03-05T03:50:30.445" v="3" actId="4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VIÊN HẢI YẾN" userId="c5e6e973-dd72-41b4-a356-88a49142d5bc" providerId="ADAL" clId="{EC786F19-7C8B-4797-B8DC-BFC72E0A77EB}" dt="2024-03-05T03:50:30.445" v="3" actId="4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VIÊN HẢI YẾN" userId="c5e6e973-dd72-41b4-a356-88a49142d5bc" providerId="ADAL" clId="{EC786F19-7C8B-4797-B8DC-BFC72E0A77EB}" dt="2024-03-05T03:50:30.445" v="3" actId="4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VIÊN HẢI YẾN" userId="c5e6e973-dd72-41b4-a356-88a49142d5bc" providerId="ADAL" clId="{EC786F19-7C8B-4797-B8DC-BFC72E0A77EB}" dt="2024-03-05T03:50:30.445" v="3" actId="4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VIÊN HẢI YẾN" userId="c5e6e973-dd72-41b4-a356-88a49142d5bc" providerId="ADAL" clId="{EC786F19-7C8B-4797-B8DC-BFC72E0A77EB}" dt="2024-03-05T03:50:30.445" v="3" actId="4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VIÊN HẢI YẾN" userId="c5e6e973-dd72-41b4-a356-88a49142d5bc" providerId="ADAL" clId="{EC786F19-7C8B-4797-B8DC-BFC72E0A77EB}" dt="2024-03-05T03:50:30.445" v="3" actId="4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delSldLayout">
        <pc:chgData name="VIÊN HẢI YẾN" userId="c5e6e973-dd72-41b4-a356-88a49142d5bc" providerId="ADAL" clId="{EC786F19-7C8B-4797-B8DC-BFC72E0A77EB}" dt="2024-03-05T04:17:29.811" v="493" actId="47"/>
        <pc:sldMasterMkLst>
          <pc:docMk/>
          <pc:sldMasterMk cId="3766431918" sldId="2147483672"/>
        </pc:sldMasterMkLst>
        <pc:sldLayoutChg chg="del">
          <pc:chgData name="VIÊN HẢI YẾN" userId="c5e6e973-dd72-41b4-a356-88a49142d5bc" providerId="ADAL" clId="{EC786F19-7C8B-4797-B8DC-BFC72E0A77EB}" dt="2024-03-05T04:17:29.811" v="493" actId="47"/>
          <pc:sldLayoutMkLst>
            <pc:docMk/>
            <pc:sldMasterMk cId="3766431918" sldId="2147483672"/>
            <pc:sldLayoutMk cId="706241040" sldId="2147483679"/>
          </pc:sldLayoutMkLst>
        </pc:sldLayoutChg>
      </pc:sldMasterChg>
    </pc:docChg>
  </pc:docChgLst>
  <pc:docChgLst>
    <pc:chgData name="MAI CƯỜNG THỊNH" userId="S::20120196@student.hcmus.edu.vn::0e510735-0492-4197-96c6-1a45bd87fdeb" providerId="AD" clId="Web-{6B7DDB5B-7FC3-C800-FB53-531202A306C7}"/>
    <pc:docChg chg="addSld modSld">
      <pc:chgData name="MAI CƯỜNG THỊNH" userId="S::20120196@student.hcmus.edu.vn::0e510735-0492-4197-96c6-1a45bd87fdeb" providerId="AD" clId="Web-{6B7DDB5B-7FC3-C800-FB53-531202A306C7}" dt="2024-03-05T09:03:46.796" v="1282" actId="14100"/>
      <pc:docMkLst>
        <pc:docMk/>
      </pc:docMkLst>
      <pc:sldChg chg="addSp delSp modSp">
        <pc:chgData name="MAI CƯỜNG THỊNH" userId="S::20120196@student.hcmus.edu.vn::0e510735-0492-4197-96c6-1a45bd87fdeb" providerId="AD" clId="Web-{6B7DDB5B-7FC3-C800-FB53-531202A306C7}" dt="2024-03-05T08:24:46.359" v="447" actId="20577"/>
        <pc:sldMkLst>
          <pc:docMk/>
          <pc:sldMk cId="2909180840" sldId="306"/>
        </pc:sldMkLst>
        <pc:spChg chg="add del mod">
          <ac:chgData name="MAI CƯỜNG THỊNH" userId="S::20120196@student.hcmus.edu.vn::0e510735-0492-4197-96c6-1a45bd87fdeb" providerId="AD" clId="Web-{6B7DDB5B-7FC3-C800-FB53-531202A306C7}" dt="2024-03-05T08:16:33.646" v="72"/>
          <ac:spMkLst>
            <pc:docMk/>
            <pc:sldMk cId="2909180840" sldId="306"/>
            <ac:spMk id="3" creationId="{62785BC2-7E78-6F21-E7F2-CF9C5669BC62}"/>
          </ac:spMkLst>
        </pc:spChg>
        <pc:spChg chg="add del mod">
          <ac:chgData name="MAI CƯỜNG THỊNH" userId="S::20120196@student.hcmus.edu.vn::0e510735-0492-4197-96c6-1a45bd87fdeb" providerId="AD" clId="Web-{6B7DDB5B-7FC3-C800-FB53-531202A306C7}" dt="2024-03-05T08:16:43.084" v="76"/>
          <ac:spMkLst>
            <pc:docMk/>
            <pc:sldMk cId="2909180840" sldId="306"/>
            <ac:spMk id="5" creationId="{CD505060-5D6A-50D3-54B9-CAC662862AD2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17:51.976" v="165" actId="20577"/>
          <ac:spMkLst>
            <pc:docMk/>
            <pc:sldMk cId="2909180840" sldId="306"/>
            <ac:spMk id="7" creationId="{50BF7672-1565-178E-64F9-430E7E3DE1DB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17:29.303" v="99" actId="20577"/>
          <ac:spMkLst>
            <pc:docMk/>
            <pc:sldMk cId="2909180840" sldId="306"/>
            <ac:spMk id="8" creationId="{8F1F50E4-32F4-F8DE-A936-BF16F56F00C0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19:40.353" v="261" actId="20577"/>
          <ac:spMkLst>
            <pc:docMk/>
            <pc:sldMk cId="2909180840" sldId="306"/>
            <ac:spMk id="10" creationId="{48ACAFCE-1956-EE4D-AAB6-2F68D5FE8E0E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19:09.493" v="195" actId="20577"/>
          <ac:spMkLst>
            <pc:docMk/>
            <pc:sldMk cId="2909180840" sldId="306"/>
            <ac:spMk id="11" creationId="{18CC73D8-6BA9-E27B-2344-5F0629949766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20:31.869" v="333" actId="20577"/>
          <ac:spMkLst>
            <pc:docMk/>
            <pc:sldMk cId="2909180840" sldId="306"/>
            <ac:spMk id="13" creationId="{4D04FE68-8365-3C0E-B282-022058A4C491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20:15.260" v="281" actId="20577"/>
          <ac:spMkLst>
            <pc:docMk/>
            <pc:sldMk cId="2909180840" sldId="306"/>
            <ac:spMk id="14" creationId="{9AF262C8-1B07-2E37-DA12-F4A64E9D2D42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24:46.359" v="447" actId="20577"/>
          <ac:spMkLst>
            <pc:docMk/>
            <pc:sldMk cId="2909180840" sldId="306"/>
            <ac:spMk id="19" creationId="{9464440E-202E-D803-D1B6-98FEF95C9DF1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24:26.436" v="372" actId="20577"/>
          <ac:spMkLst>
            <pc:docMk/>
            <pc:sldMk cId="2909180840" sldId="306"/>
            <ac:spMk id="20" creationId="{978D435A-17D8-AB65-624C-109ECF5600AC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16:57.912" v="82" actId="1076"/>
          <ac:spMkLst>
            <pc:docMk/>
            <pc:sldMk cId="2909180840" sldId="306"/>
            <ac:spMk id="819" creationId="{00000000-0000-0000-0000-000000000000}"/>
          </ac:spMkLst>
        </pc:spChg>
        <pc:spChg chg="del">
          <ac:chgData name="MAI CƯỜNG THỊNH" userId="S::20120196@student.hcmus.edu.vn::0e510735-0492-4197-96c6-1a45bd87fdeb" providerId="AD" clId="Web-{6B7DDB5B-7FC3-C800-FB53-531202A306C7}" dt="2024-03-05T08:18:04.695" v="167"/>
          <ac:spMkLst>
            <pc:docMk/>
            <pc:sldMk cId="2909180840" sldId="306"/>
            <ac:spMk id="823" creationId="{00000000-0000-0000-0000-000000000000}"/>
          </ac:spMkLst>
        </pc:spChg>
        <pc:spChg chg="del">
          <ac:chgData name="MAI CƯỜNG THỊNH" userId="S::20120196@student.hcmus.edu.vn::0e510735-0492-4197-96c6-1a45bd87fdeb" providerId="AD" clId="Web-{6B7DDB5B-7FC3-C800-FB53-531202A306C7}" dt="2024-03-05T08:18:03.976" v="166"/>
          <ac:spMkLst>
            <pc:docMk/>
            <pc:sldMk cId="2909180840" sldId="306"/>
            <ac:spMk id="824" creationId="{00000000-0000-0000-0000-000000000000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16:20.771" v="67" actId="20577"/>
          <ac:spMkLst>
            <pc:docMk/>
            <pc:sldMk cId="2909180840" sldId="306"/>
            <ac:spMk id="826" creationId="{00000000-0000-0000-0000-000000000000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15:47.098" v="24" actId="20577"/>
          <ac:spMkLst>
            <pc:docMk/>
            <pc:sldMk cId="2909180840" sldId="306"/>
            <ac:spMk id="827" creationId="{00000000-0000-0000-0000-000000000000}"/>
          </ac:spMkLst>
        </pc:spChg>
        <pc:spChg chg="del topLvl">
          <ac:chgData name="MAI CƯỜNG THỊNH" userId="S::20120196@student.hcmus.edu.vn::0e510735-0492-4197-96c6-1a45bd87fdeb" providerId="AD" clId="Web-{6B7DDB5B-7FC3-C800-FB53-531202A306C7}" dt="2024-03-05T08:18:13.413" v="172"/>
          <ac:spMkLst>
            <pc:docMk/>
            <pc:sldMk cId="2909180840" sldId="306"/>
            <ac:spMk id="832" creationId="{00000000-0000-0000-0000-000000000000}"/>
          </ac:spMkLst>
        </pc:spChg>
        <pc:spChg chg="del topLvl">
          <ac:chgData name="MAI CƯỜNG THỊNH" userId="S::20120196@student.hcmus.edu.vn::0e510735-0492-4197-96c6-1a45bd87fdeb" providerId="AD" clId="Web-{6B7DDB5B-7FC3-C800-FB53-531202A306C7}" dt="2024-03-05T08:18:10.445" v="171"/>
          <ac:spMkLst>
            <pc:docMk/>
            <pc:sldMk cId="2909180840" sldId="306"/>
            <ac:spMk id="833" creationId="{00000000-0000-0000-0000-000000000000}"/>
          </ac:spMkLst>
        </pc:spChg>
        <pc:spChg chg="del">
          <ac:chgData name="MAI CƯỜNG THỊNH" userId="S::20120196@student.hcmus.edu.vn::0e510735-0492-4197-96c6-1a45bd87fdeb" providerId="AD" clId="Web-{6B7DDB5B-7FC3-C800-FB53-531202A306C7}" dt="2024-03-05T08:18:09.038" v="170"/>
          <ac:spMkLst>
            <pc:docMk/>
            <pc:sldMk cId="2909180840" sldId="306"/>
            <ac:spMk id="834" creationId="{00000000-0000-0000-0000-000000000000}"/>
          </ac:spMkLst>
        </pc:spChg>
        <pc:spChg chg="del mod">
          <ac:chgData name="MAI CƯỜNG THỊNH" userId="S::20120196@student.hcmus.edu.vn::0e510735-0492-4197-96c6-1a45bd87fdeb" providerId="AD" clId="Web-{6B7DDB5B-7FC3-C800-FB53-531202A306C7}" dt="2024-03-05T08:18:07.913" v="169"/>
          <ac:spMkLst>
            <pc:docMk/>
            <pc:sldMk cId="2909180840" sldId="306"/>
            <ac:spMk id="835" creationId="{00000000-0000-0000-0000-000000000000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16:54.349" v="80" actId="1076"/>
          <ac:spMkLst>
            <pc:docMk/>
            <pc:sldMk cId="2909180840" sldId="306"/>
            <ac:spMk id="837" creationId="{00000000-0000-0000-0000-000000000000}"/>
          </ac:spMkLst>
        </pc:spChg>
        <pc:grpChg chg="add mod">
          <ac:chgData name="MAI CƯỜNG THỊNH" userId="S::20120196@student.hcmus.edu.vn::0e510735-0492-4197-96c6-1a45bd87fdeb" providerId="AD" clId="Web-{6B7DDB5B-7FC3-C800-FB53-531202A306C7}" dt="2024-03-05T08:17:03.490" v="83" actId="14100"/>
          <ac:grpSpMkLst>
            <pc:docMk/>
            <pc:sldMk cId="2909180840" sldId="306"/>
            <ac:grpSpMk id="6" creationId="{600B166A-D443-E97F-314B-097A63A3329C}"/>
          </ac:grpSpMkLst>
        </pc:grpChg>
        <pc:grpChg chg="add mod">
          <ac:chgData name="MAI CƯỜNG THỊNH" userId="S::20120196@student.hcmus.edu.vn::0e510735-0492-4197-96c6-1a45bd87fdeb" providerId="AD" clId="Web-{6B7DDB5B-7FC3-C800-FB53-531202A306C7}" dt="2024-03-05T08:18:23.757" v="175" actId="14100"/>
          <ac:grpSpMkLst>
            <pc:docMk/>
            <pc:sldMk cId="2909180840" sldId="306"/>
            <ac:grpSpMk id="9" creationId="{42744165-C426-4A06-C679-69B1C4EB58CD}"/>
          </ac:grpSpMkLst>
        </pc:grpChg>
        <pc:grpChg chg="add mod">
          <ac:chgData name="MAI CƯỜNG THỊNH" userId="S::20120196@student.hcmus.edu.vn::0e510735-0492-4197-96c6-1a45bd87fdeb" providerId="AD" clId="Web-{6B7DDB5B-7FC3-C800-FB53-531202A306C7}" dt="2024-03-05T08:20:34.932" v="336" actId="14100"/>
          <ac:grpSpMkLst>
            <pc:docMk/>
            <pc:sldMk cId="2909180840" sldId="306"/>
            <ac:grpSpMk id="12" creationId="{50562080-C3F1-AEA7-236F-87DF7433C241}"/>
          </ac:grpSpMkLst>
        </pc:grpChg>
        <pc:grpChg chg="add del mod">
          <ac:chgData name="MAI CƯỜNG THỊNH" userId="S::20120196@student.hcmus.edu.vn::0e510735-0492-4197-96c6-1a45bd87fdeb" providerId="AD" clId="Web-{6B7DDB5B-7FC3-C800-FB53-531202A306C7}" dt="2024-03-05T08:24:04.889" v="341"/>
          <ac:grpSpMkLst>
            <pc:docMk/>
            <pc:sldMk cId="2909180840" sldId="306"/>
            <ac:grpSpMk id="15" creationId="{1E90356B-D3A0-E481-85BD-2482BAA19D2A}"/>
          </ac:grpSpMkLst>
        </pc:grpChg>
        <pc:grpChg chg="add mod">
          <ac:chgData name="MAI CƯỜNG THỊNH" userId="S::20120196@student.hcmus.edu.vn::0e510735-0492-4197-96c6-1a45bd87fdeb" providerId="AD" clId="Web-{6B7DDB5B-7FC3-C800-FB53-531202A306C7}" dt="2024-03-05T08:24:12.936" v="343" actId="1076"/>
          <ac:grpSpMkLst>
            <pc:docMk/>
            <pc:sldMk cId="2909180840" sldId="306"/>
            <ac:grpSpMk id="18" creationId="{DEBA68A4-367C-5EFD-EFE0-11855A595FB8}"/>
          </ac:grpSpMkLst>
        </pc:grpChg>
        <pc:grpChg chg="mod">
          <ac:chgData name="MAI CƯỜNG THỊNH" userId="S::20120196@student.hcmus.edu.vn::0e510735-0492-4197-96c6-1a45bd87fdeb" providerId="AD" clId="Web-{6B7DDB5B-7FC3-C800-FB53-531202A306C7}" dt="2024-03-05T08:15:48.989" v="25" actId="14100"/>
          <ac:grpSpMkLst>
            <pc:docMk/>
            <pc:sldMk cId="2909180840" sldId="306"/>
            <ac:grpSpMk id="825" creationId="{00000000-0000-0000-0000-000000000000}"/>
          </ac:grpSpMkLst>
        </pc:grpChg>
        <pc:grpChg chg="del">
          <ac:chgData name="MAI CƯỜNG THỊNH" userId="S::20120196@student.hcmus.edu.vn::0e510735-0492-4197-96c6-1a45bd87fdeb" providerId="AD" clId="Web-{6B7DDB5B-7FC3-C800-FB53-531202A306C7}" dt="2024-03-05T08:16:24.833" v="68"/>
          <ac:grpSpMkLst>
            <pc:docMk/>
            <pc:sldMk cId="2909180840" sldId="306"/>
            <ac:grpSpMk id="828" creationId="{00000000-0000-0000-0000-000000000000}"/>
          </ac:grpSpMkLst>
        </pc:grpChg>
        <pc:grpChg chg="del">
          <ac:chgData name="MAI CƯỜNG THỊNH" userId="S::20120196@student.hcmus.edu.vn::0e510735-0492-4197-96c6-1a45bd87fdeb" providerId="AD" clId="Web-{6B7DDB5B-7FC3-C800-FB53-531202A306C7}" dt="2024-03-05T08:18:10.445" v="171"/>
          <ac:grpSpMkLst>
            <pc:docMk/>
            <pc:sldMk cId="2909180840" sldId="306"/>
            <ac:grpSpMk id="831" creationId="{00000000-0000-0000-0000-000000000000}"/>
          </ac:grpSpMkLst>
        </pc:grpChg>
      </pc:sldChg>
      <pc:sldChg chg="addSp delSp modSp add replId">
        <pc:chgData name="MAI CƯỜNG THỊNH" userId="S::20120196@student.hcmus.edu.vn::0e510735-0492-4197-96c6-1a45bd87fdeb" providerId="AD" clId="Web-{6B7DDB5B-7FC3-C800-FB53-531202A306C7}" dt="2024-03-05T08:34:17.917" v="872" actId="20577"/>
        <pc:sldMkLst>
          <pc:docMk/>
          <pc:sldMk cId="3881183719" sldId="308"/>
        </pc:sldMkLst>
        <pc:spChg chg="add del mod">
          <ac:chgData name="MAI CƯỜNG THỊNH" userId="S::20120196@student.hcmus.edu.vn::0e510735-0492-4197-96c6-1a45bd87fdeb" providerId="AD" clId="Web-{6B7DDB5B-7FC3-C800-FB53-531202A306C7}" dt="2024-03-05T08:27:21.143" v="502"/>
          <ac:spMkLst>
            <pc:docMk/>
            <pc:sldMk cId="3881183719" sldId="308"/>
            <ac:spMk id="3" creationId="{38A28BAA-B126-1328-C613-49A0AF8775E8}"/>
          </ac:spMkLst>
        </pc:spChg>
        <pc:spChg chg="add del mod">
          <ac:chgData name="MAI CƯỜNG THỊNH" userId="S::20120196@student.hcmus.edu.vn::0e510735-0492-4197-96c6-1a45bd87fdeb" providerId="AD" clId="Web-{6B7DDB5B-7FC3-C800-FB53-531202A306C7}" dt="2024-03-05T08:27:22.940" v="503"/>
          <ac:spMkLst>
            <pc:docMk/>
            <pc:sldMk cId="3881183719" sldId="308"/>
            <ac:spMk id="5" creationId="{CAAD6BD8-E365-9B79-5184-C14528701173}"/>
          </ac:spMkLst>
        </pc:spChg>
        <pc:spChg chg="add del mod">
          <ac:chgData name="MAI CƯỜNG THỊNH" userId="S::20120196@student.hcmus.edu.vn::0e510735-0492-4197-96c6-1a45bd87fdeb" providerId="AD" clId="Web-{6B7DDB5B-7FC3-C800-FB53-531202A306C7}" dt="2024-03-05T08:27:27.221" v="505"/>
          <ac:spMkLst>
            <pc:docMk/>
            <pc:sldMk cId="3881183719" sldId="308"/>
            <ac:spMk id="7" creationId="{28D2B8E7-57F4-0B35-ED9E-EB3A06E41A78}"/>
          </ac:spMkLst>
        </pc:spChg>
        <pc:spChg chg="add del mod">
          <ac:chgData name="MAI CƯỜNG THỊNH" userId="S::20120196@student.hcmus.edu.vn::0e510735-0492-4197-96c6-1a45bd87fdeb" providerId="AD" clId="Web-{6B7DDB5B-7FC3-C800-FB53-531202A306C7}" dt="2024-03-05T08:27:24.362" v="504"/>
          <ac:spMkLst>
            <pc:docMk/>
            <pc:sldMk cId="3881183719" sldId="308"/>
            <ac:spMk id="9" creationId="{FBF9A4A9-3E1F-CB10-3F1C-01D78931158C}"/>
          </ac:spMkLst>
        </pc:spChg>
        <pc:spChg chg="add mod">
          <ac:chgData name="MAI CƯỜNG THỊNH" userId="S::20120196@student.hcmus.edu.vn::0e510735-0492-4197-96c6-1a45bd87fdeb" providerId="AD" clId="Web-{6B7DDB5B-7FC3-C800-FB53-531202A306C7}" dt="2024-03-05T08:34:17.917" v="872" actId="20577"/>
          <ac:spMkLst>
            <pc:docMk/>
            <pc:sldMk cId="3881183719" sldId="308"/>
            <ac:spMk id="10" creationId="{3924930D-FB11-5E4A-F226-833310FC8A4F}"/>
          </ac:spMkLst>
        </pc:spChg>
        <pc:spChg chg="add mod">
          <ac:chgData name="MAI CƯỜNG THỊNH" userId="S::20120196@student.hcmus.edu.vn::0e510735-0492-4197-96c6-1a45bd87fdeb" providerId="AD" clId="Web-{6B7DDB5B-7FC3-C800-FB53-531202A306C7}" dt="2024-03-05T08:32:15.711" v="759" actId="20577"/>
          <ac:spMkLst>
            <pc:docMk/>
            <pc:sldMk cId="3881183719" sldId="308"/>
            <ac:spMk id="11" creationId="{647B3D26-8FED-5416-B228-17BECB61A25A}"/>
          </ac:spMkLst>
        </pc:spChg>
        <pc:spChg chg="add mod">
          <ac:chgData name="MAI CƯỜNG THỊNH" userId="S::20120196@student.hcmus.edu.vn::0e510735-0492-4197-96c6-1a45bd87fdeb" providerId="AD" clId="Web-{6B7DDB5B-7FC3-C800-FB53-531202A306C7}" dt="2024-03-05T08:34:09.245" v="862" actId="20577"/>
          <ac:spMkLst>
            <pc:docMk/>
            <pc:sldMk cId="3881183719" sldId="308"/>
            <ac:spMk id="12" creationId="{081F68B4-C350-2643-BC9B-40D83964DC4A}"/>
          </ac:spMkLst>
        </pc:spChg>
        <pc:spChg chg="add mod">
          <ac:chgData name="MAI CƯỜNG THỊNH" userId="S::20120196@student.hcmus.edu.vn::0e510735-0492-4197-96c6-1a45bd87fdeb" providerId="AD" clId="Web-{6B7DDB5B-7FC3-C800-FB53-531202A306C7}" dt="2024-03-05T08:32:31.743" v="770" actId="20577"/>
          <ac:spMkLst>
            <pc:docMk/>
            <pc:sldMk cId="3881183719" sldId="308"/>
            <ac:spMk id="13" creationId="{7602218E-5497-124B-D2D5-215D192D1FC2}"/>
          </ac:spMkLst>
        </pc:spChg>
        <pc:spChg chg="del">
          <ac:chgData name="MAI CƯỜNG THỊNH" userId="S::20120196@student.hcmus.edu.vn::0e510735-0492-4197-96c6-1a45bd87fdeb" providerId="AD" clId="Web-{6B7DDB5B-7FC3-C800-FB53-531202A306C7}" dt="2024-03-05T08:27:14.971" v="500"/>
          <ac:spMkLst>
            <pc:docMk/>
            <pc:sldMk cId="3881183719" sldId="308"/>
            <ac:spMk id="515" creationId="{00000000-0000-0000-0000-000000000000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26:54.596" v="497" actId="20577"/>
          <ac:spMkLst>
            <pc:docMk/>
            <pc:sldMk cId="3881183719" sldId="308"/>
            <ac:spMk id="516" creationId="{00000000-0000-0000-0000-000000000000}"/>
          </ac:spMkLst>
        </pc:spChg>
        <pc:spChg chg="del">
          <ac:chgData name="MAI CƯỜNG THỊNH" userId="S::20120196@student.hcmus.edu.vn::0e510735-0492-4197-96c6-1a45bd87fdeb" providerId="AD" clId="Web-{6B7DDB5B-7FC3-C800-FB53-531202A306C7}" dt="2024-03-05T08:27:13.362" v="498"/>
          <ac:spMkLst>
            <pc:docMk/>
            <pc:sldMk cId="3881183719" sldId="308"/>
            <ac:spMk id="517" creationId="{00000000-0000-0000-0000-000000000000}"/>
          </ac:spMkLst>
        </pc:spChg>
        <pc:spChg chg="del">
          <ac:chgData name="MAI CƯỜNG THỊNH" userId="S::20120196@student.hcmus.edu.vn::0e510735-0492-4197-96c6-1a45bd87fdeb" providerId="AD" clId="Web-{6B7DDB5B-7FC3-C800-FB53-531202A306C7}" dt="2024-03-05T08:27:14.221" v="499"/>
          <ac:spMkLst>
            <pc:docMk/>
            <pc:sldMk cId="3881183719" sldId="308"/>
            <ac:spMk id="518" creationId="{00000000-0000-0000-0000-000000000000}"/>
          </ac:spMkLst>
        </pc:spChg>
        <pc:spChg chg="del">
          <ac:chgData name="MAI CƯỜNG THỊNH" userId="S::20120196@student.hcmus.edu.vn::0e510735-0492-4197-96c6-1a45bd87fdeb" providerId="AD" clId="Web-{6B7DDB5B-7FC3-C800-FB53-531202A306C7}" dt="2024-03-05T08:27:15.799" v="501"/>
          <ac:spMkLst>
            <pc:docMk/>
            <pc:sldMk cId="3881183719" sldId="308"/>
            <ac:spMk id="519" creationId="{00000000-0000-0000-0000-000000000000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32:04.289" v="742" actId="1076"/>
          <ac:spMkLst>
            <pc:docMk/>
            <pc:sldMk cId="3881183719" sldId="308"/>
            <ac:spMk id="520" creationId="{00000000-0000-0000-0000-000000000000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32:04.321" v="743" actId="1076"/>
          <ac:spMkLst>
            <pc:docMk/>
            <pc:sldMk cId="3881183719" sldId="308"/>
            <ac:spMk id="521" creationId="{00000000-0000-0000-0000-000000000000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32:04.336" v="744" actId="1076"/>
          <ac:spMkLst>
            <pc:docMk/>
            <pc:sldMk cId="3881183719" sldId="308"/>
            <ac:spMk id="522" creationId="{00000000-0000-0000-0000-000000000000}"/>
          </ac:spMkLst>
        </pc:spChg>
        <pc:spChg chg="add del mod">
          <ac:chgData name="MAI CƯỜNG THỊNH" userId="S::20120196@student.hcmus.edu.vn::0e510735-0492-4197-96c6-1a45bd87fdeb" providerId="AD" clId="Web-{6B7DDB5B-7FC3-C800-FB53-531202A306C7}" dt="2024-03-05T08:32:04.352" v="745" actId="1076"/>
          <ac:spMkLst>
            <pc:docMk/>
            <pc:sldMk cId="3881183719" sldId="308"/>
            <ac:spMk id="523" creationId="{00000000-0000-0000-0000-000000000000}"/>
          </ac:spMkLst>
        </pc:spChg>
        <pc:spChg chg="add del mod">
          <ac:chgData name="MAI CƯỜNG THỊNH" userId="S::20120196@student.hcmus.edu.vn::0e510735-0492-4197-96c6-1a45bd87fdeb" providerId="AD" clId="Web-{6B7DDB5B-7FC3-C800-FB53-531202A306C7}" dt="2024-03-05T08:32:04.367" v="746" actId="1076"/>
          <ac:spMkLst>
            <pc:docMk/>
            <pc:sldMk cId="3881183719" sldId="308"/>
            <ac:spMk id="524" creationId="{00000000-0000-0000-0000-000000000000}"/>
          </ac:spMkLst>
        </pc:spChg>
        <pc:spChg chg="add del mod">
          <ac:chgData name="MAI CƯỜNG THỊNH" userId="S::20120196@student.hcmus.edu.vn::0e510735-0492-4197-96c6-1a45bd87fdeb" providerId="AD" clId="Web-{6B7DDB5B-7FC3-C800-FB53-531202A306C7}" dt="2024-03-05T08:32:04.399" v="747" actId="1076"/>
          <ac:spMkLst>
            <pc:docMk/>
            <pc:sldMk cId="3881183719" sldId="308"/>
            <ac:spMk id="525" creationId="{00000000-0000-0000-0000-000000000000}"/>
          </ac:spMkLst>
        </pc:spChg>
        <pc:spChg chg="add del mod">
          <ac:chgData name="MAI CƯỜNG THỊNH" userId="S::20120196@student.hcmus.edu.vn::0e510735-0492-4197-96c6-1a45bd87fdeb" providerId="AD" clId="Web-{6B7DDB5B-7FC3-C800-FB53-531202A306C7}" dt="2024-03-05T08:32:04.414" v="748" actId="1076"/>
          <ac:spMkLst>
            <pc:docMk/>
            <pc:sldMk cId="3881183719" sldId="308"/>
            <ac:spMk id="526" creationId="{00000000-0000-0000-0000-000000000000}"/>
          </ac:spMkLst>
        </pc:spChg>
        <pc:spChg chg="add del mod">
          <ac:chgData name="MAI CƯỜNG THỊNH" userId="S::20120196@student.hcmus.edu.vn::0e510735-0492-4197-96c6-1a45bd87fdeb" providerId="AD" clId="Web-{6B7DDB5B-7FC3-C800-FB53-531202A306C7}" dt="2024-03-05T08:32:04.430" v="749" actId="1076"/>
          <ac:spMkLst>
            <pc:docMk/>
            <pc:sldMk cId="3881183719" sldId="308"/>
            <ac:spMk id="527" creationId="{00000000-0000-0000-0000-000000000000}"/>
          </ac:spMkLst>
        </pc:spChg>
        <pc:spChg chg="add del mod">
          <ac:chgData name="MAI CƯỜNG THỊNH" userId="S::20120196@student.hcmus.edu.vn::0e510735-0492-4197-96c6-1a45bd87fdeb" providerId="AD" clId="Web-{6B7DDB5B-7FC3-C800-FB53-531202A306C7}" dt="2024-03-05T08:31:40.195" v="734"/>
          <ac:spMkLst>
            <pc:docMk/>
            <pc:sldMk cId="3881183719" sldId="308"/>
            <ac:spMk id="528" creationId="{00000000-0000-0000-0000-000000000000}"/>
          </ac:spMkLst>
        </pc:spChg>
        <pc:spChg chg="add del mod">
          <ac:chgData name="MAI CƯỜNG THỊNH" userId="S::20120196@student.hcmus.edu.vn::0e510735-0492-4197-96c6-1a45bd87fdeb" providerId="AD" clId="Web-{6B7DDB5B-7FC3-C800-FB53-531202A306C7}" dt="2024-03-05T08:31:40.195" v="733"/>
          <ac:spMkLst>
            <pc:docMk/>
            <pc:sldMk cId="3881183719" sldId="308"/>
            <ac:spMk id="529" creationId="{00000000-0000-0000-0000-000000000000}"/>
          </ac:spMkLst>
        </pc:spChg>
        <pc:spChg chg="add del mod">
          <ac:chgData name="MAI CƯỜNG THỊNH" userId="S::20120196@student.hcmus.edu.vn::0e510735-0492-4197-96c6-1a45bd87fdeb" providerId="AD" clId="Web-{6B7DDB5B-7FC3-C800-FB53-531202A306C7}" dt="2024-03-05T08:32:04.461" v="750" actId="1076"/>
          <ac:spMkLst>
            <pc:docMk/>
            <pc:sldMk cId="3881183719" sldId="308"/>
            <ac:spMk id="530" creationId="{00000000-0000-0000-0000-000000000000}"/>
          </ac:spMkLst>
        </pc:spChg>
        <pc:spChg chg="add del mod">
          <ac:chgData name="MAI CƯỜNG THỊNH" userId="S::20120196@student.hcmus.edu.vn::0e510735-0492-4197-96c6-1a45bd87fdeb" providerId="AD" clId="Web-{6B7DDB5B-7FC3-C800-FB53-531202A306C7}" dt="2024-03-05T08:32:04.477" v="751" actId="1076"/>
          <ac:spMkLst>
            <pc:docMk/>
            <pc:sldMk cId="3881183719" sldId="308"/>
            <ac:spMk id="531" creationId="{00000000-0000-0000-0000-000000000000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32:04.508" v="752" actId="1076"/>
          <ac:spMkLst>
            <pc:docMk/>
            <pc:sldMk cId="3881183719" sldId="308"/>
            <ac:spMk id="532" creationId="{00000000-0000-0000-0000-000000000000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32:04.524" v="753" actId="1076"/>
          <ac:spMkLst>
            <pc:docMk/>
            <pc:sldMk cId="3881183719" sldId="308"/>
            <ac:spMk id="533" creationId="{00000000-0000-0000-0000-000000000000}"/>
          </ac:spMkLst>
        </pc:spChg>
        <pc:spChg chg="add del mod">
          <ac:chgData name="MAI CƯỜNG THỊNH" userId="S::20120196@student.hcmus.edu.vn::0e510735-0492-4197-96c6-1a45bd87fdeb" providerId="AD" clId="Web-{6B7DDB5B-7FC3-C800-FB53-531202A306C7}" dt="2024-03-05T08:31:53.633" v="741"/>
          <ac:spMkLst>
            <pc:docMk/>
            <pc:sldMk cId="3881183719" sldId="308"/>
            <ac:spMk id="534" creationId="{00000000-0000-0000-0000-000000000000}"/>
          </ac:spMkLst>
        </pc:spChg>
        <pc:spChg chg="add del mod">
          <ac:chgData name="MAI CƯỜNG THỊNH" userId="S::20120196@student.hcmus.edu.vn::0e510735-0492-4197-96c6-1a45bd87fdeb" providerId="AD" clId="Web-{6B7DDB5B-7FC3-C800-FB53-531202A306C7}" dt="2024-03-05T08:31:53.633" v="740"/>
          <ac:spMkLst>
            <pc:docMk/>
            <pc:sldMk cId="3881183719" sldId="308"/>
            <ac:spMk id="535" creationId="{00000000-0000-0000-0000-000000000000}"/>
          </ac:spMkLst>
        </pc:spChg>
        <pc:spChg chg="add del mod">
          <ac:chgData name="MAI CƯỜNG THỊNH" userId="S::20120196@student.hcmus.edu.vn::0e510735-0492-4197-96c6-1a45bd87fdeb" providerId="AD" clId="Web-{6B7DDB5B-7FC3-C800-FB53-531202A306C7}" dt="2024-03-05T08:31:40.195" v="732"/>
          <ac:spMkLst>
            <pc:docMk/>
            <pc:sldMk cId="3881183719" sldId="308"/>
            <ac:spMk id="536" creationId="{00000000-0000-0000-0000-000000000000}"/>
          </ac:spMkLst>
        </pc:spChg>
        <pc:spChg chg="add del mod">
          <ac:chgData name="MAI CƯỜNG THỊNH" userId="S::20120196@student.hcmus.edu.vn::0e510735-0492-4197-96c6-1a45bd87fdeb" providerId="AD" clId="Web-{6B7DDB5B-7FC3-C800-FB53-531202A306C7}" dt="2024-03-05T08:31:40.195" v="731"/>
          <ac:spMkLst>
            <pc:docMk/>
            <pc:sldMk cId="3881183719" sldId="308"/>
            <ac:spMk id="537" creationId="{00000000-0000-0000-0000-000000000000}"/>
          </ac:spMkLst>
        </pc:spChg>
        <pc:spChg chg="add del mod">
          <ac:chgData name="MAI CƯỜNG THỊNH" userId="S::20120196@student.hcmus.edu.vn::0e510735-0492-4197-96c6-1a45bd87fdeb" providerId="AD" clId="Web-{6B7DDB5B-7FC3-C800-FB53-531202A306C7}" dt="2024-03-05T08:31:40.195" v="730"/>
          <ac:spMkLst>
            <pc:docMk/>
            <pc:sldMk cId="3881183719" sldId="308"/>
            <ac:spMk id="538" creationId="{00000000-0000-0000-0000-000000000000}"/>
          </ac:spMkLst>
        </pc:spChg>
        <pc:spChg chg="add del mod">
          <ac:chgData name="MAI CƯỜNG THỊNH" userId="S::20120196@student.hcmus.edu.vn::0e510735-0492-4197-96c6-1a45bd87fdeb" providerId="AD" clId="Web-{6B7DDB5B-7FC3-C800-FB53-531202A306C7}" dt="2024-03-05T08:31:40.195" v="729"/>
          <ac:spMkLst>
            <pc:docMk/>
            <pc:sldMk cId="3881183719" sldId="308"/>
            <ac:spMk id="539" creationId="{00000000-0000-0000-0000-000000000000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27:55.253" v="546" actId="20577"/>
          <ac:spMkLst>
            <pc:docMk/>
            <pc:sldMk cId="3881183719" sldId="308"/>
            <ac:spMk id="540" creationId="{00000000-0000-0000-0000-000000000000}"/>
          </ac:spMkLst>
        </pc:spChg>
      </pc:sldChg>
      <pc:sldChg chg="addSp delSp modSp add replId">
        <pc:chgData name="MAI CƯỜNG THỊNH" userId="S::20120196@student.hcmus.edu.vn::0e510735-0492-4197-96c6-1a45bd87fdeb" providerId="AD" clId="Web-{6B7DDB5B-7FC3-C800-FB53-531202A306C7}" dt="2024-03-05T08:57:09.601" v="1120" actId="20577"/>
        <pc:sldMkLst>
          <pc:docMk/>
          <pc:sldMk cId="681672076" sldId="309"/>
        </pc:sldMkLst>
        <pc:spChg chg="add mod">
          <ac:chgData name="MAI CƯỜNG THỊNH" userId="S::20120196@student.hcmus.edu.vn::0e510735-0492-4197-96c6-1a45bd87fdeb" providerId="AD" clId="Web-{6B7DDB5B-7FC3-C800-FB53-531202A306C7}" dt="2024-03-05T08:40:05.377" v="986" actId="1076"/>
          <ac:spMkLst>
            <pc:docMk/>
            <pc:sldMk cId="681672076" sldId="309"/>
            <ac:spMk id="3" creationId="{885AFF35-B276-2BFA-CB8B-3C8D06DC37E8}"/>
          </ac:spMkLst>
        </pc:spChg>
        <pc:spChg chg="add mod">
          <ac:chgData name="MAI CƯỜNG THỊNH" userId="S::20120196@student.hcmus.edu.vn::0e510735-0492-4197-96c6-1a45bd87fdeb" providerId="AD" clId="Web-{6B7DDB5B-7FC3-C800-FB53-531202A306C7}" dt="2024-03-05T08:47:19.745" v="1104" actId="1076"/>
          <ac:spMkLst>
            <pc:docMk/>
            <pc:sldMk cId="681672076" sldId="309"/>
            <ac:spMk id="4" creationId="{337245F1-4A46-75BC-A647-583109DED56A}"/>
          </ac:spMkLst>
        </pc:spChg>
        <pc:spChg chg="add mod">
          <ac:chgData name="MAI CƯỜNG THỊNH" userId="S::20120196@student.hcmus.edu.vn::0e510735-0492-4197-96c6-1a45bd87fdeb" providerId="AD" clId="Web-{6B7DDB5B-7FC3-C800-FB53-531202A306C7}" dt="2024-03-05T08:47:19.761" v="1105" actId="1076"/>
          <ac:spMkLst>
            <pc:docMk/>
            <pc:sldMk cId="681672076" sldId="309"/>
            <ac:spMk id="6" creationId="{FC7052FE-F716-EEBD-9124-0D90CA33DDEE}"/>
          </ac:spMkLst>
        </pc:spChg>
        <pc:spChg chg="add mod">
          <ac:chgData name="MAI CƯỜNG THỊNH" userId="S::20120196@student.hcmus.edu.vn::0e510735-0492-4197-96c6-1a45bd87fdeb" providerId="AD" clId="Web-{6B7DDB5B-7FC3-C800-FB53-531202A306C7}" dt="2024-03-05T08:47:19.808" v="1106" actId="1076"/>
          <ac:spMkLst>
            <pc:docMk/>
            <pc:sldMk cId="681672076" sldId="309"/>
            <ac:spMk id="7" creationId="{1B9106A7-3CAF-5869-8012-BEEB61EC0ED9}"/>
          </ac:spMkLst>
        </pc:spChg>
        <pc:spChg chg="add mod">
          <ac:chgData name="MAI CƯỜNG THỊNH" userId="S::20120196@student.hcmus.edu.vn::0e510735-0492-4197-96c6-1a45bd87fdeb" providerId="AD" clId="Web-{6B7DDB5B-7FC3-C800-FB53-531202A306C7}" dt="2024-03-05T08:47:19.823" v="1107" actId="1076"/>
          <ac:spMkLst>
            <pc:docMk/>
            <pc:sldMk cId="681672076" sldId="309"/>
            <ac:spMk id="8" creationId="{69D7656C-967D-04FD-29A1-D78931786598}"/>
          </ac:spMkLst>
        </pc:spChg>
        <pc:spChg chg="add mod">
          <ac:chgData name="MAI CƯỜNG THỊNH" userId="S::20120196@student.hcmus.edu.vn::0e510735-0492-4197-96c6-1a45bd87fdeb" providerId="AD" clId="Web-{6B7DDB5B-7FC3-C800-FB53-531202A306C7}" dt="2024-03-05T08:47:19.870" v="1108" actId="1076"/>
          <ac:spMkLst>
            <pc:docMk/>
            <pc:sldMk cId="681672076" sldId="309"/>
            <ac:spMk id="9" creationId="{07655847-B7AF-D73D-F519-6C08F406F57B}"/>
          </ac:spMkLst>
        </pc:spChg>
        <pc:spChg chg="del">
          <ac:chgData name="MAI CƯỜNG THỊNH" userId="S::20120196@student.hcmus.edu.vn::0e510735-0492-4197-96c6-1a45bd87fdeb" providerId="AD" clId="Web-{6B7DDB5B-7FC3-C800-FB53-531202A306C7}" dt="2024-03-05T08:37:34.796" v="946"/>
          <ac:spMkLst>
            <pc:docMk/>
            <pc:sldMk cId="681672076" sldId="309"/>
            <ac:spMk id="10" creationId="{3924930D-FB11-5E4A-F226-833310FC8A4F}"/>
          </ac:spMkLst>
        </pc:spChg>
        <pc:spChg chg="del">
          <ac:chgData name="MAI CƯỜNG THỊNH" userId="S::20120196@student.hcmus.edu.vn::0e510735-0492-4197-96c6-1a45bd87fdeb" providerId="AD" clId="Web-{6B7DDB5B-7FC3-C800-FB53-531202A306C7}" dt="2024-03-05T08:37:34.796" v="945"/>
          <ac:spMkLst>
            <pc:docMk/>
            <pc:sldMk cId="681672076" sldId="309"/>
            <ac:spMk id="11" creationId="{647B3D26-8FED-5416-B228-17BECB61A25A}"/>
          </ac:spMkLst>
        </pc:spChg>
        <pc:spChg chg="del">
          <ac:chgData name="MAI CƯỜNG THỊNH" userId="S::20120196@student.hcmus.edu.vn::0e510735-0492-4197-96c6-1a45bd87fdeb" providerId="AD" clId="Web-{6B7DDB5B-7FC3-C800-FB53-531202A306C7}" dt="2024-03-05T08:37:34.796" v="944"/>
          <ac:spMkLst>
            <pc:docMk/>
            <pc:sldMk cId="681672076" sldId="309"/>
            <ac:spMk id="12" creationId="{081F68B4-C350-2643-BC9B-40D83964DC4A}"/>
          </ac:spMkLst>
        </pc:spChg>
        <pc:spChg chg="del">
          <ac:chgData name="MAI CƯỜNG THỊNH" userId="S::20120196@student.hcmus.edu.vn::0e510735-0492-4197-96c6-1a45bd87fdeb" providerId="AD" clId="Web-{6B7DDB5B-7FC3-C800-FB53-531202A306C7}" dt="2024-03-05T08:37:34.796" v="943"/>
          <ac:spMkLst>
            <pc:docMk/>
            <pc:sldMk cId="681672076" sldId="309"/>
            <ac:spMk id="13" creationId="{7602218E-5497-124B-D2D5-215D192D1FC2}"/>
          </ac:spMkLst>
        </pc:spChg>
        <pc:spChg chg="add mod">
          <ac:chgData name="MAI CƯỜNG THỊNH" userId="S::20120196@student.hcmus.edu.vn::0e510735-0492-4197-96c6-1a45bd87fdeb" providerId="AD" clId="Web-{6B7DDB5B-7FC3-C800-FB53-531202A306C7}" dt="2024-03-05T08:47:19.886" v="1109" actId="1076"/>
          <ac:spMkLst>
            <pc:docMk/>
            <pc:sldMk cId="681672076" sldId="309"/>
            <ac:spMk id="14" creationId="{A6FC9B7D-ED76-E7EF-F238-B6085FA67CE7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57:09.601" v="1120" actId="20577"/>
          <ac:spMkLst>
            <pc:docMk/>
            <pc:sldMk cId="681672076" sldId="309"/>
            <ac:spMk id="516" creationId="{00000000-0000-0000-0000-000000000000}"/>
          </ac:spMkLst>
        </pc:spChg>
        <pc:spChg chg="del">
          <ac:chgData name="MAI CƯỜNG THỊNH" userId="S::20120196@student.hcmus.edu.vn::0e510735-0492-4197-96c6-1a45bd87fdeb" providerId="AD" clId="Web-{6B7DDB5B-7FC3-C800-FB53-531202A306C7}" dt="2024-03-05T08:37:34.812" v="958"/>
          <ac:spMkLst>
            <pc:docMk/>
            <pc:sldMk cId="681672076" sldId="309"/>
            <ac:spMk id="520" creationId="{00000000-0000-0000-0000-000000000000}"/>
          </ac:spMkLst>
        </pc:spChg>
        <pc:spChg chg="del">
          <ac:chgData name="MAI CƯỜNG THỊNH" userId="S::20120196@student.hcmus.edu.vn::0e510735-0492-4197-96c6-1a45bd87fdeb" providerId="AD" clId="Web-{6B7DDB5B-7FC3-C800-FB53-531202A306C7}" dt="2024-03-05T08:37:34.812" v="957"/>
          <ac:spMkLst>
            <pc:docMk/>
            <pc:sldMk cId="681672076" sldId="309"/>
            <ac:spMk id="521" creationId="{00000000-0000-0000-0000-000000000000}"/>
          </ac:spMkLst>
        </pc:spChg>
        <pc:spChg chg="del">
          <ac:chgData name="MAI CƯỜNG THỊNH" userId="S::20120196@student.hcmus.edu.vn::0e510735-0492-4197-96c6-1a45bd87fdeb" providerId="AD" clId="Web-{6B7DDB5B-7FC3-C800-FB53-531202A306C7}" dt="2024-03-05T08:37:34.812" v="956"/>
          <ac:spMkLst>
            <pc:docMk/>
            <pc:sldMk cId="681672076" sldId="309"/>
            <ac:spMk id="522" creationId="{00000000-0000-0000-0000-000000000000}"/>
          </ac:spMkLst>
        </pc:spChg>
        <pc:spChg chg="del">
          <ac:chgData name="MAI CƯỜNG THỊNH" userId="S::20120196@student.hcmus.edu.vn::0e510735-0492-4197-96c6-1a45bd87fdeb" providerId="AD" clId="Web-{6B7DDB5B-7FC3-C800-FB53-531202A306C7}" dt="2024-03-05T08:37:34.812" v="955"/>
          <ac:spMkLst>
            <pc:docMk/>
            <pc:sldMk cId="681672076" sldId="309"/>
            <ac:spMk id="523" creationId="{00000000-0000-0000-0000-000000000000}"/>
          </ac:spMkLst>
        </pc:spChg>
        <pc:spChg chg="del">
          <ac:chgData name="MAI CƯỜNG THỊNH" userId="S::20120196@student.hcmus.edu.vn::0e510735-0492-4197-96c6-1a45bd87fdeb" providerId="AD" clId="Web-{6B7DDB5B-7FC3-C800-FB53-531202A306C7}" dt="2024-03-05T08:37:34.812" v="954"/>
          <ac:spMkLst>
            <pc:docMk/>
            <pc:sldMk cId="681672076" sldId="309"/>
            <ac:spMk id="524" creationId="{00000000-0000-0000-0000-000000000000}"/>
          </ac:spMkLst>
        </pc:spChg>
        <pc:spChg chg="del">
          <ac:chgData name="MAI CƯỜNG THỊNH" userId="S::20120196@student.hcmus.edu.vn::0e510735-0492-4197-96c6-1a45bd87fdeb" providerId="AD" clId="Web-{6B7DDB5B-7FC3-C800-FB53-531202A306C7}" dt="2024-03-05T08:37:34.812" v="953"/>
          <ac:spMkLst>
            <pc:docMk/>
            <pc:sldMk cId="681672076" sldId="309"/>
            <ac:spMk id="525" creationId="{00000000-0000-0000-0000-000000000000}"/>
          </ac:spMkLst>
        </pc:spChg>
        <pc:spChg chg="del">
          <ac:chgData name="MAI CƯỜNG THỊNH" userId="S::20120196@student.hcmus.edu.vn::0e510735-0492-4197-96c6-1a45bd87fdeb" providerId="AD" clId="Web-{6B7DDB5B-7FC3-C800-FB53-531202A306C7}" dt="2024-03-05T08:37:34.796" v="952"/>
          <ac:spMkLst>
            <pc:docMk/>
            <pc:sldMk cId="681672076" sldId="309"/>
            <ac:spMk id="526" creationId="{00000000-0000-0000-0000-000000000000}"/>
          </ac:spMkLst>
        </pc:spChg>
        <pc:spChg chg="del">
          <ac:chgData name="MAI CƯỜNG THỊNH" userId="S::20120196@student.hcmus.edu.vn::0e510735-0492-4197-96c6-1a45bd87fdeb" providerId="AD" clId="Web-{6B7DDB5B-7FC3-C800-FB53-531202A306C7}" dt="2024-03-05T08:37:34.796" v="951"/>
          <ac:spMkLst>
            <pc:docMk/>
            <pc:sldMk cId="681672076" sldId="309"/>
            <ac:spMk id="527" creationId="{00000000-0000-0000-0000-000000000000}"/>
          </ac:spMkLst>
        </pc:spChg>
        <pc:spChg chg="del">
          <ac:chgData name="MAI CƯỜNG THỊNH" userId="S::20120196@student.hcmus.edu.vn::0e510735-0492-4197-96c6-1a45bd87fdeb" providerId="AD" clId="Web-{6B7DDB5B-7FC3-C800-FB53-531202A306C7}" dt="2024-03-05T08:37:34.796" v="950"/>
          <ac:spMkLst>
            <pc:docMk/>
            <pc:sldMk cId="681672076" sldId="309"/>
            <ac:spMk id="530" creationId="{00000000-0000-0000-0000-000000000000}"/>
          </ac:spMkLst>
        </pc:spChg>
        <pc:spChg chg="del">
          <ac:chgData name="MAI CƯỜNG THỊNH" userId="S::20120196@student.hcmus.edu.vn::0e510735-0492-4197-96c6-1a45bd87fdeb" providerId="AD" clId="Web-{6B7DDB5B-7FC3-C800-FB53-531202A306C7}" dt="2024-03-05T08:37:34.796" v="949"/>
          <ac:spMkLst>
            <pc:docMk/>
            <pc:sldMk cId="681672076" sldId="309"/>
            <ac:spMk id="531" creationId="{00000000-0000-0000-0000-000000000000}"/>
          </ac:spMkLst>
        </pc:spChg>
        <pc:spChg chg="del">
          <ac:chgData name="MAI CƯỜNG THỊNH" userId="S::20120196@student.hcmus.edu.vn::0e510735-0492-4197-96c6-1a45bd87fdeb" providerId="AD" clId="Web-{6B7DDB5B-7FC3-C800-FB53-531202A306C7}" dt="2024-03-05T08:37:34.796" v="948"/>
          <ac:spMkLst>
            <pc:docMk/>
            <pc:sldMk cId="681672076" sldId="309"/>
            <ac:spMk id="532" creationId="{00000000-0000-0000-0000-000000000000}"/>
          </ac:spMkLst>
        </pc:spChg>
        <pc:spChg chg="del">
          <ac:chgData name="MAI CƯỜNG THỊNH" userId="S::20120196@student.hcmus.edu.vn::0e510735-0492-4197-96c6-1a45bd87fdeb" providerId="AD" clId="Web-{6B7DDB5B-7FC3-C800-FB53-531202A306C7}" dt="2024-03-05T08:37:34.796" v="947"/>
          <ac:spMkLst>
            <pc:docMk/>
            <pc:sldMk cId="681672076" sldId="309"/>
            <ac:spMk id="533" creationId="{00000000-0000-0000-0000-000000000000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40:05.361" v="985" actId="1076"/>
          <ac:spMkLst>
            <pc:docMk/>
            <pc:sldMk cId="681672076" sldId="309"/>
            <ac:spMk id="540" creationId="{00000000-0000-0000-0000-000000000000}"/>
          </ac:spMkLst>
        </pc:spChg>
      </pc:sldChg>
      <pc:sldChg chg="delSp modSp add replId">
        <pc:chgData name="MAI CƯỜNG THỊNH" userId="S::20120196@student.hcmus.edu.vn::0e510735-0492-4197-96c6-1a45bd87fdeb" providerId="AD" clId="Web-{6B7DDB5B-7FC3-C800-FB53-531202A306C7}" dt="2024-03-05T08:57:06.851" v="1119" actId="20577"/>
        <pc:sldMkLst>
          <pc:docMk/>
          <pc:sldMk cId="2801605718" sldId="310"/>
        </pc:sldMkLst>
        <pc:spChg chg="mod">
          <ac:chgData name="MAI CƯỜNG THỊNH" userId="S::20120196@student.hcmus.edu.vn::0e510735-0492-4197-96c6-1a45bd87fdeb" providerId="AD" clId="Web-{6B7DDB5B-7FC3-C800-FB53-531202A306C7}" dt="2024-03-05T08:47:24.245" v="1110" actId="1076"/>
          <ac:spMkLst>
            <pc:docMk/>
            <pc:sldMk cId="2801605718" sldId="310"/>
            <ac:spMk id="4" creationId="{337245F1-4A46-75BC-A647-583109DED56A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47:24.276" v="1111" actId="1076"/>
          <ac:spMkLst>
            <pc:docMk/>
            <pc:sldMk cId="2801605718" sldId="310"/>
            <ac:spMk id="6" creationId="{FC7052FE-F716-EEBD-9124-0D90CA33DDEE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47:24.308" v="1112" actId="1076"/>
          <ac:spMkLst>
            <pc:docMk/>
            <pc:sldMk cId="2801605718" sldId="310"/>
            <ac:spMk id="7" creationId="{1B9106A7-3CAF-5869-8012-BEEB61EC0ED9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47:24.339" v="1113" actId="1076"/>
          <ac:spMkLst>
            <pc:docMk/>
            <pc:sldMk cId="2801605718" sldId="310"/>
            <ac:spMk id="8" creationId="{69D7656C-967D-04FD-29A1-D78931786598}"/>
          </ac:spMkLst>
        </pc:spChg>
        <pc:spChg chg="del">
          <ac:chgData name="MAI CƯỜNG THỊNH" userId="S::20120196@student.hcmus.edu.vn::0e510735-0492-4197-96c6-1a45bd87fdeb" providerId="AD" clId="Web-{6B7DDB5B-7FC3-C800-FB53-531202A306C7}" dt="2024-03-05T08:42:28.317" v="1038"/>
          <ac:spMkLst>
            <pc:docMk/>
            <pc:sldMk cId="2801605718" sldId="310"/>
            <ac:spMk id="9" creationId="{07655847-B7AF-D73D-F519-6C08F406F57B}"/>
          </ac:spMkLst>
        </pc:spChg>
        <pc:spChg chg="del">
          <ac:chgData name="MAI CƯỜNG THỊNH" userId="S::20120196@student.hcmus.edu.vn::0e510735-0492-4197-96c6-1a45bd87fdeb" providerId="AD" clId="Web-{6B7DDB5B-7FC3-C800-FB53-531202A306C7}" dt="2024-03-05T08:42:28.317" v="1037"/>
          <ac:spMkLst>
            <pc:docMk/>
            <pc:sldMk cId="2801605718" sldId="310"/>
            <ac:spMk id="14" creationId="{A6FC9B7D-ED76-E7EF-F238-B6085FA67CE7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57:06.851" v="1119" actId="20577"/>
          <ac:spMkLst>
            <pc:docMk/>
            <pc:sldMk cId="2801605718" sldId="310"/>
            <ac:spMk id="516" creationId="{00000000-0000-0000-0000-000000000000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40:54.956" v="996" actId="20577"/>
          <ac:spMkLst>
            <pc:docMk/>
            <pc:sldMk cId="2801605718" sldId="310"/>
            <ac:spMk id="540" creationId="{00000000-0000-0000-0000-000000000000}"/>
          </ac:spMkLst>
        </pc:spChg>
      </pc:sldChg>
      <pc:sldChg chg="addSp delSp modSp add replId">
        <pc:chgData name="MAI CƯỜNG THỊNH" userId="S::20120196@student.hcmus.edu.vn::0e510735-0492-4197-96c6-1a45bd87fdeb" providerId="AD" clId="Web-{6B7DDB5B-7FC3-C800-FB53-531202A306C7}" dt="2024-03-05T08:57:04.132" v="1118" actId="20577"/>
        <pc:sldMkLst>
          <pc:docMk/>
          <pc:sldMk cId="170336822" sldId="311"/>
        </pc:sldMkLst>
        <pc:spChg chg="add mod">
          <ac:chgData name="MAI CƯỜNG THỊNH" userId="S::20120196@student.hcmus.edu.vn::0e510735-0492-4197-96c6-1a45bd87fdeb" providerId="AD" clId="Web-{6B7DDB5B-7FC3-C800-FB53-531202A306C7}" dt="2024-03-05T08:47:14.729" v="1103" actId="1076"/>
          <ac:spMkLst>
            <pc:docMk/>
            <pc:sldMk cId="170336822" sldId="311"/>
            <ac:spMk id="2" creationId="{15603071-4DA2-4E3F-A95F-F6106F3C5ED7}"/>
          </ac:spMkLst>
        </pc:spChg>
        <pc:spChg chg="del mod">
          <ac:chgData name="MAI CƯỜNG THỊNH" userId="S::20120196@student.hcmus.edu.vn::0e510735-0492-4197-96c6-1a45bd87fdeb" providerId="AD" clId="Web-{6B7DDB5B-7FC3-C800-FB53-531202A306C7}" dt="2024-03-05T08:46:09.041" v="1081"/>
          <ac:spMkLst>
            <pc:docMk/>
            <pc:sldMk cId="170336822" sldId="311"/>
            <ac:spMk id="4" creationId="{337245F1-4A46-75BC-A647-583109DED56A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47:14.620" v="1100" actId="1076"/>
          <ac:spMkLst>
            <pc:docMk/>
            <pc:sldMk cId="170336822" sldId="311"/>
            <ac:spMk id="6" creationId="{FC7052FE-F716-EEBD-9124-0D90CA33DDEE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47:14.667" v="1101" actId="1076"/>
          <ac:spMkLst>
            <pc:docMk/>
            <pc:sldMk cId="170336822" sldId="311"/>
            <ac:spMk id="7" creationId="{1B9106A7-3CAF-5869-8012-BEEB61EC0ED9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47:14.698" v="1102" actId="1076"/>
          <ac:spMkLst>
            <pc:docMk/>
            <pc:sldMk cId="170336822" sldId="311"/>
            <ac:spMk id="8" creationId="{69D7656C-967D-04FD-29A1-D78931786598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57:04.132" v="1118" actId="20577"/>
          <ac:spMkLst>
            <pc:docMk/>
            <pc:sldMk cId="170336822" sldId="311"/>
            <ac:spMk id="516" creationId="{00000000-0000-0000-0000-000000000000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47:04.932" v="1099" actId="14100"/>
          <ac:spMkLst>
            <pc:docMk/>
            <pc:sldMk cId="170336822" sldId="311"/>
            <ac:spMk id="540" creationId="{00000000-0000-0000-0000-000000000000}"/>
          </ac:spMkLst>
        </pc:spChg>
      </pc:sldChg>
      <pc:sldChg chg="addSp delSp modSp add replId">
        <pc:chgData name="MAI CƯỜNG THỊNH" userId="S::20120196@student.hcmus.edu.vn::0e510735-0492-4197-96c6-1a45bd87fdeb" providerId="AD" clId="Web-{6B7DDB5B-7FC3-C800-FB53-531202A306C7}" dt="2024-03-05T09:00:05.573" v="1193" actId="20577"/>
        <pc:sldMkLst>
          <pc:docMk/>
          <pc:sldMk cId="2272152686" sldId="312"/>
        </pc:sldMkLst>
        <pc:spChg chg="mod">
          <ac:chgData name="MAI CƯỜNG THỊNH" userId="S::20120196@student.hcmus.edu.vn::0e510735-0492-4197-96c6-1a45bd87fdeb" providerId="AD" clId="Web-{6B7DDB5B-7FC3-C800-FB53-531202A306C7}" dt="2024-03-05T08:59:16.509" v="1174" actId="20577"/>
          <ac:spMkLst>
            <pc:docMk/>
            <pc:sldMk cId="2272152686" sldId="312"/>
            <ac:spMk id="2" creationId="{15603071-4DA2-4E3F-A95F-F6106F3C5ED7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57:50.351" v="1150" actId="1076"/>
          <ac:spMkLst>
            <pc:docMk/>
            <pc:sldMk cId="2272152686" sldId="312"/>
            <ac:spMk id="3" creationId="{885AFF35-B276-2BFA-CB8B-3C8D06DC37E8}"/>
          </ac:spMkLst>
        </pc:spChg>
        <pc:spChg chg="add mod">
          <ac:chgData name="MAI CƯỜNG THỊNH" userId="S::20120196@student.hcmus.edu.vn::0e510735-0492-4197-96c6-1a45bd87fdeb" providerId="AD" clId="Web-{6B7DDB5B-7FC3-C800-FB53-531202A306C7}" dt="2024-03-05T08:59:27.291" v="1177" actId="1076"/>
          <ac:spMkLst>
            <pc:docMk/>
            <pc:sldMk cId="2272152686" sldId="312"/>
            <ac:spMk id="4" creationId="{BA109278-29A3-080B-72D5-5D0C47E7B782}"/>
          </ac:spMkLst>
        </pc:spChg>
        <pc:spChg chg="add mod">
          <ac:chgData name="MAI CƯỜNG THỊNH" userId="S::20120196@student.hcmus.edu.vn::0e510735-0492-4197-96c6-1a45bd87fdeb" providerId="AD" clId="Web-{6B7DDB5B-7FC3-C800-FB53-531202A306C7}" dt="2024-03-05T08:59:50.244" v="1189" actId="20577"/>
          <ac:spMkLst>
            <pc:docMk/>
            <pc:sldMk cId="2272152686" sldId="312"/>
            <ac:spMk id="5" creationId="{18004F4A-4CED-9A0C-E5E0-76C5D1CCDC4D}"/>
          </ac:spMkLst>
        </pc:spChg>
        <pc:spChg chg="del">
          <ac:chgData name="MAI CƯỜNG THỊNH" userId="S::20120196@student.hcmus.edu.vn::0e510735-0492-4197-96c6-1a45bd87fdeb" providerId="AD" clId="Web-{6B7DDB5B-7FC3-C800-FB53-531202A306C7}" dt="2024-03-05T08:57:46.586" v="1148"/>
          <ac:spMkLst>
            <pc:docMk/>
            <pc:sldMk cId="2272152686" sldId="312"/>
            <ac:spMk id="6" creationId="{FC7052FE-F716-EEBD-9124-0D90CA33DDEE}"/>
          </ac:spMkLst>
        </pc:spChg>
        <pc:spChg chg="del">
          <ac:chgData name="MAI CƯỜNG THỊNH" userId="S::20120196@student.hcmus.edu.vn::0e510735-0492-4197-96c6-1a45bd87fdeb" providerId="AD" clId="Web-{6B7DDB5B-7FC3-C800-FB53-531202A306C7}" dt="2024-03-05T08:58:00.242" v="1152"/>
          <ac:spMkLst>
            <pc:docMk/>
            <pc:sldMk cId="2272152686" sldId="312"/>
            <ac:spMk id="7" creationId="{1B9106A7-3CAF-5869-8012-BEEB61EC0ED9}"/>
          </ac:spMkLst>
        </pc:spChg>
        <pc:spChg chg="del">
          <ac:chgData name="MAI CƯỜNG THỊNH" userId="S::20120196@student.hcmus.edu.vn::0e510735-0492-4197-96c6-1a45bd87fdeb" providerId="AD" clId="Web-{6B7DDB5B-7FC3-C800-FB53-531202A306C7}" dt="2024-03-05T08:57:47.648" v="1149"/>
          <ac:spMkLst>
            <pc:docMk/>
            <pc:sldMk cId="2272152686" sldId="312"/>
            <ac:spMk id="8" creationId="{69D7656C-967D-04FD-29A1-D78931786598}"/>
          </ac:spMkLst>
        </pc:spChg>
        <pc:spChg chg="add mod">
          <ac:chgData name="MAI CƯỜNG THỊNH" userId="S::20120196@student.hcmus.edu.vn::0e510735-0492-4197-96c6-1a45bd87fdeb" providerId="AD" clId="Web-{6B7DDB5B-7FC3-C800-FB53-531202A306C7}" dt="2024-03-05T08:59:31.791" v="1181" actId="1076"/>
          <ac:spMkLst>
            <pc:docMk/>
            <pc:sldMk cId="2272152686" sldId="312"/>
            <ac:spMk id="9" creationId="{82889EAA-38B2-260A-0BA1-FA21FD64BF5F}"/>
          </ac:spMkLst>
        </pc:spChg>
        <pc:spChg chg="add mod">
          <ac:chgData name="MAI CƯỜNG THỊNH" userId="S::20120196@student.hcmus.edu.vn::0e510735-0492-4197-96c6-1a45bd87fdeb" providerId="AD" clId="Web-{6B7DDB5B-7FC3-C800-FB53-531202A306C7}" dt="2024-03-05T09:00:05.573" v="1193" actId="20577"/>
          <ac:spMkLst>
            <pc:docMk/>
            <pc:sldMk cId="2272152686" sldId="312"/>
            <ac:spMk id="10" creationId="{07759F1F-BE72-26B7-DA96-A4DA48E3DA88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57:45.054" v="1147" actId="20577"/>
          <ac:spMkLst>
            <pc:docMk/>
            <pc:sldMk cId="2272152686" sldId="312"/>
            <ac:spMk id="516" creationId="{00000000-0000-0000-0000-000000000000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8:58:32.540" v="1158" actId="1076"/>
          <ac:spMkLst>
            <pc:docMk/>
            <pc:sldMk cId="2272152686" sldId="312"/>
            <ac:spMk id="540" creationId="{00000000-0000-0000-0000-000000000000}"/>
          </ac:spMkLst>
        </pc:spChg>
      </pc:sldChg>
      <pc:sldChg chg="delSp modSp add replId">
        <pc:chgData name="MAI CƯỜNG THỊNH" userId="S::20120196@student.hcmus.edu.vn::0e510735-0492-4197-96c6-1a45bd87fdeb" providerId="AD" clId="Web-{6B7DDB5B-7FC3-C800-FB53-531202A306C7}" dt="2024-03-05T09:02:01.497" v="1230"/>
        <pc:sldMkLst>
          <pc:docMk/>
          <pc:sldMk cId="3397713398" sldId="313"/>
        </pc:sldMkLst>
        <pc:spChg chg="del">
          <ac:chgData name="MAI CƯỜNG THỊNH" userId="S::20120196@student.hcmus.edu.vn::0e510735-0492-4197-96c6-1a45bd87fdeb" providerId="AD" clId="Web-{6B7DDB5B-7FC3-C800-FB53-531202A306C7}" dt="2024-03-05T09:01:16.215" v="1211"/>
          <ac:spMkLst>
            <pc:docMk/>
            <pc:sldMk cId="3397713398" sldId="313"/>
            <ac:spMk id="3" creationId="{885AFF35-B276-2BFA-CB8B-3C8D06DC37E8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9:02:01.434" v="1228"/>
          <ac:spMkLst>
            <pc:docMk/>
            <pc:sldMk cId="3397713398" sldId="313"/>
            <ac:spMk id="4" creationId="{337245F1-4A46-75BC-A647-583109DED56A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9:01:21.309" v="1214" actId="1076"/>
          <ac:spMkLst>
            <pc:docMk/>
            <pc:sldMk cId="3397713398" sldId="313"/>
            <ac:spMk id="6" creationId="{FC7052FE-F716-EEBD-9124-0D90CA33DDEE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9:02:01.434" v="1229"/>
          <ac:spMkLst>
            <pc:docMk/>
            <pc:sldMk cId="3397713398" sldId="313"/>
            <ac:spMk id="7" creationId="{1B9106A7-3CAF-5869-8012-BEEB61EC0ED9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9:01:21.371" v="1216" actId="1076"/>
          <ac:spMkLst>
            <pc:docMk/>
            <pc:sldMk cId="3397713398" sldId="313"/>
            <ac:spMk id="8" creationId="{69D7656C-967D-04FD-29A1-D78931786598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9:02:01.497" v="1230"/>
          <ac:spMkLst>
            <pc:docMk/>
            <pc:sldMk cId="3397713398" sldId="313"/>
            <ac:spMk id="9" creationId="{07655847-B7AF-D73D-F519-6C08F406F57B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9:01:21.418" v="1218" actId="1076"/>
          <ac:spMkLst>
            <pc:docMk/>
            <pc:sldMk cId="3397713398" sldId="313"/>
            <ac:spMk id="14" creationId="{A6FC9B7D-ED76-E7EF-F238-B6085FA67CE7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9:01:14.824" v="1210" actId="20577"/>
          <ac:spMkLst>
            <pc:docMk/>
            <pc:sldMk cId="3397713398" sldId="313"/>
            <ac:spMk id="516" creationId="{00000000-0000-0000-0000-000000000000}"/>
          </ac:spMkLst>
        </pc:spChg>
        <pc:spChg chg="del">
          <ac:chgData name="MAI CƯỜNG THỊNH" userId="S::20120196@student.hcmus.edu.vn::0e510735-0492-4197-96c6-1a45bd87fdeb" providerId="AD" clId="Web-{6B7DDB5B-7FC3-C800-FB53-531202A306C7}" dt="2024-03-05T09:01:16.543" v="1212"/>
          <ac:spMkLst>
            <pc:docMk/>
            <pc:sldMk cId="3397713398" sldId="313"/>
            <ac:spMk id="540" creationId="{00000000-0000-0000-0000-000000000000}"/>
          </ac:spMkLst>
        </pc:spChg>
      </pc:sldChg>
      <pc:sldChg chg="addSp delSp modSp add replId">
        <pc:chgData name="MAI CƯỜNG THỊNH" userId="S::20120196@student.hcmus.edu.vn::0e510735-0492-4197-96c6-1a45bd87fdeb" providerId="AD" clId="Web-{6B7DDB5B-7FC3-C800-FB53-531202A306C7}" dt="2024-03-05T09:03:46.796" v="1282" actId="14100"/>
        <pc:sldMkLst>
          <pc:docMk/>
          <pc:sldMk cId="3878891981" sldId="314"/>
        </pc:sldMkLst>
        <pc:spChg chg="add mod">
          <ac:chgData name="MAI CƯỜNG THỊNH" userId="S::20120196@student.hcmus.edu.vn::0e510735-0492-4197-96c6-1a45bd87fdeb" providerId="AD" clId="Web-{6B7DDB5B-7FC3-C800-FB53-531202A306C7}" dt="2024-03-05T09:03:46.796" v="1282" actId="14100"/>
          <ac:spMkLst>
            <pc:docMk/>
            <pc:sldMk cId="3878891981" sldId="314"/>
            <ac:spMk id="2" creationId="{9A90CCD1-24C2-9A35-5063-44E3C81BF3E7}"/>
          </ac:spMkLst>
        </pc:spChg>
        <pc:spChg chg="add del mod">
          <ac:chgData name="MAI CƯỜNG THỊNH" userId="S::20120196@student.hcmus.edu.vn::0e510735-0492-4197-96c6-1a45bd87fdeb" providerId="AD" clId="Web-{6B7DDB5B-7FC3-C800-FB53-531202A306C7}" dt="2024-03-05T09:03:37.577" v="1279"/>
          <ac:spMkLst>
            <pc:docMk/>
            <pc:sldMk cId="3878891981" sldId="314"/>
            <ac:spMk id="3" creationId="{42A76BE8-816B-93AC-58C0-AD3F84D5EEDF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9:02:44.373" v="1262" actId="20577"/>
          <ac:spMkLst>
            <pc:docMk/>
            <pc:sldMk cId="3878891981" sldId="314"/>
            <ac:spMk id="4" creationId="{337245F1-4A46-75BC-A647-583109DED56A}"/>
          </ac:spMkLst>
        </pc:spChg>
        <pc:spChg chg="del mod">
          <ac:chgData name="MAI CƯỜNG THỊNH" userId="S::20120196@student.hcmus.edu.vn::0e510735-0492-4197-96c6-1a45bd87fdeb" providerId="AD" clId="Web-{6B7DDB5B-7FC3-C800-FB53-531202A306C7}" dt="2024-03-05T09:03:23.014" v="1272"/>
          <ac:spMkLst>
            <pc:docMk/>
            <pc:sldMk cId="3878891981" sldId="314"/>
            <ac:spMk id="7" creationId="{1B9106A7-3CAF-5869-8012-BEEB61EC0ED9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9:03:00.592" v="1264" actId="20577"/>
          <ac:spMkLst>
            <pc:docMk/>
            <pc:sldMk cId="3878891981" sldId="314"/>
            <ac:spMk id="9" creationId="{07655847-B7AF-D73D-F519-6C08F406F57B}"/>
          </ac:spMkLst>
        </pc:spChg>
        <pc:spChg chg="mod">
          <ac:chgData name="MAI CƯỜNG THỊNH" userId="S::20120196@student.hcmus.edu.vn::0e510735-0492-4197-96c6-1a45bd87fdeb" providerId="AD" clId="Web-{6B7DDB5B-7FC3-C800-FB53-531202A306C7}" dt="2024-03-05T09:02:42.560" v="1260" actId="20577"/>
          <ac:spMkLst>
            <pc:docMk/>
            <pc:sldMk cId="3878891981" sldId="314"/>
            <ac:spMk id="516" creationId="{00000000-0000-0000-0000-000000000000}"/>
          </ac:spMkLst>
        </pc:spChg>
      </pc:sldChg>
    </pc:docChg>
  </pc:docChgLst>
  <pc:docChgLst>
    <pc:chgData name="Guest User" userId="S::urn:spo:anon#146ebb8bc9a17c6e477ca97ccbe23098681afff45a895082d7aef52dab05ccfa::" providerId="AD" clId="Web-{BFC15F60-557C-B948-EBFE-B0092F67F99B}"/>
    <pc:docChg chg="modSld">
      <pc:chgData name="Guest User" userId="S::urn:spo:anon#146ebb8bc9a17c6e477ca97ccbe23098681afff45a895082d7aef52dab05ccfa::" providerId="AD" clId="Web-{BFC15F60-557C-B948-EBFE-B0092F67F99B}" dt="2024-03-05T07:32:27.592" v="1" actId="20577"/>
      <pc:docMkLst>
        <pc:docMk/>
      </pc:docMkLst>
      <pc:sldChg chg="modSp">
        <pc:chgData name="Guest User" userId="S::urn:spo:anon#146ebb8bc9a17c6e477ca97ccbe23098681afff45a895082d7aef52dab05ccfa::" providerId="AD" clId="Web-{BFC15F60-557C-B948-EBFE-B0092F67F99B}" dt="2024-03-05T07:32:27.592" v="1" actId="20577"/>
        <pc:sldMkLst>
          <pc:docMk/>
          <pc:sldMk cId="0" sldId="263"/>
        </pc:sldMkLst>
        <pc:spChg chg="mod">
          <ac:chgData name="Guest User" userId="S::urn:spo:anon#146ebb8bc9a17c6e477ca97ccbe23098681afff45a895082d7aef52dab05ccfa::" providerId="AD" clId="Web-{BFC15F60-557C-B948-EBFE-B0092F67F99B}" dt="2024-03-05T07:32:27.592" v="1" actId="20577"/>
          <ac:spMkLst>
            <pc:docMk/>
            <pc:sldMk cId="0" sldId="263"/>
            <ac:spMk id="379" creationId="{00000000-0000-0000-0000-000000000000}"/>
          </ac:spMkLst>
        </pc:spChg>
      </pc:sldChg>
    </pc:docChg>
  </pc:docChgLst>
  <pc:docChgLst>
    <pc:chgData name="Guest User" userId="S::urn:spo:anon#146ebb8bc9a17c6e477ca97ccbe23098681afff45a895082d7aef52dab05ccfa::" providerId="AD" clId="Web-{FD52B89A-3F2F-37D2-F7BC-183E4D179CCC}"/>
    <pc:docChg chg="modSld">
      <pc:chgData name="Guest User" userId="S::urn:spo:anon#146ebb8bc9a17c6e477ca97ccbe23098681afff45a895082d7aef52dab05ccfa::" providerId="AD" clId="Web-{FD52B89A-3F2F-37D2-F7BC-183E4D179CCC}" dt="2024-03-06T11:02:16.557" v="0" actId="20577"/>
      <pc:docMkLst>
        <pc:docMk/>
      </pc:docMkLst>
      <pc:sldChg chg="modSp">
        <pc:chgData name="Guest User" userId="S::urn:spo:anon#146ebb8bc9a17c6e477ca97ccbe23098681afff45a895082d7aef52dab05ccfa::" providerId="AD" clId="Web-{FD52B89A-3F2F-37D2-F7BC-183E4D179CCC}" dt="2024-03-06T11:02:16.557" v="0" actId="20577"/>
        <pc:sldMkLst>
          <pc:docMk/>
          <pc:sldMk cId="1441122692" sldId="293"/>
        </pc:sldMkLst>
        <pc:spChg chg="mod">
          <ac:chgData name="Guest User" userId="S::urn:spo:anon#146ebb8bc9a17c6e477ca97ccbe23098681afff45a895082d7aef52dab05ccfa::" providerId="AD" clId="Web-{FD52B89A-3F2F-37D2-F7BC-183E4D179CCC}" dt="2024-03-06T11:02:16.557" v="0" actId="20577"/>
          <ac:spMkLst>
            <pc:docMk/>
            <pc:sldMk cId="1441122692" sldId="293"/>
            <ac:spMk id="379" creationId="{20108384-E3EF-26BE-D437-BCCC5F964F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mbria Math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mbria Math" panose="02040503050406030204" pitchFamily="18" charset="0"/>
              </a:defRPr>
            </a:lvl1pPr>
          </a:lstStyle>
          <a:p>
            <a:fld id="{29397FA4-3AAD-4811-9978-D6B1B6DC5EC8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mbria Math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mbria Math" panose="02040503050406030204" pitchFamily="18" charset="0"/>
              </a:defRPr>
            </a:lvl1pPr>
          </a:lstStyle>
          <a:p>
            <a:fld id="{4DA3F1FE-15AC-4780-A014-0457EC0F9B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4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mbria Math" panose="020405030504060302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mbria Math" panose="020405030504060302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mbria Math" panose="020405030504060302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mbria Math" panose="020405030504060302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mbria Math" panose="020405030504060302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9445850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9445850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155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9445850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9445850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50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>
          <a:extLst>
            <a:ext uri="{FF2B5EF4-FFF2-40B4-BE49-F238E27FC236}">
              <a16:creationId xmlns:a16="http://schemas.microsoft.com/office/drawing/2014/main" id="{FA446DB5-297E-042C-C822-0D3FF30AB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592698dac_0_92:notes">
            <a:extLst>
              <a:ext uri="{FF2B5EF4-FFF2-40B4-BE49-F238E27FC236}">
                <a16:creationId xmlns:a16="http://schemas.microsoft.com/office/drawing/2014/main" id="{BFA05307-E99C-2F74-8102-EB741075A0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592698dac_0_92:notes">
            <a:extLst>
              <a:ext uri="{FF2B5EF4-FFF2-40B4-BE49-F238E27FC236}">
                <a16:creationId xmlns:a16="http://schemas.microsoft.com/office/drawing/2014/main" id="{09AC812F-EF91-866B-1B40-A949BFA65D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https://pixabay.com/en/gleise-old-railroad-tracks-seemed-1555348/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5737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594458500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594458500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399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>
          <a:extLst>
            <a:ext uri="{FF2B5EF4-FFF2-40B4-BE49-F238E27FC236}">
              <a16:creationId xmlns:a16="http://schemas.microsoft.com/office/drawing/2014/main" id="{F29B9DA2-8553-1575-020F-50ED36284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592698dac_0_92:notes">
            <a:extLst>
              <a:ext uri="{FF2B5EF4-FFF2-40B4-BE49-F238E27FC236}">
                <a16:creationId xmlns:a16="http://schemas.microsoft.com/office/drawing/2014/main" id="{D33FBA9E-8175-355F-A7FC-96C18248E6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592698dac_0_92:notes">
            <a:extLst>
              <a:ext uri="{FF2B5EF4-FFF2-40B4-BE49-F238E27FC236}">
                <a16:creationId xmlns:a16="http://schemas.microsoft.com/office/drawing/2014/main" id="{9CDCD7B7-775E-2F82-51FE-689FED03E3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https://pixabay.com/en/gleise-old-railroad-tracks-seemed-1555348/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2404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>
          <a:extLst>
            <a:ext uri="{FF2B5EF4-FFF2-40B4-BE49-F238E27FC236}">
              <a16:creationId xmlns:a16="http://schemas.microsoft.com/office/drawing/2014/main" id="{B4974736-6EEF-BAF8-2329-2C43C5704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94458500_0_166:notes">
            <a:extLst>
              <a:ext uri="{FF2B5EF4-FFF2-40B4-BE49-F238E27FC236}">
                <a16:creationId xmlns:a16="http://schemas.microsoft.com/office/drawing/2014/main" id="{BAA2D04C-A04C-9500-69FD-795C02FFBA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94458500_0_166:notes">
            <a:extLst>
              <a:ext uri="{FF2B5EF4-FFF2-40B4-BE49-F238E27FC236}">
                <a16:creationId xmlns:a16="http://schemas.microsoft.com/office/drawing/2014/main" id="{561A4248-B189-16F1-C4FB-81D5D76932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421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>
          <a:extLst>
            <a:ext uri="{FF2B5EF4-FFF2-40B4-BE49-F238E27FC236}">
              <a16:creationId xmlns:a16="http://schemas.microsoft.com/office/drawing/2014/main" id="{68375354-3043-7C5D-BC0C-A841F5352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94458500_0_166:notes">
            <a:extLst>
              <a:ext uri="{FF2B5EF4-FFF2-40B4-BE49-F238E27FC236}">
                <a16:creationId xmlns:a16="http://schemas.microsoft.com/office/drawing/2014/main" id="{17ED4BC7-3760-27AE-1D51-9D2AB6C26F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94458500_0_166:notes">
            <a:extLst>
              <a:ext uri="{FF2B5EF4-FFF2-40B4-BE49-F238E27FC236}">
                <a16:creationId xmlns:a16="http://schemas.microsoft.com/office/drawing/2014/main" id="{C30F0670-68AC-DCEA-A696-AEB261DF58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770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>
          <a:extLst>
            <a:ext uri="{FF2B5EF4-FFF2-40B4-BE49-F238E27FC236}">
              <a16:creationId xmlns:a16="http://schemas.microsoft.com/office/drawing/2014/main" id="{0EC098C7-A450-7101-5C4B-CA7268AB9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94458500_0_166:notes">
            <a:extLst>
              <a:ext uri="{FF2B5EF4-FFF2-40B4-BE49-F238E27FC236}">
                <a16:creationId xmlns:a16="http://schemas.microsoft.com/office/drawing/2014/main" id="{A3342766-C9A0-6ABF-7B0E-1298A9AC8A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94458500_0_166:notes">
            <a:extLst>
              <a:ext uri="{FF2B5EF4-FFF2-40B4-BE49-F238E27FC236}">
                <a16:creationId xmlns:a16="http://schemas.microsoft.com/office/drawing/2014/main" id="{6B5DE159-62CD-8EB1-FBCE-94D94E9CD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42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>
          <a:extLst>
            <a:ext uri="{FF2B5EF4-FFF2-40B4-BE49-F238E27FC236}">
              <a16:creationId xmlns:a16="http://schemas.microsoft.com/office/drawing/2014/main" id="{0ECABA22-8160-EE9D-54EA-94834EE2D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592698dac_0_92:notes">
            <a:extLst>
              <a:ext uri="{FF2B5EF4-FFF2-40B4-BE49-F238E27FC236}">
                <a16:creationId xmlns:a16="http://schemas.microsoft.com/office/drawing/2014/main" id="{0F5DEE08-A14D-B267-F817-70C3E281AF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592698dac_0_92:notes">
            <a:extLst>
              <a:ext uri="{FF2B5EF4-FFF2-40B4-BE49-F238E27FC236}">
                <a16:creationId xmlns:a16="http://schemas.microsoft.com/office/drawing/2014/main" id="{FF021199-2C52-98A5-3D08-E276ACDEE2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https://pixabay.com/en/gleise-old-railroad-tracks-seemed-1555348/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4849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>
          <a:extLst>
            <a:ext uri="{FF2B5EF4-FFF2-40B4-BE49-F238E27FC236}">
              <a16:creationId xmlns:a16="http://schemas.microsoft.com/office/drawing/2014/main" id="{5588D3DC-95BB-2D2D-9275-46551144A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5764128aa_2_33:notes">
            <a:extLst>
              <a:ext uri="{FF2B5EF4-FFF2-40B4-BE49-F238E27FC236}">
                <a16:creationId xmlns:a16="http://schemas.microsoft.com/office/drawing/2014/main" id="{232C802F-6D02-8AE2-A71D-4A7489E202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5764128aa_2_33:notes">
            <a:extLst>
              <a:ext uri="{FF2B5EF4-FFF2-40B4-BE49-F238E27FC236}">
                <a16:creationId xmlns:a16="http://schemas.microsoft.com/office/drawing/2014/main" id="{65F38170-64DA-5871-2D64-A87E784092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124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92698da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92698da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>
          <a:extLst>
            <a:ext uri="{FF2B5EF4-FFF2-40B4-BE49-F238E27FC236}">
              <a16:creationId xmlns:a16="http://schemas.microsoft.com/office/drawing/2014/main" id="{FA7D5248-586A-B84B-294A-CF6DF6E57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594458500_0_443:notes">
            <a:extLst>
              <a:ext uri="{FF2B5EF4-FFF2-40B4-BE49-F238E27FC236}">
                <a16:creationId xmlns:a16="http://schemas.microsoft.com/office/drawing/2014/main" id="{F846E24B-F3D2-C53E-6CCC-4D579081BE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594458500_0_443:notes">
            <a:extLst>
              <a:ext uri="{FF2B5EF4-FFF2-40B4-BE49-F238E27FC236}">
                <a16:creationId xmlns:a16="http://schemas.microsoft.com/office/drawing/2014/main" id="{129BCC56-4358-820A-AB24-32A5A19940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860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>
          <a:extLst>
            <a:ext uri="{FF2B5EF4-FFF2-40B4-BE49-F238E27FC236}">
              <a16:creationId xmlns:a16="http://schemas.microsoft.com/office/drawing/2014/main" id="{BF3E44E9-4664-755C-F7FD-CED218993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>
            <a:extLst>
              <a:ext uri="{FF2B5EF4-FFF2-40B4-BE49-F238E27FC236}">
                <a16:creationId xmlns:a16="http://schemas.microsoft.com/office/drawing/2014/main" id="{B95B9BF9-BCD9-CE3E-0563-59BE89C421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>
            <a:extLst>
              <a:ext uri="{FF2B5EF4-FFF2-40B4-BE49-F238E27FC236}">
                <a16:creationId xmlns:a16="http://schemas.microsoft.com/office/drawing/2014/main" id="{51146010-4545-F15E-16B7-FAEAA54B45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396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>
          <a:extLst>
            <a:ext uri="{FF2B5EF4-FFF2-40B4-BE49-F238E27FC236}">
              <a16:creationId xmlns:a16="http://schemas.microsoft.com/office/drawing/2014/main" id="{FB00C408-C926-BEF5-F7AC-814926E83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>
            <a:extLst>
              <a:ext uri="{FF2B5EF4-FFF2-40B4-BE49-F238E27FC236}">
                <a16:creationId xmlns:a16="http://schemas.microsoft.com/office/drawing/2014/main" id="{3D5308FA-2429-9E94-9FFE-E83958D732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>
            <a:extLst>
              <a:ext uri="{FF2B5EF4-FFF2-40B4-BE49-F238E27FC236}">
                <a16:creationId xmlns:a16="http://schemas.microsoft.com/office/drawing/2014/main" id="{A1C327BA-0554-3522-6614-D32791789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5037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>
          <a:extLst>
            <a:ext uri="{FF2B5EF4-FFF2-40B4-BE49-F238E27FC236}">
              <a16:creationId xmlns:a16="http://schemas.microsoft.com/office/drawing/2014/main" id="{F5132555-8538-51A9-4C1F-CE2CA0824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594458500_0_443:notes">
            <a:extLst>
              <a:ext uri="{FF2B5EF4-FFF2-40B4-BE49-F238E27FC236}">
                <a16:creationId xmlns:a16="http://schemas.microsoft.com/office/drawing/2014/main" id="{C5B541D1-DA68-B4C3-FC8D-9C3024BC2A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594458500_0_443:notes">
            <a:extLst>
              <a:ext uri="{FF2B5EF4-FFF2-40B4-BE49-F238E27FC236}">
                <a16:creationId xmlns:a16="http://schemas.microsoft.com/office/drawing/2014/main" id="{B7DC9D27-DC69-9A46-A020-A5D7D421A6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7779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FAE19644-DCE2-58AF-A195-92FBABD7C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594458500_0_173:notes">
            <a:extLst>
              <a:ext uri="{FF2B5EF4-FFF2-40B4-BE49-F238E27FC236}">
                <a16:creationId xmlns:a16="http://schemas.microsoft.com/office/drawing/2014/main" id="{BFA06794-BF4C-E73C-5A1B-BAE5241A1F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594458500_0_173:notes">
            <a:extLst>
              <a:ext uri="{FF2B5EF4-FFF2-40B4-BE49-F238E27FC236}">
                <a16:creationId xmlns:a16="http://schemas.microsoft.com/office/drawing/2014/main" id="{9F395838-6B10-A17A-5F6B-C13526BDD6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806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>
          <a:extLst>
            <a:ext uri="{FF2B5EF4-FFF2-40B4-BE49-F238E27FC236}">
              <a16:creationId xmlns:a16="http://schemas.microsoft.com/office/drawing/2014/main" id="{1B4A73AF-A29A-E688-A956-3615B2FF1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>
            <a:extLst>
              <a:ext uri="{FF2B5EF4-FFF2-40B4-BE49-F238E27FC236}">
                <a16:creationId xmlns:a16="http://schemas.microsoft.com/office/drawing/2014/main" id="{8A411989-7780-6B00-02F8-899F1DC33C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>
            <a:extLst>
              <a:ext uri="{FF2B5EF4-FFF2-40B4-BE49-F238E27FC236}">
                <a16:creationId xmlns:a16="http://schemas.microsoft.com/office/drawing/2014/main" id="{A506BE25-2FD8-FCD7-EB04-9ACF46FA3B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8298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>
          <a:extLst>
            <a:ext uri="{FF2B5EF4-FFF2-40B4-BE49-F238E27FC236}">
              <a16:creationId xmlns:a16="http://schemas.microsoft.com/office/drawing/2014/main" id="{15494CEE-E1D8-22E4-0970-54CEA3550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592698dac_0_92:notes">
            <a:extLst>
              <a:ext uri="{FF2B5EF4-FFF2-40B4-BE49-F238E27FC236}">
                <a16:creationId xmlns:a16="http://schemas.microsoft.com/office/drawing/2014/main" id="{354BCE39-00D7-8E9D-5282-28F81E41C6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592698dac_0_92:notes">
            <a:extLst>
              <a:ext uri="{FF2B5EF4-FFF2-40B4-BE49-F238E27FC236}">
                <a16:creationId xmlns:a16="http://schemas.microsoft.com/office/drawing/2014/main" id="{B5AC5D74-FDD5-7707-38DB-85B478E6BC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https://pixabay.com/en/gleise-old-railroad-tracks-seemed-1555348/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00376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>
          <a:extLst>
            <a:ext uri="{FF2B5EF4-FFF2-40B4-BE49-F238E27FC236}">
              <a16:creationId xmlns:a16="http://schemas.microsoft.com/office/drawing/2014/main" id="{2210A2B7-A641-B1CF-06AC-E966325A3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594458500_0_443:notes">
            <a:extLst>
              <a:ext uri="{FF2B5EF4-FFF2-40B4-BE49-F238E27FC236}">
                <a16:creationId xmlns:a16="http://schemas.microsoft.com/office/drawing/2014/main" id="{61144D1E-9725-8816-3C24-417182C629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594458500_0_443:notes">
            <a:extLst>
              <a:ext uri="{FF2B5EF4-FFF2-40B4-BE49-F238E27FC236}">
                <a16:creationId xmlns:a16="http://schemas.microsoft.com/office/drawing/2014/main" id="{9DB3D23B-7FAF-09D9-1AD8-04E9A99B6C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95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592698da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592698da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https://pixabay.com/en/gleise-old-railroad-tracks-seemed-1555348/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592698dac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592698dac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700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594458500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594458500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883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9445850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9445850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911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9445850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9445850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486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9445850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9445850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935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9445850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9445850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36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 1">
    <p:bg>
      <p:bgPr>
        <a:noFill/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1872033" y="33985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mbria Math" panose="02040503050406030204" pitchFamily="18" charset="0"/>
            </a:endParaRPr>
          </a:p>
        </p:txBody>
      </p:sp>
      <p:sp>
        <p:nvSpPr>
          <p:cNvPr id="15" name="Google Shape;15;p3"/>
          <p:cNvSpPr/>
          <p:nvPr/>
        </p:nvSpPr>
        <p:spPr>
          <a:xfrm rot="10800000" flipH="1">
            <a:off x="1872033" y="621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mbria Math" panose="02040503050406030204" pitchFamily="18" charset="0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7" name="Google Shape;17;p3"/>
          <p:cNvSpPr/>
          <p:nvPr/>
        </p:nvSpPr>
        <p:spPr>
          <a:xfrm>
            <a:off x="-7800" y="310633"/>
            <a:ext cx="12207600" cy="43952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mbria Math" panose="02040503050406030204" pitchFamily="18" charset="0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7800" y="4705833"/>
            <a:ext cx="12207600" cy="18028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mbria Math" panose="02040503050406030204" pitchFamily="18" charset="0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621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mbria Math" panose="02040503050406030204" pitchFamily="18" charset="0"/>
            </a:endParaRPr>
          </a:p>
        </p:txBody>
      </p:sp>
      <p:sp>
        <p:nvSpPr>
          <p:cNvPr id="20" name="Google Shape;20;p3"/>
          <p:cNvSpPr/>
          <p:nvPr/>
        </p:nvSpPr>
        <p:spPr>
          <a:xfrm flipH="1">
            <a:off x="0" y="33985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mbria Math" panose="02040503050406030204" pitchFamily="18" charset="0"/>
            </a:endParaRPr>
          </a:p>
        </p:txBody>
      </p:sp>
      <p:sp>
        <p:nvSpPr>
          <p:cNvPr id="21" name="Google Shape;21;p3"/>
          <p:cNvSpPr/>
          <p:nvPr/>
        </p:nvSpPr>
        <p:spPr>
          <a:xfrm rot="5400000">
            <a:off x="-1933533" y="2228700"/>
            <a:ext cx="6196800" cy="23296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mbria Math" panose="02040503050406030204" pitchFamily="18" charset="0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3376833" y="2020933"/>
            <a:ext cx="856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6284433" y="2829267"/>
            <a:ext cx="56584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Muli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2"/>
          </p:nvPr>
        </p:nvSpPr>
        <p:spPr>
          <a:xfrm>
            <a:off x="8592067" y="3337733"/>
            <a:ext cx="3350800" cy="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Muli"/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410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096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788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mbria Math" panose="02040503050406030204" pitchFamily="18" charset="0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9959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8963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8805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Descriptions">
  <p:cSld name="Icon Description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521533" y="352033"/>
            <a:ext cx="5410800" cy="14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730133" y="1851233"/>
            <a:ext cx="4798000" cy="4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677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">
  <p:cSld name="Two Side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57" name="Google Shape;157;p22"/>
          <p:cNvSpPr/>
          <p:nvPr/>
        </p:nvSpPr>
        <p:spPr>
          <a:xfrm>
            <a:off x="0" y="0"/>
            <a:ext cx="5038000" cy="68580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mbria Math" panose="02040503050406030204" pitchFamily="18" charset="0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494167" y="916000"/>
            <a:ext cx="4784800" cy="2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612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3">
  <p:cSld name="Two Sides 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61" name="Google Shape;161;p23"/>
          <p:cNvSpPr/>
          <p:nvPr/>
        </p:nvSpPr>
        <p:spPr>
          <a:xfrm>
            <a:off x="0" y="0"/>
            <a:ext cx="5038000" cy="68580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mbria Math" panose="02040503050406030204" pitchFamily="18" charset="0"/>
            </a:endParaRPr>
          </a:p>
        </p:txBody>
      </p:sp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494167" y="916000"/>
            <a:ext cx="4784800" cy="2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711100" y="4001500"/>
            <a:ext cx="4110000" cy="9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Muli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0699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2">
  <p:cSld name="Two Sides 2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66" name="Google Shape;166;p24"/>
          <p:cNvSpPr/>
          <p:nvPr/>
        </p:nvSpPr>
        <p:spPr>
          <a:xfrm>
            <a:off x="6049633" y="0"/>
            <a:ext cx="6142400" cy="68580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mbria Math" panose="02040503050406030204" pitchFamily="18" charset="0"/>
            </a:endParaRPr>
          </a:p>
        </p:txBody>
      </p:sp>
      <p:sp>
        <p:nvSpPr>
          <p:cNvPr id="167" name="Google Shape;167;p24"/>
          <p:cNvSpPr txBox="1">
            <a:spLocks noGrp="1"/>
          </p:cNvSpPr>
          <p:nvPr>
            <p:ph type="subTitle" idx="1"/>
          </p:nvPr>
        </p:nvSpPr>
        <p:spPr>
          <a:xfrm>
            <a:off x="1003933" y="4667600"/>
            <a:ext cx="4146000" cy="15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E85B9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Mul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2"/>
          </p:nvPr>
        </p:nvSpPr>
        <p:spPr>
          <a:xfrm>
            <a:off x="7047833" y="4667600"/>
            <a:ext cx="4146000" cy="15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Mul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0240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1">
  <p:cSld name="Two Sides 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71" name="Google Shape;171;p25"/>
          <p:cNvSpPr/>
          <p:nvPr/>
        </p:nvSpPr>
        <p:spPr>
          <a:xfrm>
            <a:off x="6049633" y="0"/>
            <a:ext cx="6142400" cy="68580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mbria Math" panose="02040503050406030204" pitchFamily="18" charset="0"/>
            </a:endParaRPr>
          </a:p>
        </p:txBody>
      </p:sp>
      <p:sp>
        <p:nvSpPr>
          <p:cNvPr id="172" name="Google Shape;172;p25"/>
          <p:cNvSpPr txBox="1">
            <a:spLocks noGrp="1"/>
          </p:cNvSpPr>
          <p:nvPr>
            <p:ph type="subTitle" idx="1"/>
          </p:nvPr>
        </p:nvSpPr>
        <p:spPr>
          <a:xfrm>
            <a:off x="1003933" y="4667600"/>
            <a:ext cx="4146000" cy="15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9B29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Mul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2"/>
          </p:nvPr>
        </p:nvSpPr>
        <p:spPr>
          <a:xfrm>
            <a:off x="7047833" y="4667600"/>
            <a:ext cx="4146000" cy="15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Mul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515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 slide 1 1">
    <p:bg>
      <p:bgPr>
        <a:noFill/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>
            <a:off x="1872033" y="33985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mbria Math" panose="02040503050406030204" pitchFamily="18" charset="0"/>
            </a:endParaRPr>
          </a:p>
        </p:txBody>
      </p:sp>
      <p:sp>
        <p:nvSpPr>
          <p:cNvPr id="27" name="Google Shape;27;p4"/>
          <p:cNvSpPr/>
          <p:nvPr/>
        </p:nvSpPr>
        <p:spPr>
          <a:xfrm rot="10800000" flipH="1">
            <a:off x="1872033" y="621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mbria Math" panose="02040503050406030204" pitchFamily="18" charset="0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" name="Google Shape;29;p4"/>
          <p:cNvSpPr/>
          <p:nvPr/>
        </p:nvSpPr>
        <p:spPr>
          <a:xfrm>
            <a:off x="-7800" y="310633"/>
            <a:ext cx="12207600" cy="43952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mbria Math" panose="02040503050406030204" pitchFamily="18" charset="0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-7800" y="4705833"/>
            <a:ext cx="12207600" cy="18028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mbria Math" panose="02040503050406030204" pitchFamily="18" charset="0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0" y="621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mbria Math" panose="02040503050406030204" pitchFamily="18" charset="0"/>
            </a:endParaRPr>
          </a:p>
        </p:txBody>
      </p:sp>
      <p:sp>
        <p:nvSpPr>
          <p:cNvPr id="32" name="Google Shape;32;p4"/>
          <p:cNvSpPr/>
          <p:nvPr/>
        </p:nvSpPr>
        <p:spPr>
          <a:xfrm flipH="1">
            <a:off x="0" y="33985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mbria Math" panose="02040503050406030204" pitchFamily="18" charset="0"/>
            </a:endParaRPr>
          </a:p>
        </p:txBody>
      </p:sp>
      <p:sp>
        <p:nvSpPr>
          <p:cNvPr id="33" name="Google Shape;33;p4"/>
          <p:cNvSpPr/>
          <p:nvPr/>
        </p:nvSpPr>
        <p:spPr>
          <a:xfrm rot="5400000">
            <a:off x="-1933533" y="2228700"/>
            <a:ext cx="6196800" cy="23296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mbria Math" panose="02040503050406030204" pitchFamily="18" charset="0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376833" y="2020933"/>
            <a:ext cx="856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6284433" y="2829267"/>
            <a:ext cx="56584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Mul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>
            <a:off x="8592067" y="3337733"/>
            <a:ext cx="3350800" cy="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Muli"/>
              </a:defRPr>
            </a:lvl1pPr>
            <a:lvl2pPr lvl="1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spcBef>
                <a:spcPts val="2133"/>
              </a:spcBef>
              <a:spcAft>
                <a:spcPts val="2133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99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302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9492133" y="0"/>
            <a:ext cx="2700000" cy="6858000"/>
          </a:xfrm>
          <a:prstGeom prst="rect">
            <a:avLst/>
          </a:prstGeom>
          <a:solidFill>
            <a:srgbClr val="85C4AC">
              <a:alpha val="8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mbria Math" panose="02040503050406030204" pitchFamily="18" charset="0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0" y="0"/>
            <a:ext cx="2863600" cy="6858000"/>
          </a:xfrm>
          <a:prstGeom prst="rect">
            <a:avLst/>
          </a:prstGeom>
          <a:solidFill>
            <a:srgbClr val="689986">
              <a:alpha val="8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mbria Math" panose="02040503050406030204" pitchFamily="18" charset="0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2863600" y="0"/>
            <a:ext cx="3460000" cy="6858000"/>
          </a:xfrm>
          <a:prstGeom prst="rect">
            <a:avLst/>
          </a:prstGeom>
          <a:solidFill>
            <a:srgbClr val="74AB96">
              <a:alpha val="8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mbria Math" panose="02040503050406030204" pitchFamily="18" charset="0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6303333" y="0"/>
            <a:ext cx="3188800" cy="6858000"/>
          </a:xfrm>
          <a:prstGeom prst="rect">
            <a:avLst/>
          </a:prstGeom>
          <a:solidFill>
            <a:srgbClr val="7CB8A1">
              <a:alpha val="8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mbria Math" panose="02040503050406030204" pitchFamily="18" charset="0"/>
            </a:endParaRPr>
          </a:p>
        </p:txBody>
      </p:sp>
      <p:sp>
        <p:nvSpPr>
          <p:cNvPr id="55" name="Google Shape;55;p7"/>
          <p:cNvSpPr/>
          <p:nvPr/>
        </p:nvSpPr>
        <p:spPr>
          <a:xfrm rot="5400000">
            <a:off x="2713500" y="-142867"/>
            <a:ext cx="3190800" cy="86176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mbria Math" panose="02040503050406030204" pitchFamily="18" charset="0"/>
            </a:endParaRPr>
          </a:p>
        </p:txBody>
      </p:sp>
      <p:sp>
        <p:nvSpPr>
          <p:cNvPr id="56" name="Google Shape;56;p7"/>
          <p:cNvSpPr/>
          <p:nvPr/>
        </p:nvSpPr>
        <p:spPr>
          <a:xfrm rot="5400000">
            <a:off x="7483700" y="3710733"/>
            <a:ext cx="3178400" cy="9104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mbria Math" panose="02040503050406030204" pitchFamily="18" charset="0"/>
            </a:endParaRPr>
          </a:p>
        </p:txBody>
      </p: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718700" y="3332667"/>
            <a:ext cx="675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640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718700" y="4767667"/>
            <a:ext cx="51044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Muli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70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 1">
  <p:cSld name="Section header 1 1 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 rot="5400000">
            <a:off x="2673600" y="-2658200"/>
            <a:ext cx="6844800" cy="12174400"/>
          </a:xfrm>
          <a:prstGeom prst="rect">
            <a:avLst/>
          </a:prstGeom>
          <a:solidFill>
            <a:srgbClr val="38444A">
              <a:alpha val="43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mbria Math" panose="02040503050406030204" pitchFamily="18" charset="0"/>
            </a:endParaRPr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718700" y="3129467"/>
            <a:ext cx="675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640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718700" y="4767667"/>
            <a:ext cx="51044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75" name="Google Shape;75;p9"/>
          <p:cNvGrpSpPr/>
          <p:nvPr/>
        </p:nvGrpSpPr>
        <p:grpSpPr>
          <a:xfrm>
            <a:off x="913018" y="4675667"/>
            <a:ext cx="4715767" cy="92000"/>
            <a:chOff x="684763" y="3506750"/>
            <a:chExt cx="3536825" cy="69000"/>
          </a:xfrm>
        </p:grpSpPr>
        <p:sp>
          <p:nvSpPr>
            <p:cNvPr id="76" name="Google Shape;76;p9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ambria Math" panose="02040503050406030204" pitchFamily="18" charset="0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ambria Math" panose="02040503050406030204" pitchFamily="18" charset="0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ambria Math" panose="02040503050406030204" pitchFamily="18" charset="0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ambria Math" panose="02040503050406030204" pitchFamily="18" charset="0"/>
              </a:endParaRPr>
            </a:p>
          </p:txBody>
        </p:sp>
      </p:grpSp>
      <p:sp>
        <p:nvSpPr>
          <p:cNvPr id="80" name="Google Shape;80;p9"/>
          <p:cNvSpPr txBox="1">
            <a:spLocks noGrp="1"/>
          </p:cNvSpPr>
          <p:nvPr>
            <p:ph type="subTitle" idx="2"/>
          </p:nvPr>
        </p:nvSpPr>
        <p:spPr>
          <a:xfrm>
            <a:off x="875200" y="2246800"/>
            <a:ext cx="6910400" cy="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Muli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 sz="13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453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493967" y="1797867"/>
            <a:ext cx="11280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Muli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85" name="Google Shape;85;p10"/>
          <p:cNvGrpSpPr/>
          <p:nvPr/>
        </p:nvGrpSpPr>
        <p:grpSpPr>
          <a:xfrm rot="-5400000">
            <a:off x="-63534" y="929169"/>
            <a:ext cx="866287" cy="92000"/>
            <a:chOff x="684763" y="3506750"/>
            <a:chExt cx="3536825" cy="69000"/>
          </a:xfrm>
        </p:grpSpPr>
        <p:sp>
          <p:nvSpPr>
            <p:cNvPr id="86" name="Google Shape;86;p10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ambria Math" panose="02040503050406030204" pitchFamily="18" charset="0"/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ambria Math" panose="02040503050406030204" pitchFamily="18" charset="0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ambria Math" panose="02040503050406030204" pitchFamily="18" charset="0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ambria Math" panose="02040503050406030204" pitchFamily="18" charset="0"/>
              </a:endParaRPr>
            </a:p>
          </p:txBody>
        </p:sp>
      </p:grpSp>
      <p:sp>
        <p:nvSpPr>
          <p:cNvPr id="90" name="Google Shape;90;p10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729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493967" y="1797867"/>
            <a:ext cx="518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Muli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95" name="Google Shape;95;p11"/>
          <p:cNvGrpSpPr/>
          <p:nvPr/>
        </p:nvGrpSpPr>
        <p:grpSpPr>
          <a:xfrm rot="-5400000">
            <a:off x="-63534" y="929169"/>
            <a:ext cx="866287" cy="92000"/>
            <a:chOff x="684763" y="3506750"/>
            <a:chExt cx="3536825" cy="69000"/>
          </a:xfrm>
        </p:grpSpPr>
        <p:sp>
          <p:nvSpPr>
            <p:cNvPr id="96" name="Google Shape;96;p1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ambria Math" panose="02040503050406030204" pitchFamily="18" charset="0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ambria Math" panose="02040503050406030204" pitchFamily="18" charset="0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ambria Math" panose="02040503050406030204" pitchFamily="18" charset="0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ambria Math" panose="02040503050406030204" pitchFamily="18" charset="0"/>
              </a:endParaRPr>
            </a:p>
          </p:txBody>
        </p:sp>
      </p:grpSp>
      <p:sp>
        <p:nvSpPr>
          <p:cNvPr id="100" name="Google Shape;100;p11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body" idx="3"/>
          </p:nvPr>
        </p:nvSpPr>
        <p:spPr>
          <a:xfrm>
            <a:off x="6108200" y="1797867"/>
            <a:ext cx="518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Muli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981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399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297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Cambria Math" panose="02040503050406030204" pitchFamily="18" charset="0"/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64319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8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2" r:id="rId15"/>
    <p:sldLayoutId id="2147483693" r:id="rId16"/>
    <p:sldLayoutId id="2147483694" r:id="rId17"/>
    <p:sldLayoutId id="2147483695" r:id="rId18"/>
    <p:sldLayoutId id="214748369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Cambria Math" panose="02040503050406030204" pitchFamily="18" charset="0"/>
          <a:ea typeface="Cambria Math" panose="02040503050406030204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Cambria Math" panose="02040503050406030204" pitchFamily="18" charset="0"/>
          <a:ea typeface="Cambria Math" panose="02040503050406030204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title"/>
          </p:nvPr>
        </p:nvSpPr>
        <p:spPr>
          <a:xfrm>
            <a:off x="695325" y="1592308"/>
            <a:ext cx="11380858" cy="106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cs typeface="Arial Black"/>
                <a:sym typeface="Arial Black"/>
              </a:rPr>
              <a:t>PROJECT PROPOSAL</a:t>
            </a:r>
            <a:endParaRPr lang="en-US"/>
          </a:p>
        </p:txBody>
      </p:sp>
      <p:sp>
        <p:nvSpPr>
          <p:cNvPr id="288" name="Google Shape;288;p42"/>
          <p:cNvSpPr txBox="1">
            <a:spLocks noGrp="1"/>
          </p:cNvSpPr>
          <p:nvPr>
            <p:ph type="subTitle" idx="2"/>
          </p:nvPr>
        </p:nvSpPr>
        <p:spPr>
          <a:xfrm>
            <a:off x="8592067" y="3337733"/>
            <a:ext cx="3350800" cy="54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sz="2800" b="1"/>
              <a:t>TopCV App</a:t>
            </a:r>
            <a:endParaRPr sz="2800" b="1"/>
          </a:p>
        </p:txBody>
      </p:sp>
      <p:sp>
        <p:nvSpPr>
          <p:cNvPr id="294" name="Google Shape;294;p42"/>
          <p:cNvSpPr txBox="1"/>
          <p:nvPr/>
        </p:nvSpPr>
        <p:spPr>
          <a:xfrm>
            <a:off x="10657033" y="5553950"/>
            <a:ext cx="1534967" cy="7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Black"/>
                <a:sym typeface="Arial Black"/>
              </a:rPr>
              <a:t>Group 4</a:t>
            </a:r>
            <a:endParaRPr sz="1867" ker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err="1"/>
              <a:t>Điều</a:t>
            </a:r>
            <a:r>
              <a:rPr lang="en"/>
              <a:t> </a:t>
            </a:r>
            <a:r>
              <a:rPr lang="en" err="1"/>
              <a:t>hệ</a:t>
            </a:r>
            <a:r>
              <a:rPr lang="en"/>
              <a:t> </a:t>
            </a:r>
            <a:r>
              <a:rPr lang="en" err="1"/>
              <a:t>thống</a:t>
            </a:r>
            <a:r>
              <a:rPr lang="en"/>
              <a:t> </a:t>
            </a:r>
            <a:r>
              <a:rPr lang="en" err="1"/>
              <a:t>có</a:t>
            </a:r>
            <a:r>
              <a:rPr lang="en"/>
              <a:t> </a:t>
            </a:r>
            <a:r>
              <a:rPr lang="en" err="1"/>
              <a:t>mà</a:t>
            </a:r>
            <a:r>
              <a:rPr lang="en"/>
              <a:t> </a:t>
            </a:r>
            <a:r>
              <a:rPr lang="en" err="1"/>
              <a:t>mình</a:t>
            </a:r>
            <a:r>
              <a:rPr lang="en"/>
              <a:t> </a:t>
            </a:r>
            <a:r>
              <a:rPr lang="en" err="1"/>
              <a:t>không</a:t>
            </a:r>
            <a:r>
              <a:rPr lang="en"/>
              <a:t> </a:t>
            </a:r>
            <a:r>
              <a:rPr lang="en" err="1"/>
              <a:t>thích</a:t>
            </a:r>
          </a:p>
        </p:txBody>
      </p:sp>
      <p:grpSp>
        <p:nvGrpSpPr>
          <p:cNvPr id="541" name="Google Shape;541;p5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542" name="Google Shape;542;p5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543" name="Google Shape;543;p5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544" name="Google Shape;544;p5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endParaRPr>
            </a:p>
          </p:txBody>
        </p:sp>
      </p:grpSp>
      <p:sp>
        <p:nvSpPr>
          <p:cNvPr id="4" name="Google Shape;532;p54">
            <a:extLst>
              <a:ext uri="{FF2B5EF4-FFF2-40B4-BE49-F238E27FC236}">
                <a16:creationId xmlns:a16="http://schemas.microsoft.com/office/drawing/2014/main" id="{337245F1-4A46-75BC-A647-583109DED56A}"/>
              </a:ext>
            </a:extLst>
          </p:cNvPr>
          <p:cNvSpPr txBox="1"/>
          <p:nvPr/>
        </p:nvSpPr>
        <p:spPr>
          <a:xfrm>
            <a:off x="2217627" y="1879471"/>
            <a:ext cx="7622071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r>
              <a:rPr lang="en" sz="2000" kern="0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Có quá nhiều công cụ không cần thiết và không liên quan đến CV như Tính bảo hiểm thất nghiệp, Tính bảo hiểm xã hội, Tính lãi suất kép, ...</a:t>
            </a:r>
            <a:endParaRPr lang="en" sz="2000" kern="0" dirty="0">
              <a:solidFill>
                <a:srgbClr val="666666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/>
            </a:endParaRPr>
          </a:p>
        </p:txBody>
      </p:sp>
      <p:sp>
        <p:nvSpPr>
          <p:cNvPr id="6" name="Google Shape;1086;p73">
            <a:extLst>
              <a:ext uri="{FF2B5EF4-FFF2-40B4-BE49-F238E27FC236}">
                <a16:creationId xmlns:a16="http://schemas.microsoft.com/office/drawing/2014/main" id="{FC7052FE-F716-EEBD-9124-0D90CA33DDEE}"/>
              </a:ext>
            </a:extLst>
          </p:cNvPr>
          <p:cNvSpPr/>
          <p:nvPr/>
        </p:nvSpPr>
        <p:spPr>
          <a:xfrm>
            <a:off x="1461930" y="2083175"/>
            <a:ext cx="402167" cy="222251"/>
          </a:xfrm>
          <a:custGeom>
            <a:avLst/>
            <a:gdLst/>
            <a:ahLst/>
            <a:cxnLst/>
            <a:rect l="l" t="t" r="r" b="b"/>
            <a:pathLst>
              <a:path w="190" h="105" extrusionOk="0">
                <a:moveTo>
                  <a:pt x="0" y="63"/>
                </a:moveTo>
                <a:lnTo>
                  <a:pt x="21" y="63"/>
                </a:lnTo>
                <a:lnTo>
                  <a:pt x="21" y="42"/>
                </a:lnTo>
                <a:lnTo>
                  <a:pt x="0" y="42"/>
                </a:lnTo>
                <a:lnTo>
                  <a:pt x="0" y="63"/>
                </a:lnTo>
                <a:close/>
                <a:moveTo>
                  <a:pt x="0" y="105"/>
                </a:moveTo>
                <a:lnTo>
                  <a:pt x="21" y="105"/>
                </a:lnTo>
                <a:lnTo>
                  <a:pt x="21" y="84"/>
                </a:lnTo>
                <a:lnTo>
                  <a:pt x="0" y="84"/>
                </a:lnTo>
                <a:lnTo>
                  <a:pt x="0" y="105"/>
                </a:lnTo>
                <a:close/>
                <a:moveTo>
                  <a:pt x="0" y="21"/>
                </a:moveTo>
                <a:lnTo>
                  <a:pt x="21" y="21"/>
                </a:lnTo>
                <a:lnTo>
                  <a:pt x="21" y="0"/>
                </a:lnTo>
                <a:lnTo>
                  <a:pt x="0" y="0"/>
                </a:lnTo>
                <a:lnTo>
                  <a:pt x="0" y="21"/>
                </a:lnTo>
                <a:close/>
                <a:moveTo>
                  <a:pt x="42" y="63"/>
                </a:moveTo>
                <a:lnTo>
                  <a:pt x="190" y="63"/>
                </a:lnTo>
                <a:lnTo>
                  <a:pt x="190" y="42"/>
                </a:lnTo>
                <a:lnTo>
                  <a:pt x="42" y="42"/>
                </a:lnTo>
                <a:lnTo>
                  <a:pt x="42" y="63"/>
                </a:lnTo>
                <a:close/>
                <a:moveTo>
                  <a:pt x="42" y="105"/>
                </a:moveTo>
                <a:lnTo>
                  <a:pt x="190" y="105"/>
                </a:lnTo>
                <a:lnTo>
                  <a:pt x="190" y="84"/>
                </a:lnTo>
                <a:lnTo>
                  <a:pt x="42" y="84"/>
                </a:lnTo>
                <a:lnTo>
                  <a:pt x="42" y="105"/>
                </a:lnTo>
                <a:close/>
                <a:moveTo>
                  <a:pt x="42" y="0"/>
                </a:moveTo>
                <a:lnTo>
                  <a:pt x="42" y="21"/>
                </a:lnTo>
                <a:lnTo>
                  <a:pt x="190" y="21"/>
                </a:lnTo>
                <a:lnTo>
                  <a:pt x="190" y="0"/>
                </a:lnTo>
                <a:lnTo>
                  <a:pt x="42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7" name="Google Shape;532;p54">
            <a:extLst>
              <a:ext uri="{FF2B5EF4-FFF2-40B4-BE49-F238E27FC236}">
                <a16:creationId xmlns:a16="http://schemas.microsoft.com/office/drawing/2014/main" id="{1B9106A7-3CAF-5869-8012-BEEB61EC0ED9}"/>
              </a:ext>
            </a:extLst>
          </p:cNvPr>
          <p:cNvSpPr txBox="1"/>
          <p:nvPr/>
        </p:nvSpPr>
        <p:spPr>
          <a:xfrm>
            <a:off x="2217627" y="3221500"/>
            <a:ext cx="7622071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Đánh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giá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 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công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ty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ảo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,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tương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tác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và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phản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hồi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về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công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ty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là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giả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,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làm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ảnh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hưởng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người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cần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tìm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việc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,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bị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lừa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gạt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,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nộp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CV ở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các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công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ty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kém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chất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lượng</a:t>
            </a:r>
            <a:endParaRPr lang="en-US" sz="2400" err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Google Shape;1086;p73">
            <a:extLst>
              <a:ext uri="{FF2B5EF4-FFF2-40B4-BE49-F238E27FC236}">
                <a16:creationId xmlns:a16="http://schemas.microsoft.com/office/drawing/2014/main" id="{69D7656C-967D-04FD-29A1-D78931786598}"/>
              </a:ext>
            </a:extLst>
          </p:cNvPr>
          <p:cNvSpPr/>
          <p:nvPr/>
        </p:nvSpPr>
        <p:spPr>
          <a:xfrm>
            <a:off x="1461929" y="3425204"/>
            <a:ext cx="402167" cy="222251"/>
          </a:xfrm>
          <a:custGeom>
            <a:avLst/>
            <a:gdLst/>
            <a:ahLst/>
            <a:cxnLst/>
            <a:rect l="l" t="t" r="r" b="b"/>
            <a:pathLst>
              <a:path w="190" h="105" extrusionOk="0">
                <a:moveTo>
                  <a:pt x="0" y="63"/>
                </a:moveTo>
                <a:lnTo>
                  <a:pt x="21" y="63"/>
                </a:lnTo>
                <a:lnTo>
                  <a:pt x="21" y="42"/>
                </a:lnTo>
                <a:lnTo>
                  <a:pt x="0" y="42"/>
                </a:lnTo>
                <a:lnTo>
                  <a:pt x="0" y="63"/>
                </a:lnTo>
                <a:close/>
                <a:moveTo>
                  <a:pt x="0" y="105"/>
                </a:moveTo>
                <a:lnTo>
                  <a:pt x="21" y="105"/>
                </a:lnTo>
                <a:lnTo>
                  <a:pt x="21" y="84"/>
                </a:lnTo>
                <a:lnTo>
                  <a:pt x="0" y="84"/>
                </a:lnTo>
                <a:lnTo>
                  <a:pt x="0" y="105"/>
                </a:lnTo>
                <a:close/>
                <a:moveTo>
                  <a:pt x="0" y="21"/>
                </a:moveTo>
                <a:lnTo>
                  <a:pt x="21" y="21"/>
                </a:lnTo>
                <a:lnTo>
                  <a:pt x="21" y="0"/>
                </a:lnTo>
                <a:lnTo>
                  <a:pt x="0" y="0"/>
                </a:lnTo>
                <a:lnTo>
                  <a:pt x="0" y="21"/>
                </a:lnTo>
                <a:close/>
                <a:moveTo>
                  <a:pt x="42" y="63"/>
                </a:moveTo>
                <a:lnTo>
                  <a:pt x="190" y="63"/>
                </a:lnTo>
                <a:lnTo>
                  <a:pt x="190" y="42"/>
                </a:lnTo>
                <a:lnTo>
                  <a:pt x="42" y="42"/>
                </a:lnTo>
                <a:lnTo>
                  <a:pt x="42" y="63"/>
                </a:lnTo>
                <a:close/>
                <a:moveTo>
                  <a:pt x="42" y="105"/>
                </a:moveTo>
                <a:lnTo>
                  <a:pt x="190" y="105"/>
                </a:lnTo>
                <a:lnTo>
                  <a:pt x="190" y="84"/>
                </a:lnTo>
                <a:lnTo>
                  <a:pt x="42" y="84"/>
                </a:lnTo>
                <a:lnTo>
                  <a:pt x="42" y="105"/>
                </a:lnTo>
                <a:close/>
                <a:moveTo>
                  <a:pt x="42" y="0"/>
                </a:moveTo>
                <a:lnTo>
                  <a:pt x="42" y="21"/>
                </a:lnTo>
                <a:lnTo>
                  <a:pt x="190" y="21"/>
                </a:lnTo>
                <a:lnTo>
                  <a:pt x="190" y="0"/>
                </a:lnTo>
                <a:lnTo>
                  <a:pt x="42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9" name="Google Shape;532;p54">
            <a:extLst>
              <a:ext uri="{FF2B5EF4-FFF2-40B4-BE49-F238E27FC236}">
                <a16:creationId xmlns:a16="http://schemas.microsoft.com/office/drawing/2014/main" id="{07655847-B7AF-D73D-F519-6C08F406F57B}"/>
              </a:ext>
            </a:extLst>
          </p:cNvPr>
          <p:cNvSpPr txBox="1"/>
          <p:nvPr/>
        </p:nvSpPr>
        <p:spPr>
          <a:xfrm>
            <a:off x="2217627" y="4609023"/>
            <a:ext cx="7622071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Thông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báo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quá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nhiều, những thứ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không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liên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quan</a:t>
            </a:r>
            <a:endParaRPr lang="en-US" sz="2400" err="1">
              <a:latin typeface="Cambria Math" panose="02040503050406030204" pitchFamily="18" charset="0"/>
              <a:ea typeface="Cambria Math" panose="02040503050406030204" pitchFamily="18" charset="0"/>
              <a:cs typeface="+mn-lt"/>
            </a:endParaRPr>
          </a:p>
        </p:txBody>
      </p:sp>
      <p:sp>
        <p:nvSpPr>
          <p:cNvPr id="14" name="Google Shape;1086;p73">
            <a:extLst>
              <a:ext uri="{FF2B5EF4-FFF2-40B4-BE49-F238E27FC236}">
                <a16:creationId xmlns:a16="http://schemas.microsoft.com/office/drawing/2014/main" id="{A6FC9B7D-ED76-E7EF-F238-B6085FA67CE7}"/>
              </a:ext>
            </a:extLst>
          </p:cNvPr>
          <p:cNvSpPr/>
          <p:nvPr/>
        </p:nvSpPr>
        <p:spPr>
          <a:xfrm>
            <a:off x="1461929" y="4812727"/>
            <a:ext cx="402167" cy="222251"/>
          </a:xfrm>
          <a:custGeom>
            <a:avLst/>
            <a:gdLst/>
            <a:ahLst/>
            <a:cxnLst/>
            <a:rect l="l" t="t" r="r" b="b"/>
            <a:pathLst>
              <a:path w="190" h="105" extrusionOk="0">
                <a:moveTo>
                  <a:pt x="0" y="63"/>
                </a:moveTo>
                <a:lnTo>
                  <a:pt x="21" y="63"/>
                </a:lnTo>
                <a:lnTo>
                  <a:pt x="21" y="42"/>
                </a:lnTo>
                <a:lnTo>
                  <a:pt x="0" y="42"/>
                </a:lnTo>
                <a:lnTo>
                  <a:pt x="0" y="63"/>
                </a:lnTo>
                <a:close/>
                <a:moveTo>
                  <a:pt x="0" y="105"/>
                </a:moveTo>
                <a:lnTo>
                  <a:pt x="21" y="105"/>
                </a:lnTo>
                <a:lnTo>
                  <a:pt x="21" y="84"/>
                </a:lnTo>
                <a:lnTo>
                  <a:pt x="0" y="84"/>
                </a:lnTo>
                <a:lnTo>
                  <a:pt x="0" y="105"/>
                </a:lnTo>
                <a:close/>
                <a:moveTo>
                  <a:pt x="0" y="21"/>
                </a:moveTo>
                <a:lnTo>
                  <a:pt x="21" y="21"/>
                </a:lnTo>
                <a:lnTo>
                  <a:pt x="21" y="0"/>
                </a:lnTo>
                <a:lnTo>
                  <a:pt x="0" y="0"/>
                </a:lnTo>
                <a:lnTo>
                  <a:pt x="0" y="21"/>
                </a:lnTo>
                <a:close/>
                <a:moveTo>
                  <a:pt x="42" y="63"/>
                </a:moveTo>
                <a:lnTo>
                  <a:pt x="190" y="63"/>
                </a:lnTo>
                <a:lnTo>
                  <a:pt x="190" y="42"/>
                </a:lnTo>
                <a:lnTo>
                  <a:pt x="42" y="42"/>
                </a:lnTo>
                <a:lnTo>
                  <a:pt x="42" y="63"/>
                </a:lnTo>
                <a:close/>
                <a:moveTo>
                  <a:pt x="42" y="105"/>
                </a:moveTo>
                <a:lnTo>
                  <a:pt x="190" y="105"/>
                </a:lnTo>
                <a:lnTo>
                  <a:pt x="190" y="84"/>
                </a:lnTo>
                <a:lnTo>
                  <a:pt x="42" y="84"/>
                </a:lnTo>
                <a:lnTo>
                  <a:pt x="42" y="105"/>
                </a:lnTo>
                <a:close/>
                <a:moveTo>
                  <a:pt x="42" y="0"/>
                </a:moveTo>
                <a:lnTo>
                  <a:pt x="42" y="21"/>
                </a:lnTo>
                <a:lnTo>
                  <a:pt x="190" y="21"/>
                </a:lnTo>
                <a:lnTo>
                  <a:pt x="190" y="0"/>
                </a:lnTo>
                <a:lnTo>
                  <a:pt x="42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397713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Điều mình cần nhưng hệ thống không hỗ trợ</a:t>
            </a:r>
          </a:p>
        </p:txBody>
      </p:sp>
      <p:grpSp>
        <p:nvGrpSpPr>
          <p:cNvPr id="541" name="Google Shape;541;p5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542" name="Google Shape;542;p5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543" name="Google Shape;543;p5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544" name="Google Shape;544;p5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endParaRPr>
            </a:p>
          </p:txBody>
        </p:sp>
      </p:grpSp>
      <p:sp>
        <p:nvSpPr>
          <p:cNvPr id="4" name="Google Shape;532;p54">
            <a:extLst>
              <a:ext uri="{FF2B5EF4-FFF2-40B4-BE49-F238E27FC236}">
                <a16:creationId xmlns:a16="http://schemas.microsoft.com/office/drawing/2014/main" id="{337245F1-4A46-75BC-A647-583109DED56A}"/>
              </a:ext>
            </a:extLst>
          </p:cNvPr>
          <p:cNvSpPr txBox="1"/>
          <p:nvPr/>
        </p:nvSpPr>
        <p:spPr>
          <a:xfrm>
            <a:off x="2217627" y="1879471"/>
            <a:ext cx="7622071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r>
              <a:rPr lang="en" sz="2000" kern="0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Thống kê thay đổi mức độ xin việc làm ở từng công ty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Google Shape;1086;p73">
            <a:extLst>
              <a:ext uri="{FF2B5EF4-FFF2-40B4-BE49-F238E27FC236}">
                <a16:creationId xmlns:a16="http://schemas.microsoft.com/office/drawing/2014/main" id="{FC7052FE-F716-EEBD-9124-0D90CA33DDEE}"/>
              </a:ext>
            </a:extLst>
          </p:cNvPr>
          <p:cNvSpPr/>
          <p:nvPr/>
        </p:nvSpPr>
        <p:spPr>
          <a:xfrm>
            <a:off x="1461930" y="2083175"/>
            <a:ext cx="402167" cy="222251"/>
          </a:xfrm>
          <a:custGeom>
            <a:avLst/>
            <a:gdLst/>
            <a:ahLst/>
            <a:cxnLst/>
            <a:rect l="l" t="t" r="r" b="b"/>
            <a:pathLst>
              <a:path w="190" h="105" extrusionOk="0">
                <a:moveTo>
                  <a:pt x="0" y="63"/>
                </a:moveTo>
                <a:lnTo>
                  <a:pt x="21" y="63"/>
                </a:lnTo>
                <a:lnTo>
                  <a:pt x="21" y="42"/>
                </a:lnTo>
                <a:lnTo>
                  <a:pt x="0" y="42"/>
                </a:lnTo>
                <a:lnTo>
                  <a:pt x="0" y="63"/>
                </a:lnTo>
                <a:close/>
                <a:moveTo>
                  <a:pt x="0" y="105"/>
                </a:moveTo>
                <a:lnTo>
                  <a:pt x="21" y="105"/>
                </a:lnTo>
                <a:lnTo>
                  <a:pt x="21" y="84"/>
                </a:lnTo>
                <a:lnTo>
                  <a:pt x="0" y="84"/>
                </a:lnTo>
                <a:lnTo>
                  <a:pt x="0" y="105"/>
                </a:lnTo>
                <a:close/>
                <a:moveTo>
                  <a:pt x="0" y="21"/>
                </a:moveTo>
                <a:lnTo>
                  <a:pt x="21" y="21"/>
                </a:lnTo>
                <a:lnTo>
                  <a:pt x="21" y="0"/>
                </a:lnTo>
                <a:lnTo>
                  <a:pt x="0" y="0"/>
                </a:lnTo>
                <a:lnTo>
                  <a:pt x="0" y="21"/>
                </a:lnTo>
                <a:close/>
                <a:moveTo>
                  <a:pt x="42" y="63"/>
                </a:moveTo>
                <a:lnTo>
                  <a:pt x="190" y="63"/>
                </a:lnTo>
                <a:lnTo>
                  <a:pt x="190" y="42"/>
                </a:lnTo>
                <a:lnTo>
                  <a:pt x="42" y="42"/>
                </a:lnTo>
                <a:lnTo>
                  <a:pt x="42" y="63"/>
                </a:lnTo>
                <a:close/>
                <a:moveTo>
                  <a:pt x="42" y="105"/>
                </a:moveTo>
                <a:lnTo>
                  <a:pt x="190" y="105"/>
                </a:lnTo>
                <a:lnTo>
                  <a:pt x="190" y="84"/>
                </a:lnTo>
                <a:lnTo>
                  <a:pt x="42" y="84"/>
                </a:lnTo>
                <a:lnTo>
                  <a:pt x="42" y="105"/>
                </a:lnTo>
                <a:close/>
                <a:moveTo>
                  <a:pt x="42" y="0"/>
                </a:moveTo>
                <a:lnTo>
                  <a:pt x="42" y="21"/>
                </a:lnTo>
                <a:lnTo>
                  <a:pt x="190" y="21"/>
                </a:lnTo>
                <a:lnTo>
                  <a:pt x="190" y="0"/>
                </a:lnTo>
                <a:lnTo>
                  <a:pt x="42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8" name="Google Shape;1086;p73">
            <a:extLst>
              <a:ext uri="{FF2B5EF4-FFF2-40B4-BE49-F238E27FC236}">
                <a16:creationId xmlns:a16="http://schemas.microsoft.com/office/drawing/2014/main" id="{69D7656C-967D-04FD-29A1-D78931786598}"/>
              </a:ext>
            </a:extLst>
          </p:cNvPr>
          <p:cNvSpPr/>
          <p:nvPr/>
        </p:nvSpPr>
        <p:spPr>
          <a:xfrm>
            <a:off x="1461929" y="3425204"/>
            <a:ext cx="402167" cy="222251"/>
          </a:xfrm>
          <a:custGeom>
            <a:avLst/>
            <a:gdLst/>
            <a:ahLst/>
            <a:cxnLst/>
            <a:rect l="l" t="t" r="r" b="b"/>
            <a:pathLst>
              <a:path w="190" h="105" extrusionOk="0">
                <a:moveTo>
                  <a:pt x="0" y="63"/>
                </a:moveTo>
                <a:lnTo>
                  <a:pt x="21" y="63"/>
                </a:lnTo>
                <a:lnTo>
                  <a:pt x="21" y="42"/>
                </a:lnTo>
                <a:lnTo>
                  <a:pt x="0" y="42"/>
                </a:lnTo>
                <a:lnTo>
                  <a:pt x="0" y="63"/>
                </a:lnTo>
                <a:close/>
                <a:moveTo>
                  <a:pt x="0" y="105"/>
                </a:moveTo>
                <a:lnTo>
                  <a:pt x="21" y="105"/>
                </a:lnTo>
                <a:lnTo>
                  <a:pt x="21" y="84"/>
                </a:lnTo>
                <a:lnTo>
                  <a:pt x="0" y="84"/>
                </a:lnTo>
                <a:lnTo>
                  <a:pt x="0" y="105"/>
                </a:lnTo>
                <a:close/>
                <a:moveTo>
                  <a:pt x="0" y="21"/>
                </a:moveTo>
                <a:lnTo>
                  <a:pt x="21" y="21"/>
                </a:lnTo>
                <a:lnTo>
                  <a:pt x="21" y="0"/>
                </a:lnTo>
                <a:lnTo>
                  <a:pt x="0" y="0"/>
                </a:lnTo>
                <a:lnTo>
                  <a:pt x="0" y="21"/>
                </a:lnTo>
                <a:close/>
                <a:moveTo>
                  <a:pt x="42" y="63"/>
                </a:moveTo>
                <a:lnTo>
                  <a:pt x="190" y="63"/>
                </a:lnTo>
                <a:lnTo>
                  <a:pt x="190" y="42"/>
                </a:lnTo>
                <a:lnTo>
                  <a:pt x="42" y="42"/>
                </a:lnTo>
                <a:lnTo>
                  <a:pt x="42" y="63"/>
                </a:lnTo>
                <a:close/>
                <a:moveTo>
                  <a:pt x="42" y="105"/>
                </a:moveTo>
                <a:lnTo>
                  <a:pt x="190" y="105"/>
                </a:lnTo>
                <a:lnTo>
                  <a:pt x="190" y="84"/>
                </a:lnTo>
                <a:lnTo>
                  <a:pt x="42" y="84"/>
                </a:lnTo>
                <a:lnTo>
                  <a:pt x="42" y="105"/>
                </a:lnTo>
                <a:close/>
                <a:moveTo>
                  <a:pt x="42" y="0"/>
                </a:moveTo>
                <a:lnTo>
                  <a:pt x="42" y="21"/>
                </a:lnTo>
                <a:lnTo>
                  <a:pt x="190" y="21"/>
                </a:lnTo>
                <a:lnTo>
                  <a:pt x="190" y="0"/>
                </a:lnTo>
                <a:lnTo>
                  <a:pt x="42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9" name="Google Shape;532;p54">
            <a:extLst>
              <a:ext uri="{FF2B5EF4-FFF2-40B4-BE49-F238E27FC236}">
                <a16:creationId xmlns:a16="http://schemas.microsoft.com/office/drawing/2014/main" id="{07655847-B7AF-D73D-F519-6C08F406F57B}"/>
              </a:ext>
            </a:extLst>
          </p:cNvPr>
          <p:cNvSpPr txBox="1"/>
          <p:nvPr/>
        </p:nvSpPr>
        <p:spPr>
          <a:xfrm>
            <a:off x="2217627" y="4609023"/>
            <a:ext cx="7622071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Cho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phỏng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vấn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khi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được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duyệt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CV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một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cách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trực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tiếp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thông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qua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nền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tảng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Google Shape;1086;p73">
            <a:extLst>
              <a:ext uri="{FF2B5EF4-FFF2-40B4-BE49-F238E27FC236}">
                <a16:creationId xmlns:a16="http://schemas.microsoft.com/office/drawing/2014/main" id="{A6FC9B7D-ED76-E7EF-F238-B6085FA67CE7}"/>
              </a:ext>
            </a:extLst>
          </p:cNvPr>
          <p:cNvSpPr/>
          <p:nvPr/>
        </p:nvSpPr>
        <p:spPr>
          <a:xfrm>
            <a:off x="1461929" y="4812727"/>
            <a:ext cx="402167" cy="222251"/>
          </a:xfrm>
          <a:custGeom>
            <a:avLst/>
            <a:gdLst/>
            <a:ahLst/>
            <a:cxnLst/>
            <a:rect l="l" t="t" r="r" b="b"/>
            <a:pathLst>
              <a:path w="190" h="105" extrusionOk="0">
                <a:moveTo>
                  <a:pt x="0" y="63"/>
                </a:moveTo>
                <a:lnTo>
                  <a:pt x="21" y="63"/>
                </a:lnTo>
                <a:lnTo>
                  <a:pt x="21" y="42"/>
                </a:lnTo>
                <a:lnTo>
                  <a:pt x="0" y="42"/>
                </a:lnTo>
                <a:lnTo>
                  <a:pt x="0" y="63"/>
                </a:lnTo>
                <a:close/>
                <a:moveTo>
                  <a:pt x="0" y="105"/>
                </a:moveTo>
                <a:lnTo>
                  <a:pt x="21" y="105"/>
                </a:lnTo>
                <a:lnTo>
                  <a:pt x="21" y="84"/>
                </a:lnTo>
                <a:lnTo>
                  <a:pt x="0" y="84"/>
                </a:lnTo>
                <a:lnTo>
                  <a:pt x="0" y="105"/>
                </a:lnTo>
                <a:close/>
                <a:moveTo>
                  <a:pt x="0" y="21"/>
                </a:moveTo>
                <a:lnTo>
                  <a:pt x="21" y="21"/>
                </a:lnTo>
                <a:lnTo>
                  <a:pt x="21" y="0"/>
                </a:lnTo>
                <a:lnTo>
                  <a:pt x="0" y="0"/>
                </a:lnTo>
                <a:lnTo>
                  <a:pt x="0" y="21"/>
                </a:lnTo>
                <a:close/>
                <a:moveTo>
                  <a:pt x="42" y="63"/>
                </a:moveTo>
                <a:lnTo>
                  <a:pt x="190" y="63"/>
                </a:lnTo>
                <a:lnTo>
                  <a:pt x="190" y="42"/>
                </a:lnTo>
                <a:lnTo>
                  <a:pt x="42" y="42"/>
                </a:lnTo>
                <a:lnTo>
                  <a:pt x="42" y="63"/>
                </a:lnTo>
                <a:close/>
                <a:moveTo>
                  <a:pt x="42" y="105"/>
                </a:moveTo>
                <a:lnTo>
                  <a:pt x="190" y="105"/>
                </a:lnTo>
                <a:lnTo>
                  <a:pt x="190" y="84"/>
                </a:lnTo>
                <a:lnTo>
                  <a:pt x="42" y="84"/>
                </a:lnTo>
                <a:lnTo>
                  <a:pt x="42" y="105"/>
                </a:lnTo>
                <a:close/>
                <a:moveTo>
                  <a:pt x="42" y="0"/>
                </a:moveTo>
                <a:lnTo>
                  <a:pt x="42" y="21"/>
                </a:lnTo>
                <a:lnTo>
                  <a:pt x="190" y="21"/>
                </a:lnTo>
                <a:lnTo>
                  <a:pt x="190" y="0"/>
                </a:lnTo>
                <a:lnTo>
                  <a:pt x="42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2" name="Google Shape;532;p54">
            <a:extLst>
              <a:ext uri="{FF2B5EF4-FFF2-40B4-BE49-F238E27FC236}">
                <a16:creationId xmlns:a16="http://schemas.microsoft.com/office/drawing/2014/main" id="{9A90CCD1-24C2-9A35-5063-44E3C81BF3E7}"/>
              </a:ext>
            </a:extLst>
          </p:cNvPr>
          <p:cNvSpPr txBox="1"/>
          <p:nvPr/>
        </p:nvSpPr>
        <p:spPr>
          <a:xfrm>
            <a:off x="2217626" y="3164635"/>
            <a:ext cx="8577414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Xem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không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gian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làm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việc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ở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không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gian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3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chiều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,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trải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nghiệm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xem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 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nếu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vị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trí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và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không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gian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không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hợp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 ý </a:t>
            </a:r>
            <a:r>
              <a:rPr lang="en" sz="2000" kern="0" err="1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mình</a:t>
            </a:r>
            <a:r>
              <a:rPr lang="en" sz="2000" ker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.</a:t>
            </a:r>
            <a:endParaRPr lang="en" sz="2000" kern="0">
              <a:solidFill>
                <a:srgbClr val="666666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8891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8">
          <a:extLst>
            <a:ext uri="{FF2B5EF4-FFF2-40B4-BE49-F238E27FC236}">
              <a16:creationId xmlns:a16="http://schemas.microsoft.com/office/drawing/2014/main" id="{A68131DE-7CE5-8BA1-9412-249B42E2E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8">
            <a:extLst>
              <a:ext uri="{FF2B5EF4-FFF2-40B4-BE49-F238E27FC236}">
                <a16:creationId xmlns:a16="http://schemas.microsoft.com/office/drawing/2014/main" id="{8B0721A3-1222-3D04-473E-E830F81466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700" y="2586800"/>
            <a:ext cx="11140400" cy="1927200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vi-VN" sz="7200" b="1">
                <a:latin typeface="Cambria Math" panose="02040503050406030204" pitchFamily="18" charset="0"/>
                <a:ea typeface="Cambria Math" panose="02040503050406030204" pitchFamily="18" charset="0"/>
              </a:rPr>
              <a:t>ĐỘNG CƠ</a:t>
            </a:r>
            <a:endParaRPr sz="72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36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2"/>
          <p:cNvSpPr/>
          <p:nvPr/>
        </p:nvSpPr>
        <p:spPr>
          <a:xfrm>
            <a:off x="5077133" y="3300580"/>
            <a:ext cx="1898000" cy="18728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804" name="Google Shape;804;p62"/>
          <p:cNvSpPr/>
          <p:nvPr/>
        </p:nvSpPr>
        <p:spPr>
          <a:xfrm>
            <a:off x="7547567" y="3984267"/>
            <a:ext cx="1152000" cy="12140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805" name="Google Shape;805;p62"/>
          <p:cNvSpPr/>
          <p:nvPr/>
        </p:nvSpPr>
        <p:spPr>
          <a:xfrm>
            <a:off x="6011067" y="1720900"/>
            <a:ext cx="1444000" cy="14828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806" name="Google Shape;806;p62"/>
          <p:cNvSpPr/>
          <p:nvPr/>
        </p:nvSpPr>
        <p:spPr>
          <a:xfrm>
            <a:off x="3454567" y="2489507"/>
            <a:ext cx="1282400" cy="12656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807" name="Google Shape;807;p62"/>
          <p:cNvSpPr/>
          <p:nvPr/>
        </p:nvSpPr>
        <p:spPr>
          <a:xfrm>
            <a:off x="4026983" y="5202991"/>
            <a:ext cx="1243200" cy="12232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808" name="Google Shape;808;p62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Các động cơ</a:t>
            </a:r>
            <a:endParaRPr lang="en-US" dirty="0"/>
          </a:p>
        </p:txBody>
      </p:sp>
      <p:sp>
        <p:nvSpPr>
          <p:cNvPr id="809" name="Google Shape;809;p62"/>
          <p:cNvSpPr txBox="1">
            <a:spLocks noGrp="1"/>
          </p:cNvSpPr>
          <p:nvPr>
            <p:ph type="subTitle" idx="2"/>
          </p:nvPr>
        </p:nvSpPr>
        <p:spPr>
          <a:xfrm>
            <a:off x="542353" y="1105256"/>
            <a:ext cx="112800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14999"/>
              </a:lnSpc>
              <a:spcAft>
                <a:spcPts val="2133"/>
              </a:spcAft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sym typeface="Muli"/>
              </a:rPr>
              <a:t>TopCV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sym typeface="Muli"/>
              </a:rPr>
              <a:t> App</a:t>
            </a: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  <a:sym typeface="Muli"/>
              </a:rPr>
              <a:t>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10" name="Google Shape;810;p62"/>
          <p:cNvCxnSpPr/>
          <p:nvPr/>
        </p:nvCxnSpPr>
        <p:spPr>
          <a:xfrm rot="10800000" flipH="1">
            <a:off x="4610803" y="4206232"/>
            <a:ext cx="1354800" cy="15700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811" name="Google Shape;811;p62"/>
          <p:cNvCxnSpPr/>
          <p:nvPr/>
        </p:nvCxnSpPr>
        <p:spPr>
          <a:xfrm rot="10800000" flipH="1">
            <a:off x="4610803" y="4206232"/>
            <a:ext cx="1354800" cy="1570000"/>
          </a:xfrm>
          <a:prstGeom prst="straightConnector1">
            <a:avLst/>
          </a:prstGeom>
          <a:noFill/>
          <a:ln w="25400" cap="flat" cmpd="sng">
            <a:solidFill>
              <a:srgbClr val="F0F0F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812" name="Google Shape;812;p62"/>
          <p:cNvCxnSpPr/>
          <p:nvPr/>
        </p:nvCxnSpPr>
        <p:spPr>
          <a:xfrm>
            <a:off x="4070644" y="3100784"/>
            <a:ext cx="1894800" cy="11056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813" name="Google Shape;813;p62"/>
          <p:cNvCxnSpPr/>
          <p:nvPr/>
        </p:nvCxnSpPr>
        <p:spPr>
          <a:xfrm>
            <a:off x="4070644" y="3100784"/>
            <a:ext cx="1894800" cy="1105600"/>
          </a:xfrm>
          <a:prstGeom prst="straightConnector1">
            <a:avLst/>
          </a:prstGeom>
          <a:noFill/>
          <a:ln w="25400" cap="flat" cmpd="sng">
            <a:solidFill>
              <a:srgbClr val="F0F0F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814" name="Google Shape;814;p62"/>
          <p:cNvCxnSpPr/>
          <p:nvPr/>
        </p:nvCxnSpPr>
        <p:spPr>
          <a:xfrm flipH="1">
            <a:off x="5969437" y="2442472"/>
            <a:ext cx="717600" cy="17640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815" name="Google Shape;815;p62"/>
          <p:cNvCxnSpPr/>
          <p:nvPr/>
        </p:nvCxnSpPr>
        <p:spPr>
          <a:xfrm flipH="1">
            <a:off x="5969437" y="2442472"/>
            <a:ext cx="717600" cy="1764000"/>
          </a:xfrm>
          <a:prstGeom prst="straightConnector1">
            <a:avLst/>
          </a:prstGeom>
          <a:noFill/>
          <a:ln w="25400" cap="flat" cmpd="sng">
            <a:solidFill>
              <a:srgbClr val="F0F0F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816" name="Google Shape;816;p62"/>
          <p:cNvCxnSpPr/>
          <p:nvPr/>
        </p:nvCxnSpPr>
        <p:spPr>
          <a:xfrm rot="10800000">
            <a:off x="5969736" y="4206887"/>
            <a:ext cx="2088800" cy="3540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817" name="Google Shape;817;p62"/>
          <p:cNvCxnSpPr/>
          <p:nvPr/>
        </p:nvCxnSpPr>
        <p:spPr>
          <a:xfrm rot="10800000">
            <a:off x="5969736" y="4206887"/>
            <a:ext cx="2088800" cy="354000"/>
          </a:xfrm>
          <a:prstGeom prst="straightConnector1">
            <a:avLst/>
          </a:prstGeom>
          <a:noFill/>
          <a:ln w="25400" cap="flat" cmpd="sng">
            <a:solidFill>
              <a:srgbClr val="F0F0F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818" name="Google Shape;818;p62"/>
          <p:cNvSpPr/>
          <p:nvPr/>
        </p:nvSpPr>
        <p:spPr>
          <a:xfrm>
            <a:off x="5032801" y="3278021"/>
            <a:ext cx="1861200" cy="1861200"/>
          </a:xfrm>
          <a:prstGeom prst="ellipse">
            <a:avLst/>
          </a:prstGeom>
          <a:solidFill>
            <a:srgbClr val="415C80"/>
          </a:solidFill>
          <a:ln w="25400" cap="flat" cmpd="sng">
            <a:solidFill>
              <a:srgbClr val="F0F0F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819" name="Google Shape;819;p62"/>
          <p:cNvSpPr/>
          <p:nvPr/>
        </p:nvSpPr>
        <p:spPr>
          <a:xfrm>
            <a:off x="7455076" y="3957432"/>
            <a:ext cx="1206400" cy="1206400"/>
          </a:xfrm>
          <a:prstGeom prst="ellipse">
            <a:avLst/>
          </a:prstGeom>
          <a:solidFill>
            <a:srgbClr val="415C80"/>
          </a:solidFill>
          <a:ln w="25400" cap="flat" cmpd="sng">
            <a:solidFill>
              <a:srgbClr val="F0F0F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820" name="Google Shape;820;p62"/>
          <p:cNvSpPr/>
          <p:nvPr/>
        </p:nvSpPr>
        <p:spPr>
          <a:xfrm>
            <a:off x="5948540" y="1708200"/>
            <a:ext cx="1473200" cy="1473200"/>
          </a:xfrm>
          <a:prstGeom prst="ellipse">
            <a:avLst/>
          </a:prstGeom>
          <a:solidFill>
            <a:srgbClr val="415C80"/>
          </a:solidFill>
          <a:ln w="25400" cap="flat" cmpd="sng">
            <a:solidFill>
              <a:srgbClr val="F0F0F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821" name="Google Shape;821;p62"/>
          <p:cNvSpPr/>
          <p:nvPr/>
        </p:nvSpPr>
        <p:spPr>
          <a:xfrm>
            <a:off x="3441867" y="2472009"/>
            <a:ext cx="1257600" cy="1257600"/>
          </a:xfrm>
          <a:prstGeom prst="ellipse">
            <a:avLst/>
          </a:prstGeom>
          <a:solidFill>
            <a:srgbClr val="415C80"/>
          </a:solidFill>
          <a:ln w="25400" cap="flat" cmpd="sng">
            <a:solidFill>
              <a:srgbClr val="F0F0F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822" name="Google Shape;822;p62"/>
          <p:cNvSpPr/>
          <p:nvPr/>
        </p:nvSpPr>
        <p:spPr>
          <a:xfrm>
            <a:off x="4003124" y="5168560"/>
            <a:ext cx="1219200" cy="1215200"/>
          </a:xfrm>
          <a:prstGeom prst="ellipse">
            <a:avLst/>
          </a:prstGeom>
          <a:solidFill>
            <a:srgbClr val="415C80"/>
          </a:solidFill>
          <a:ln w="25400" cap="flat" cmpd="sng">
            <a:solidFill>
              <a:srgbClr val="F0F0F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grpSp>
        <p:nvGrpSpPr>
          <p:cNvPr id="825" name="Google Shape;825;p62"/>
          <p:cNvGrpSpPr/>
          <p:nvPr/>
        </p:nvGrpSpPr>
        <p:grpSpPr>
          <a:xfrm>
            <a:off x="7590600" y="2009613"/>
            <a:ext cx="4196794" cy="778108"/>
            <a:chOff x="5236175" y="901825"/>
            <a:chExt cx="1748700" cy="617700"/>
          </a:xfrm>
        </p:grpSpPr>
        <p:sp>
          <p:nvSpPr>
            <p:cNvPr id="826" name="Google Shape;826;p62"/>
            <p:cNvSpPr txBox="1"/>
            <p:nvPr/>
          </p:nvSpPr>
          <p:spPr>
            <a:xfrm>
              <a:off x="5236175" y="1173925"/>
              <a:ext cx="17487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/>
              <a:r>
                <a:rPr lang="en" sz="1600" kern="0" dirty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Tạo ra nhiều cơ hội làm việc mới cho những người chưa có kỹ năng và kinh nghiệm trong lĩnh vực phát triền và tạo CV. </a:t>
              </a:r>
              <a:endParaRPr lang="en" sz="1600" kern="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endParaRPr>
            </a:p>
          </p:txBody>
        </p:sp>
        <p:sp>
          <p:nvSpPr>
            <p:cNvPr id="827" name="Google Shape;827;p62"/>
            <p:cNvSpPr txBox="1"/>
            <p:nvPr/>
          </p:nvSpPr>
          <p:spPr>
            <a:xfrm>
              <a:off x="5236175" y="901825"/>
              <a:ext cx="16383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/>
              <a:r>
                <a:rPr lang="en" sz="1850" b="1" kern="0" dirty="0">
                  <a:solidFill>
                    <a:srgbClr val="4E6E9A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Muli"/>
                </a:rPr>
                <a:t>Tăng cường phát triển kinh tế</a:t>
              </a:r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836" name="Google Shape;836;p62"/>
          <p:cNvSpPr txBox="1"/>
          <p:nvPr/>
        </p:nvSpPr>
        <p:spPr>
          <a:xfrm>
            <a:off x="6151733" y="2016867"/>
            <a:ext cx="1066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4800" b="1" ker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Muli"/>
                <a:sym typeface="Muli"/>
              </a:rPr>
              <a:t>01</a:t>
            </a:r>
            <a:endParaRPr sz="4800" b="1" kern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Muli"/>
              <a:sym typeface="Muli"/>
            </a:endParaRPr>
          </a:p>
        </p:txBody>
      </p:sp>
      <p:sp>
        <p:nvSpPr>
          <p:cNvPr id="837" name="Google Shape;837;p62"/>
          <p:cNvSpPr txBox="1"/>
          <p:nvPr/>
        </p:nvSpPr>
        <p:spPr>
          <a:xfrm>
            <a:off x="7524867" y="4178833"/>
            <a:ext cx="1066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4800" b="1" ker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Muli"/>
                <a:sym typeface="Muli"/>
              </a:rPr>
              <a:t>02</a:t>
            </a:r>
            <a:endParaRPr sz="4800" b="1" kern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Muli"/>
              <a:sym typeface="Muli"/>
            </a:endParaRPr>
          </a:p>
        </p:txBody>
      </p:sp>
      <p:sp>
        <p:nvSpPr>
          <p:cNvPr id="838" name="Google Shape;838;p62"/>
          <p:cNvSpPr txBox="1"/>
          <p:nvPr/>
        </p:nvSpPr>
        <p:spPr>
          <a:xfrm>
            <a:off x="4079333" y="5394367"/>
            <a:ext cx="1066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4800" b="1" ker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Muli"/>
                <a:sym typeface="Muli"/>
              </a:rPr>
              <a:t>03</a:t>
            </a:r>
            <a:endParaRPr sz="4800" b="1" kern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Muli"/>
              <a:sym typeface="Muli"/>
            </a:endParaRPr>
          </a:p>
        </p:txBody>
      </p:sp>
      <p:sp>
        <p:nvSpPr>
          <p:cNvPr id="839" name="Google Shape;839;p62"/>
          <p:cNvSpPr txBox="1"/>
          <p:nvPr/>
        </p:nvSpPr>
        <p:spPr>
          <a:xfrm>
            <a:off x="3537267" y="2719000"/>
            <a:ext cx="1066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4800" b="1" ker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Muli"/>
                <a:sym typeface="Muli"/>
              </a:rPr>
              <a:t>04</a:t>
            </a:r>
            <a:endParaRPr sz="4800" b="1" kern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Muli"/>
              <a:sym typeface="Muli"/>
            </a:endParaRPr>
          </a:p>
        </p:txBody>
      </p:sp>
      <p:sp>
        <p:nvSpPr>
          <p:cNvPr id="840" name="Google Shape;840;p62"/>
          <p:cNvSpPr txBox="1"/>
          <p:nvPr/>
        </p:nvSpPr>
        <p:spPr>
          <a:xfrm>
            <a:off x="5430000" y="3826833"/>
            <a:ext cx="1066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4800" b="1" ker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Muli"/>
                <a:sym typeface="Muli"/>
              </a:rPr>
              <a:t>05</a:t>
            </a:r>
            <a:endParaRPr sz="4800" b="1" kern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Muli"/>
              <a:sym typeface="Muli"/>
            </a:endParaRPr>
          </a:p>
        </p:txBody>
      </p:sp>
      <p:grpSp>
        <p:nvGrpSpPr>
          <p:cNvPr id="841" name="Google Shape;841;p62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842" name="Google Shape;842;p62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843" name="Google Shape;843;p62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844" name="Google Shape;844;p62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endParaRPr>
            </a:p>
          </p:txBody>
        </p:sp>
      </p:grpSp>
      <p:grpSp>
        <p:nvGrpSpPr>
          <p:cNvPr id="6" name="Google Shape;825;p62">
            <a:extLst>
              <a:ext uri="{FF2B5EF4-FFF2-40B4-BE49-F238E27FC236}">
                <a16:creationId xmlns:a16="http://schemas.microsoft.com/office/drawing/2014/main" id="{600B166A-D443-E97F-314B-097A63A3329C}"/>
              </a:ext>
            </a:extLst>
          </p:cNvPr>
          <p:cNvGrpSpPr/>
          <p:nvPr/>
        </p:nvGrpSpPr>
        <p:grpSpPr>
          <a:xfrm>
            <a:off x="8693792" y="3988537"/>
            <a:ext cx="3399884" cy="1064646"/>
            <a:chOff x="5236175" y="901825"/>
            <a:chExt cx="1754160" cy="832994"/>
          </a:xfrm>
        </p:grpSpPr>
        <p:sp>
          <p:nvSpPr>
            <p:cNvPr id="7" name="Google Shape;826;p62">
              <a:extLst>
                <a:ext uri="{FF2B5EF4-FFF2-40B4-BE49-F238E27FC236}">
                  <a16:creationId xmlns:a16="http://schemas.microsoft.com/office/drawing/2014/main" id="{50BF7672-1565-178E-64F9-430E7E3DE1DB}"/>
                </a:ext>
              </a:extLst>
            </p:cNvPr>
            <p:cNvSpPr txBox="1"/>
            <p:nvPr/>
          </p:nvSpPr>
          <p:spPr>
            <a:xfrm>
              <a:off x="5241635" y="1389219"/>
              <a:ext cx="17487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/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Mang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lại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cho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người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dùng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nhiều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lợi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ích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, bao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gồm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tiện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ích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,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uy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tín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,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và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sự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linh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hoạt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trong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lựa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chọn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 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ứng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viên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/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công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việc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.</a:t>
              </a:r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" name="Google Shape;827;p62">
              <a:extLst>
                <a:ext uri="{FF2B5EF4-FFF2-40B4-BE49-F238E27FC236}">
                  <a16:creationId xmlns:a16="http://schemas.microsoft.com/office/drawing/2014/main" id="{8F1F50E4-32F4-F8DE-A936-BF16F56F00C0}"/>
                </a:ext>
              </a:extLst>
            </p:cNvPr>
            <p:cNvSpPr txBox="1"/>
            <p:nvPr/>
          </p:nvSpPr>
          <p:spPr>
            <a:xfrm>
              <a:off x="5236175" y="901825"/>
              <a:ext cx="16383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/>
              <a:r>
                <a:rPr lang="en" sz="1850" kern="0">
                  <a:solidFill>
                    <a:srgbClr val="4E6E9A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Mang </a:t>
              </a:r>
              <a:r>
                <a:rPr lang="en" sz="1850" kern="0" err="1">
                  <a:solidFill>
                    <a:srgbClr val="4E6E9A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đến</a:t>
              </a:r>
              <a:r>
                <a:rPr lang="en" sz="1850" kern="0">
                  <a:solidFill>
                    <a:srgbClr val="4E6E9A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850" kern="0" err="1">
                  <a:solidFill>
                    <a:srgbClr val="4E6E9A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sự</a:t>
              </a:r>
              <a:r>
                <a:rPr lang="en" sz="1850" kern="0">
                  <a:solidFill>
                    <a:srgbClr val="4E6E9A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850" kern="0" err="1">
                  <a:solidFill>
                    <a:srgbClr val="4E6E9A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thuận</a:t>
              </a:r>
              <a:r>
                <a:rPr lang="en" sz="1850" kern="0">
                  <a:solidFill>
                    <a:srgbClr val="4E6E9A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850" kern="0" err="1">
                  <a:solidFill>
                    <a:srgbClr val="4E6E9A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lợi</a:t>
              </a:r>
              <a:r>
                <a:rPr lang="en" sz="1850" kern="0">
                  <a:solidFill>
                    <a:srgbClr val="4E6E9A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850" kern="0" err="1">
                  <a:solidFill>
                    <a:srgbClr val="4E6E9A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cho</a:t>
              </a:r>
              <a:r>
                <a:rPr lang="en" sz="1850" kern="0">
                  <a:solidFill>
                    <a:srgbClr val="4E6E9A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850" kern="0" err="1">
                  <a:solidFill>
                    <a:srgbClr val="4E6E9A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khách</a:t>
              </a:r>
              <a:r>
                <a:rPr lang="en" sz="1850" kern="0">
                  <a:solidFill>
                    <a:srgbClr val="4E6E9A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850" kern="0" err="1">
                  <a:solidFill>
                    <a:srgbClr val="4E6E9A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hàng</a:t>
              </a:r>
              <a:endParaRPr lang="en-US" err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9" name="Google Shape;825;p62">
            <a:extLst>
              <a:ext uri="{FF2B5EF4-FFF2-40B4-BE49-F238E27FC236}">
                <a16:creationId xmlns:a16="http://schemas.microsoft.com/office/drawing/2014/main" id="{42744165-C426-4A06-C679-69B1C4EB58CD}"/>
              </a:ext>
            </a:extLst>
          </p:cNvPr>
          <p:cNvGrpSpPr/>
          <p:nvPr/>
        </p:nvGrpSpPr>
        <p:grpSpPr>
          <a:xfrm>
            <a:off x="4718" y="2657880"/>
            <a:ext cx="3446168" cy="1000357"/>
            <a:chOff x="5236175" y="901825"/>
            <a:chExt cx="1748700" cy="794133"/>
          </a:xfrm>
        </p:grpSpPr>
        <p:sp>
          <p:nvSpPr>
            <p:cNvPr id="10" name="Google Shape;826;p62">
              <a:extLst>
                <a:ext uri="{FF2B5EF4-FFF2-40B4-BE49-F238E27FC236}">
                  <a16:creationId xmlns:a16="http://schemas.microsoft.com/office/drawing/2014/main" id="{48ACAFCE-1956-EE4D-AAB6-2F68D5FE8E0E}"/>
                </a:ext>
              </a:extLst>
            </p:cNvPr>
            <p:cNvSpPr txBox="1"/>
            <p:nvPr/>
          </p:nvSpPr>
          <p:spPr>
            <a:xfrm>
              <a:off x="5236175" y="1350358"/>
              <a:ext cx="17487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 defTabSz="1219170"/>
              <a:r>
                <a:rPr lang="en" sz="1600" kern="0" dirty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Cung cấp cho họ một kênh nhằm tăng cường tương tác với người tìm việc làm.</a:t>
              </a:r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1" name="Google Shape;827;p62">
              <a:extLst>
                <a:ext uri="{FF2B5EF4-FFF2-40B4-BE49-F238E27FC236}">
                  <a16:creationId xmlns:a16="http://schemas.microsoft.com/office/drawing/2014/main" id="{18CC73D8-6BA9-E27B-2344-5F0629949766}"/>
                </a:ext>
              </a:extLst>
            </p:cNvPr>
            <p:cNvSpPr txBox="1"/>
            <p:nvPr/>
          </p:nvSpPr>
          <p:spPr>
            <a:xfrm>
              <a:off x="5236175" y="901825"/>
              <a:ext cx="16383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 defTabSz="1219170"/>
              <a:r>
                <a:rPr lang="en" sz="1850" kern="0" dirty="0">
                  <a:solidFill>
                    <a:srgbClr val="4E6E9A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</a:rPr>
                <a:t>Hỗ trợ các doanh nghiệp phát triển</a:t>
              </a:r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2" name="Google Shape;825;p62">
            <a:extLst>
              <a:ext uri="{FF2B5EF4-FFF2-40B4-BE49-F238E27FC236}">
                <a16:creationId xmlns:a16="http://schemas.microsoft.com/office/drawing/2014/main" id="{50562080-C3F1-AEA7-236F-87DF7433C241}"/>
              </a:ext>
            </a:extLst>
          </p:cNvPr>
          <p:cNvGrpSpPr/>
          <p:nvPr/>
        </p:nvGrpSpPr>
        <p:grpSpPr>
          <a:xfrm>
            <a:off x="5246156" y="5426902"/>
            <a:ext cx="6572198" cy="767524"/>
            <a:chOff x="5236175" y="901825"/>
            <a:chExt cx="1748700" cy="617700"/>
          </a:xfrm>
        </p:grpSpPr>
        <p:sp>
          <p:nvSpPr>
            <p:cNvPr id="13" name="Google Shape;826;p62">
              <a:extLst>
                <a:ext uri="{FF2B5EF4-FFF2-40B4-BE49-F238E27FC236}">
                  <a16:creationId xmlns:a16="http://schemas.microsoft.com/office/drawing/2014/main" id="{4D04FE68-8365-3C0E-B282-022058A4C491}"/>
                </a:ext>
              </a:extLst>
            </p:cNvPr>
            <p:cNvSpPr txBox="1"/>
            <p:nvPr/>
          </p:nvSpPr>
          <p:spPr>
            <a:xfrm>
              <a:off x="5236175" y="1173925"/>
              <a:ext cx="17487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/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Giúp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các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doanh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nghiệp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phát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triển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bằng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cách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cung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cấp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cho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họ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một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kênh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nhận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và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quản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lý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CV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mới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và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giúp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tăng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cường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tương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tác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với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khách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hàng</a:t>
              </a:r>
              <a:r>
                <a:rPr lang="en" sz="1600" kern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lt"/>
                  <a:sym typeface="Muli"/>
                </a:rPr>
                <a:t>.</a:t>
              </a:r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" name="Google Shape;827;p62">
              <a:extLst>
                <a:ext uri="{FF2B5EF4-FFF2-40B4-BE49-F238E27FC236}">
                  <a16:creationId xmlns:a16="http://schemas.microsoft.com/office/drawing/2014/main" id="{9AF262C8-1B07-2E37-DA12-F4A64E9D2D42}"/>
                </a:ext>
              </a:extLst>
            </p:cNvPr>
            <p:cNvSpPr txBox="1"/>
            <p:nvPr/>
          </p:nvSpPr>
          <p:spPr>
            <a:xfrm>
              <a:off x="5236175" y="901825"/>
              <a:ext cx="16383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/>
              <a:r>
                <a:rPr lang="en" sz="1850" b="1" kern="0" err="1">
                  <a:solidFill>
                    <a:srgbClr val="4E6E9A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Muli"/>
                </a:rPr>
                <a:t>Hỗ</a:t>
              </a:r>
              <a:r>
                <a:rPr lang="en" sz="1850" b="1" kern="0">
                  <a:solidFill>
                    <a:srgbClr val="4E6E9A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Muli"/>
                </a:rPr>
                <a:t> </a:t>
              </a:r>
              <a:r>
                <a:rPr lang="en" sz="1850" b="1" kern="0" err="1">
                  <a:solidFill>
                    <a:srgbClr val="4E6E9A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Muli"/>
                </a:rPr>
                <a:t>trợ</a:t>
              </a:r>
              <a:r>
                <a:rPr lang="en" sz="1850" b="1" kern="0">
                  <a:solidFill>
                    <a:srgbClr val="4E6E9A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Muli"/>
                </a:rPr>
                <a:t> </a:t>
              </a:r>
              <a:r>
                <a:rPr lang="en" sz="1850" b="1" kern="0" err="1">
                  <a:solidFill>
                    <a:srgbClr val="4E6E9A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Muli"/>
                </a:rPr>
                <a:t>khách</a:t>
              </a:r>
              <a:r>
                <a:rPr lang="en" sz="1850" b="1" kern="0">
                  <a:solidFill>
                    <a:srgbClr val="4E6E9A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Muli"/>
                </a:rPr>
                <a:t> </a:t>
              </a:r>
              <a:r>
                <a:rPr lang="en" sz="1850" b="1" kern="0" err="1">
                  <a:solidFill>
                    <a:srgbClr val="4E6E9A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Muli"/>
                </a:rPr>
                <a:t>hàng</a:t>
              </a:r>
              <a:endParaRPr lang="en-US" err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8" name="Google Shape;825;p62">
            <a:extLst>
              <a:ext uri="{FF2B5EF4-FFF2-40B4-BE49-F238E27FC236}">
                <a16:creationId xmlns:a16="http://schemas.microsoft.com/office/drawing/2014/main" id="{DEBA68A4-367C-5EFD-EFE0-11855A595FB8}"/>
              </a:ext>
            </a:extLst>
          </p:cNvPr>
          <p:cNvGrpSpPr/>
          <p:nvPr/>
        </p:nvGrpSpPr>
        <p:grpSpPr>
          <a:xfrm>
            <a:off x="489655" y="4242852"/>
            <a:ext cx="3668418" cy="756941"/>
            <a:chOff x="5236175" y="901825"/>
            <a:chExt cx="1748700" cy="617700"/>
          </a:xfrm>
        </p:grpSpPr>
        <p:sp>
          <p:nvSpPr>
            <p:cNvPr id="19" name="Google Shape;826;p62">
              <a:extLst>
                <a:ext uri="{FF2B5EF4-FFF2-40B4-BE49-F238E27FC236}">
                  <a16:creationId xmlns:a16="http://schemas.microsoft.com/office/drawing/2014/main" id="{9464440E-202E-D803-D1B6-98FEF95C9DF1}"/>
                </a:ext>
              </a:extLst>
            </p:cNvPr>
            <p:cNvSpPr txBox="1"/>
            <p:nvPr/>
          </p:nvSpPr>
          <p:spPr>
            <a:xfrm>
              <a:off x="5236175" y="1173925"/>
              <a:ext cx="17487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 defTabSz="1219170"/>
              <a:r>
                <a:rPr lang="en" sz="1600" kern="0" dirty="0">
                  <a:solidFill>
                    <a:srgbClr val="434343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Nhằm tìm hiểu lại cấu trúc và quy trình nghiệp vụ hoàn chỉnh để tạo ra một trang web về tạo CV và nộp CV.</a:t>
              </a:r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" name="Google Shape;827;p62">
              <a:extLst>
                <a:ext uri="{FF2B5EF4-FFF2-40B4-BE49-F238E27FC236}">
                  <a16:creationId xmlns:a16="http://schemas.microsoft.com/office/drawing/2014/main" id="{978D435A-17D8-AB65-624C-109ECF5600AC}"/>
                </a:ext>
              </a:extLst>
            </p:cNvPr>
            <p:cNvSpPr txBox="1"/>
            <p:nvPr/>
          </p:nvSpPr>
          <p:spPr>
            <a:xfrm>
              <a:off x="5236175" y="901825"/>
              <a:ext cx="16383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 defTabSz="1219170"/>
              <a:r>
                <a:rPr lang="en" sz="1850" b="1" kern="0">
                  <a:solidFill>
                    <a:srgbClr val="4E6E9A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Học </a:t>
              </a:r>
              <a:r>
                <a:rPr lang="en" sz="1850" b="1" kern="0" err="1">
                  <a:solidFill>
                    <a:srgbClr val="4E6E9A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tập</a:t>
              </a:r>
              <a:endParaRPr lang="en-US" err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3302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8">
          <a:extLst>
            <a:ext uri="{FF2B5EF4-FFF2-40B4-BE49-F238E27FC236}">
              <a16:creationId xmlns:a16="http://schemas.microsoft.com/office/drawing/2014/main" id="{72F3FDB1-D7F4-2E69-5E5F-D89BCD73F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8">
            <a:extLst>
              <a:ext uri="{FF2B5EF4-FFF2-40B4-BE49-F238E27FC236}">
                <a16:creationId xmlns:a16="http://schemas.microsoft.com/office/drawing/2014/main" id="{2DD67856-C52F-E4F0-9DAF-29AAB75336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700" y="2586800"/>
            <a:ext cx="11140400" cy="1927200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vi-VN" sz="7200" b="1">
                <a:latin typeface="Cambria Math" panose="02040503050406030204" pitchFamily="18" charset="0"/>
                <a:ea typeface="Cambria Math" panose="02040503050406030204" pitchFamily="18" charset="0"/>
              </a:rPr>
              <a:t>CÁC MỤC TIÊU</a:t>
            </a:r>
            <a:endParaRPr sz="72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8AF17-963B-B48A-F763-29092C8E71F8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6ADDE56-62A5-22D1-0115-7DDF98192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34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>
          <a:extLst>
            <a:ext uri="{FF2B5EF4-FFF2-40B4-BE49-F238E27FC236}">
              <a16:creationId xmlns:a16="http://schemas.microsoft.com/office/drawing/2014/main" id="{BC0FA3C1-A345-25D9-1877-2DFB995C5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6">
            <a:extLst>
              <a:ext uri="{FF2B5EF4-FFF2-40B4-BE49-F238E27FC236}">
                <a16:creationId xmlns:a16="http://schemas.microsoft.com/office/drawing/2014/main" id="{0AC4E8D9-39A9-6A88-4E6E-0A2F1B4A46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Quy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Nghiệp</a:t>
            </a:r>
            <a:r>
              <a:rPr lang="en-US"/>
              <a:t> </a:t>
            </a:r>
            <a:r>
              <a:rPr lang="en-US" err="1"/>
              <a:t>Vụ</a:t>
            </a:r>
            <a:r>
              <a:rPr lang="en-US"/>
              <a:t>: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endParaRPr/>
          </a:p>
        </p:txBody>
      </p:sp>
      <p:sp>
        <p:nvSpPr>
          <p:cNvPr id="582" name="Google Shape;582;p56">
            <a:extLst>
              <a:ext uri="{FF2B5EF4-FFF2-40B4-BE49-F238E27FC236}">
                <a16:creationId xmlns:a16="http://schemas.microsoft.com/office/drawing/2014/main" id="{B655A909-B8E9-299A-F5C5-D0D2157AC3CC}"/>
              </a:ext>
            </a:extLst>
          </p:cNvPr>
          <p:cNvSpPr/>
          <p:nvPr/>
        </p:nvSpPr>
        <p:spPr>
          <a:xfrm rot="-5400000">
            <a:off x="1146636" y="3280326"/>
            <a:ext cx="1531217" cy="1870465"/>
          </a:xfrm>
          <a:prstGeom prst="flowChartOffpageConnector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 Math" panose="02040503050406030204" pitchFamily="18" charset="0"/>
              <a:cs typeface="Arial"/>
              <a:sym typeface="Arial"/>
            </a:endParaRPr>
          </a:p>
        </p:txBody>
      </p:sp>
      <p:sp>
        <p:nvSpPr>
          <p:cNvPr id="583" name="Google Shape;583;p56">
            <a:extLst>
              <a:ext uri="{FF2B5EF4-FFF2-40B4-BE49-F238E27FC236}">
                <a16:creationId xmlns:a16="http://schemas.microsoft.com/office/drawing/2014/main" id="{6B70D0C8-6703-8122-4F89-0238B40FAE01}"/>
              </a:ext>
            </a:extLst>
          </p:cNvPr>
          <p:cNvSpPr/>
          <p:nvPr/>
        </p:nvSpPr>
        <p:spPr>
          <a:xfrm>
            <a:off x="9181238" y="3446418"/>
            <a:ext cx="2017386" cy="1542953"/>
          </a:xfrm>
          <a:custGeom>
            <a:avLst/>
            <a:gdLst/>
            <a:ahLst/>
            <a:cxnLst/>
            <a:rect l="l" t="t" r="r" b="b"/>
            <a:pathLst>
              <a:path w="78486" h="56007" extrusionOk="0">
                <a:moveTo>
                  <a:pt x="0" y="56007"/>
                </a:moveTo>
                <a:lnTo>
                  <a:pt x="16383" y="27813"/>
                </a:lnTo>
                <a:lnTo>
                  <a:pt x="762" y="0"/>
                </a:lnTo>
                <a:lnTo>
                  <a:pt x="78486" y="0"/>
                </a:lnTo>
                <a:lnTo>
                  <a:pt x="78486" y="56007"/>
                </a:lnTo>
                <a:close/>
              </a:path>
            </a:pathLst>
          </a:custGeom>
          <a:solidFill>
            <a:srgbClr val="5E85B9"/>
          </a:solidFill>
          <a:ln>
            <a:noFill/>
          </a:ln>
        </p:spPr>
        <p:txBody>
          <a:bodyPr/>
          <a:lstStyle/>
          <a:p>
            <a:endParaRPr lang="en-US">
              <a:latin typeface="Cambria Math" panose="02040503050406030204" pitchFamily="18" charset="0"/>
            </a:endParaRPr>
          </a:p>
        </p:txBody>
      </p:sp>
      <p:sp>
        <p:nvSpPr>
          <p:cNvPr id="584" name="Google Shape;584;p56">
            <a:extLst>
              <a:ext uri="{FF2B5EF4-FFF2-40B4-BE49-F238E27FC236}">
                <a16:creationId xmlns:a16="http://schemas.microsoft.com/office/drawing/2014/main" id="{DDF2E039-C86B-F46C-F178-B18D5C2ADA77}"/>
              </a:ext>
            </a:extLst>
          </p:cNvPr>
          <p:cNvSpPr/>
          <p:nvPr/>
        </p:nvSpPr>
        <p:spPr>
          <a:xfrm>
            <a:off x="2860142" y="3429000"/>
            <a:ext cx="2174346" cy="1553477"/>
          </a:xfrm>
          <a:custGeom>
            <a:avLst/>
            <a:gdLst/>
            <a:ahLst/>
            <a:cxnLst/>
            <a:rect l="l" t="t" r="r" b="b"/>
            <a:pathLst>
              <a:path w="90142" h="56389" extrusionOk="0">
                <a:moveTo>
                  <a:pt x="0" y="0"/>
                </a:moveTo>
                <a:lnTo>
                  <a:pt x="73914" y="0"/>
                </a:lnTo>
                <a:lnTo>
                  <a:pt x="90142" y="28107"/>
                </a:lnTo>
                <a:lnTo>
                  <a:pt x="73813" y="56389"/>
                </a:lnTo>
                <a:lnTo>
                  <a:pt x="0" y="56389"/>
                </a:lnTo>
                <a:lnTo>
                  <a:pt x="16140" y="28434"/>
                </a:lnTo>
                <a:close/>
              </a:path>
            </a:pathLst>
          </a:custGeom>
          <a:solidFill>
            <a:srgbClr val="415C80"/>
          </a:solidFill>
          <a:ln>
            <a:noFill/>
          </a:ln>
        </p:spPr>
        <p:txBody>
          <a:bodyPr/>
          <a:lstStyle/>
          <a:p>
            <a:endParaRPr lang="en-US">
              <a:latin typeface="Cambria Math" panose="02040503050406030204" pitchFamily="18" charset="0"/>
            </a:endParaRPr>
          </a:p>
        </p:txBody>
      </p:sp>
      <p:sp>
        <p:nvSpPr>
          <p:cNvPr id="585" name="Google Shape;585;p56">
            <a:extLst>
              <a:ext uri="{FF2B5EF4-FFF2-40B4-BE49-F238E27FC236}">
                <a16:creationId xmlns:a16="http://schemas.microsoft.com/office/drawing/2014/main" id="{83534B68-7BE1-DF57-59FD-7D7D54F3210F}"/>
              </a:ext>
            </a:extLst>
          </p:cNvPr>
          <p:cNvSpPr/>
          <p:nvPr/>
        </p:nvSpPr>
        <p:spPr>
          <a:xfrm>
            <a:off x="5008574" y="3456300"/>
            <a:ext cx="2174346" cy="1553477"/>
          </a:xfrm>
          <a:custGeom>
            <a:avLst/>
            <a:gdLst/>
            <a:ahLst/>
            <a:cxnLst/>
            <a:rect l="l" t="t" r="r" b="b"/>
            <a:pathLst>
              <a:path w="90142" h="56389" extrusionOk="0">
                <a:moveTo>
                  <a:pt x="0" y="0"/>
                </a:moveTo>
                <a:lnTo>
                  <a:pt x="73914" y="0"/>
                </a:lnTo>
                <a:lnTo>
                  <a:pt x="90142" y="28107"/>
                </a:lnTo>
                <a:lnTo>
                  <a:pt x="73813" y="56389"/>
                </a:lnTo>
                <a:lnTo>
                  <a:pt x="0" y="56389"/>
                </a:lnTo>
                <a:lnTo>
                  <a:pt x="16140" y="28434"/>
                </a:lnTo>
                <a:close/>
              </a:path>
            </a:pathLst>
          </a:custGeom>
          <a:solidFill>
            <a:srgbClr val="5E85B9"/>
          </a:solidFill>
          <a:ln>
            <a:noFill/>
          </a:ln>
        </p:spPr>
        <p:txBody>
          <a:bodyPr/>
          <a:lstStyle/>
          <a:p>
            <a:endParaRPr lang="en-US">
              <a:latin typeface="Cambria Math" panose="02040503050406030204" pitchFamily="18" charset="0"/>
            </a:endParaRPr>
          </a:p>
        </p:txBody>
      </p:sp>
      <p:grpSp>
        <p:nvGrpSpPr>
          <p:cNvPr id="586" name="Google Shape;586;p56">
            <a:extLst>
              <a:ext uri="{FF2B5EF4-FFF2-40B4-BE49-F238E27FC236}">
                <a16:creationId xmlns:a16="http://schemas.microsoft.com/office/drawing/2014/main" id="{488B6CC7-8F1B-D33C-1E66-6168474FA07A}"/>
              </a:ext>
            </a:extLst>
          </p:cNvPr>
          <p:cNvGrpSpPr/>
          <p:nvPr/>
        </p:nvGrpSpPr>
        <p:grpSpPr>
          <a:xfrm>
            <a:off x="264654" y="1638303"/>
            <a:ext cx="2242926" cy="1427309"/>
            <a:chOff x="1339848" y="759500"/>
            <a:chExt cx="1723640" cy="1018934"/>
          </a:xfrm>
        </p:grpSpPr>
        <p:sp>
          <p:nvSpPr>
            <p:cNvPr id="587" name="Google Shape;587;p56">
              <a:extLst>
                <a:ext uri="{FF2B5EF4-FFF2-40B4-BE49-F238E27FC236}">
                  <a16:creationId xmlns:a16="http://schemas.microsoft.com/office/drawing/2014/main" id="{B2DB5143-A849-64AB-C3D6-D0A646F17A95}"/>
                </a:ext>
              </a:extLst>
            </p:cNvPr>
            <p:cNvSpPr txBox="1"/>
            <p:nvPr/>
          </p:nvSpPr>
          <p:spPr>
            <a:xfrm>
              <a:off x="1339848" y="1048644"/>
              <a:ext cx="1723640" cy="729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vi-VN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Người dùng có thể dễ dàng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tìm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kiếm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công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việc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phù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hợp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với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chuyên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ngành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của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họ</a:t>
              </a:r>
              <a:r>
                <a:rPr lang="vi-VN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.</a:t>
              </a:r>
              <a:endParaRPr sz="1600" kern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  <p:sp>
          <p:nvSpPr>
            <p:cNvPr id="588" name="Google Shape;588;p56">
              <a:extLst>
                <a:ext uri="{FF2B5EF4-FFF2-40B4-BE49-F238E27FC236}">
                  <a16:creationId xmlns:a16="http://schemas.microsoft.com/office/drawing/2014/main" id="{70BC790F-C7F0-CA7A-228D-F3CC985570C6}"/>
                </a:ext>
              </a:extLst>
            </p:cNvPr>
            <p:cNvSpPr txBox="1"/>
            <p:nvPr/>
          </p:nvSpPr>
          <p:spPr>
            <a:xfrm>
              <a:off x="1339848" y="759500"/>
              <a:ext cx="1638300" cy="299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Mục</a:t>
              </a:r>
              <a:r>
                <a:rPr lang="en-US" sz="1600" b="1" kern="0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Tiêu</a:t>
              </a:r>
              <a:endParaRPr sz="1600" b="1" kern="0">
                <a:solidFill>
                  <a:srgbClr val="4E6E9A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</p:grpSp>
      <p:sp>
        <p:nvSpPr>
          <p:cNvPr id="595" name="Google Shape;595;p56">
            <a:extLst>
              <a:ext uri="{FF2B5EF4-FFF2-40B4-BE49-F238E27FC236}">
                <a16:creationId xmlns:a16="http://schemas.microsoft.com/office/drawing/2014/main" id="{AC1359DE-48BD-6792-FDE4-74349B04BBC7}"/>
              </a:ext>
            </a:extLst>
          </p:cNvPr>
          <p:cNvSpPr txBox="1"/>
          <p:nvPr/>
        </p:nvSpPr>
        <p:spPr>
          <a:xfrm>
            <a:off x="992869" y="3788077"/>
            <a:ext cx="1669131" cy="808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600" b="1" kern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Duyệt</a:t>
            </a:r>
            <a:r>
              <a:rPr lang="en-US" sz="1600" b="1" ker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và</a:t>
            </a:r>
            <a:r>
              <a:rPr lang="en-US" sz="1600" b="1" ker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Tìm</a:t>
            </a:r>
            <a:r>
              <a:rPr lang="en-US" sz="1600" b="1" ker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Kiếm</a:t>
            </a:r>
            <a:r>
              <a:rPr lang="en-US" sz="1600" b="1" ker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Công</a:t>
            </a:r>
            <a:r>
              <a:rPr lang="en-US" sz="1600" b="1" ker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Việc</a:t>
            </a:r>
            <a:endParaRPr lang="en-US" sz="1600" b="1" ker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grpSp>
        <p:nvGrpSpPr>
          <p:cNvPr id="602" name="Google Shape;602;p56">
            <a:extLst>
              <a:ext uri="{FF2B5EF4-FFF2-40B4-BE49-F238E27FC236}">
                <a16:creationId xmlns:a16="http://schemas.microsoft.com/office/drawing/2014/main" id="{F1B21F72-30B6-9D59-E1E6-7A3E67152850}"/>
              </a:ext>
            </a:extLst>
          </p:cNvPr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603" name="Google Shape;603;p56">
              <a:extLst>
                <a:ext uri="{FF2B5EF4-FFF2-40B4-BE49-F238E27FC236}">
                  <a16:creationId xmlns:a16="http://schemas.microsoft.com/office/drawing/2014/main" id="{B50CAF34-64ED-3D22-78E5-59903FD7F33D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604" name="Google Shape;604;p56">
              <a:extLst>
                <a:ext uri="{FF2B5EF4-FFF2-40B4-BE49-F238E27FC236}">
                  <a16:creationId xmlns:a16="http://schemas.microsoft.com/office/drawing/2014/main" id="{EAF21AAF-24F9-DC1F-E421-237826244345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605" name="Google Shape;605;p56">
              <a:extLst>
                <a:ext uri="{FF2B5EF4-FFF2-40B4-BE49-F238E27FC236}">
                  <a16:creationId xmlns:a16="http://schemas.microsoft.com/office/drawing/2014/main" id="{831B7F11-0D55-F276-D272-83AE6B139423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</p:grpSp>
      <p:sp>
        <p:nvSpPr>
          <p:cNvPr id="2" name="Google Shape;585;p56">
            <a:extLst>
              <a:ext uri="{FF2B5EF4-FFF2-40B4-BE49-F238E27FC236}">
                <a16:creationId xmlns:a16="http://schemas.microsoft.com/office/drawing/2014/main" id="{BE634E49-8476-D7E4-72F9-1A71EBD1963F}"/>
              </a:ext>
            </a:extLst>
          </p:cNvPr>
          <p:cNvSpPr/>
          <p:nvPr/>
        </p:nvSpPr>
        <p:spPr>
          <a:xfrm>
            <a:off x="7157005" y="3449950"/>
            <a:ext cx="2174346" cy="1553477"/>
          </a:xfrm>
          <a:custGeom>
            <a:avLst/>
            <a:gdLst/>
            <a:ahLst/>
            <a:cxnLst/>
            <a:rect l="l" t="t" r="r" b="b"/>
            <a:pathLst>
              <a:path w="90142" h="56389" extrusionOk="0">
                <a:moveTo>
                  <a:pt x="0" y="0"/>
                </a:moveTo>
                <a:lnTo>
                  <a:pt x="73914" y="0"/>
                </a:lnTo>
                <a:lnTo>
                  <a:pt x="90142" y="28107"/>
                </a:lnTo>
                <a:lnTo>
                  <a:pt x="73813" y="56389"/>
                </a:lnTo>
                <a:lnTo>
                  <a:pt x="0" y="56389"/>
                </a:lnTo>
                <a:lnTo>
                  <a:pt x="16140" y="28434"/>
                </a:lnTo>
                <a:close/>
              </a:path>
            </a:pathLst>
          </a:custGeom>
          <a:solidFill>
            <a:srgbClr val="415C80"/>
          </a:solidFill>
          <a:ln>
            <a:noFill/>
          </a:ln>
        </p:spPr>
        <p:txBody>
          <a:bodyPr/>
          <a:lstStyle/>
          <a:p>
            <a:endParaRPr lang="en-US">
              <a:latin typeface="Cambria Math" panose="02040503050406030204" pitchFamily="18" charset="0"/>
            </a:endParaRPr>
          </a:p>
        </p:txBody>
      </p:sp>
      <p:sp>
        <p:nvSpPr>
          <p:cNvPr id="4" name="Google Shape;595;p56">
            <a:extLst>
              <a:ext uri="{FF2B5EF4-FFF2-40B4-BE49-F238E27FC236}">
                <a16:creationId xmlns:a16="http://schemas.microsoft.com/office/drawing/2014/main" id="{6BB3A62B-4374-76F8-16BF-16286FA6C18B}"/>
              </a:ext>
            </a:extLst>
          </p:cNvPr>
          <p:cNvSpPr txBox="1"/>
          <p:nvPr/>
        </p:nvSpPr>
        <p:spPr>
          <a:xfrm>
            <a:off x="3123082" y="3796100"/>
            <a:ext cx="1722241" cy="808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Hiển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Thị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Kết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Quả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Tìm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Kiếm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và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Đề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Xuất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Công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Việc</a:t>
            </a:r>
            <a:endParaRPr sz="1600" b="1" kern="0">
              <a:solidFill>
                <a:srgbClr val="FFFFFF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5" name="Google Shape;595;p56">
            <a:extLst>
              <a:ext uri="{FF2B5EF4-FFF2-40B4-BE49-F238E27FC236}">
                <a16:creationId xmlns:a16="http://schemas.microsoft.com/office/drawing/2014/main" id="{BCB37E5B-49A6-57E7-3E57-50709242B0E9}"/>
              </a:ext>
            </a:extLst>
          </p:cNvPr>
          <p:cNvSpPr txBox="1"/>
          <p:nvPr/>
        </p:nvSpPr>
        <p:spPr>
          <a:xfrm>
            <a:off x="5380232" y="3782999"/>
            <a:ext cx="1669131" cy="808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Tương Tác và Lọc Kết Quả</a:t>
            </a:r>
            <a:endParaRPr sz="1600" b="1" kern="0">
              <a:solidFill>
                <a:srgbClr val="FFFFFF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6" name="Google Shape;595;p56">
            <a:extLst>
              <a:ext uri="{FF2B5EF4-FFF2-40B4-BE49-F238E27FC236}">
                <a16:creationId xmlns:a16="http://schemas.microsoft.com/office/drawing/2014/main" id="{06506DDA-DD28-DA4F-08EB-099FA894D36F}"/>
              </a:ext>
            </a:extLst>
          </p:cNvPr>
          <p:cNvSpPr txBox="1"/>
          <p:nvPr/>
        </p:nvSpPr>
        <p:spPr>
          <a:xfrm>
            <a:off x="7356526" y="3782999"/>
            <a:ext cx="1815353" cy="808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Chọn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Công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Việc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và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Ứng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Tuyển</a:t>
            </a:r>
            <a:endParaRPr sz="1600" b="1" kern="0">
              <a:solidFill>
                <a:srgbClr val="FFFFFF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7" name="Google Shape;595;p56">
            <a:extLst>
              <a:ext uri="{FF2B5EF4-FFF2-40B4-BE49-F238E27FC236}">
                <a16:creationId xmlns:a16="http://schemas.microsoft.com/office/drawing/2014/main" id="{85EE244B-9B03-BB37-4C01-590F78568456}"/>
              </a:ext>
            </a:extLst>
          </p:cNvPr>
          <p:cNvSpPr txBox="1"/>
          <p:nvPr/>
        </p:nvSpPr>
        <p:spPr>
          <a:xfrm>
            <a:off x="9438993" y="3762000"/>
            <a:ext cx="1813034" cy="808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-US" sz="1600" b="1" kern="0" dirty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Hoàn</a:t>
            </a:r>
            <a:r>
              <a:rPr lang="en-US" sz="1600" b="1" kern="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dirty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Tất</a:t>
            </a:r>
            <a:r>
              <a:rPr lang="en-US" sz="1600" b="1" kern="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dirty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Ứng</a:t>
            </a:r>
            <a:r>
              <a:rPr lang="en-US" sz="1600" b="1" kern="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dirty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Tuyển</a:t>
            </a:r>
            <a:r>
              <a:rPr lang="en-US" sz="1600" b="1" kern="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dirty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và</a:t>
            </a:r>
            <a:r>
              <a:rPr lang="en-US" sz="1600" b="1" kern="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dirty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Đề</a:t>
            </a:r>
            <a:r>
              <a:rPr lang="en-US" sz="1600" b="1" kern="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dirty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Xuất</a:t>
            </a:r>
            <a:r>
              <a:rPr lang="en-US" sz="1600" b="1" kern="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dirty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Công</a:t>
            </a:r>
            <a:r>
              <a:rPr lang="en-US" sz="1600" b="1" kern="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dirty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Việc</a:t>
            </a:r>
            <a:r>
              <a:rPr lang="en-US" sz="1600" b="1" kern="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dirty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Tương</a:t>
            </a:r>
            <a:r>
              <a:rPr lang="en-US" sz="1600" b="1" kern="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dirty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Tự</a:t>
            </a:r>
            <a:endParaRPr sz="1600" b="1" kern="0" dirty="0">
              <a:solidFill>
                <a:srgbClr val="FFFFFF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grpSp>
        <p:nvGrpSpPr>
          <p:cNvPr id="10" name="Google Shape;586;p56">
            <a:extLst>
              <a:ext uri="{FF2B5EF4-FFF2-40B4-BE49-F238E27FC236}">
                <a16:creationId xmlns:a16="http://schemas.microsoft.com/office/drawing/2014/main" id="{D4DFB06D-FFC9-E93C-FA23-E5A6BB6223DD}"/>
              </a:ext>
            </a:extLst>
          </p:cNvPr>
          <p:cNvGrpSpPr/>
          <p:nvPr/>
        </p:nvGrpSpPr>
        <p:grpSpPr>
          <a:xfrm>
            <a:off x="2507579" y="1617353"/>
            <a:ext cx="2226694" cy="1427309"/>
            <a:chOff x="1339848" y="759500"/>
            <a:chExt cx="1711166" cy="1018934"/>
          </a:xfrm>
        </p:grpSpPr>
        <p:sp>
          <p:nvSpPr>
            <p:cNvPr id="11" name="Google Shape;587;p56">
              <a:extLst>
                <a:ext uri="{FF2B5EF4-FFF2-40B4-BE49-F238E27FC236}">
                  <a16:creationId xmlns:a16="http://schemas.microsoft.com/office/drawing/2014/main" id="{03795C1B-07C2-69D2-84C6-C983B6095FCD}"/>
                </a:ext>
              </a:extLst>
            </p:cNvPr>
            <p:cNvSpPr txBox="1"/>
            <p:nvPr/>
          </p:nvSpPr>
          <p:spPr>
            <a:xfrm>
              <a:off x="1339848" y="1048644"/>
              <a:ext cx="1711166" cy="729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vi-VN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Người dùng nhận được danh sách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công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việc</a:t>
              </a:r>
              <a:r>
                <a:rPr lang="vi-VN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phù hợp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chuyên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ngành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,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vị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trí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của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họ</a:t>
              </a:r>
              <a:r>
                <a:rPr lang="vi-VN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.</a:t>
              </a:r>
              <a:endParaRPr sz="1600" kern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  <p:sp>
          <p:nvSpPr>
            <p:cNvPr id="12" name="Google Shape;588;p56">
              <a:extLst>
                <a:ext uri="{FF2B5EF4-FFF2-40B4-BE49-F238E27FC236}">
                  <a16:creationId xmlns:a16="http://schemas.microsoft.com/office/drawing/2014/main" id="{DBBC8453-CBD3-785A-E017-F557F12B1F19}"/>
                </a:ext>
              </a:extLst>
            </p:cNvPr>
            <p:cNvSpPr txBox="1"/>
            <p:nvPr/>
          </p:nvSpPr>
          <p:spPr>
            <a:xfrm>
              <a:off x="1339848" y="759500"/>
              <a:ext cx="1638300" cy="299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Mục</a:t>
              </a:r>
              <a:r>
                <a:rPr lang="en-US" sz="1600" b="1" kern="0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Tiêu</a:t>
              </a:r>
              <a:endParaRPr sz="1600" b="1" kern="0">
                <a:solidFill>
                  <a:srgbClr val="4E6E9A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</p:grpSp>
      <p:grpSp>
        <p:nvGrpSpPr>
          <p:cNvPr id="13" name="Google Shape;586;p56">
            <a:extLst>
              <a:ext uri="{FF2B5EF4-FFF2-40B4-BE49-F238E27FC236}">
                <a16:creationId xmlns:a16="http://schemas.microsoft.com/office/drawing/2014/main" id="{4D79D7E8-08F9-8D53-9FC3-DE0E84C3C147}"/>
              </a:ext>
            </a:extLst>
          </p:cNvPr>
          <p:cNvGrpSpPr/>
          <p:nvPr/>
        </p:nvGrpSpPr>
        <p:grpSpPr>
          <a:xfrm>
            <a:off x="4845323" y="1624066"/>
            <a:ext cx="2226694" cy="1427309"/>
            <a:chOff x="1339848" y="759500"/>
            <a:chExt cx="1711166" cy="1018934"/>
          </a:xfrm>
        </p:grpSpPr>
        <p:sp>
          <p:nvSpPr>
            <p:cNvPr id="14" name="Google Shape;587;p56">
              <a:extLst>
                <a:ext uri="{FF2B5EF4-FFF2-40B4-BE49-F238E27FC236}">
                  <a16:creationId xmlns:a16="http://schemas.microsoft.com/office/drawing/2014/main" id="{9121E9BA-A828-1F34-0C88-7B61200BF969}"/>
                </a:ext>
              </a:extLst>
            </p:cNvPr>
            <p:cNvSpPr txBox="1"/>
            <p:nvPr/>
          </p:nvSpPr>
          <p:spPr>
            <a:xfrm>
              <a:off x="1339848" y="1048644"/>
              <a:ext cx="1711166" cy="729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vi-VN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Người dùng có khả năng tương tác và lọc kết quả để tối ưu hóa trải nghiệm tìm kiếm.</a:t>
              </a:r>
              <a:endParaRPr sz="1600" kern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  <p:sp>
          <p:nvSpPr>
            <p:cNvPr id="15" name="Google Shape;588;p56">
              <a:extLst>
                <a:ext uri="{FF2B5EF4-FFF2-40B4-BE49-F238E27FC236}">
                  <a16:creationId xmlns:a16="http://schemas.microsoft.com/office/drawing/2014/main" id="{75FA92C4-9997-E2D8-31B9-BADDE2169256}"/>
                </a:ext>
              </a:extLst>
            </p:cNvPr>
            <p:cNvSpPr txBox="1"/>
            <p:nvPr/>
          </p:nvSpPr>
          <p:spPr>
            <a:xfrm>
              <a:off x="1339848" y="759500"/>
              <a:ext cx="1638300" cy="299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Mục</a:t>
              </a:r>
              <a:r>
                <a:rPr lang="en-US" sz="1600" b="1" kern="0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Tiêu</a:t>
              </a:r>
              <a:endParaRPr sz="1600" b="1" kern="0">
                <a:solidFill>
                  <a:srgbClr val="4E6E9A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</p:grpSp>
      <p:grpSp>
        <p:nvGrpSpPr>
          <p:cNvPr id="16" name="Google Shape;586;p56">
            <a:extLst>
              <a:ext uri="{FF2B5EF4-FFF2-40B4-BE49-F238E27FC236}">
                <a16:creationId xmlns:a16="http://schemas.microsoft.com/office/drawing/2014/main" id="{F12F5F55-4C3D-E3B6-75C8-8E6C2BB6827F}"/>
              </a:ext>
            </a:extLst>
          </p:cNvPr>
          <p:cNvGrpSpPr/>
          <p:nvPr/>
        </p:nvGrpSpPr>
        <p:grpSpPr>
          <a:xfrm>
            <a:off x="7049363" y="1602340"/>
            <a:ext cx="2226694" cy="1427309"/>
            <a:chOff x="1339848" y="759500"/>
            <a:chExt cx="1711166" cy="1018934"/>
          </a:xfrm>
        </p:grpSpPr>
        <p:sp>
          <p:nvSpPr>
            <p:cNvPr id="17" name="Google Shape;587;p56">
              <a:extLst>
                <a:ext uri="{FF2B5EF4-FFF2-40B4-BE49-F238E27FC236}">
                  <a16:creationId xmlns:a16="http://schemas.microsoft.com/office/drawing/2014/main" id="{20F615E5-576E-B444-B03F-4FFB45885407}"/>
                </a:ext>
              </a:extLst>
            </p:cNvPr>
            <p:cNvSpPr txBox="1"/>
            <p:nvPr/>
          </p:nvSpPr>
          <p:spPr>
            <a:xfrm>
              <a:off x="1339848" y="1048644"/>
              <a:ext cx="1711166" cy="729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vi-VN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Người dùng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có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thể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chọn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công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việc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và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bắt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đầu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nộp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CV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để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ứng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tuyển</a:t>
              </a:r>
              <a:endParaRPr sz="1600" kern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  <p:sp>
          <p:nvSpPr>
            <p:cNvPr id="18" name="Google Shape;588;p56">
              <a:extLst>
                <a:ext uri="{FF2B5EF4-FFF2-40B4-BE49-F238E27FC236}">
                  <a16:creationId xmlns:a16="http://schemas.microsoft.com/office/drawing/2014/main" id="{2BAB3C8D-52C9-1735-997A-748406DC4E2E}"/>
                </a:ext>
              </a:extLst>
            </p:cNvPr>
            <p:cNvSpPr txBox="1"/>
            <p:nvPr/>
          </p:nvSpPr>
          <p:spPr>
            <a:xfrm>
              <a:off x="1339848" y="759500"/>
              <a:ext cx="1638300" cy="299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Mục</a:t>
              </a:r>
              <a:r>
                <a:rPr lang="en-US" sz="1600" b="1" kern="0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Tiêu</a:t>
              </a:r>
              <a:endParaRPr sz="1600" b="1" kern="0">
                <a:solidFill>
                  <a:srgbClr val="4E6E9A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</p:grpSp>
      <p:grpSp>
        <p:nvGrpSpPr>
          <p:cNvPr id="19" name="Google Shape;586;p56">
            <a:extLst>
              <a:ext uri="{FF2B5EF4-FFF2-40B4-BE49-F238E27FC236}">
                <a16:creationId xmlns:a16="http://schemas.microsoft.com/office/drawing/2014/main" id="{39745A1A-A840-1553-E586-4DCC8CF0B0ED}"/>
              </a:ext>
            </a:extLst>
          </p:cNvPr>
          <p:cNvGrpSpPr/>
          <p:nvPr/>
        </p:nvGrpSpPr>
        <p:grpSpPr>
          <a:xfrm>
            <a:off x="9181238" y="1619709"/>
            <a:ext cx="2504728" cy="1427309"/>
            <a:chOff x="1339848" y="759500"/>
            <a:chExt cx="1924829" cy="1018934"/>
          </a:xfrm>
        </p:grpSpPr>
        <p:sp>
          <p:nvSpPr>
            <p:cNvPr id="20" name="Google Shape;587;p56">
              <a:extLst>
                <a:ext uri="{FF2B5EF4-FFF2-40B4-BE49-F238E27FC236}">
                  <a16:creationId xmlns:a16="http://schemas.microsoft.com/office/drawing/2014/main" id="{DCF9E3DC-F1E8-AB85-CA29-ECCE549BDD2F}"/>
                </a:ext>
              </a:extLst>
            </p:cNvPr>
            <p:cNvSpPr txBox="1"/>
            <p:nvPr/>
          </p:nvSpPr>
          <p:spPr>
            <a:xfrm>
              <a:off x="1339848" y="1048644"/>
              <a:ext cx="1924829" cy="729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vi-VN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Khi hoàn tất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ứng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tuyển</a:t>
              </a:r>
              <a:r>
                <a:rPr lang="vi-VN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, hệ thống đề xuất thêm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các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công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việc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tương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tự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sư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lựa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chọn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của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người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dùng</a:t>
              </a:r>
              <a:endParaRPr sz="1600" kern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  <p:sp>
          <p:nvSpPr>
            <p:cNvPr id="21" name="Google Shape;588;p56">
              <a:extLst>
                <a:ext uri="{FF2B5EF4-FFF2-40B4-BE49-F238E27FC236}">
                  <a16:creationId xmlns:a16="http://schemas.microsoft.com/office/drawing/2014/main" id="{12EB624B-0065-B025-5D8A-5CD989554A2B}"/>
                </a:ext>
              </a:extLst>
            </p:cNvPr>
            <p:cNvSpPr txBox="1"/>
            <p:nvPr/>
          </p:nvSpPr>
          <p:spPr>
            <a:xfrm>
              <a:off x="1339848" y="759500"/>
              <a:ext cx="1638300" cy="299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Mục</a:t>
              </a:r>
              <a:r>
                <a:rPr lang="en-US" sz="1600" b="1" kern="0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Tiêu</a:t>
              </a:r>
              <a:endParaRPr sz="1600" b="1" kern="0">
                <a:solidFill>
                  <a:srgbClr val="4E6E9A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</p:grpSp>
      <p:grpSp>
        <p:nvGrpSpPr>
          <p:cNvPr id="25" name="Google Shape;586;p56">
            <a:extLst>
              <a:ext uri="{FF2B5EF4-FFF2-40B4-BE49-F238E27FC236}">
                <a16:creationId xmlns:a16="http://schemas.microsoft.com/office/drawing/2014/main" id="{84791D4E-3583-56E8-C2F7-7768F8DB4F37}"/>
              </a:ext>
            </a:extLst>
          </p:cNvPr>
          <p:cNvGrpSpPr/>
          <p:nvPr/>
        </p:nvGrpSpPr>
        <p:grpSpPr>
          <a:xfrm>
            <a:off x="217244" y="5107261"/>
            <a:ext cx="2226694" cy="1427309"/>
            <a:chOff x="1339848" y="759500"/>
            <a:chExt cx="1711166" cy="1018934"/>
          </a:xfrm>
        </p:grpSpPr>
        <p:sp>
          <p:nvSpPr>
            <p:cNvPr id="26" name="Google Shape;587;p56">
              <a:extLst>
                <a:ext uri="{FF2B5EF4-FFF2-40B4-BE49-F238E27FC236}">
                  <a16:creationId xmlns:a16="http://schemas.microsoft.com/office/drawing/2014/main" id="{0CF0695C-D854-391E-39FC-9F37692183B4}"/>
                </a:ext>
              </a:extLst>
            </p:cNvPr>
            <p:cNvSpPr txBox="1"/>
            <p:nvPr/>
          </p:nvSpPr>
          <p:spPr>
            <a:xfrm>
              <a:off x="1339848" y="1048644"/>
              <a:ext cx="1711166" cy="729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vi-VN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Phân Loại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Công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Việc</a:t>
              </a:r>
              <a:endParaRPr lang="en-US" sz="1600" kern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vi-VN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Tìm Kiếm Nhanh</a:t>
              </a:r>
            </a:p>
          </p:txBody>
        </p:sp>
        <p:sp>
          <p:nvSpPr>
            <p:cNvPr id="27" name="Google Shape;588;p56">
              <a:extLst>
                <a:ext uri="{FF2B5EF4-FFF2-40B4-BE49-F238E27FC236}">
                  <a16:creationId xmlns:a16="http://schemas.microsoft.com/office/drawing/2014/main" id="{9406D2DF-767C-FC1E-F7D4-AEACE1E5E828}"/>
                </a:ext>
              </a:extLst>
            </p:cNvPr>
            <p:cNvSpPr txBox="1"/>
            <p:nvPr/>
          </p:nvSpPr>
          <p:spPr>
            <a:xfrm>
              <a:off x="1339848" y="759500"/>
              <a:ext cx="1638300" cy="299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Tính</a:t>
              </a:r>
              <a:r>
                <a:rPr lang="en-US" sz="1600" b="1" kern="0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năng</a:t>
              </a:r>
              <a:endParaRPr sz="1600" b="1" kern="0">
                <a:solidFill>
                  <a:srgbClr val="4E6E9A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</p:grpSp>
      <p:grpSp>
        <p:nvGrpSpPr>
          <p:cNvPr id="28" name="Google Shape;586;p56">
            <a:extLst>
              <a:ext uri="{FF2B5EF4-FFF2-40B4-BE49-F238E27FC236}">
                <a16:creationId xmlns:a16="http://schemas.microsoft.com/office/drawing/2014/main" id="{2A537D48-5801-C74C-63E2-9A94DEBE479B}"/>
              </a:ext>
            </a:extLst>
          </p:cNvPr>
          <p:cNvGrpSpPr/>
          <p:nvPr/>
        </p:nvGrpSpPr>
        <p:grpSpPr>
          <a:xfrm>
            <a:off x="2507579" y="5107261"/>
            <a:ext cx="2226694" cy="1427309"/>
            <a:chOff x="1339848" y="759500"/>
            <a:chExt cx="1711166" cy="1018934"/>
          </a:xfrm>
        </p:grpSpPr>
        <p:sp>
          <p:nvSpPr>
            <p:cNvPr id="29" name="Google Shape;587;p56">
              <a:extLst>
                <a:ext uri="{FF2B5EF4-FFF2-40B4-BE49-F238E27FC236}">
                  <a16:creationId xmlns:a16="http://schemas.microsoft.com/office/drawing/2014/main" id="{3E187045-0273-B033-6BC8-6CD0AF8225D6}"/>
                </a:ext>
              </a:extLst>
            </p:cNvPr>
            <p:cNvSpPr txBox="1"/>
            <p:nvPr/>
          </p:nvSpPr>
          <p:spPr>
            <a:xfrm>
              <a:off x="1339848" y="1048644"/>
              <a:ext cx="1711166" cy="729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vi-VN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Thuật Toán Đề Xuất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Công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Việc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Liên Quan</a:t>
              </a:r>
            </a:p>
          </p:txBody>
        </p:sp>
        <p:sp>
          <p:nvSpPr>
            <p:cNvPr id="30" name="Google Shape;588;p56">
              <a:extLst>
                <a:ext uri="{FF2B5EF4-FFF2-40B4-BE49-F238E27FC236}">
                  <a16:creationId xmlns:a16="http://schemas.microsoft.com/office/drawing/2014/main" id="{A502025A-E614-74E7-FB70-13F288C0DABF}"/>
                </a:ext>
              </a:extLst>
            </p:cNvPr>
            <p:cNvSpPr txBox="1"/>
            <p:nvPr/>
          </p:nvSpPr>
          <p:spPr>
            <a:xfrm>
              <a:off x="1339848" y="759500"/>
              <a:ext cx="1638300" cy="299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Tính</a:t>
              </a:r>
              <a:r>
                <a:rPr lang="en-US" sz="1600" b="1" kern="0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năng</a:t>
              </a:r>
              <a:endParaRPr sz="1600" b="1" kern="0">
                <a:solidFill>
                  <a:srgbClr val="4E6E9A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</p:grpSp>
      <p:grpSp>
        <p:nvGrpSpPr>
          <p:cNvPr id="31" name="Google Shape;586;p56">
            <a:extLst>
              <a:ext uri="{FF2B5EF4-FFF2-40B4-BE49-F238E27FC236}">
                <a16:creationId xmlns:a16="http://schemas.microsoft.com/office/drawing/2014/main" id="{BEF7CD11-E8B3-E4B6-AF51-0E7D1E9A6EF1}"/>
              </a:ext>
            </a:extLst>
          </p:cNvPr>
          <p:cNvGrpSpPr/>
          <p:nvPr/>
        </p:nvGrpSpPr>
        <p:grpSpPr>
          <a:xfrm>
            <a:off x="4845323" y="5123408"/>
            <a:ext cx="2226694" cy="1427309"/>
            <a:chOff x="1339848" y="759500"/>
            <a:chExt cx="1711166" cy="1018934"/>
          </a:xfrm>
        </p:grpSpPr>
        <p:sp>
          <p:nvSpPr>
            <p:cNvPr id="576" name="Google Shape;587;p56">
              <a:extLst>
                <a:ext uri="{FF2B5EF4-FFF2-40B4-BE49-F238E27FC236}">
                  <a16:creationId xmlns:a16="http://schemas.microsoft.com/office/drawing/2014/main" id="{8067C8DE-B5B0-B705-5610-5474E001DC18}"/>
                </a:ext>
              </a:extLst>
            </p:cNvPr>
            <p:cNvSpPr txBox="1"/>
            <p:nvPr/>
          </p:nvSpPr>
          <p:spPr>
            <a:xfrm>
              <a:off x="1339848" y="1048644"/>
              <a:ext cx="1711166" cy="729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vi-VN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Lọc Theo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Loại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Công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Việc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,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Khu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Vực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Làm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Việc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,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Lương</a:t>
              </a:r>
              <a:endParaRPr lang="en-US" sz="1600" kern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  <p:sp>
          <p:nvSpPr>
            <p:cNvPr id="577" name="Google Shape;588;p56">
              <a:extLst>
                <a:ext uri="{FF2B5EF4-FFF2-40B4-BE49-F238E27FC236}">
                  <a16:creationId xmlns:a16="http://schemas.microsoft.com/office/drawing/2014/main" id="{DBA42AB1-CCF3-9670-AE68-905D362D3112}"/>
                </a:ext>
              </a:extLst>
            </p:cNvPr>
            <p:cNvSpPr txBox="1"/>
            <p:nvPr/>
          </p:nvSpPr>
          <p:spPr>
            <a:xfrm>
              <a:off x="1339848" y="759500"/>
              <a:ext cx="1638300" cy="299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Tính</a:t>
              </a:r>
              <a:r>
                <a:rPr lang="en-US" sz="1600" b="1" kern="0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năng</a:t>
              </a:r>
              <a:endParaRPr sz="1600" b="1" kern="0">
                <a:solidFill>
                  <a:srgbClr val="4E6E9A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</p:grpSp>
      <p:grpSp>
        <p:nvGrpSpPr>
          <p:cNvPr id="578" name="Google Shape;586;p56">
            <a:extLst>
              <a:ext uri="{FF2B5EF4-FFF2-40B4-BE49-F238E27FC236}">
                <a16:creationId xmlns:a16="http://schemas.microsoft.com/office/drawing/2014/main" id="{7E732CFC-6E13-2FAE-973C-F0687A9196BF}"/>
              </a:ext>
            </a:extLst>
          </p:cNvPr>
          <p:cNvGrpSpPr/>
          <p:nvPr/>
        </p:nvGrpSpPr>
        <p:grpSpPr>
          <a:xfrm>
            <a:off x="6872873" y="5107261"/>
            <a:ext cx="2524266" cy="1427309"/>
            <a:chOff x="1339847" y="759500"/>
            <a:chExt cx="1939844" cy="1018934"/>
          </a:xfrm>
        </p:grpSpPr>
        <p:sp>
          <p:nvSpPr>
            <p:cNvPr id="579" name="Google Shape;587;p56">
              <a:extLst>
                <a:ext uri="{FF2B5EF4-FFF2-40B4-BE49-F238E27FC236}">
                  <a16:creationId xmlns:a16="http://schemas.microsoft.com/office/drawing/2014/main" id="{FB53371F-1848-41B4-FC7B-F8363A3D3D48}"/>
                </a:ext>
              </a:extLst>
            </p:cNvPr>
            <p:cNvSpPr txBox="1"/>
            <p:nvPr/>
          </p:nvSpPr>
          <p:spPr>
            <a:xfrm>
              <a:off x="1339847" y="1048644"/>
              <a:ext cx="1939844" cy="729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Ứng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Tuyển</a:t>
              </a:r>
              <a:endParaRPr lang="en-US" sz="1600" kern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Nộp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CV</a:t>
              </a:r>
              <a:endParaRPr lang="vi-VN" sz="1600" kern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  <p:sp>
          <p:nvSpPr>
            <p:cNvPr id="596" name="Google Shape;588;p56">
              <a:extLst>
                <a:ext uri="{FF2B5EF4-FFF2-40B4-BE49-F238E27FC236}">
                  <a16:creationId xmlns:a16="http://schemas.microsoft.com/office/drawing/2014/main" id="{0019A895-EC8E-1427-A5F6-85179E988AAB}"/>
                </a:ext>
              </a:extLst>
            </p:cNvPr>
            <p:cNvSpPr txBox="1"/>
            <p:nvPr/>
          </p:nvSpPr>
          <p:spPr>
            <a:xfrm>
              <a:off x="1339848" y="759500"/>
              <a:ext cx="1638300" cy="299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Tính</a:t>
              </a:r>
              <a:r>
                <a:rPr lang="en-US" sz="1600" b="1" kern="0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năng</a:t>
              </a:r>
              <a:endParaRPr sz="1600" b="1" kern="0">
                <a:solidFill>
                  <a:srgbClr val="4E6E9A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</p:grpSp>
      <p:grpSp>
        <p:nvGrpSpPr>
          <p:cNvPr id="597" name="Google Shape;586;p56">
            <a:extLst>
              <a:ext uri="{FF2B5EF4-FFF2-40B4-BE49-F238E27FC236}">
                <a16:creationId xmlns:a16="http://schemas.microsoft.com/office/drawing/2014/main" id="{65409319-2969-428A-A82E-45F2A15ED999}"/>
              </a:ext>
            </a:extLst>
          </p:cNvPr>
          <p:cNvGrpSpPr/>
          <p:nvPr/>
        </p:nvGrpSpPr>
        <p:grpSpPr>
          <a:xfrm>
            <a:off x="9305436" y="5130098"/>
            <a:ext cx="2226694" cy="1427309"/>
            <a:chOff x="1339848" y="759500"/>
            <a:chExt cx="1711166" cy="1018934"/>
          </a:xfrm>
        </p:grpSpPr>
        <p:sp>
          <p:nvSpPr>
            <p:cNvPr id="598" name="Google Shape;587;p56">
              <a:extLst>
                <a:ext uri="{FF2B5EF4-FFF2-40B4-BE49-F238E27FC236}">
                  <a16:creationId xmlns:a16="http://schemas.microsoft.com/office/drawing/2014/main" id="{CA9A507E-9FFE-F296-27BA-2214ECAB1967}"/>
                </a:ext>
              </a:extLst>
            </p:cNvPr>
            <p:cNvSpPr txBox="1"/>
            <p:nvPr/>
          </p:nvSpPr>
          <p:spPr>
            <a:xfrm>
              <a:off x="1339848" y="1048644"/>
              <a:ext cx="1711166" cy="729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Ứng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tuyển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thành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công</a:t>
              </a:r>
              <a:endParaRPr lang="en-US" sz="1600" kern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Đề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xuất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các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công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việc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có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thể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bạn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quan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tâm</a:t>
              </a:r>
              <a:endParaRPr lang="vi-VN" sz="1600" kern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  <p:sp>
          <p:nvSpPr>
            <p:cNvPr id="606" name="Google Shape;588;p56">
              <a:extLst>
                <a:ext uri="{FF2B5EF4-FFF2-40B4-BE49-F238E27FC236}">
                  <a16:creationId xmlns:a16="http://schemas.microsoft.com/office/drawing/2014/main" id="{23D98A85-659A-60D2-06BD-6A6DCD51E207}"/>
                </a:ext>
              </a:extLst>
            </p:cNvPr>
            <p:cNvSpPr txBox="1"/>
            <p:nvPr/>
          </p:nvSpPr>
          <p:spPr>
            <a:xfrm>
              <a:off x="1339848" y="759500"/>
              <a:ext cx="1638300" cy="299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Tính</a:t>
              </a:r>
              <a:r>
                <a:rPr lang="en-US" sz="1600" b="1" kern="0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năng</a:t>
              </a:r>
              <a:endParaRPr sz="1600" b="1" kern="0">
                <a:solidFill>
                  <a:srgbClr val="4E6E9A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109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>
          <a:extLst>
            <a:ext uri="{FF2B5EF4-FFF2-40B4-BE49-F238E27FC236}">
              <a16:creationId xmlns:a16="http://schemas.microsoft.com/office/drawing/2014/main" id="{B27E768A-DA1B-F892-C1B1-195CBEB37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6">
            <a:extLst>
              <a:ext uri="{FF2B5EF4-FFF2-40B4-BE49-F238E27FC236}">
                <a16:creationId xmlns:a16="http://schemas.microsoft.com/office/drawing/2014/main" id="{33FB6715-CB02-59F4-FE23-6DE5558F9D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vi-VN"/>
              <a:t>Quy Trình Nghiệp Vụ: Tạo Một </a:t>
            </a:r>
            <a:r>
              <a:rPr lang="en-US" err="1"/>
              <a:t>Chiến</a:t>
            </a:r>
            <a:r>
              <a:rPr lang="en-US"/>
              <a:t> </a:t>
            </a:r>
            <a:r>
              <a:rPr lang="en-US" err="1"/>
              <a:t>Dịch</a:t>
            </a:r>
            <a:r>
              <a:rPr lang="en-US"/>
              <a:t> </a:t>
            </a:r>
            <a:r>
              <a:rPr lang="en-US" err="1"/>
              <a:t>Tuyển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endParaRPr/>
          </a:p>
        </p:txBody>
      </p:sp>
      <p:sp>
        <p:nvSpPr>
          <p:cNvPr id="582" name="Google Shape;582;p56">
            <a:extLst>
              <a:ext uri="{FF2B5EF4-FFF2-40B4-BE49-F238E27FC236}">
                <a16:creationId xmlns:a16="http://schemas.microsoft.com/office/drawing/2014/main" id="{CC320024-7FC4-3F5E-F182-2AA4348B0CDF}"/>
              </a:ext>
            </a:extLst>
          </p:cNvPr>
          <p:cNvSpPr/>
          <p:nvPr/>
        </p:nvSpPr>
        <p:spPr>
          <a:xfrm rot="-5400000">
            <a:off x="1694787" y="3329357"/>
            <a:ext cx="1454888" cy="1654174"/>
          </a:xfrm>
          <a:prstGeom prst="flowChartOffpageConnector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 Math" panose="02040503050406030204" pitchFamily="18" charset="0"/>
              <a:cs typeface="Arial"/>
              <a:sym typeface="Arial"/>
            </a:endParaRPr>
          </a:p>
        </p:txBody>
      </p:sp>
      <p:sp>
        <p:nvSpPr>
          <p:cNvPr id="583" name="Google Shape;583;p56">
            <a:extLst>
              <a:ext uri="{FF2B5EF4-FFF2-40B4-BE49-F238E27FC236}">
                <a16:creationId xmlns:a16="http://schemas.microsoft.com/office/drawing/2014/main" id="{F67C4FA1-E25C-8FDB-E015-1FADE4D92423}"/>
              </a:ext>
            </a:extLst>
          </p:cNvPr>
          <p:cNvSpPr/>
          <p:nvPr/>
        </p:nvSpPr>
        <p:spPr>
          <a:xfrm>
            <a:off x="9506867" y="3399670"/>
            <a:ext cx="1674269" cy="1466039"/>
          </a:xfrm>
          <a:custGeom>
            <a:avLst/>
            <a:gdLst/>
            <a:ahLst/>
            <a:cxnLst/>
            <a:rect l="l" t="t" r="r" b="b"/>
            <a:pathLst>
              <a:path w="78486" h="56007" extrusionOk="0">
                <a:moveTo>
                  <a:pt x="0" y="56007"/>
                </a:moveTo>
                <a:lnTo>
                  <a:pt x="16383" y="27813"/>
                </a:lnTo>
                <a:lnTo>
                  <a:pt x="762" y="0"/>
                </a:lnTo>
                <a:lnTo>
                  <a:pt x="78486" y="0"/>
                </a:lnTo>
                <a:lnTo>
                  <a:pt x="78486" y="56007"/>
                </a:lnTo>
                <a:close/>
              </a:path>
            </a:pathLst>
          </a:custGeom>
          <a:solidFill>
            <a:srgbClr val="415C80"/>
          </a:solidFill>
          <a:ln>
            <a:solidFill>
              <a:schemeClr val="accent1"/>
            </a:solidFill>
          </a:ln>
        </p:spPr>
        <p:txBody>
          <a:bodyPr/>
          <a:lstStyle/>
          <a:p>
            <a:endParaRPr lang="en-US">
              <a:latin typeface="Cambria Math" panose="02040503050406030204" pitchFamily="18" charset="0"/>
            </a:endParaRPr>
          </a:p>
        </p:txBody>
      </p:sp>
      <p:sp>
        <p:nvSpPr>
          <p:cNvPr id="584" name="Google Shape;584;p56">
            <a:extLst>
              <a:ext uri="{FF2B5EF4-FFF2-40B4-BE49-F238E27FC236}">
                <a16:creationId xmlns:a16="http://schemas.microsoft.com/office/drawing/2014/main" id="{78BE3C8B-D8CC-E0B4-A7E5-2A5F3912E51D}"/>
              </a:ext>
            </a:extLst>
          </p:cNvPr>
          <p:cNvSpPr/>
          <p:nvPr/>
        </p:nvSpPr>
        <p:spPr>
          <a:xfrm>
            <a:off x="3341278" y="3408049"/>
            <a:ext cx="1922915" cy="1476038"/>
          </a:xfrm>
          <a:custGeom>
            <a:avLst/>
            <a:gdLst/>
            <a:ahLst/>
            <a:cxnLst/>
            <a:rect l="l" t="t" r="r" b="b"/>
            <a:pathLst>
              <a:path w="90142" h="56389" extrusionOk="0">
                <a:moveTo>
                  <a:pt x="0" y="0"/>
                </a:moveTo>
                <a:lnTo>
                  <a:pt x="73914" y="0"/>
                </a:lnTo>
                <a:lnTo>
                  <a:pt x="90142" y="28107"/>
                </a:lnTo>
                <a:lnTo>
                  <a:pt x="73813" y="56389"/>
                </a:lnTo>
                <a:lnTo>
                  <a:pt x="0" y="56389"/>
                </a:lnTo>
                <a:lnTo>
                  <a:pt x="16140" y="28434"/>
                </a:lnTo>
                <a:close/>
              </a:path>
            </a:pathLst>
          </a:custGeom>
          <a:solidFill>
            <a:srgbClr val="415C80"/>
          </a:solidFill>
          <a:ln>
            <a:noFill/>
          </a:ln>
        </p:spPr>
        <p:txBody>
          <a:bodyPr/>
          <a:lstStyle/>
          <a:p>
            <a:endParaRPr lang="en-US">
              <a:latin typeface="Cambria Math" panose="02040503050406030204" pitchFamily="18" charset="0"/>
            </a:endParaRPr>
          </a:p>
        </p:txBody>
      </p:sp>
      <p:sp>
        <p:nvSpPr>
          <p:cNvPr id="585" name="Google Shape;585;p56">
            <a:extLst>
              <a:ext uri="{FF2B5EF4-FFF2-40B4-BE49-F238E27FC236}">
                <a16:creationId xmlns:a16="http://schemas.microsoft.com/office/drawing/2014/main" id="{8CD9CF1E-8B87-F15A-9153-6887D82673FB}"/>
              </a:ext>
            </a:extLst>
          </p:cNvPr>
          <p:cNvSpPr/>
          <p:nvPr/>
        </p:nvSpPr>
        <p:spPr>
          <a:xfrm>
            <a:off x="7495819" y="3389671"/>
            <a:ext cx="1922915" cy="1476038"/>
          </a:xfrm>
          <a:custGeom>
            <a:avLst/>
            <a:gdLst/>
            <a:ahLst/>
            <a:cxnLst/>
            <a:rect l="l" t="t" r="r" b="b"/>
            <a:pathLst>
              <a:path w="90142" h="56389" extrusionOk="0">
                <a:moveTo>
                  <a:pt x="0" y="0"/>
                </a:moveTo>
                <a:lnTo>
                  <a:pt x="73914" y="0"/>
                </a:lnTo>
                <a:lnTo>
                  <a:pt x="90142" y="28107"/>
                </a:lnTo>
                <a:lnTo>
                  <a:pt x="73813" y="56389"/>
                </a:lnTo>
                <a:lnTo>
                  <a:pt x="0" y="56389"/>
                </a:lnTo>
                <a:lnTo>
                  <a:pt x="16140" y="28434"/>
                </a:lnTo>
                <a:close/>
              </a:path>
            </a:pathLst>
          </a:custGeom>
          <a:solidFill>
            <a:srgbClr val="5E85B9"/>
          </a:solidFill>
          <a:ln>
            <a:noFill/>
          </a:ln>
        </p:spPr>
        <p:txBody>
          <a:bodyPr/>
          <a:lstStyle/>
          <a:p>
            <a:endParaRPr lang="en-US">
              <a:latin typeface="Cambria Math" panose="02040503050406030204" pitchFamily="18" charset="0"/>
            </a:endParaRPr>
          </a:p>
        </p:txBody>
      </p:sp>
      <p:sp>
        <p:nvSpPr>
          <p:cNvPr id="595" name="Google Shape;595;p56">
            <a:extLst>
              <a:ext uri="{FF2B5EF4-FFF2-40B4-BE49-F238E27FC236}">
                <a16:creationId xmlns:a16="http://schemas.microsoft.com/office/drawing/2014/main" id="{6126F11C-8477-4802-8A43-B9E0532E04B4}"/>
              </a:ext>
            </a:extLst>
          </p:cNvPr>
          <p:cNvSpPr txBox="1"/>
          <p:nvPr/>
        </p:nvSpPr>
        <p:spPr>
          <a:xfrm>
            <a:off x="1611000" y="3767127"/>
            <a:ext cx="1476121" cy="76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Đăng Ký và Tạo Tài Khoản 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HR</a:t>
            </a:r>
            <a:endParaRPr lang="vi-VN" sz="1600" b="1" kern="0">
              <a:solidFill>
                <a:srgbClr val="FFFFFF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grpSp>
        <p:nvGrpSpPr>
          <p:cNvPr id="602" name="Google Shape;602;p56">
            <a:extLst>
              <a:ext uri="{FF2B5EF4-FFF2-40B4-BE49-F238E27FC236}">
                <a16:creationId xmlns:a16="http://schemas.microsoft.com/office/drawing/2014/main" id="{DA45F4ED-769E-C360-9B4B-436B379C5E32}"/>
              </a:ext>
            </a:extLst>
          </p:cNvPr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603" name="Google Shape;603;p56">
              <a:extLst>
                <a:ext uri="{FF2B5EF4-FFF2-40B4-BE49-F238E27FC236}">
                  <a16:creationId xmlns:a16="http://schemas.microsoft.com/office/drawing/2014/main" id="{06C4DD2C-88C6-C424-D495-60840CEE3C78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604" name="Google Shape;604;p56">
              <a:extLst>
                <a:ext uri="{FF2B5EF4-FFF2-40B4-BE49-F238E27FC236}">
                  <a16:creationId xmlns:a16="http://schemas.microsoft.com/office/drawing/2014/main" id="{EA597CEB-3122-D458-3AF9-794024AFAF70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605" name="Google Shape;605;p56">
              <a:extLst>
                <a:ext uri="{FF2B5EF4-FFF2-40B4-BE49-F238E27FC236}">
                  <a16:creationId xmlns:a16="http://schemas.microsoft.com/office/drawing/2014/main" id="{D481DAEE-3175-9C8C-870E-42E5ECEC2158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</p:grpSp>
      <p:sp>
        <p:nvSpPr>
          <p:cNvPr id="4" name="Google Shape;595;p56">
            <a:extLst>
              <a:ext uri="{FF2B5EF4-FFF2-40B4-BE49-F238E27FC236}">
                <a16:creationId xmlns:a16="http://schemas.microsoft.com/office/drawing/2014/main" id="{3821A163-E894-3CAA-3E19-2E4D7C2597A9}"/>
              </a:ext>
            </a:extLst>
          </p:cNvPr>
          <p:cNvSpPr txBox="1"/>
          <p:nvPr/>
        </p:nvSpPr>
        <p:spPr>
          <a:xfrm>
            <a:off x="3605295" y="3762047"/>
            <a:ext cx="1476121" cy="76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Tạo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Một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Chiến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Dịch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Tuyển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Dụng</a:t>
            </a:r>
            <a:endParaRPr sz="1600" b="1" kern="0">
              <a:solidFill>
                <a:srgbClr val="FFFFFF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5" name="Google Shape;595;p56">
            <a:extLst>
              <a:ext uri="{FF2B5EF4-FFF2-40B4-BE49-F238E27FC236}">
                <a16:creationId xmlns:a16="http://schemas.microsoft.com/office/drawing/2014/main" id="{6A757BE5-DFCA-B727-4A23-695E2C2F6E32}"/>
              </a:ext>
            </a:extLst>
          </p:cNvPr>
          <p:cNvSpPr txBox="1"/>
          <p:nvPr/>
        </p:nvSpPr>
        <p:spPr>
          <a:xfrm>
            <a:off x="7819131" y="3716369"/>
            <a:ext cx="1476121" cy="76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Nhận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CV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và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xét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duyệt</a:t>
            </a:r>
            <a:endParaRPr sz="1600" b="1" kern="0">
              <a:solidFill>
                <a:srgbClr val="FFFFFF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8" name="Google Shape;595;p56">
            <a:extLst>
              <a:ext uri="{FF2B5EF4-FFF2-40B4-BE49-F238E27FC236}">
                <a16:creationId xmlns:a16="http://schemas.microsoft.com/office/drawing/2014/main" id="{E288DC29-A709-433A-FB3A-DE27F250578A}"/>
              </a:ext>
            </a:extLst>
          </p:cNvPr>
          <p:cNvSpPr txBox="1"/>
          <p:nvPr/>
        </p:nvSpPr>
        <p:spPr>
          <a:xfrm>
            <a:off x="9869737" y="3716172"/>
            <a:ext cx="1476121" cy="76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Các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CV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được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duyệt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sẽ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nhận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thông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báo</a:t>
            </a:r>
            <a:endParaRPr sz="1600" b="1" kern="0">
              <a:solidFill>
                <a:srgbClr val="FFFFFF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grpSp>
        <p:nvGrpSpPr>
          <p:cNvPr id="11" name="Google Shape;586;p56">
            <a:extLst>
              <a:ext uri="{FF2B5EF4-FFF2-40B4-BE49-F238E27FC236}">
                <a16:creationId xmlns:a16="http://schemas.microsoft.com/office/drawing/2014/main" id="{5172ECEB-88F9-6CD9-2088-0896BDC14F2B}"/>
              </a:ext>
            </a:extLst>
          </p:cNvPr>
          <p:cNvGrpSpPr/>
          <p:nvPr/>
        </p:nvGrpSpPr>
        <p:grpSpPr>
          <a:xfrm>
            <a:off x="1335763" y="1668754"/>
            <a:ext cx="1861418" cy="1504251"/>
            <a:chOff x="1291569" y="759500"/>
            <a:chExt cx="1723640" cy="932755"/>
          </a:xfrm>
        </p:grpSpPr>
        <p:sp>
          <p:nvSpPr>
            <p:cNvPr id="12" name="Google Shape;587;p56">
              <a:extLst>
                <a:ext uri="{FF2B5EF4-FFF2-40B4-BE49-F238E27FC236}">
                  <a16:creationId xmlns:a16="http://schemas.microsoft.com/office/drawing/2014/main" id="{9E9ED10B-B5CD-EB26-35FA-28237A2AB0F0}"/>
                </a:ext>
              </a:extLst>
            </p:cNvPr>
            <p:cNvSpPr txBox="1"/>
            <p:nvPr/>
          </p:nvSpPr>
          <p:spPr>
            <a:xfrm>
              <a:off x="1291569" y="962465"/>
              <a:ext cx="1723640" cy="729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Người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HR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có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thể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tạo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một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tài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khoản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để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tuyển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dụng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cho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công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ty</a:t>
              </a:r>
              <a:endParaRPr sz="1600" kern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  <p:sp>
          <p:nvSpPr>
            <p:cNvPr id="13" name="Google Shape;588;p56">
              <a:extLst>
                <a:ext uri="{FF2B5EF4-FFF2-40B4-BE49-F238E27FC236}">
                  <a16:creationId xmlns:a16="http://schemas.microsoft.com/office/drawing/2014/main" id="{B514E6AD-2B11-3B3B-7BD4-DCA2D9AB364F}"/>
                </a:ext>
              </a:extLst>
            </p:cNvPr>
            <p:cNvSpPr txBox="1"/>
            <p:nvPr/>
          </p:nvSpPr>
          <p:spPr>
            <a:xfrm>
              <a:off x="1339848" y="759500"/>
              <a:ext cx="1638300" cy="299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Mục</a:t>
              </a:r>
              <a:r>
                <a:rPr lang="en-US" sz="1600" b="1" kern="0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Tiêu</a:t>
              </a:r>
              <a:endParaRPr sz="1600" b="1" kern="0">
                <a:solidFill>
                  <a:srgbClr val="4E6E9A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</p:grpSp>
      <p:grpSp>
        <p:nvGrpSpPr>
          <p:cNvPr id="14" name="Google Shape;586;p56">
            <a:extLst>
              <a:ext uri="{FF2B5EF4-FFF2-40B4-BE49-F238E27FC236}">
                <a16:creationId xmlns:a16="http://schemas.microsoft.com/office/drawing/2014/main" id="{2E12EDDD-5C35-2D58-C335-449A5E28C8EF}"/>
              </a:ext>
            </a:extLst>
          </p:cNvPr>
          <p:cNvGrpSpPr/>
          <p:nvPr/>
        </p:nvGrpSpPr>
        <p:grpSpPr>
          <a:xfrm>
            <a:off x="3209295" y="1668754"/>
            <a:ext cx="1861418" cy="1504252"/>
            <a:chOff x="1302787" y="759500"/>
            <a:chExt cx="1723640" cy="932756"/>
          </a:xfrm>
        </p:grpSpPr>
        <p:sp>
          <p:nvSpPr>
            <p:cNvPr id="15" name="Google Shape;587;p56">
              <a:extLst>
                <a:ext uri="{FF2B5EF4-FFF2-40B4-BE49-F238E27FC236}">
                  <a16:creationId xmlns:a16="http://schemas.microsoft.com/office/drawing/2014/main" id="{DD82DD59-784E-D608-C125-C30B5B81729F}"/>
                </a:ext>
              </a:extLst>
            </p:cNvPr>
            <p:cNvSpPr txBox="1"/>
            <p:nvPr/>
          </p:nvSpPr>
          <p:spPr>
            <a:xfrm>
              <a:off x="1302787" y="962466"/>
              <a:ext cx="1723640" cy="729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HR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có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thể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tạo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một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chiến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dịch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tuyển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dụng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các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ứng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viên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phù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hợp</a:t>
              </a:r>
              <a:endParaRPr sz="1600" kern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  <p:sp>
          <p:nvSpPr>
            <p:cNvPr id="16" name="Google Shape;588;p56">
              <a:extLst>
                <a:ext uri="{FF2B5EF4-FFF2-40B4-BE49-F238E27FC236}">
                  <a16:creationId xmlns:a16="http://schemas.microsoft.com/office/drawing/2014/main" id="{1169DD6D-6CEA-D809-4B5F-30128C04601E}"/>
                </a:ext>
              </a:extLst>
            </p:cNvPr>
            <p:cNvSpPr txBox="1"/>
            <p:nvPr/>
          </p:nvSpPr>
          <p:spPr>
            <a:xfrm>
              <a:off x="1339848" y="759500"/>
              <a:ext cx="1638300" cy="299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Mục</a:t>
              </a:r>
              <a:r>
                <a:rPr lang="en-US" sz="1600" b="1" kern="0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Tiêu</a:t>
              </a:r>
              <a:endParaRPr sz="1600" b="1" kern="0">
                <a:solidFill>
                  <a:srgbClr val="4E6E9A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</p:grpSp>
      <p:grpSp>
        <p:nvGrpSpPr>
          <p:cNvPr id="17" name="Google Shape;586;p56">
            <a:extLst>
              <a:ext uri="{FF2B5EF4-FFF2-40B4-BE49-F238E27FC236}">
                <a16:creationId xmlns:a16="http://schemas.microsoft.com/office/drawing/2014/main" id="{EA5671DA-02C9-EDAC-3460-FD2A03CD7739}"/>
              </a:ext>
            </a:extLst>
          </p:cNvPr>
          <p:cNvGrpSpPr/>
          <p:nvPr/>
        </p:nvGrpSpPr>
        <p:grpSpPr>
          <a:xfrm>
            <a:off x="7345488" y="1650575"/>
            <a:ext cx="1861418" cy="1537124"/>
            <a:chOff x="1339013" y="759500"/>
            <a:chExt cx="1723640" cy="953139"/>
          </a:xfrm>
        </p:grpSpPr>
        <p:sp>
          <p:nvSpPr>
            <p:cNvPr id="18" name="Google Shape;587;p56">
              <a:extLst>
                <a:ext uri="{FF2B5EF4-FFF2-40B4-BE49-F238E27FC236}">
                  <a16:creationId xmlns:a16="http://schemas.microsoft.com/office/drawing/2014/main" id="{733A7B5B-95DD-F03A-7AB9-78E29F365D95}"/>
                </a:ext>
              </a:extLst>
            </p:cNvPr>
            <p:cNvSpPr txBox="1"/>
            <p:nvPr/>
          </p:nvSpPr>
          <p:spPr>
            <a:xfrm>
              <a:off x="1339013" y="982849"/>
              <a:ext cx="1723640" cy="729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HR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nhận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các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CV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của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ứng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viên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và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xét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duyệt</a:t>
              </a:r>
              <a:endParaRPr sz="1600" kern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  <p:sp>
          <p:nvSpPr>
            <p:cNvPr id="19" name="Google Shape;588;p56">
              <a:extLst>
                <a:ext uri="{FF2B5EF4-FFF2-40B4-BE49-F238E27FC236}">
                  <a16:creationId xmlns:a16="http://schemas.microsoft.com/office/drawing/2014/main" id="{88673AC0-73CF-B4E4-5D36-5AD894C29C7F}"/>
                </a:ext>
              </a:extLst>
            </p:cNvPr>
            <p:cNvSpPr txBox="1"/>
            <p:nvPr/>
          </p:nvSpPr>
          <p:spPr>
            <a:xfrm>
              <a:off x="1339848" y="759500"/>
              <a:ext cx="1638300" cy="299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Mục</a:t>
              </a:r>
              <a:r>
                <a:rPr lang="en-US" sz="1600" b="1" kern="0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Tiêu</a:t>
              </a:r>
              <a:endParaRPr sz="1600" b="1" kern="0">
                <a:solidFill>
                  <a:srgbClr val="4E6E9A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</p:grpSp>
      <p:grpSp>
        <p:nvGrpSpPr>
          <p:cNvPr id="23" name="Google Shape;586;p56">
            <a:extLst>
              <a:ext uri="{FF2B5EF4-FFF2-40B4-BE49-F238E27FC236}">
                <a16:creationId xmlns:a16="http://schemas.microsoft.com/office/drawing/2014/main" id="{DFE1AE74-6C1B-65F8-DA73-5D0970454D48}"/>
              </a:ext>
            </a:extLst>
          </p:cNvPr>
          <p:cNvGrpSpPr/>
          <p:nvPr/>
        </p:nvGrpSpPr>
        <p:grpSpPr>
          <a:xfrm>
            <a:off x="9422943" y="1616639"/>
            <a:ext cx="1922915" cy="1531884"/>
            <a:chOff x="1339847" y="759500"/>
            <a:chExt cx="1780585" cy="949890"/>
          </a:xfrm>
        </p:grpSpPr>
        <p:sp>
          <p:nvSpPr>
            <p:cNvPr id="24" name="Google Shape;587;p56">
              <a:extLst>
                <a:ext uri="{FF2B5EF4-FFF2-40B4-BE49-F238E27FC236}">
                  <a16:creationId xmlns:a16="http://schemas.microsoft.com/office/drawing/2014/main" id="{34814289-E7B2-672E-2CB5-EA5E292EC53F}"/>
                </a:ext>
              </a:extLst>
            </p:cNvPr>
            <p:cNvSpPr txBox="1"/>
            <p:nvPr/>
          </p:nvSpPr>
          <p:spPr>
            <a:xfrm>
              <a:off x="1339847" y="979600"/>
              <a:ext cx="1780585" cy="729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Ứng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viên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nhận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được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thông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báo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khi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HR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duyệt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CV</a:t>
              </a:r>
              <a:endParaRPr sz="1600" kern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  <p:sp>
          <p:nvSpPr>
            <p:cNvPr id="25" name="Google Shape;588;p56">
              <a:extLst>
                <a:ext uri="{FF2B5EF4-FFF2-40B4-BE49-F238E27FC236}">
                  <a16:creationId xmlns:a16="http://schemas.microsoft.com/office/drawing/2014/main" id="{544A76CF-8337-4303-0F15-716DD4856566}"/>
                </a:ext>
              </a:extLst>
            </p:cNvPr>
            <p:cNvSpPr txBox="1"/>
            <p:nvPr/>
          </p:nvSpPr>
          <p:spPr>
            <a:xfrm>
              <a:off x="1339848" y="759500"/>
              <a:ext cx="1638300" cy="299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Mục</a:t>
              </a:r>
              <a:r>
                <a:rPr lang="en-US" sz="1600" b="1" kern="0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Tiêu</a:t>
              </a:r>
              <a:endParaRPr sz="1600" b="1" kern="0">
                <a:solidFill>
                  <a:srgbClr val="4E6E9A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</p:grpSp>
      <p:grpSp>
        <p:nvGrpSpPr>
          <p:cNvPr id="29" name="Google Shape;586;p56">
            <a:extLst>
              <a:ext uri="{FF2B5EF4-FFF2-40B4-BE49-F238E27FC236}">
                <a16:creationId xmlns:a16="http://schemas.microsoft.com/office/drawing/2014/main" id="{D6430B04-A3C0-595D-920F-540E256ED4F6}"/>
              </a:ext>
            </a:extLst>
          </p:cNvPr>
          <p:cNvGrpSpPr/>
          <p:nvPr/>
        </p:nvGrpSpPr>
        <p:grpSpPr>
          <a:xfrm>
            <a:off x="1387901" y="5000903"/>
            <a:ext cx="1835294" cy="1427309"/>
            <a:chOff x="1339848" y="759500"/>
            <a:chExt cx="1711166" cy="1018934"/>
          </a:xfrm>
        </p:grpSpPr>
        <p:sp>
          <p:nvSpPr>
            <p:cNvPr id="30" name="Google Shape;587;p56">
              <a:extLst>
                <a:ext uri="{FF2B5EF4-FFF2-40B4-BE49-F238E27FC236}">
                  <a16:creationId xmlns:a16="http://schemas.microsoft.com/office/drawing/2014/main" id="{1EFDB2E9-FF48-D33D-4282-930507BC401F}"/>
                </a:ext>
              </a:extLst>
            </p:cNvPr>
            <p:cNvSpPr txBox="1"/>
            <p:nvPr/>
          </p:nvSpPr>
          <p:spPr>
            <a:xfrm>
              <a:off x="1339848" y="1048644"/>
              <a:ext cx="1711166" cy="729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Xác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minh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công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ty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đăng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ký</a:t>
              </a:r>
              <a:endParaRPr lang="en-US" sz="1600" kern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  <p:sp>
          <p:nvSpPr>
            <p:cNvPr id="31" name="Google Shape;588;p56">
              <a:extLst>
                <a:ext uri="{FF2B5EF4-FFF2-40B4-BE49-F238E27FC236}">
                  <a16:creationId xmlns:a16="http://schemas.microsoft.com/office/drawing/2014/main" id="{E13DD9E3-7457-F4B9-49F4-70FB59B9AB50}"/>
                </a:ext>
              </a:extLst>
            </p:cNvPr>
            <p:cNvSpPr txBox="1"/>
            <p:nvPr/>
          </p:nvSpPr>
          <p:spPr>
            <a:xfrm>
              <a:off x="1339848" y="759500"/>
              <a:ext cx="1638300" cy="299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Tính</a:t>
              </a:r>
              <a:r>
                <a:rPr lang="en-US" sz="1600" b="1" kern="0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năng</a:t>
              </a:r>
              <a:endParaRPr sz="1600" b="1" kern="0">
                <a:solidFill>
                  <a:srgbClr val="4E6E9A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</p:grpSp>
      <p:grpSp>
        <p:nvGrpSpPr>
          <p:cNvPr id="576" name="Google Shape;586;p56">
            <a:extLst>
              <a:ext uri="{FF2B5EF4-FFF2-40B4-BE49-F238E27FC236}">
                <a16:creationId xmlns:a16="http://schemas.microsoft.com/office/drawing/2014/main" id="{E4182964-1EAF-11A8-F2CD-3A20BEBE6D04}"/>
              </a:ext>
            </a:extLst>
          </p:cNvPr>
          <p:cNvGrpSpPr/>
          <p:nvPr/>
        </p:nvGrpSpPr>
        <p:grpSpPr>
          <a:xfrm>
            <a:off x="3157359" y="5000903"/>
            <a:ext cx="1953377" cy="1427309"/>
            <a:chOff x="1339847" y="759500"/>
            <a:chExt cx="1821263" cy="1018934"/>
          </a:xfrm>
        </p:grpSpPr>
        <p:sp>
          <p:nvSpPr>
            <p:cNvPr id="577" name="Google Shape;587;p56">
              <a:extLst>
                <a:ext uri="{FF2B5EF4-FFF2-40B4-BE49-F238E27FC236}">
                  <a16:creationId xmlns:a16="http://schemas.microsoft.com/office/drawing/2014/main" id="{5A0B6FA2-A5AC-5AF4-9B84-204246B9F17B}"/>
                </a:ext>
              </a:extLst>
            </p:cNvPr>
            <p:cNvSpPr txBox="1"/>
            <p:nvPr/>
          </p:nvSpPr>
          <p:spPr>
            <a:xfrm>
              <a:off x="1339847" y="1048644"/>
              <a:ext cx="1821263" cy="729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Tạo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Chiến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Dịch</a:t>
              </a:r>
              <a:endParaRPr lang="en-US" sz="1600" kern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  <p:sp>
          <p:nvSpPr>
            <p:cNvPr id="578" name="Google Shape;588;p56">
              <a:extLst>
                <a:ext uri="{FF2B5EF4-FFF2-40B4-BE49-F238E27FC236}">
                  <a16:creationId xmlns:a16="http://schemas.microsoft.com/office/drawing/2014/main" id="{190892A8-9BC3-DD98-060E-22754331A44B}"/>
                </a:ext>
              </a:extLst>
            </p:cNvPr>
            <p:cNvSpPr txBox="1"/>
            <p:nvPr/>
          </p:nvSpPr>
          <p:spPr>
            <a:xfrm>
              <a:off x="1339848" y="759500"/>
              <a:ext cx="1638300" cy="299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Tính</a:t>
              </a:r>
              <a:r>
                <a:rPr lang="en-US" sz="1600" b="1" kern="0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năng</a:t>
              </a:r>
              <a:endParaRPr sz="1600" b="1" kern="0">
                <a:solidFill>
                  <a:srgbClr val="4E6E9A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</p:grpSp>
      <p:grpSp>
        <p:nvGrpSpPr>
          <p:cNvPr id="579" name="Google Shape;586;p56">
            <a:extLst>
              <a:ext uri="{FF2B5EF4-FFF2-40B4-BE49-F238E27FC236}">
                <a16:creationId xmlns:a16="http://schemas.microsoft.com/office/drawing/2014/main" id="{C6236079-9FF1-444D-120B-CED741F554A0}"/>
              </a:ext>
            </a:extLst>
          </p:cNvPr>
          <p:cNvGrpSpPr/>
          <p:nvPr/>
        </p:nvGrpSpPr>
        <p:grpSpPr>
          <a:xfrm>
            <a:off x="7341875" y="4982724"/>
            <a:ext cx="1953377" cy="1427309"/>
            <a:chOff x="1339847" y="759500"/>
            <a:chExt cx="1821263" cy="1018934"/>
          </a:xfrm>
        </p:grpSpPr>
        <p:sp>
          <p:nvSpPr>
            <p:cNvPr id="596" name="Google Shape;587;p56">
              <a:extLst>
                <a:ext uri="{FF2B5EF4-FFF2-40B4-BE49-F238E27FC236}">
                  <a16:creationId xmlns:a16="http://schemas.microsoft.com/office/drawing/2014/main" id="{91EB28DD-2223-F257-4F6A-AF06BAE11D0D}"/>
                </a:ext>
              </a:extLst>
            </p:cNvPr>
            <p:cNvSpPr txBox="1"/>
            <p:nvPr/>
          </p:nvSpPr>
          <p:spPr>
            <a:xfrm>
              <a:off x="1339847" y="1048644"/>
              <a:ext cx="1821263" cy="729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Thông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báo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nhận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CV</a:t>
              </a:r>
            </a:p>
            <a:p>
              <a:pPr defTabSz="1219170">
                <a:buClr>
                  <a:srgbClr val="000000"/>
                </a:buClr>
              </a:pPr>
              <a:r>
                <a:rPr lang="vi-VN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Quản Lý 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CV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được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nhận</a:t>
              </a:r>
              <a:endParaRPr lang="vi-VN" sz="1600" kern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  <p:sp>
          <p:nvSpPr>
            <p:cNvPr id="597" name="Google Shape;588;p56">
              <a:extLst>
                <a:ext uri="{FF2B5EF4-FFF2-40B4-BE49-F238E27FC236}">
                  <a16:creationId xmlns:a16="http://schemas.microsoft.com/office/drawing/2014/main" id="{B6F65F3D-D4E1-7004-0757-3A73283963C7}"/>
                </a:ext>
              </a:extLst>
            </p:cNvPr>
            <p:cNvSpPr txBox="1"/>
            <p:nvPr/>
          </p:nvSpPr>
          <p:spPr>
            <a:xfrm>
              <a:off x="1339848" y="759500"/>
              <a:ext cx="1638300" cy="299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Tính</a:t>
              </a:r>
              <a:r>
                <a:rPr lang="en-US" sz="1600" b="1" kern="0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năng</a:t>
              </a:r>
              <a:endParaRPr sz="1600" b="1" kern="0">
                <a:solidFill>
                  <a:srgbClr val="4E6E9A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</p:grpSp>
      <p:grpSp>
        <p:nvGrpSpPr>
          <p:cNvPr id="608" name="Google Shape;586;p56">
            <a:extLst>
              <a:ext uri="{FF2B5EF4-FFF2-40B4-BE49-F238E27FC236}">
                <a16:creationId xmlns:a16="http://schemas.microsoft.com/office/drawing/2014/main" id="{8A19BF29-4B2A-A99D-0179-CB842A7F3FD2}"/>
              </a:ext>
            </a:extLst>
          </p:cNvPr>
          <p:cNvGrpSpPr/>
          <p:nvPr/>
        </p:nvGrpSpPr>
        <p:grpSpPr>
          <a:xfrm>
            <a:off x="9428362" y="4927761"/>
            <a:ext cx="2040629" cy="1427309"/>
            <a:chOff x="1339847" y="759500"/>
            <a:chExt cx="1902614" cy="1018934"/>
          </a:xfrm>
        </p:grpSpPr>
        <p:sp>
          <p:nvSpPr>
            <p:cNvPr id="609" name="Google Shape;587;p56">
              <a:extLst>
                <a:ext uri="{FF2B5EF4-FFF2-40B4-BE49-F238E27FC236}">
                  <a16:creationId xmlns:a16="http://schemas.microsoft.com/office/drawing/2014/main" id="{95F323E0-718B-7D03-1829-62C7F2DDFA0F}"/>
                </a:ext>
              </a:extLst>
            </p:cNvPr>
            <p:cNvSpPr txBox="1"/>
            <p:nvPr/>
          </p:nvSpPr>
          <p:spPr>
            <a:xfrm>
              <a:off x="1339847" y="1048644"/>
              <a:ext cx="1902614" cy="729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Thông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báo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CV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đã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được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duyệt</a:t>
              </a:r>
              <a:endParaRPr lang="en-US" sz="1600" kern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  <p:sp>
          <p:nvSpPr>
            <p:cNvPr id="610" name="Google Shape;588;p56">
              <a:extLst>
                <a:ext uri="{FF2B5EF4-FFF2-40B4-BE49-F238E27FC236}">
                  <a16:creationId xmlns:a16="http://schemas.microsoft.com/office/drawing/2014/main" id="{42E70597-7B21-EADF-F766-E8C6330EB8CD}"/>
                </a:ext>
              </a:extLst>
            </p:cNvPr>
            <p:cNvSpPr txBox="1"/>
            <p:nvPr/>
          </p:nvSpPr>
          <p:spPr>
            <a:xfrm>
              <a:off x="1339848" y="759500"/>
              <a:ext cx="1638300" cy="299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Tính</a:t>
              </a:r>
              <a:r>
                <a:rPr lang="en-US" sz="1600" b="1" kern="0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năng</a:t>
              </a:r>
              <a:endParaRPr sz="1600" b="1" kern="0">
                <a:solidFill>
                  <a:srgbClr val="4E6E9A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</p:grpSp>
      <p:sp>
        <p:nvSpPr>
          <p:cNvPr id="7" name="Google Shape;585;p56">
            <a:extLst>
              <a:ext uri="{FF2B5EF4-FFF2-40B4-BE49-F238E27FC236}">
                <a16:creationId xmlns:a16="http://schemas.microsoft.com/office/drawing/2014/main" id="{F70A1129-9A3C-DA78-FB7B-8E651FCF19B3}"/>
              </a:ext>
            </a:extLst>
          </p:cNvPr>
          <p:cNvSpPr/>
          <p:nvPr/>
        </p:nvSpPr>
        <p:spPr>
          <a:xfrm>
            <a:off x="5419472" y="3399670"/>
            <a:ext cx="1922915" cy="1476038"/>
          </a:xfrm>
          <a:custGeom>
            <a:avLst/>
            <a:gdLst/>
            <a:ahLst/>
            <a:cxnLst/>
            <a:rect l="l" t="t" r="r" b="b"/>
            <a:pathLst>
              <a:path w="90142" h="56389" extrusionOk="0">
                <a:moveTo>
                  <a:pt x="0" y="0"/>
                </a:moveTo>
                <a:lnTo>
                  <a:pt x="73914" y="0"/>
                </a:lnTo>
                <a:lnTo>
                  <a:pt x="90142" y="28107"/>
                </a:lnTo>
                <a:lnTo>
                  <a:pt x="73813" y="56389"/>
                </a:lnTo>
                <a:lnTo>
                  <a:pt x="0" y="56389"/>
                </a:lnTo>
                <a:lnTo>
                  <a:pt x="16140" y="28434"/>
                </a:lnTo>
                <a:close/>
              </a:path>
            </a:pathLst>
          </a:custGeom>
          <a:solidFill>
            <a:srgbClr val="5E85B9"/>
          </a:solidFill>
          <a:ln>
            <a:noFill/>
          </a:ln>
        </p:spPr>
        <p:txBody>
          <a:bodyPr/>
          <a:lstStyle/>
          <a:p>
            <a:endParaRPr lang="en-US">
              <a:latin typeface="Cambria Math" panose="02040503050406030204" pitchFamily="18" charset="0"/>
            </a:endParaRPr>
          </a:p>
        </p:txBody>
      </p:sp>
      <p:sp>
        <p:nvSpPr>
          <p:cNvPr id="10" name="Google Shape;595;p56">
            <a:extLst>
              <a:ext uri="{FF2B5EF4-FFF2-40B4-BE49-F238E27FC236}">
                <a16:creationId xmlns:a16="http://schemas.microsoft.com/office/drawing/2014/main" id="{524B1834-2366-8BD7-F65D-FEEAD14D223A}"/>
              </a:ext>
            </a:extLst>
          </p:cNvPr>
          <p:cNvSpPr txBox="1"/>
          <p:nvPr/>
        </p:nvSpPr>
        <p:spPr>
          <a:xfrm>
            <a:off x="5742784" y="3726368"/>
            <a:ext cx="1476121" cy="76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Xét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duyệt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chiến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dịch</a:t>
            </a:r>
            <a:endParaRPr sz="1600" b="1" kern="0">
              <a:solidFill>
                <a:srgbClr val="FFFFFF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grpSp>
        <p:nvGrpSpPr>
          <p:cNvPr id="581" name="Google Shape;586;p56">
            <a:extLst>
              <a:ext uri="{FF2B5EF4-FFF2-40B4-BE49-F238E27FC236}">
                <a16:creationId xmlns:a16="http://schemas.microsoft.com/office/drawing/2014/main" id="{61E0CBCB-A734-4554-2CC5-AB266D31CF36}"/>
              </a:ext>
            </a:extLst>
          </p:cNvPr>
          <p:cNvGrpSpPr/>
          <p:nvPr/>
        </p:nvGrpSpPr>
        <p:grpSpPr>
          <a:xfrm>
            <a:off x="5269141" y="1660574"/>
            <a:ext cx="1861418" cy="1537124"/>
            <a:chOff x="1339013" y="759500"/>
            <a:chExt cx="1723640" cy="953139"/>
          </a:xfrm>
        </p:grpSpPr>
        <p:sp>
          <p:nvSpPr>
            <p:cNvPr id="586" name="Google Shape;587;p56">
              <a:extLst>
                <a:ext uri="{FF2B5EF4-FFF2-40B4-BE49-F238E27FC236}">
                  <a16:creationId xmlns:a16="http://schemas.microsoft.com/office/drawing/2014/main" id="{9FE53238-6ED0-861C-C6AD-C988817D1FDA}"/>
                </a:ext>
              </a:extLst>
            </p:cNvPr>
            <p:cNvSpPr txBox="1"/>
            <p:nvPr/>
          </p:nvSpPr>
          <p:spPr>
            <a:xfrm>
              <a:off x="1339013" y="982849"/>
              <a:ext cx="1723640" cy="729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Admin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sẽ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kiểm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tra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và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xét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duyệt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cho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chiến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dịch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của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HR</a:t>
              </a:r>
              <a:endParaRPr sz="1600" kern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  <p:sp>
          <p:nvSpPr>
            <p:cNvPr id="587" name="Google Shape;588;p56">
              <a:extLst>
                <a:ext uri="{FF2B5EF4-FFF2-40B4-BE49-F238E27FC236}">
                  <a16:creationId xmlns:a16="http://schemas.microsoft.com/office/drawing/2014/main" id="{49A23F35-F421-57C5-B235-2207BF930DA6}"/>
                </a:ext>
              </a:extLst>
            </p:cNvPr>
            <p:cNvSpPr txBox="1"/>
            <p:nvPr/>
          </p:nvSpPr>
          <p:spPr>
            <a:xfrm>
              <a:off x="1339848" y="759500"/>
              <a:ext cx="1638300" cy="299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Mục</a:t>
              </a:r>
              <a:r>
                <a:rPr lang="en-US" sz="1600" b="1" kern="0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Tiêu</a:t>
              </a:r>
              <a:endParaRPr sz="1600" b="1" kern="0">
                <a:solidFill>
                  <a:srgbClr val="4E6E9A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</p:grpSp>
      <p:grpSp>
        <p:nvGrpSpPr>
          <p:cNvPr id="588" name="Google Shape;586;p56">
            <a:extLst>
              <a:ext uri="{FF2B5EF4-FFF2-40B4-BE49-F238E27FC236}">
                <a16:creationId xmlns:a16="http://schemas.microsoft.com/office/drawing/2014/main" id="{66D575EE-F5B9-217A-54C7-3637C8F038FC}"/>
              </a:ext>
            </a:extLst>
          </p:cNvPr>
          <p:cNvGrpSpPr/>
          <p:nvPr/>
        </p:nvGrpSpPr>
        <p:grpSpPr>
          <a:xfrm>
            <a:off x="5265528" y="4992723"/>
            <a:ext cx="1953377" cy="1427309"/>
            <a:chOff x="1339847" y="759500"/>
            <a:chExt cx="1821263" cy="1018934"/>
          </a:xfrm>
        </p:grpSpPr>
        <p:sp>
          <p:nvSpPr>
            <p:cNvPr id="589" name="Google Shape;587;p56">
              <a:extLst>
                <a:ext uri="{FF2B5EF4-FFF2-40B4-BE49-F238E27FC236}">
                  <a16:creationId xmlns:a16="http://schemas.microsoft.com/office/drawing/2014/main" id="{F1906F6D-0A97-5118-F551-8AC66A0D0DDC}"/>
                </a:ext>
              </a:extLst>
            </p:cNvPr>
            <p:cNvSpPr txBox="1"/>
            <p:nvPr/>
          </p:nvSpPr>
          <p:spPr>
            <a:xfrm>
              <a:off x="1339847" y="1048644"/>
              <a:ext cx="1821263" cy="729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Thông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báo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chiến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dịch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mới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được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tạo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/>
              </a:r>
              <a:b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</a:b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Xét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duyệt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và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quản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lý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chiến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dịch</a:t>
              </a:r>
              <a:endParaRPr lang="vi-VN" sz="1600" kern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  <p:sp>
          <p:nvSpPr>
            <p:cNvPr id="590" name="Google Shape;588;p56">
              <a:extLst>
                <a:ext uri="{FF2B5EF4-FFF2-40B4-BE49-F238E27FC236}">
                  <a16:creationId xmlns:a16="http://schemas.microsoft.com/office/drawing/2014/main" id="{2C57FD6D-E956-469A-FBA8-3A5C4F36D659}"/>
                </a:ext>
              </a:extLst>
            </p:cNvPr>
            <p:cNvSpPr txBox="1"/>
            <p:nvPr/>
          </p:nvSpPr>
          <p:spPr>
            <a:xfrm>
              <a:off x="1339848" y="759500"/>
              <a:ext cx="1638300" cy="299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Tính</a:t>
              </a:r>
              <a:r>
                <a:rPr lang="en-US" sz="1600" b="1" kern="0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năng</a:t>
              </a:r>
              <a:endParaRPr sz="1600" b="1" kern="0">
                <a:solidFill>
                  <a:srgbClr val="4E6E9A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8551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>
          <a:extLst>
            <a:ext uri="{FF2B5EF4-FFF2-40B4-BE49-F238E27FC236}">
              <a16:creationId xmlns:a16="http://schemas.microsoft.com/office/drawing/2014/main" id="{33F1B6D5-94B1-F298-1BBA-64F254DC1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6">
            <a:extLst>
              <a:ext uri="{FF2B5EF4-FFF2-40B4-BE49-F238E27FC236}">
                <a16:creationId xmlns:a16="http://schemas.microsoft.com/office/drawing/2014/main" id="{E965F9F1-B316-A902-DB38-FAC6159B80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Quy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Nghiệp</a:t>
            </a:r>
            <a:r>
              <a:rPr lang="en-US"/>
              <a:t> </a:t>
            </a:r>
            <a:r>
              <a:rPr lang="en-US" err="1"/>
              <a:t>Vụ</a:t>
            </a:r>
            <a:r>
              <a:rPr lang="en-US"/>
              <a:t>: </a:t>
            </a:r>
            <a:r>
              <a:rPr lang="en-US" err="1"/>
              <a:t>Tạo</a:t>
            </a:r>
            <a:r>
              <a:rPr lang="en-US"/>
              <a:t> CV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dựa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mẫu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sẵn</a:t>
            </a:r>
            <a:endParaRPr/>
          </a:p>
        </p:txBody>
      </p:sp>
      <p:sp>
        <p:nvSpPr>
          <p:cNvPr id="582" name="Google Shape;582;p56">
            <a:extLst>
              <a:ext uri="{FF2B5EF4-FFF2-40B4-BE49-F238E27FC236}">
                <a16:creationId xmlns:a16="http://schemas.microsoft.com/office/drawing/2014/main" id="{3E8D64A3-05BE-6B57-5BF7-10641321AFF9}"/>
              </a:ext>
            </a:extLst>
          </p:cNvPr>
          <p:cNvSpPr/>
          <p:nvPr/>
        </p:nvSpPr>
        <p:spPr>
          <a:xfrm rot="-5400000">
            <a:off x="1521025" y="3251216"/>
            <a:ext cx="1530986" cy="1945235"/>
          </a:xfrm>
          <a:prstGeom prst="flowChartOffpageConnector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 Math" panose="02040503050406030204" pitchFamily="18" charset="0"/>
              <a:cs typeface="Arial"/>
              <a:sym typeface="Arial"/>
            </a:endParaRPr>
          </a:p>
        </p:txBody>
      </p:sp>
      <p:sp>
        <p:nvSpPr>
          <p:cNvPr id="583" name="Google Shape;583;p56">
            <a:extLst>
              <a:ext uri="{FF2B5EF4-FFF2-40B4-BE49-F238E27FC236}">
                <a16:creationId xmlns:a16="http://schemas.microsoft.com/office/drawing/2014/main" id="{AD20E286-0136-66F9-6DE3-1E56650F2D5A}"/>
              </a:ext>
            </a:extLst>
          </p:cNvPr>
          <p:cNvSpPr/>
          <p:nvPr/>
        </p:nvSpPr>
        <p:spPr>
          <a:xfrm>
            <a:off x="7723888" y="3420809"/>
            <a:ext cx="1968865" cy="1542720"/>
          </a:xfrm>
          <a:custGeom>
            <a:avLst/>
            <a:gdLst/>
            <a:ahLst/>
            <a:cxnLst/>
            <a:rect l="l" t="t" r="r" b="b"/>
            <a:pathLst>
              <a:path w="78486" h="56007" extrusionOk="0">
                <a:moveTo>
                  <a:pt x="0" y="56007"/>
                </a:moveTo>
                <a:lnTo>
                  <a:pt x="16383" y="27813"/>
                </a:lnTo>
                <a:lnTo>
                  <a:pt x="762" y="0"/>
                </a:lnTo>
                <a:lnTo>
                  <a:pt x="78486" y="0"/>
                </a:lnTo>
                <a:lnTo>
                  <a:pt x="78486" y="56007"/>
                </a:lnTo>
                <a:close/>
              </a:path>
            </a:pathLst>
          </a:custGeom>
          <a:solidFill>
            <a:srgbClr val="5E85B9"/>
          </a:solidFill>
          <a:ln>
            <a:solidFill>
              <a:schemeClr val="accent1"/>
            </a:solidFill>
          </a:ln>
        </p:spPr>
        <p:txBody>
          <a:bodyPr/>
          <a:lstStyle/>
          <a:p>
            <a:endParaRPr lang="en-US">
              <a:latin typeface="Cambria Math" panose="02040503050406030204" pitchFamily="18" charset="0"/>
            </a:endParaRPr>
          </a:p>
        </p:txBody>
      </p:sp>
      <p:sp>
        <p:nvSpPr>
          <p:cNvPr id="584" name="Google Shape;584;p56">
            <a:extLst>
              <a:ext uri="{FF2B5EF4-FFF2-40B4-BE49-F238E27FC236}">
                <a16:creationId xmlns:a16="http://schemas.microsoft.com/office/drawing/2014/main" id="{48359BFA-E241-939F-6805-47088369B6CE}"/>
              </a:ext>
            </a:extLst>
          </p:cNvPr>
          <p:cNvSpPr/>
          <p:nvPr/>
        </p:nvSpPr>
        <p:spPr>
          <a:xfrm>
            <a:off x="4531774" y="3437191"/>
            <a:ext cx="2261262" cy="1553242"/>
          </a:xfrm>
          <a:custGeom>
            <a:avLst/>
            <a:gdLst/>
            <a:ahLst/>
            <a:cxnLst/>
            <a:rect l="l" t="t" r="r" b="b"/>
            <a:pathLst>
              <a:path w="90142" h="56389" extrusionOk="0">
                <a:moveTo>
                  <a:pt x="0" y="0"/>
                </a:moveTo>
                <a:lnTo>
                  <a:pt x="73914" y="0"/>
                </a:lnTo>
                <a:lnTo>
                  <a:pt x="90142" y="28107"/>
                </a:lnTo>
                <a:lnTo>
                  <a:pt x="73813" y="56389"/>
                </a:lnTo>
                <a:lnTo>
                  <a:pt x="0" y="56389"/>
                </a:lnTo>
                <a:lnTo>
                  <a:pt x="16140" y="28434"/>
                </a:lnTo>
                <a:close/>
              </a:path>
            </a:pathLst>
          </a:custGeom>
          <a:solidFill>
            <a:srgbClr val="415C80"/>
          </a:solidFill>
          <a:ln>
            <a:noFill/>
          </a:ln>
        </p:spPr>
        <p:txBody>
          <a:bodyPr/>
          <a:lstStyle/>
          <a:p>
            <a:endParaRPr lang="en-US">
              <a:latin typeface="Cambria Math" panose="02040503050406030204" pitchFamily="18" charset="0"/>
            </a:endParaRPr>
          </a:p>
        </p:txBody>
      </p:sp>
      <p:sp>
        <p:nvSpPr>
          <p:cNvPr id="595" name="Google Shape;595;p56">
            <a:extLst>
              <a:ext uri="{FF2B5EF4-FFF2-40B4-BE49-F238E27FC236}">
                <a16:creationId xmlns:a16="http://schemas.microsoft.com/office/drawing/2014/main" id="{E8DD978F-BF74-75BE-0536-065277212B30}"/>
              </a:ext>
            </a:extLst>
          </p:cNvPr>
          <p:cNvSpPr txBox="1"/>
          <p:nvPr/>
        </p:nvSpPr>
        <p:spPr>
          <a:xfrm>
            <a:off x="1329757" y="3796468"/>
            <a:ext cx="1735852" cy="808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Tìm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kiếm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mẫu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phù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hợp</a:t>
            </a:r>
            <a:endParaRPr lang="vi-VN" sz="1600" b="1" kern="0">
              <a:solidFill>
                <a:srgbClr val="FFFFFF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grpSp>
        <p:nvGrpSpPr>
          <p:cNvPr id="602" name="Google Shape;602;p56">
            <a:extLst>
              <a:ext uri="{FF2B5EF4-FFF2-40B4-BE49-F238E27FC236}">
                <a16:creationId xmlns:a16="http://schemas.microsoft.com/office/drawing/2014/main" id="{C2EBE1D5-BCC7-E2F7-90BE-9A87DEB3EB5E}"/>
              </a:ext>
            </a:extLst>
          </p:cNvPr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603" name="Google Shape;603;p56">
              <a:extLst>
                <a:ext uri="{FF2B5EF4-FFF2-40B4-BE49-F238E27FC236}">
                  <a16:creationId xmlns:a16="http://schemas.microsoft.com/office/drawing/2014/main" id="{CCD02676-D81C-D03B-99BA-12676E03EBFD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604" name="Google Shape;604;p56">
              <a:extLst>
                <a:ext uri="{FF2B5EF4-FFF2-40B4-BE49-F238E27FC236}">
                  <a16:creationId xmlns:a16="http://schemas.microsoft.com/office/drawing/2014/main" id="{D17BDCE8-D69A-10AB-9FE2-7FF5333EF0A3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605" name="Google Shape;605;p56">
              <a:extLst>
                <a:ext uri="{FF2B5EF4-FFF2-40B4-BE49-F238E27FC236}">
                  <a16:creationId xmlns:a16="http://schemas.microsoft.com/office/drawing/2014/main" id="{589CC79A-35F3-E757-3D23-F142C1509E8D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</p:grpSp>
      <p:sp>
        <p:nvSpPr>
          <p:cNvPr id="4" name="Google Shape;595;p56">
            <a:extLst>
              <a:ext uri="{FF2B5EF4-FFF2-40B4-BE49-F238E27FC236}">
                <a16:creationId xmlns:a16="http://schemas.microsoft.com/office/drawing/2014/main" id="{9E14C1A0-02F3-1D96-53E7-79901CC4A988}"/>
              </a:ext>
            </a:extLst>
          </p:cNvPr>
          <p:cNvSpPr txBox="1"/>
          <p:nvPr/>
        </p:nvSpPr>
        <p:spPr>
          <a:xfrm>
            <a:off x="4859926" y="3781112"/>
            <a:ext cx="1735852" cy="808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Tạo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CV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dựa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trên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mẫu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CV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đã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chọn</a:t>
            </a:r>
            <a:endParaRPr sz="1600" b="1" kern="0">
              <a:solidFill>
                <a:srgbClr val="FFFFFF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5" name="Google Shape;595;p56">
            <a:extLst>
              <a:ext uri="{FF2B5EF4-FFF2-40B4-BE49-F238E27FC236}">
                <a16:creationId xmlns:a16="http://schemas.microsoft.com/office/drawing/2014/main" id="{16C57566-399B-1318-8BF5-4A8F9FDC9645}"/>
              </a:ext>
            </a:extLst>
          </p:cNvPr>
          <p:cNvSpPr txBox="1"/>
          <p:nvPr/>
        </p:nvSpPr>
        <p:spPr>
          <a:xfrm>
            <a:off x="8145567" y="3752832"/>
            <a:ext cx="1735852" cy="808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Bật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tìm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kiếm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việc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làm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1600" b="1" kern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cho</a:t>
            </a:r>
            <a:r>
              <a:rPr lang="en-US" sz="16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CV</a:t>
            </a:r>
            <a:endParaRPr lang="vi-VN" sz="1600" b="1" kern="0">
              <a:solidFill>
                <a:srgbClr val="FFFFFF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grpSp>
        <p:nvGrpSpPr>
          <p:cNvPr id="11" name="Google Shape;586;p56">
            <a:extLst>
              <a:ext uri="{FF2B5EF4-FFF2-40B4-BE49-F238E27FC236}">
                <a16:creationId xmlns:a16="http://schemas.microsoft.com/office/drawing/2014/main" id="{54FCEE90-A000-4521-CBBA-B25CEDE89E13}"/>
              </a:ext>
            </a:extLst>
          </p:cNvPr>
          <p:cNvGrpSpPr/>
          <p:nvPr/>
        </p:nvGrpSpPr>
        <p:grpSpPr>
          <a:xfrm>
            <a:off x="1093356" y="1698095"/>
            <a:ext cx="2188944" cy="1628090"/>
            <a:chOff x="1327531" y="759500"/>
            <a:chExt cx="1723640" cy="959366"/>
          </a:xfrm>
        </p:grpSpPr>
        <p:sp>
          <p:nvSpPr>
            <p:cNvPr id="12" name="Google Shape;587;p56">
              <a:extLst>
                <a:ext uri="{FF2B5EF4-FFF2-40B4-BE49-F238E27FC236}">
                  <a16:creationId xmlns:a16="http://schemas.microsoft.com/office/drawing/2014/main" id="{470781E7-39DE-BAF2-7192-666B87EF5829}"/>
                </a:ext>
              </a:extLst>
            </p:cNvPr>
            <p:cNvSpPr txBox="1"/>
            <p:nvPr/>
          </p:nvSpPr>
          <p:spPr>
            <a:xfrm>
              <a:off x="1327531" y="989076"/>
              <a:ext cx="1723640" cy="729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vi-VN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Người dùng có thể dễ dàng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tìm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các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mẫu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CV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phù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hợp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cho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công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việc</a:t>
              </a:r>
              <a:r>
                <a:rPr lang="vi-VN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.</a:t>
              </a:r>
              <a:endParaRPr sz="1600" kern="0" dirty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  <p:sp>
          <p:nvSpPr>
            <p:cNvPr id="13" name="Google Shape;588;p56">
              <a:extLst>
                <a:ext uri="{FF2B5EF4-FFF2-40B4-BE49-F238E27FC236}">
                  <a16:creationId xmlns:a16="http://schemas.microsoft.com/office/drawing/2014/main" id="{B13AAE73-E92E-6C69-605F-AC7B2FC92977}"/>
                </a:ext>
              </a:extLst>
            </p:cNvPr>
            <p:cNvSpPr txBox="1"/>
            <p:nvPr/>
          </p:nvSpPr>
          <p:spPr>
            <a:xfrm>
              <a:off x="1339848" y="759500"/>
              <a:ext cx="1638300" cy="299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Mục</a:t>
              </a:r>
              <a:r>
                <a:rPr lang="en-US" sz="1600" b="1" kern="0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Tiêu</a:t>
              </a:r>
              <a:endParaRPr sz="1600" b="1" kern="0">
                <a:solidFill>
                  <a:srgbClr val="4E6E9A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</p:grpSp>
      <p:grpSp>
        <p:nvGrpSpPr>
          <p:cNvPr id="14" name="Google Shape;586;p56">
            <a:extLst>
              <a:ext uri="{FF2B5EF4-FFF2-40B4-BE49-F238E27FC236}">
                <a16:creationId xmlns:a16="http://schemas.microsoft.com/office/drawing/2014/main" id="{3F11C071-B7FA-4C42-F3AF-CEB982F4DFF9}"/>
              </a:ext>
            </a:extLst>
          </p:cNvPr>
          <p:cNvGrpSpPr/>
          <p:nvPr/>
        </p:nvGrpSpPr>
        <p:grpSpPr>
          <a:xfrm>
            <a:off x="4439814" y="1697895"/>
            <a:ext cx="2188944" cy="1639209"/>
            <a:chOff x="1339848" y="759500"/>
            <a:chExt cx="1723640" cy="965918"/>
          </a:xfrm>
        </p:grpSpPr>
        <p:sp>
          <p:nvSpPr>
            <p:cNvPr id="15" name="Google Shape;587;p56">
              <a:extLst>
                <a:ext uri="{FF2B5EF4-FFF2-40B4-BE49-F238E27FC236}">
                  <a16:creationId xmlns:a16="http://schemas.microsoft.com/office/drawing/2014/main" id="{7B4F7547-9A63-9C68-A465-1E6C6056B498}"/>
                </a:ext>
              </a:extLst>
            </p:cNvPr>
            <p:cNvSpPr txBox="1"/>
            <p:nvPr/>
          </p:nvSpPr>
          <p:spPr>
            <a:xfrm>
              <a:off x="1339848" y="995628"/>
              <a:ext cx="1723640" cy="729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vi-VN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Người dùng có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thể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chọn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mẫu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và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bắt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đầu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tạo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CV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trên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mẫu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đó</a:t>
              </a:r>
              <a:r>
                <a:rPr lang="vi-VN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.</a:t>
              </a:r>
              <a:endParaRPr sz="1600" kern="0" dirty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  <p:sp>
          <p:nvSpPr>
            <p:cNvPr id="16" name="Google Shape;588;p56">
              <a:extLst>
                <a:ext uri="{FF2B5EF4-FFF2-40B4-BE49-F238E27FC236}">
                  <a16:creationId xmlns:a16="http://schemas.microsoft.com/office/drawing/2014/main" id="{6683E8EF-D549-80E6-3264-6F320AA6AA4F}"/>
                </a:ext>
              </a:extLst>
            </p:cNvPr>
            <p:cNvSpPr txBox="1"/>
            <p:nvPr/>
          </p:nvSpPr>
          <p:spPr>
            <a:xfrm>
              <a:off x="1339848" y="759500"/>
              <a:ext cx="1638300" cy="299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Mục</a:t>
              </a:r>
              <a:r>
                <a:rPr lang="en-US" sz="1600" b="1" kern="0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Tiêu</a:t>
              </a:r>
              <a:endParaRPr sz="1600" b="1" kern="0">
                <a:solidFill>
                  <a:srgbClr val="4E6E9A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</p:grpSp>
      <p:grpSp>
        <p:nvGrpSpPr>
          <p:cNvPr id="17" name="Google Shape;586;p56">
            <a:extLst>
              <a:ext uri="{FF2B5EF4-FFF2-40B4-BE49-F238E27FC236}">
                <a16:creationId xmlns:a16="http://schemas.microsoft.com/office/drawing/2014/main" id="{C907278B-E35C-5434-3836-29403F48707F}"/>
              </a:ext>
            </a:extLst>
          </p:cNvPr>
          <p:cNvGrpSpPr/>
          <p:nvPr/>
        </p:nvGrpSpPr>
        <p:grpSpPr>
          <a:xfrm>
            <a:off x="7584335" y="1694506"/>
            <a:ext cx="2188944" cy="1590180"/>
            <a:chOff x="1335667" y="759500"/>
            <a:chExt cx="1723640" cy="937027"/>
          </a:xfrm>
        </p:grpSpPr>
        <p:sp>
          <p:nvSpPr>
            <p:cNvPr id="18" name="Google Shape;587;p56">
              <a:extLst>
                <a:ext uri="{FF2B5EF4-FFF2-40B4-BE49-F238E27FC236}">
                  <a16:creationId xmlns:a16="http://schemas.microsoft.com/office/drawing/2014/main" id="{B428E487-EF9F-A9BE-AFDE-4426995E8801}"/>
                </a:ext>
              </a:extLst>
            </p:cNvPr>
            <p:cNvSpPr txBox="1"/>
            <p:nvPr/>
          </p:nvSpPr>
          <p:spPr>
            <a:xfrm>
              <a:off x="1335667" y="966737"/>
              <a:ext cx="1723640" cy="729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vi-VN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Người dùng có thể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bật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chế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độ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tìm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việc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làm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cho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CV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để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các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HR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có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thể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xem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CV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trực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tiếp</a:t>
              </a:r>
              <a:r>
                <a:rPr lang="vi-VN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.</a:t>
              </a:r>
              <a:endParaRPr sz="1600" kern="0" dirty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  <p:sp>
          <p:nvSpPr>
            <p:cNvPr id="19" name="Google Shape;588;p56">
              <a:extLst>
                <a:ext uri="{FF2B5EF4-FFF2-40B4-BE49-F238E27FC236}">
                  <a16:creationId xmlns:a16="http://schemas.microsoft.com/office/drawing/2014/main" id="{B4C4A445-C5FA-0334-7A07-C3B728F380CA}"/>
                </a:ext>
              </a:extLst>
            </p:cNvPr>
            <p:cNvSpPr txBox="1"/>
            <p:nvPr/>
          </p:nvSpPr>
          <p:spPr>
            <a:xfrm>
              <a:off x="1339848" y="759500"/>
              <a:ext cx="1638300" cy="299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Mục</a:t>
              </a:r>
              <a:r>
                <a:rPr lang="en-US" sz="1600" b="1" kern="0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Tiêu</a:t>
              </a:r>
              <a:endParaRPr sz="1600" b="1" kern="0">
                <a:solidFill>
                  <a:srgbClr val="4E6E9A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</p:grpSp>
      <p:grpSp>
        <p:nvGrpSpPr>
          <p:cNvPr id="29" name="Google Shape;586;p56">
            <a:extLst>
              <a:ext uri="{FF2B5EF4-FFF2-40B4-BE49-F238E27FC236}">
                <a16:creationId xmlns:a16="http://schemas.microsoft.com/office/drawing/2014/main" id="{CA4148AE-0956-A47C-F131-7CEC13C1AE47}"/>
              </a:ext>
            </a:extLst>
          </p:cNvPr>
          <p:cNvGrpSpPr/>
          <p:nvPr/>
        </p:nvGrpSpPr>
        <p:grpSpPr>
          <a:xfrm>
            <a:off x="1106658" y="5030244"/>
            <a:ext cx="2158224" cy="1501964"/>
            <a:chOff x="1339848" y="759500"/>
            <a:chExt cx="1711166" cy="1018934"/>
          </a:xfrm>
        </p:grpSpPr>
        <p:sp>
          <p:nvSpPr>
            <p:cNvPr id="30" name="Google Shape;587;p56">
              <a:extLst>
                <a:ext uri="{FF2B5EF4-FFF2-40B4-BE49-F238E27FC236}">
                  <a16:creationId xmlns:a16="http://schemas.microsoft.com/office/drawing/2014/main" id="{110111E3-F487-AC3A-F97E-06D0AF7B67AC}"/>
                </a:ext>
              </a:extLst>
            </p:cNvPr>
            <p:cNvSpPr txBox="1"/>
            <p:nvPr/>
          </p:nvSpPr>
          <p:spPr>
            <a:xfrm>
              <a:off x="1339848" y="1048644"/>
              <a:ext cx="1711166" cy="729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Tìm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kiếm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nhanh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/>
              </a:r>
              <a:b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</a:b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Lọc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các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mẫu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CV</a:t>
              </a:r>
              <a:endParaRPr lang="vi-VN" sz="1600" kern="0" dirty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  <p:sp>
          <p:nvSpPr>
            <p:cNvPr id="31" name="Google Shape;588;p56">
              <a:extLst>
                <a:ext uri="{FF2B5EF4-FFF2-40B4-BE49-F238E27FC236}">
                  <a16:creationId xmlns:a16="http://schemas.microsoft.com/office/drawing/2014/main" id="{71776F29-D6BA-C97A-4FC0-54EB69B87283}"/>
                </a:ext>
              </a:extLst>
            </p:cNvPr>
            <p:cNvSpPr txBox="1"/>
            <p:nvPr/>
          </p:nvSpPr>
          <p:spPr>
            <a:xfrm>
              <a:off x="1339848" y="759500"/>
              <a:ext cx="1638300" cy="299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Tính</a:t>
              </a:r>
              <a:r>
                <a:rPr lang="en-US" sz="1600" b="1" kern="0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năng</a:t>
              </a:r>
              <a:endParaRPr sz="1600" b="1" kern="0">
                <a:solidFill>
                  <a:srgbClr val="4E6E9A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</p:grpSp>
      <p:grpSp>
        <p:nvGrpSpPr>
          <p:cNvPr id="576" name="Google Shape;586;p56">
            <a:extLst>
              <a:ext uri="{FF2B5EF4-FFF2-40B4-BE49-F238E27FC236}">
                <a16:creationId xmlns:a16="http://schemas.microsoft.com/office/drawing/2014/main" id="{86AFFC36-7C9D-5B6C-04AD-B010C2E9C03B}"/>
              </a:ext>
            </a:extLst>
          </p:cNvPr>
          <p:cNvGrpSpPr/>
          <p:nvPr/>
        </p:nvGrpSpPr>
        <p:grpSpPr>
          <a:xfrm>
            <a:off x="4347855" y="5030045"/>
            <a:ext cx="2297084" cy="1501964"/>
            <a:chOff x="1339847" y="759500"/>
            <a:chExt cx="1821263" cy="1018934"/>
          </a:xfrm>
        </p:grpSpPr>
        <p:sp>
          <p:nvSpPr>
            <p:cNvPr id="577" name="Google Shape;587;p56">
              <a:extLst>
                <a:ext uri="{FF2B5EF4-FFF2-40B4-BE49-F238E27FC236}">
                  <a16:creationId xmlns:a16="http://schemas.microsoft.com/office/drawing/2014/main" id="{C30A2202-4F0A-C3A5-12C3-D2B252F2ADCF}"/>
                </a:ext>
              </a:extLst>
            </p:cNvPr>
            <p:cNvSpPr txBox="1"/>
            <p:nvPr/>
          </p:nvSpPr>
          <p:spPr>
            <a:xfrm>
              <a:off x="1339847" y="1048644"/>
              <a:ext cx="1821263" cy="729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Giao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diện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tạo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CV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dựa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trên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mẫu</a:t>
              </a:r>
              <a:endParaRPr lang="en-US" sz="1600" kern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Lưu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trữ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CV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đã</a:t>
              </a:r>
              <a:r>
                <a:rPr lang="en-US" sz="1600" kern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tạo</a:t>
              </a:r>
              <a:endParaRPr lang="vi-VN" sz="1600" kern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  <p:sp>
          <p:nvSpPr>
            <p:cNvPr id="578" name="Google Shape;588;p56">
              <a:extLst>
                <a:ext uri="{FF2B5EF4-FFF2-40B4-BE49-F238E27FC236}">
                  <a16:creationId xmlns:a16="http://schemas.microsoft.com/office/drawing/2014/main" id="{BAE34712-ACA2-ADD1-9AF7-AE37AB5B1AEB}"/>
                </a:ext>
              </a:extLst>
            </p:cNvPr>
            <p:cNvSpPr txBox="1"/>
            <p:nvPr/>
          </p:nvSpPr>
          <p:spPr>
            <a:xfrm>
              <a:off x="1339848" y="759500"/>
              <a:ext cx="1638300" cy="299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Tính</a:t>
              </a:r>
              <a:r>
                <a:rPr lang="en-US" sz="1600" b="1" kern="0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năng</a:t>
              </a:r>
              <a:endParaRPr sz="1600" b="1" kern="0">
                <a:solidFill>
                  <a:srgbClr val="4E6E9A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</p:grpSp>
      <p:grpSp>
        <p:nvGrpSpPr>
          <p:cNvPr id="579" name="Google Shape;586;p56">
            <a:extLst>
              <a:ext uri="{FF2B5EF4-FFF2-40B4-BE49-F238E27FC236}">
                <a16:creationId xmlns:a16="http://schemas.microsoft.com/office/drawing/2014/main" id="{20682AA9-45BD-4DF5-69B4-CE103F8295CC}"/>
              </a:ext>
            </a:extLst>
          </p:cNvPr>
          <p:cNvGrpSpPr/>
          <p:nvPr/>
        </p:nvGrpSpPr>
        <p:grpSpPr>
          <a:xfrm>
            <a:off x="7584335" y="5026655"/>
            <a:ext cx="2297084" cy="1501964"/>
            <a:chOff x="1339847" y="759500"/>
            <a:chExt cx="1821263" cy="1018934"/>
          </a:xfrm>
        </p:grpSpPr>
        <p:sp>
          <p:nvSpPr>
            <p:cNvPr id="596" name="Google Shape;587;p56">
              <a:extLst>
                <a:ext uri="{FF2B5EF4-FFF2-40B4-BE49-F238E27FC236}">
                  <a16:creationId xmlns:a16="http://schemas.microsoft.com/office/drawing/2014/main" id="{B1152C64-2BB9-34FC-12A4-C7A18C7C0C88}"/>
                </a:ext>
              </a:extLst>
            </p:cNvPr>
            <p:cNvSpPr txBox="1"/>
            <p:nvPr/>
          </p:nvSpPr>
          <p:spPr>
            <a:xfrm>
              <a:off x="1339847" y="1048644"/>
              <a:ext cx="1821263" cy="729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Đề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xuất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CV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cho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kern="0" dirty="0" err="1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các</a:t>
              </a:r>
              <a:r>
                <a:rPr lang="en-US" sz="1600" kern="0" dirty="0">
                  <a:solidFill>
                    <a:srgbClr val="43434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HR</a:t>
              </a:r>
              <a:endParaRPr lang="vi-VN" sz="1600" kern="0" dirty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  <p:sp>
          <p:nvSpPr>
            <p:cNvPr id="597" name="Google Shape;588;p56">
              <a:extLst>
                <a:ext uri="{FF2B5EF4-FFF2-40B4-BE49-F238E27FC236}">
                  <a16:creationId xmlns:a16="http://schemas.microsoft.com/office/drawing/2014/main" id="{67CB1C3F-F5E2-CA2A-F727-8D94968115C1}"/>
                </a:ext>
              </a:extLst>
            </p:cNvPr>
            <p:cNvSpPr txBox="1"/>
            <p:nvPr/>
          </p:nvSpPr>
          <p:spPr>
            <a:xfrm>
              <a:off x="1339848" y="759500"/>
              <a:ext cx="1638300" cy="299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Tính</a:t>
              </a:r>
              <a:r>
                <a:rPr lang="en-US" sz="1600" b="1" kern="0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 </a:t>
              </a:r>
              <a:r>
                <a:rPr lang="en-US" sz="1600" b="1" kern="0" err="1">
                  <a:solidFill>
                    <a:srgbClr val="4E6E9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uli"/>
                  <a:sym typeface="Muli"/>
                </a:rPr>
                <a:t>năng</a:t>
              </a:r>
              <a:endParaRPr sz="1600" b="1" kern="0">
                <a:solidFill>
                  <a:srgbClr val="4E6E9A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443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8">
          <a:extLst>
            <a:ext uri="{FF2B5EF4-FFF2-40B4-BE49-F238E27FC236}">
              <a16:creationId xmlns:a16="http://schemas.microsoft.com/office/drawing/2014/main" id="{F0BF6487-D50E-147B-FFDE-8F432EF55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8">
            <a:extLst>
              <a:ext uri="{FF2B5EF4-FFF2-40B4-BE49-F238E27FC236}">
                <a16:creationId xmlns:a16="http://schemas.microsoft.com/office/drawing/2014/main" id="{20108384-E3EF-26BE-D437-BCCC5F964F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700" y="2586800"/>
            <a:ext cx="11140400" cy="1927200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vi-VN" sz="7200" b="1">
                <a:latin typeface="Cambria Math"/>
                <a:ea typeface="Cambria Math"/>
              </a:rPr>
              <a:t>CÁCH TIẾP CẬN DỰ KIẾN</a:t>
            </a:r>
          </a:p>
        </p:txBody>
      </p:sp>
    </p:spTree>
    <p:extLst>
      <p:ext uri="{BB962C8B-B14F-4D97-AF65-F5344CB8AC3E}">
        <p14:creationId xmlns:p14="http://schemas.microsoft.com/office/powerpoint/2010/main" val="1441122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>
          <a:extLst>
            <a:ext uri="{FF2B5EF4-FFF2-40B4-BE49-F238E27FC236}">
              <a16:creationId xmlns:a16="http://schemas.microsoft.com/office/drawing/2014/main" id="{A0247ECC-3632-C979-29D1-93559D150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>
            <a:extLst>
              <a:ext uri="{FF2B5EF4-FFF2-40B4-BE49-F238E27FC236}">
                <a16:creationId xmlns:a16="http://schemas.microsoft.com/office/drawing/2014/main" id="{E0ECA493-5B06-D27A-8096-9F2BD74D526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2815" y="1249164"/>
            <a:ext cx="4146000" cy="155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sz="4800" dirty="0"/>
              <a:t>Bản mẫu</a:t>
            </a:r>
            <a:endParaRPr sz="4800" dirty="0"/>
          </a:p>
        </p:txBody>
      </p:sp>
      <p:sp>
        <p:nvSpPr>
          <p:cNvPr id="356" name="Google Shape;356;p46">
            <a:extLst>
              <a:ext uri="{FF2B5EF4-FFF2-40B4-BE49-F238E27FC236}">
                <a16:creationId xmlns:a16="http://schemas.microsoft.com/office/drawing/2014/main" id="{0397E285-9117-DA20-D1FA-D841A9BB9EC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244896" y="4677432"/>
            <a:ext cx="5751871" cy="155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sz="2800" dirty="0"/>
              <a:t>Ứng dụng của nhóm sẽ được dựa trên ứng dụng TopCV để thực hiện</a:t>
            </a:r>
            <a:endParaRPr sz="2800" dirty="0"/>
          </a:p>
        </p:txBody>
      </p:sp>
      <p:sp>
        <p:nvSpPr>
          <p:cNvPr id="358" name="Google Shape;358;p46">
            <a:extLst>
              <a:ext uri="{FF2B5EF4-FFF2-40B4-BE49-F238E27FC236}">
                <a16:creationId xmlns:a16="http://schemas.microsoft.com/office/drawing/2014/main" id="{6AFFEFAD-823D-C64B-6D04-C410B6FCA082}"/>
              </a:ext>
            </a:extLst>
          </p:cNvPr>
          <p:cNvSpPr/>
          <p:nvPr/>
        </p:nvSpPr>
        <p:spPr>
          <a:xfrm>
            <a:off x="7913832" y="1787564"/>
            <a:ext cx="2414000" cy="202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6317" y="19960"/>
                </a:moveTo>
                <a:lnTo>
                  <a:pt x="73682" y="19960"/>
                </a:lnTo>
                <a:cubicBezTo>
                  <a:pt x="75229" y="19960"/>
                  <a:pt x="76390" y="18661"/>
                  <a:pt x="76390" y="16653"/>
                </a:cubicBezTo>
                <a:cubicBezTo>
                  <a:pt x="76390" y="14645"/>
                  <a:pt x="75229" y="13346"/>
                  <a:pt x="73682" y="13346"/>
                </a:cubicBezTo>
                <a:lnTo>
                  <a:pt x="46317" y="13346"/>
                </a:lnTo>
                <a:cubicBezTo>
                  <a:pt x="44673" y="13346"/>
                  <a:pt x="43609" y="14645"/>
                  <a:pt x="43609" y="16653"/>
                </a:cubicBezTo>
                <a:cubicBezTo>
                  <a:pt x="43609" y="18661"/>
                  <a:pt x="44673" y="19960"/>
                  <a:pt x="46317" y="19960"/>
                </a:cubicBezTo>
                <a:close/>
                <a:moveTo>
                  <a:pt x="59951" y="46653"/>
                </a:moveTo>
                <a:cubicBezTo>
                  <a:pt x="50958" y="46653"/>
                  <a:pt x="43609" y="55629"/>
                  <a:pt x="43609" y="66614"/>
                </a:cubicBezTo>
                <a:cubicBezTo>
                  <a:pt x="43609" y="77598"/>
                  <a:pt x="50958" y="86574"/>
                  <a:pt x="59951" y="86574"/>
                </a:cubicBezTo>
                <a:cubicBezTo>
                  <a:pt x="69041" y="86574"/>
                  <a:pt x="76390" y="77598"/>
                  <a:pt x="76390" y="66614"/>
                </a:cubicBezTo>
                <a:cubicBezTo>
                  <a:pt x="76390" y="55629"/>
                  <a:pt x="69041" y="46653"/>
                  <a:pt x="59951" y="46653"/>
                </a:cubicBezTo>
                <a:close/>
                <a:moveTo>
                  <a:pt x="59951" y="79960"/>
                </a:moveTo>
                <a:cubicBezTo>
                  <a:pt x="53956" y="79960"/>
                  <a:pt x="49121" y="73937"/>
                  <a:pt x="49121" y="66614"/>
                </a:cubicBezTo>
                <a:cubicBezTo>
                  <a:pt x="49121" y="59291"/>
                  <a:pt x="53956" y="53267"/>
                  <a:pt x="59951" y="53267"/>
                </a:cubicBezTo>
                <a:cubicBezTo>
                  <a:pt x="66043" y="53267"/>
                  <a:pt x="70878" y="59291"/>
                  <a:pt x="70878" y="66614"/>
                </a:cubicBezTo>
                <a:cubicBezTo>
                  <a:pt x="70878" y="73937"/>
                  <a:pt x="66043" y="79960"/>
                  <a:pt x="59951" y="79960"/>
                </a:cubicBezTo>
                <a:close/>
                <a:moveTo>
                  <a:pt x="59951" y="33307"/>
                </a:moveTo>
                <a:cubicBezTo>
                  <a:pt x="44963" y="33307"/>
                  <a:pt x="32683" y="48307"/>
                  <a:pt x="32683" y="66614"/>
                </a:cubicBezTo>
                <a:cubicBezTo>
                  <a:pt x="32683" y="84921"/>
                  <a:pt x="44963" y="99921"/>
                  <a:pt x="59951" y="99921"/>
                </a:cubicBezTo>
                <a:cubicBezTo>
                  <a:pt x="75036" y="99921"/>
                  <a:pt x="87316" y="84921"/>
                  <a:pt x="87316" y="66614"/>
                </a:cubicBezTo>
                <a:cubicBezTo>
                  <a:pt x="87316" y="48307"/>
                  <a:pt x="75036" y="33307"/>
                  <a:pt x="59951" y="33307"/>
                </a:cubicBezTo>
                <a:close/>
                <a:moveTo>
                  <a:pt x="59951" y="93307"/>
                </a:moveTo>
                <a:cubicBezTo>
                  <a:pt x="47961" y="93307"/>
                  <a:pt x="38195" y="81259"/>
                  <a:pt x="38195" y="66614"/>
                </a:cubicBezTo>
                <a:cubicBezTo>
                  <a:pt x="38195" y="51968"/>
                  <a:pt x="47961" y="39921"/>
                  <a:pt x="59951" y="39921"/>
                </a:cubicBezTo>
                <a:cubicBezTo>
                  <a:pt x="72038" y="39921"/>
                  <a:pt x="81804" y="51968"/>
                  <a:pt x="81804" y="66614"/>
                </a:cubicBezTo>
                <a:cubicBezTo>
                  <a:pt x="81804" y="81259"/>
                  <a:pt x="72038" y="93307"/>
                  <a:pt x="59951" y="93307"/>
                </a:cubicBezTo>
                <a:close/>
                <a:moveTo>
                  <a:pt x="100950" y="53267"/>
                </a:moveTo>
                <a:cubicBezTo>
                  <a:pt x="99307" y="53267"/>
                  <a:pt x="98243" y="54685"/>
                  <a:pt x="98243" y="56574"/>
                </a:cubicBezTo>
                <a:cubicBezTo>
                  <a:pt x="98243" y="58582"/>
                  <a:pt x="99307" y="60000"/>
                  <a:pt x="100950" y="60000"/>
                </a:cubicBezTo>
                <a:cubicBezTo>
                  <a:pt x="102594" y="60000"/>
                  <a:pt x="103658" y="58582"/>
                  <a:pt x="103658" y="56574"/>
                </a:cubicBezTo>
                <a:cubicBezTo>
                  <a:pt x="103658" y="54685"/>
                  <a:pt x="102594" y="53267"/>
                  <a:pt x="100950" y="53267"/>
                </a:cubicBezTo>
                <a:close/>
                <a:moveTo>
                  <a:pt x="100950" y="26574"/>
                </a:moveTo>
                <a:cubicBezTo>
                  <a:pt x="96309" y="26574"/>
                  <a:pt x="92731" y="30944"/>
                  <a:pt x="92731" y="36614"/>
                </a:cubicBezTo>
                <a:cubicBezTo>
                  <a:pt x="92731" y="42283"/>
                  <a:pt x="96309" y="46653"/>
                  <a:pt x="100950" y="46653"/>
                </a:cubicBezTo>
                <a:cubicBezTo>
                  <a:pt x="105592" y="46653"/>
                  <a:pt x="109073" y="42283"/>
                  <a:pt x="109073" y="36614"/>
                </a:cubicBezTo>
                <a:cubicBezTo>
                  <a:pt x="109073" y="30944"/>
                  <a:pt x="105592" y="26574"/>
                  <a:pt x="100950" y="26574"/>
                </a:cubicBezTo>
                <a:close/>
                <a:moveTo>
                  <a:pt x="100950" y="39921"/>
                </a:moveTo>
                <a:cubicBezTo>
                  <a:pt x="99307" y="39921"/>
                  <a:pt x="98243" y="38622"/>
                  <a:pt x="98243" y="36614"/>
                </a:cubicBezTo>
                <a:cubicBezTo>
                  <a:pt x="98243" y="34606"/>
                  <a:pt x="99307" y="33307"/>
                  <a:pt x="100950" y="33307"/>
                </a:cubicBezTo>
                <a:cubicBezTo>
                  <a:pt x="102594" y="33307"/>
                  <a:pt x="103658" y="34606"/>
                  <a:pt x="103658" y="36614"/>
                </a:cubicBezTo>
                <a:cubicBezTo>
                  <a:pt x="103658" y="38622"/>
                  <a:pt x="102594" y="39921"/>
                  <a:pt x="100950" y="39921"/>
                </a:cubicBezTo>
                <a:close/>
                <a:moveTo>
                  <a:pt x="109073" y="13346"/>
                </a:moveTo>
                <a:lnTo>
                  <a:pt x="98243" y="13346"/>
                </a:lnTo>
                <a:cubicBezTo>
                  <a:pt x="90024" y="13346"/>
                  <a:pt x="90024" y="0"/>
                  <a:pt x="79097" y="0"/>
                </a:cubicBezTo>
                <a:lnTo>
                  <a:pt x="59951" y="0"/>
                </a:lnTo>
                <a:lnTo>
                  <a:pt x="40902" y="0"/>
                </a:lnTo>
                <a:cubicBezTo>
                  <a:pt x="29975" y="0"/>
                  <a:pt x="29975" y="13346"/>
                  <a:pt x="21756" y="13346"/>
                </a:cubicBezTo>
                <a:lnTo>
                  <a:pt x="10829" y="13346"/>
                </a:lnTo>
                <a:cubicBezTo>
                  <a:pt x="4834" y="13346"/>
                  <a:pt x="0" y="19251"/>
                  <a:pt x="0" y="26574"/>
                </a:cubicBezTo>
                <a:lnTo>
                  <a:pt x="0" y="106653"/>
                </a:lnTo>
                <a:cubicBezTo>
                  <a:pt x="0" y="113976"/>
                  <a:pt x="4834" y="120000"/>
                  <a:pt x="10829" y="120000"/>
                </a:cubicBezTo>
                <a:lnTo>
                  <a:pt x="109073" y="120000"/>
                </a:lnTo>
                <a:cubicBezTo>
                  <a:pt x="115165" y="120000"/>
                  <a:pt x="120000" y="113976"/>
                  <a:pt x="120000" y="106653"/>
                </a:cubicBezTo>
                <a:lnTo>
                  <a:pt x="120000" y="26574"/>
                </a:lnTo>
                <a:cubicBezTo>
                  <a:pt x="120000" y="19251"/>
                  <a:pt x="115165" y="13346"/>
                  <a:pt x="109073" y="13346"/>
                </a:cubicBezTo>
                <a:close/>
                <a:moveTo>
                  <a:pt x="114585" y="79960"/>
                </a:moveTo>
                <a:lnTo>
                  <a:pt x="90797" y="79960"/>
                </a:lnTo>
                <a:cubicBezTo>
                  <a:pt x="90314" y="82322"/>
                  <a:pt x="89153" y="84685"/>
                  <a:pt x="88380" y="86574"/>
                </a:cubicBezTo>
                <a:lnTo>
                  <a:pt x="114585" y="86574"/>
                </a:lnTo>
                <a:lnTo>
                  <a:pt x="114585" y="106653"/>
                </a:lnTo>
                <a:cubicBezTo>
                  <a:pt x="114585" y="110314"/>
                  <a:pt x="112070" y="113267"/>
                  <a:pt x="109073" y="113267"/>
                </a:cubicBezTo>
                <a:lnTo>
                  <a:pt x="10829" y="113267"/>
                </a:lnTo>
                <a:cubicBezTo>
                  <a:pt x="7832" y="113267"/>
                  <a:pt x="5414" y="110314"/>
                  <a:pt x="5414" y="106653"/>
                </a:cubicBezTo>
                <a:lnTo>
                  <a:pt x="5414" y="86574"/>
                </a:lnTo>
                <a:lnTo>
                  <a:pt x="31619" y="86574"/>
                </a:lnTo>
                <a:cubicBezTo>
                  <a:pt x="30556" y="84685"/>
                  <a:pt x="29685" y="82322"/>
                  <a:pt x="29202" y="79960"/>
                </a:cubicBezTo>
                <a:lnTo>
                  <a:pt x="5414" y="79960"/>
                </a:lnTo>
                <a:lnTo>
                  <a:pt x="5414" y="26574"/>
                </a:lnTo>
                <a:cubicBezTo>
                  <a:pt x="5414" y="22913"/>
                  <a:pt x="7832" y="19960"/>
                  <a:pt x="10829" y="19960"/>
                </a:cubicBezTo>
                <a:lnTo>
                  <a:pt x="21756" y="19960"/>
                </a:lnTo>
                <a:cubicBezTo>
                  <a:pt x="32683" y="19960"/>
                  <a:pt x="32683" y="6614"/>
                  <a:pt x="40902" y="6614"/>
                </a:cubicBezTo>
                <a:lnTo>
                  <a:pt x="59951" y="6614"/>
                </a:lnTo>
                <a:lnTo>
                  <a:pt x="79097" y="6614"/>
                </a:lnTo>
                <a:cubicBezTo>
                  <a:pt x="87316" y="6614"/>
                  <a:pt x="87316" y="19960"/>
                  <a:pt x="98243" y="19960"/>
                </a:cubicBezTo>
                <a:lnTo>
                  <a:pt x="109073" y="19960"/>
                </a:lnTo>
                <a:cubicBezTo>
                  <a:pt x="112070" y="19960"/>
                  <a:pt x="114585" y="22913"/>
                  <a:pt x="114585" y="26574"/>
                </a:cubicBezTo>
                <a:lnTo>
                  <a:pt x="114585" y="799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/>
              <a:sym typeface="Calibri"/>
            </a:endParaRPr>
          </a:p>
        </p:txBody>
      </p:sp>
      <p:pic>
        <p:nvPicPr>
          <p:cNvPr id="1028" name="Picture 4" descr="TOPCV Việt Nam | Hanoi">
            <a:extLst>
              <a:ext uri="{FF2B5EF4-FFF2-40B4-BE49-F238E27FC236}">
                <a16:creationId xmlns:a16="http://schemas.microsoft.com/office/drawing/2014/main" id="{510A8900-2AC1-82CB-F184-F552FEC3B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68" y="3104347"/>
            <a:ext cx="3146169" cy="314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pCV - CV xịn việc làm chất - Tạo CV &amp; Tìm việc miễn phí">
            <a:extLst>
              <a:ext uri="{FF2B5EF4-FFF2-40B4-BE49-F238E27FC236}">
                <a16:creationId xmlns:a16="http://schemas.microsoft.com/office/drawing/2014/main" id="{0450CD2B-1AE1-C723-7427-6D28607D0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41" y="1451169"/>
            <a:ext cx="4852780" cy="269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31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title"/>
          </p:nvPr>
        </p:nvSpPr>
        <p:spPr>
          <a:xfrm>
            <a:off x="494167" y="916000"/>
            <a:ext cx="4784800" cy="235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Mục lục</a:t>
            </a:r>
            <a:endParaRPr/>
          </a:p>
        </p:txBody>
      </p:sp>
      <p:sp>
        <p:nvSpPr>
          <p:cNvPr id="325" name="Google Shape;325;p45"/>
          <p:cNvSpPr txBox="1">
            <a:spLocks noGrp="1"/>
          </p:cNvSpPr>
          <p:nvPr>
            <p:ph type="subTitle" idx="1"/>
          </p:nvPr>
        </p:nvSpPr>
        <p:spPr>
          <a:xfrm>
            <a:off x="494167" y="2106200"/>
            <a:ext cx="4110000" cy="6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This is a brief description</a:t>
            </a:r>
            <a:endParaRPr/>
          </a:p>
        </p:txBody>
      </p:sp>
      <p:grpSp>
        <p:nvGrpSpPr>
          <p:cNvPr id="326" name="Google Shape;326;p45"/>
          <p:cNvGrpSpPr/>
          <p:nvPr/>
        </p:nvGrpSpPr>
        <p:grpSpPr>
          <a:xfrm>
            <a:off x="5447746" y="376857"/>
            <a:ext cx="370869" cy="461092"/>
            <a:chOff x="0" y="46600"/>
            <a:chExt cx="3121800" cy="5004600"/>
          </a:xfrm>
        </p:grpSpPr>
        <p:sp>
          <p:nvSpPr>
            <p:cNvPr id="327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328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329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</p:grpSp>
      <p:sp>
        <p:nvSpPr>
          <p:cNvPr id="330" name="Google Shape;330;p45"/>
          <p:cNvSpPr txBox="1"/>
          <p:nvPr/>
        </p:nvSpPr>
        <p:spPr>
          <a:xfrm>
            <a:off x="6096000" y="298800"/>
            <a:ext cx="4691200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4000" kern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Hiện trạng</a:t>
            </a:r>
            <a:endParaRPr sz="4000" kern="0">
              <a:solidFill>
                <a:srgbClr val="434343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331" name="Google Shape;331;p45"/>
          <p:cNvSpPr txBox="1"/>
          <p:nvPr/>
        </p:nvSpPr>
        <p:spPr>
          <a:xfrm>
            <a:off x="6096000" y="1368217"/>
            <a:ext cx="4691200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4000" kern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Động cơ</a:t>
            </a:r>
            <a:endParaRPr sz="4000" kern="0">
              <a:solidFill>
                <a:srgbClr val="434343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>
            <a:off x="6096000" y="2437633"/>
            <a:ext cx="4691200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n" sz="4000" kern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Các mục tiêu</a:t>
            </a:r>
            <a:endParaRPr sz="4000" kern="0">
              <a:solidFill>
                <a:srgbClr val="434343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333" name="Google Shape;333;p45"/>
          <p:cNvSpPr txBox="1"/>
          <p:nvPr/>
        </p:nvSpPr>
        <p:spPr>
          <a:xfrm>
            <a:off x="6095999" y="3507051"/>
            <a:ext cx="4993087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4000" kern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Cách tiếp cận dự kiến</a:t>
            </a:r>
            <a:endParaRPr sz="4000" kern="0">
              <a:solidFill>
                <a:srgbClr val="434343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334" name="Google Shape;334;p45"/>
          <p:cNvSpPr txBox="1"/>
          <p:nvPr/>
        </p:nvSpPr>
        <p:spPr>
          <a:xfrm>
            <a:off x="6095999" y="4576467"/>
            <a:ext cx="5887167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4000" kern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Kết </a:t>
            </a:r>
            <a:r>
              <a:rPr lang="en-US" sz="4000" kern="0" err="1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quả</a:t>
            </a:r>
            <a:r>
              <a:rPr lang="en-US" sz="4000" kern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dự </a:t>
            </a:r>
            <a:r>
              <a:rPr lang="en-US" sz="4000" kern="0" err="1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kiến</a:t>
            </a:r>
            <a:r>
              <a:rPr lang="en-US" sz="4000" kern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4000" kern="0" err="1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của</a:t>
            </a:r>
            <a:r>
              <a:rPr lang="en-US" sz="4000" kern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đề tài</a:t>
            </a:r>
          </a:p>
        </p:txBody>
      </p:sp>
      <p:grpSp>
        <p:nvGrpSpPr>
          <p:cNvPr id="335" name="Google Shape;335;p45"/>
          <p:cNvGrpSpPr/>
          <p:nvPr/>
        </p:nvGrpSpPr>
        <p:grpSpPr>
          <a:xfrm>
            <a:off x="5447746" y="1446291"/>
            <a:ext cx="370869" cy="461092"/>
            <a:chOff x="0" y="46600"/>
            <a:chExt cx="3121800" cy="5004600"/>
          </a:xfrm>
        </p:grpSpPr>
        <p:sp>
          <p:nvSpPr>
            <p:cNvPr id="336" name="Google Shape;336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337" name="Google Shape;337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338" name="Google Shape;338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</p:grpSp>
      <p:grpSp>
        <p:nvGrpSpPr>
          <p:cNvPr id="339" name="Google Shape;339;p45"/>
          <p:cNvGrpSpPr/>
          <p:nvPr/>
        </p:nvGrpSpPr>
        <p:grpSpPr>
          <a:xfrm>
            <a:off x="5447746" y="2515724"/>
            <a:ext cx="370869" cy="461092"/>
            <a:chOff x="0" y="46600"/>
            <a:chExt cx="3121800" cy="5004600"/>
          </a:xfrm>
        </p:grpSpPr>
        <p:sp>
          <p:nvSpPr>
            <p:cNvPr id="340" name="Google Shape;340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341" name="Google Shape;341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342" name="Google Shape;342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45"/>
          <p:cNvGrpSpPr/>
          <p:nvPr/>
        </p:nvGrpSpPr>
        <p:grpSpPr>
          <a:xfrm>
            <a:off x="5447746" y="3585157"/>
            <a:ext cx="370869" cy="461092"/>
            <a:chOff x="0" y="46600"/>
            <a:chExt cx="3121800" cy="5004600"/>
          </a:xfrm>
        </p:grpSpPr>
        <p:sp>
          <p:nvSpPr>
            <p:cNvPr id="344" name="Google Shape;344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345" name="Google Shape;345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346" name="Google Shape;346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</p:grpSp>
      <p:grpSp>
        <p:nvGrpSpPr>
          <p:cNvPr id="347" name="Google Shape;347;p45"/>
          <p:cNvGrpSpPr/>
          <p:nvPr/>
        </p:nvGrpSpPr>
        <p:grpSpPr>
          <a:xfrm>
            <a:off x="5447746" y="4654591"/>
            <a:ext cx="370869" cy="461092"/>
            <a:chOff x="0" y="46600"/>
            <a:chExt cx="3121800" cy="5004600"/>
          </a:xfrm>
        </p:grpSpPr>
        <p:sp>
          <p:nvSpPr>
            <p:cNvPr id="348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349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350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</p:grpSp>
      <p:sp>
        <p:nvSpPr>
          <p:cNvPr id="2" name="Google Shape;334;p45">
            <a:extLst>
              <a:ext uri="{FF2B5EF4-FFF2-40B4-BE49-F238E27FC236}">
                <a16:creationId xmlns:a16="http://schemas.microsoft.com/office/drawing/2014/main" id="{CC35A18B-0FEF-A79D-F324-3214C2CD2E19}"/>
              </a:ext>
            </a:extLst>
          </p:cNvPr>
          <p:cNvSpPr txBox="1"/>
          <p:nvPr/>
        </p:nvSpPr>
        <p:spPr>
          <a:xfrm>
            <a:off x="6095999" y="5621127"/>
            <a:ext cx="5887167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4000" kern="0" err="1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Kế</a:t>
            </a:r>
            <a:r>
              <a:rPr lang="en-US" sz="4000" kern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hoạch </a:t>
            </a:r>
            <a:r>
              <a:rPr lang="en-US" sz="4000" kern="0" err="1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thực</a:t>
            </a:r>
            <a:r>
              <a:rPr lang="en-US" sz="4000" kern="0">
                <a:solidFill>
                  <a:srgbClr val="43434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hiện</a:t>
            </a:r>
          </a:p>
        </p:txBody>
      </p:sp>
      <p:grpSp>
        <p:nvGrpSpPr>
          <p:cNvPr id="3" name="Google Shape;347;p45">
            <a:extLst>
              <a:ext uri="{FF2B5EF4-FFF2-40B4-BE49-F238E27FC236}">
                <a16:creationId xmlns:a16="http://schemas.microsoft.com/office/drawing/2014/main" id="{38D36A14-473D-1188-BF01-39C5FE73334B}"/>
              </a:ext>
            </a:extLst>
          </p:cNvPr>
          <p:cNvGrpSpPr/>
          <p:nvPr/>
        </p:nvGrpSpPr>
        <p:grpSpPr>
          <a:xfrm>
            <a:off x="5447746" y="5699251"/>
            <a:ext cx="370869" cy="461092"/>
            <a:chOff x="0" y="46600"/>
            <a:chExt cx="3121800" cy="5004600"/>
          </a:xfrm>
        </p:grpSpPr>
        <p:sp>
          <p:nvSpPr>
            <p:cNvPr id="4" name="Google Shape;348;p45">
              <a:extLst>
                <a:ext uri="{FF2B5EF4-FFF2-40B4-BE49-F238E27FC236}">
                  <a16:creationId xmlns:a16="http://schemas.microsoft.com/office/drawing/2014/main" id="{378AAEB9-6CDB-588A-DA5D-BA4330AC0668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5" name="Google Shape;349;p45">
              <a:extLst>
                <a:ext uri="{FF2B5EF4-FFF2-40B4-BE49-F238E27FC236}">
                  <a16:creationId xmlns:a16="http://schemas.microsoft.com/office/drawing/2014/main" id="{CF37AE98-05BC-028C-F65A-3708F80D1E1F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6" name="Google Shape;350;p45">
              <a:extLst>
                <a:ext uri="{FF2B5EF4-FFF2-40B4-BE49-F238E27FC236}">
                  <a16:creationId xmlns:a16="http://schemas.microsoft.com/office/drawing/2014/main" id="{FDA28A40-38F8-51D9-CF6F-6F3614A9FBD6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>
          <a:extLst>
            <a:ext uri="{FF2B5EF4-FFF2-40B4-BE49-F238E27FC236}">
              <a16:creationId xmlns:a16="http://schemas.microsoft.com/office/drawing/2014/main" id="{94CC8ADC-3108-4836-3107-F84441B5A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63">
            <a:extLst>
              <a:ext uri="{FF2B5EF4-FFF2-40B4-BE49-F238E27FC236}">
                <a16:creationId xmlns:a16="http://schemas.microsoft.com/office/drawing/2014/main" id="{F33D942D-E774-D3FA-E60D-00B842F1BD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err="1"/>
              <a:t>Kiến</a:t>
            </a:r>
            <a:r>
              <a:rPr lang="en-US"/>
              <a:t> </a:t>
            </a:r>
            <a:r>
              <a:rPr lang="en-US" err="1"/>
              <a:t>trúc</a:t>
            </a:r>
            <a:endParaRPr/>
          </a:p>
        </p:txBody>
      </p:sp>
      <p:sp>
        <p:nvSpPr>
          <p:cNvPr id="851" name="Google Shape;851;p63">
            <a:extLst>
              <a:ext uri="{FF2B5EF4-FFF2-40B4-BE49-F238E27FC236}">
                <a16:creationId xmlns:a16="http://schemas.microsoft.com/office/drawing/2014/main" id="{BCFB28C6-E64A-7FF4-F2CD-EF83A06A4DBB}"/>
              </a:ext>
            </a:extLst>
          </p:cNvPr>
          <p:cNvSpPr txBox="1"/>
          <p:nvPr/>
        </p:nvSpPr>
        <p:spPr>
          <a:xfrm>
            <a:off x="720400" y="1688358"/>
            <a:ext cx="11360800" cy="3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 algn="just" defTabSz="1219170">
              <a:lnSpc>
                <a:spcPct val="142857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latin typeface="Cambria Math"/>
                <a:ea typeface="Cambria Math"/>
                <a:cs typeface="Muli"/>
              </a:rPr>
              <a:t>Front-end : ReactJS, </a:t>
            </a:r>
            <a:r>
              <a:rPr lang="en-US" sz="2400" kern="0" dirty="0" err="1">
                <a:latin typeface="Cambria Math"/>
                <a:ea typeface="Cambria Math"/>
                <a:cs typeface="Muli"/>
              </a:rPr>
              <a:t>TailwindCSS</a:t>
            </a:r>
            <a:r>
              <a:rPr lang="en-US" sz="2400" kern="0" dirty="0">
                <a:latin typeface="Cambria Math"/>
                <a:ea typeface="Cambria Math"/>
                <a:cs typeface="Muli"/>
              </a:rPr>
              <a:t>, ...</a:t>
            </a:r>
          </a:p>
          <a:p>
            <a:pPr marL="285750" indent="-285750" algn="just" defTabSz="1219170">
              <a:lnSpc>
                <a:spcPct val="142857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latin typeface="Cambria Math"/>
                <a:ea typeface="Cambria Math"/>
                <a:cs typeface="Muli"/>
              </a:rPr>
              <a:t>Back-end : Microservice</a:t>
            </a:r>
          </a:p>
          <a:p>
            <a:pPr marL="742950" lvl="1" indent="-285750" algn="just" defTabSz="1219170">
              <a:lnSpc>
                <a:spcPct val="142857"/>
              </a:lnSpc>
              <a:buClr>
                <a:srgbClr val="000000"/>
              </a:buClr>
              <a:buFont typeface="Courier New" panose="020B0604020202020204" pitchFamily="34" charset="0"/>
              <a:buChar char="o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API :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sử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dụng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3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loại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api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RESTful,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gRPC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GraphQL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742950" lvl="1" indent="-285750" algn="just" defTabSz="1219170">
              <a:lnSpc>
                <a:spcPct val="142857"/>
              </a:lnSpc>
              <a:buClr>
                <a:srgbClr val="000000"/>
              </a:buClr>
              <a:buFont typeface="Courier New" panose="020B0604020202020204" pitchFamily="34" charset="0"/>
              <a:buChar char="o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Framework: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NestJS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.</a:t>
            </a:r>
          </a:p>
          <a:p>
            <a:pPr marL="742950" lvl="1" indent="-285750" algn="just" defTabSz="1219170">
              <a:lnSpc>
                <a:spcPct val="142857"/>
              </a:lnSpc>
              <a:buClr>
                <a:srgbClr val="000000"/>
              </a:buClr>
              <a:buFont typeface="Courier New" panose="020B0604020202020204" pitchFamily="34" charset="0"/>
              <a:buChar char="o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Database: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PostgresSQL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742950" lvl="1" indent="-285750" algn="just" defTabSz="1219170">
              <a:lnSpc>
                <a:spcPct val="142857"/>
              </a:lnSpc>
              <a:buClr>
                <a:srgbClr val="000000"/>
              </a:buClr>
              <a:buFont typeface="Courier New" panose="020B0604020202020204" pitchFamily="34" charset="0"/>
              <a:buChar char="o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Cloud Storage: Amazon S3</a:t>
            </a:r>
          </a:p>
          <a:p>
            <a:pPr marL="285750" indent="-285750" algn="just" defTabSz="1219170">
              <a:lnSpc>
                <a:spcPct val="142857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400" kern="0" dirty="0">
              <a:latin typeface="Cambria Math" panose="02040503050406030204" pitchFamily="18" charset="0"/>
              <a:ea typeface="Cambria Math" panose="02040503050406030204" pitchFamily="18" charset="0"/>
              <a:cs typeface="Arial"/>
            </a:endParaRPr>
          </a:p>
        </p:txBody>
      </p:sp>
      <p:grpSp>
        <p:nvGrpSpPr>
          <p:cNvPr id="856" name="Google Shape;856;p63">
            <a:extLst>
              <a:ext uri="{FF2B5EF4-FFF2-40B4-BE49-F238E27FC236}">
                <a16:creationId xmlns:a16="http://schemas.microsoft.com/office/drawing/2014/main" id="{7FE55763-A834-420D-ABDD-01F031C777E1}"/>
              </a:ext>
            </a:extLst>
          </p:cNvPr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857" name="Google Shape;857;p63">
              <a:extLst>
                <a:ext uri="{FF2B5EF4-FFF2-40B4-BE49-F238E27FC236}">
                  <a16:creationId xmlns:a16="http://schemas.microsoft.com/office/drawing/2014/main" id="{29393E72-9DC6-15BA-E9E2-2648A49B5244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858" name="Google Shape;858;p63">
              <a:extLst>
                <a:ext uri="{FF2B5EF4-FFF2-40B4-BE49-F238E27FC236}">
                  <a16:creationId xmlns:a16="http://schemas.microsoft.com/office/drawing/2014/main" id="{FD9E5363-B1EB-2779-FD69-E85DFDA00613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859" name="Google Shape;859;p63">
              <a:extLst>
                <a:ext uri="{FF2B5EF4-FFF2-40B4-BE49-F238E27FC236}">
                  <a16:creationId xmlns:a16="http://schemas.microsoft.com/office/drawing/2014/main" id="{49C9AABB-C3E8-D872-3629-EC9B3A2108A5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358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>
          <a:extLst>
            <a:ext uri="{FF2B5EF4-FFF2-40B4-BE49-F238E27FC236}">
              <a16:creationId xmlns:a16="http://schemas.microsoft.com/office/drawing/2014/main" id="{313153B3-159E-70C2-2962-69739AD42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>
            <a:extLst>
              <a:ext uri="{FF2B5EF4-FFF2-40B4-BE49-F238E27FC236}">
                <a16:creationId xmlns:a16="http://schemas.microsoft.com/office/drawing/2014/main" id="{CA4376B2-14F7-02D8-DBDE-26FD7EE2F69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ts val="1100"/>
            </a:pPr>
            <a:r>
              <a:rPr lang="en">
                <a:cs typeface="Muli"/>
                <a:sym typeface="Muli"/>
              </a:rPr>
              <a:t>Nhóm sử dụng một vài mô hình như: ERD, Use case, Class Diagram, …</a:t>
            </a:r>
            <a:endParaRPr/>
          </a:p>
        </p:txBody>
      </p:sp>
      <p:sp>
        <p:nvSpPr>
          <p:cNvPr id="364" name="Google Shape;364;p47">
            <a:extLst>
              <a:ext uri="{FF2B5EF4-FFF2-40B4-BE49-F238E27FC236}">
                <a16:creationId xmlns:a16="http://schemas.microsoft.com/office/drawing/2014/main" id="{9CB61641-6252-46D7-5B29-9A6F43123F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Mô hình dữ liệu</a:t>
            </a:r>
            <a:endParaRPr/>
          </a:p>
        </p:txBody>
      </p:sp>
      <p:sp>
        <p:nvSpPr>
          <p:cNvPr id="365" name="Google Shape;365;p47">
            <a:extLst>
              <a:ext uri="{FF2B5EF4-FFF2-40B4-BE49-F238E27FC236}">
                <a16:creationId xmlns:a16="http://schemas.microsoft.com/office/drawing/2014/main" id="{DDDE6D7F-CB4E-C991-64C8-7267276C8867}"/>
              </a:ext>
            </a:extLst>
          </p:cNvPr>
          <p:cNvSpPr/>
          <p:nvPr/>
        </p:nvSpPr>
        <p:spPr>
          <a:xfrm>
            <a:off x="749333" y="2082800"/>
            <a:ext cx="3502400" cy="19584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3200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ERD</a:t>
            </a:r>
            <a:endParaRPr sz="3600" kern="0">
              <a:solidFill>
                <a:srgbClr val="FFFFFF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366" name="Google Shape;366;p47">
            <a:extLst>
              <a:ext uri="{FF2B5EF4-FFF2-40B4-BE49-F238E27FC236}">
                <a16:creationId xmlns:a16="http://schemas.microsoft.com/office/drawing/2014/main" id="{B5479A46-8643-C3D5-ADDD-6BBFB025D595}"/>
              </a:ext>
            </a:extLst>
          </p:cNvPr>
          <p:cNvSpPr/>
          <p:nvPr/>
        </p:nvSpPr>
        <p:spPr>
          <a:xfrm>
            <a:off x="4344800" y="4141067"/>
            <a:ext cx="3502400" cy="19584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3200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Use case</a:t>
            </a:r>
            <a:endParaRPr sz="3200" kern="0">
              <a:solidFill>
                <a:srgbClr val="FFFFFF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367" name="Google Shape;367;p47">
            <a:extLst>
              <a:ext uri="{FF2B5EF4-FFF2-40B4-BE49-F238E27FC236}">
                <a16:creationId xmlns:a16="http://schemas.microsoft.com/office/drawing/2014/main" id="{455EC147-A5E2-A1C1-FAA5-E9CBA9190649}"/>
              </a:ext>
            </a:extLst>
          </p:cNvPr>
          <p:cNvSpPr/>
          <p:nvPr/>
        </p:nvSpPr>
        <p:spPr>
          <a:xfrm>
            <a:off x="7940267" y="2082800"/>
            <a:ext cx="3502400" cy="19584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3200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Class</a:t>
            </a:r>
            <a:r>
              <a:rPr lang="en" sz="2800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" sz="3200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Diagram</a:t>
            </a:r>
            <a:endParaRPr sz="2800" kern="0">
              <a:solidFill>
                <a:srgbClr val="FFFFFF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grpSp>
        <p:nvGrpSpPr>
          <p:cNvPr id="371" name="Google Shape;371;p47">
            <a:extLst>
              <a:ext uri="{FF2B5EF4-FFF2-40B4-BE49-F238E27FC236}">
                <a16:creationId xmlns:a16="http://schemas.microsoft.com/office/drawing/2014/main" id="{4C4B350B-5D50-8B3C-2A68-898C6990E73D}"/>
              </a:ext>
            </a:extLst>
          </p:cNvPr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372" name="Google Shape;372;p47">
              <a:extLst>
                <a:ext uri="{FF2B5EF4-FFF2-40B4-BE49-F238E27FC236}">
                  <a16:creationId xmlns:a16="http://schemas.microsoft.com/office/drawing/2014/main" id="{59FC7AA0-CA35-DF07-D790-22829B330151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373" name="Google Shape;373;p47">
              <a:extLst>
                <a:ext uri="{FF2B5EF4-FFF2-40B4-BE49-F238E27FC236}">
                  <a16:creationId xmlns:a16="http://schemas.microsoft.com/office/drawing/2014/main" id="{C8553088-1E78-0AB7-5B7E-CD443388EB07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374" name="Google Shape;374;p47">
              <a:extLst>
                <a:ext uri="{FF2B5EF4-FFF2-40B4-BE49-F238E27FC236}">
                  <a16:creationId xmlns:a16="http://schemas.microsoft.com/office/drawing/2014/main" id="{1F6BB6C3-5077-1423-871D-732312B938C3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</p:grpSp>
      <p:pic>
        <p:nvPicPr>
          <p:cNvPr id="3076" name="Picture 4" descr="Er Diagram Crows Foot Symbols Ermodelexample Com - Vrogue">
            <a:extLst>
              <a:ext uri="{FF2B5EF4-FFF2-40B4-BE49-F238E27FC236}">
                <a16:creationId xmlns:a16="http://schemas.microsoft.com/office/drawing/2014/main" id="{B8FD51C5-6E96-F708-7711-B662E674E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33" y="4186020"/>
            <a:ext cx="3502400" cy="186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[DIAGRAM] Essential Use Case Diagram Example - MYDIAGRAM.ONLINE">
            <a:extLst>
              <a:ext uri="{FF2B5EF4-FFF2-40B4-BE49-F238E27FC236}">
                <a16:creationId xmlns:a16="http://schemas.microsoft.com/office/drawing/2014/main" id="{9E739DCA-1934-E21F-C012-6E093CB92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761" y="2083596"/>
            <a:ext cx="3254477" cy="183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Kết quả hình ảnh cho class diagram simple">
            <a:extLst>
              <a:ext uri="{FF2B5EF4-FFF2-40B4-BE49-F238E27FC236}">
                <a16:creationId xmlns:a16="http://schemas.microsoft.com/office/drawing/2014/main" id="{4CC652EA-5A2F-3A01-0487-844BB21F0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90" y="4195598"/>
            <a:ext cx="3254477" cy="190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062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>
          <a:extLst>
            <a:ext uri="{FF2B5EF4-FFF2-40B4-BE49-F238E27FC236}">
              <a16:creationId xmlns:a16="http://schemas.microsoft.com/office/drawing/2014/main" id="{CEB54DB2-F3DB-35D9-2C80-8E6A2CD55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>
            <a:extLst>
              <a:ext uri="{FF2B5EF4-FFF2-40B4-BE49-F238E27FC236}">
                <a16:creationId xmlns:a16="http://schemas.microsoft.com/office/drawing/2014/main" id="{0D41F12D-C98A-9001-B568-6AAA95AF195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ts val="1100"/>
            </a:pPr>
            <a:r>
              <a:rPr lang="en" dirty="0">
                <a:cs typeface="Muli"/>
                <a:sym typeface="Muli"/>
              </a:rPr>
              <a:t>Nhóm sử dụng các thuật toán: sort, search, …</a:t>
            </a:r>
            <a:endParaRPr dirty="0"/>
          </a:p>
        </p:txBody>
      </p:sp>
      <p:sp>
        <p:nvSpPr>
          <p:cNvPr id="364" name="Google Shape;364;p47">
            <a:extLst>
              <a:ext uri="{FF2B5EF4-FFF2-40B4-BE49-F238E27FC236}">
                <a16:creationId xmlns:a16="http://schemas.microsoft.com/office/drawing/2014/main" id="{F997CDD9-0CAA-454E-585F-4E34438E4C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Thuật toán</a:t>
            </a:r>
            <a:endParaRPr/>
          </a:p>
        </p:txBody>
      </p:sp>
      <p:sp>
        <p:nvSpPr>
          <p:cNvPr id="365" name="Google Shape;365;p47">
            <a:extLst>
              <a:ext uri="{FF2B5EF4-FFF2-40B4-BE49-F238E27FC236}">
                <a16:creationId xmlns:a16="http://schemas.microsoft.com/office/drawing/2014/main" id="{294488D8-92B6-F16A-193C-1FD764D9F738}"/>
              </a:ext>
            </a:extLst>
          </p:cNvPr>
          <p:cNvSpPr/>
          <p:nvPr/>
        </p:nvSpPr>
        <p:spPr>
          <a:xfrm>
            <a:off x="883645" y="1825801"/>
            <a:ext cx="3502400" cy="19584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3200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Sort</a:t>
            </a:r>
            <a:endParaRPr sz="3600" kern="0">
              <a:solidFill>
                <a:srgbClr val="FFFFFF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366" name="Google Shape;366;p47">
            <a:extLst>
              <a:ext uri="{FF2B5EF4-FFF2-40B4-BE49-F238E27FC236}">
                <a16:creationId xmlns:a16="http://schemas.microsoft.com/office/drawing/2014/main" id="{4AE34115-1F22-2728-7D90-06B2B488CD5F}"/>
              </a:ext>
            </a:extLst>
          </p:cNvPr>
          <p:cNvSpPr/>
          <p:nvPr/>
        </p:nvSpPr>
        <p:spPr>
          <a:xfrm>
            <a:off x="7182160" y="4141065"/>
            <a:ext cx="3502400" cy="19584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3200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Search</a:t>
            </a:r>
            <a:endParaRPr sz="3200" kern="0">
              <a:solidFill>
                <a:srgbClr val="FFFFFF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grpSp>
        <p:nvGrpSpPr>
          <p:cNvPr id="371" name="Google Shape;371;p47">
            <a:extLst>
              <a:ext uri="{FF2B5EF4-FFF2-40B4-BE49-F238E27FC236}">
                <a16:creationId xmlns:a16="http://schemas.microsoft.com/office/drawing/2014/main" id="{47086691-D6C5-E5F8-BD9B-F3B06BA31415}"/>
              </a:ext>
            </a:extLst>
          </p:cNvPr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372" name="Google Shape;372;p47">
              <a:extLst>
                <a:ext uri="{FF2B5EF4-FFF2-40B4-BE49-F238E27FC236}">
                  <a16:creationId xmlns:a16="http://schemas.microsoft.com/office/drawing/2014/main" id="{FB333832-0AD1-4CFA-DF90-6CE839C2551C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373" name="Google Shape;373;p47">
              <a:extLst>
                <a:ext uri="{FF2B5EF4-FFF2-40B4-BE49-F238E27FC236}">
                  <a16:creationId xmlns:a16="http://schemas.microsoft.com/office/drawing/2014/main" id="{F19DACB5-68F3-37DD-149F-0D8DD4122EB7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374" name="Google Shape;374;p47">
              <a:extLst>
                <a:ext uri="{FF2B5EF4-FFF2-40B4-BE49-F238E27FC236}">
                  <a16:creationId xmlns:a16="http://schemas.microsoft.com/office/drawing/2014/main" id="{778A61CE-1FA9-7EA5-277C-0E494D6E9369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</p:grpSp>
      <p:pic>
        <p:nvPicPr>
          <p:cNvPr id="4098" name="Picture 2" descr="♦️انواع خوارزميات البحث وامثلة عليها بلغة Python♦️ - المسلسل من Saud ...">
            <a:extLst>
              <a:ext uri="{FF2B5EF4-FFF2-40B4-BE49-F238E27FC236}">
                <a16:creationId xmlns:a16="http://schemas.microsoft.com/office/drawing/2014/main" id="{433578BD-F9E9-0D3A-6C4B-6A430644A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094" y="1780167"/>
            <a:ext cx="6008533" cy="214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Kết quả hình ảnh cho sort algorithms in programming">
            <a:extLst>
              <a:ext uri="{FF2B5EF4-FFF2-40B4-BE49-F238E27FC236}">
                <a16:creationId xmlns:a16="http://schemas.microsoft.com/office/drawing/2014/main" id="{168C451C-49A9-7051-8B49-4502E8A6A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7" y="3927748"/>
            <a:ext cx="4281737" cy="265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293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>
          <a:extLst>
            <a:ext uri="{FF2B5EF4-FFF2-40B4-BE49-F238E27FC236}">
              <a16:creationId xmlns:a16="http://schemas.microsoft.com/office/drawing/2014/main" id="{76A9F3CE-D4EB-F733-246F-F14153211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63">
            <a:extLst>
              <a:ext uri="{FF2B5EF4-FFF2-40B4-BE49-F238E27FC236}">
                <a16:creationId xmlns:a16="http://schemas.microsoft.com/office/drawing/2014/main" id="{24B55750-758B-EACA-2180-17623345F2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kiểm</a:t>
            </a:r>
            <a:r>
              <a:rPr lang="en-US"/>
              <a:t> </a:t>
            </a:r>
            <a:r>
              <a:rPr lang="en-US" err="1"/>
              <a:t>thử</a:t>
            </a:r>
            <a:endParaRPr/>
          </a:p>
        </p:txBody>
      </p:sp>
      <p:sp>
        <p:nvSpPr>
          <p:cNvPr id="851" name="Google Shape;851;p63">
            <a:extLst>
              <a:ext uri="{FF2B5EF4-FFF2-40B4-BE49-F238E27FC236}">
                <a16:creationId xmlns:a16="http://schemas.microsoft.com/office/drawing/2014/main" id="{E7D6888C-EF18-8D8C-0493-2ADC5EADB071}"/>
              </a:ext>
            </a:extLst>
          </p:cNvPr>
          <p:cNvSpPr txBox="1"/>
          <p:nvPr/>
        </p:nvSpPr>
        <p:spPr>
          <a:xfrm>
            <a:off x="415600" y="1522895"/>
            <a:ext cx="11360800" cy="3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 algn="just" defTabSz="1219170">
              <a:lnSpc>
                <a:spcPct val="142857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Hoạt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động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của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hệ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thống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: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Có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khả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năng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hoạt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động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24/24</a:t>
            </a:r>
          </a:p>
          <a:p>
            <a:pPr marL="285750" indent="-285750" algn="just" defTabSz="1219170">
              <a:lnSpc>
                <a:spcPct val="142857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Giao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diện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: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Thân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thiện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với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người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dùng</a:t>
            </a:r>
            <a:endParaRPr lang="en-US" sz="2400" kern="0" dirty="0"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  <a:p>
            <a:pPr marL="285750" indent="-285750" algn="just" defTabSz="1219170">
              <a:lnSpc>
                <a:spcPct val="142857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Khả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năng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tải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: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Tốc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độ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tải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từ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1s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đến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5s</a:t>
            </a:r>
          </a:p>
          <a:p>
            <a:pPr marL="285750" indent="-285750" algn="just" defTabSz="1219170">
              <a:lnSpc>
                <a:spcPct val="142857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Bảo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mật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: Theo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tiêu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chuẩn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bảo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mật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thông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tin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người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dùng</a:t>
            </a:r>
            <a:endParaRPr lang="en-US" sz="2400" kern="0" dirty="0"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  <a:p>
            <a:pPr marL="285750" indent="-285750" algn="just" defTabSz="1219170">
              <a:lnSpc>
                <a:spcPct val="142857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Áp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lực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lên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hệ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thống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: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Có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thể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chịu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được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100 user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hoạt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động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cùng</a:t>
            </a:r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lúc</a:t>
            </a:r>
            <a:endParaRPr sz="2400" kern="0" dirty="0"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grpSp>
        <p:nvGrpSpPr>
          <p:cNvPr id="856" name="Google Shape;856;p63">
            <a:extLst>
              <a:ext uri="{FF2B5EF4-FFF2-40B4-BE49-F238E27FC236}">
                <a16:creationId xmlns:a16="http://schemas.microsoft.com/office/drawing/2014/main" id="{D2206850-12A0-3759-CE4D-FC908EC5076B}"/>
              </a:ext>
            </a:extLst>
          </p:cNvPr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857" name="Google Shape;857;p63">
              <a:extLst>
                <a:ext uri="{FF2B5EF4-FFF2-40B4-BE49-F238E27FC236}">
                  <a16:creationId xmlns:a16="http://schemas.microsoft.com/office/drawing/2014/main" id="{F63F8F49-8C6A-0E55-E3AE-6BB5E46A4FD4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858" name="Google Shape;858;p63">
              <a:extLst>
                <a:ext uri="{FF2B5EF4-FFF2-40B4-BE49-F238E27FC236}">
                  <a16:creationId xmlns:a16="http://schemas.microsoft.com/office/drawing/2014/main" id="{557BA882-0D85-744B-647A-5FCC90DB8612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859" name="Google Shape;859;p63">
              <a:extLst>
                <a:ext uri="{FF2B5EF4-FFF2-40B4-BE49-F238E27FC236}">
                  <a16:creationId xmlns:a16="http://schemas.microsoft.com/office/drawing/2014/main" id="{D7D9B44C-F610-2864-011F-816CD54E35B9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044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DF16390E-D390-2E83-BD91-1765227AB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7">
            <a:extLst>
              <a:ext uri="{FF2B5EF4-FFF2-40B4-BE49-F238E27FC236}">
                <a16:creationId xmlns:a16="http://schemas.microsoft.com/office/drawing/2014/main" id="{AF3D8E08-2E83-D48D-48AD-31C21D5148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So sánh với hệ thống tương tự</a:t>
            </a:r>
            <a:endParaRPr/>
          </a:p>
        </p:txBody>
      </p:sp>
      <p:graphicFrame>
        <p:nvGraphicFramePr>
          <p:cNvPr id="612" name="Google Shape;612;p57">
            <a:extLst>
              <a:ext uri="{FF2B5EF4-FFF2-40B4-BE49-F238E27FC236}">
                <a16:creationId xmlns:a16="http://schemas.microsoft.com/office/drawing/2014/main" id="{7672624E-0C3C-1E8D-DC75-640FF33C8C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9776977"/>
              </p:ext>
            </p:extLst>
          </p:nvPr>
        </p:nvGraphicFramePr>
        <p:xfrm>
          <a:off x="249370" y="1689574"/>
          <a:ext cx="11769214" cy="4534881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34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5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5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54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88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b="1">
                        <a:solidFill>
                          <a:schemeClr val="tx1"/>
                        </a:solidFill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uli"/>
                        </a:rPr>
                        <a:t>TopCV</a:t>
                      </a:r>
                      <a:endParaRPr sz="25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li"/>
                        <a:sym typeface="Muli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uli"/>
                        </a:rPr>
                        <a:t>Vietnamwork</a:t>
                      </a:r>
                      <a:endParaRPr sz="25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li"/>
                        <a:sym typeface="Muli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uli"/>
                        </a:rPr>
                        <a:t>Careerbuilder</a:t>
                      </a:r>
                      <a:endParaRPr sz="25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li"/>
                        <a:sym typeface="Muli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uli"/>
                        </a:rPr>
                        <a:t>Indeed</a:t>
                      </a:r>
                      <a:endParaRPr sz="25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li"/>
                        <a:sym typeface="Muli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8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uli"/>
                        </a:rPr>
                        <a:t>Tạo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uli"/>
                        </a:rPr>
                        <a:t> CV</a:t>
                      </a:r>
                      <a:endParaRPr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Dễ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</a:t>
                      </a: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dàng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</a:t>
                      </a: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trên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web</a:t>
                      </a:r>
                      <a:endParaRPr sz="18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Tại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profile </a:t>
                      </a: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của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</a:t>
                      </a: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bản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</a:t>
                      </a: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thân</a:t>
                      </a:r>
                      <a:endParaRPr sz="18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Dễ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</a:t>
                      </a: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dàng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</a:t>
                      </a: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trên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web</a:t>
                      </a:r>
                      <a:endParaRPr sz="18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Sơ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</a:t>
                      </a: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sài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, </a:t>
                      </a: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không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</a:t>
                      </a: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giống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CV</a:t>
                      </a:r>
                      <a:endParaRPr sz="18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8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uli"/>
                        </a:rPr>
                        <a:t>Chăm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uli"/>
                        </a:rPr>
                        <a:t> </a:t>
                      </a:r>
                      <a:r>
                        <a:rPr lang="en-US" sz="2000" b="1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uli"/>
                        </a:rPr>
                        <a:t>sóc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uli"/>
                        </a:rPr>
                        <a:t> </a:t>
                      </a:r>
                      <a:r>
                        <a:rPr lang="en-US" sz="2000" b="1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uli"/>
                        </a:rPr>
                        <a:t>khách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uli"/>
                        </a:rPr>
                        <a:t> </a:t>
                      </a:r>
                      <a:r>
                        <a:rPr lang="en-US" sz="2000" b="1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uli"/>
                        </a:rPr>
                        <a:t>hàng</a:t>
                      </a:r>
                      <a:endParaRPr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Trực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</a:t>
                      </a: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tiếp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</a:t>
                      </a: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trên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web</a:t>
                      </a:r>
                      <a:endParaRPr sz="18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Thông qua </a:t>
                      </a: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Zalo</a:t>
                      </a:r>
                      <a:endParaRPr sz="18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Có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</a:t>
                      </a: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trang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web riêng</a:t>
                      </a:r>
                      <a:endParaRPr sz="18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Có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</a:t>
                      </a: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trang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web </a:t>
                      </a: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riêng</a:t>
                      </a:r>
                      <a:endParaRPr sz="18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8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Số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</a:t>
                      </a:r>
                      <a:r>
                        <a:rPr lang="en-US" sz="2000" b="1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liệu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</a:t>
                      </a:r>
                      <a:r>
                        <a:rPr lang="en-US" sz="2000" b="1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thống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</a:t>
                      </a:r>
                      <a:r>
                        <a:rPr lang="en-US" sz="2000" b="1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kê</a:t>
                      </a:r>
                      <a:endParaRPr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Có</a:t>
                      </a:r>
                      <a:endParaRPr sz="18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Không</a:t>
                      </a:r>
                      <a:endParaRPr sz="18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Không</a:t>
                      </a:r>
                      <a:endParaRPr sz="18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Không</a:t>
                      </a:r>
                      <a:endParaRPr sz="18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8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Giao </a:t>
                      </a:r>
                      <a:r>
                        <a:rPr lang="en-US" sz="2000" b="1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diện</a:t>
                      </a:r>
                      <a:endParaRPr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Thân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</a:t>
                      </a: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thiện</a:t>
                      </a:r>
                      <a:endParaRPr sz="18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Thân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</a:t>
                      </a: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thiện</a:t>
                      </a:r>
                      <a:endParaRPr sz="18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Thân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</a:t>
                      </a: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thiện</a:t>
                      </a:r>
                      <a:endParaRPr sz="18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Sơ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</a:t>
                      </a: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sài</a:t>
                      </a:r>
                      <a:endParaRPr sz="18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88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Ứng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</a:t>
                      </a:r>
                      <a:r>
                        <a:rPr lang="en-US" sz="2000" b="1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tuyển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</a:t>
                      </a:r>
                      <a:r>
                        <a:rPr lang="en-US" sz="2000" b="1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nhanh</a:t>
                      </a:r>
                      <a:endParaRPr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Tại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web</a:t>
                      </a:r>
                      <a:endParaRPr sz="18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Tại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web</a:t>
                      </a:r>
                      <a:endParaRPr sz="18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Tại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web</a:t>
                      </a:r>
                      <a:endParaRPr sz="18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Chuyển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</a:t>
                      </a: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luồng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sang web </a:t>
                      </a:r>
                      <a:r>
                        <a:rPr lang="en-US" sz="1800" b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công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li"/>
                          <a:sym typeface="Muli"/>
                        </a:rPr>
                        <a:t> ty</a:t>
                      </a:r>
                      <a:endParaRPr sz="18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13" name="Google Shape;613;p57">
            <a:extLst>
              <a:ext uri="{FF2B5EF4-FFF2-40B4-BE49-F238E27FC236}">
                <a16:creationId xmlns:a16="http://schemas.microsoft.com/office/drawing/2014/main" id="{4A9B5364-E088-108D-0F53-1AF83F6335D4}"/>
              </a:ext>
            </a:extLst>
          </p:cNvPr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614" name="Google Shape;614;p57">
              <a:extLst>
                <a:ext uri="{FF2B5EF4-FFF2-40B4-BE49-F238E27FC236}">
                  <a16:creationId xmlns:a16="http://schemas.microsoft.com/office/drawing/2014/main" id="{444DF44C-6DC3-7F91-03A0-942F7865FF26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615" name="Google Shape;615;p57">
              <a:extLst>
                <a:ext uri="{FF2B5EF4-FFF2-40B4-BE49-F238E27FC236}">
                  <a16:creationId xmlns:a16="http://schemas.microsoft.com/office/drawing/2014/main" id="{C5FD5E22-E2AB-7C60-2C81-112E630870E4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616" name="Google Shape;616;p57">
              <a:extLst>
                <a:ext uri="{FF2B5EF4-FFF2-40B4-BE49-F238E27FC236}">
                  <a16:creationId xmlns:a16="http://schemas.microsoft.com/office/drawing/2014/main" id="{84C1D0BE-1046-73AA-80D2-778B9616C8FE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6647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>
          <a:extLst>
            <a:ext uri="{FF2B5EF4-FFF2-40B4-BE49-F238E27FC236}">
              <a16:creationId xmlns:a16="http://schemas.microsoft.com/office/drawing/2014/main" id="{338C12A1-4201-2AEB-8EAF-CEE903095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>
            <a:extLst>
              <a:ext uri="{FF2B5EF4-FFF2-40B4-BE49-F238E27FC236}">
                <a16:creationId xmlns:a16="http://schemas.microsoft.com/office/drawing/2014/main" id="{8614D44A-4E0D-B465-0D57-2D6F92991C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Công nghệ sử dụng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75FA3C-3BDD-CDCA-BC0D-3D3B9AC79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977" y="1526387"/>
            <a:ext cx="5373127" cy="4913109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Front-end:</a:t>
            </a:r>
          </a:p>
          <a:p>
            <a:pPr lvl="1"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Ngôn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ngữ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TypeScript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Thư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viện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ReactJS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Framework: </a:t>
            </a:r>
            <a:r>
              <a:rPr lang="en-US" sz="2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TailwindCSS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Back-end:</a:t>
            </a:r>
          </a:p>
          <a:p>
            <a:pPr lvl="1"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Ngôn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ngữ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TypeScript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Framework: </a:t>
            </a:r>
            <a:r>
              <a:rPr lang="en-US" sz="2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NestJS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D9BFA-FC54-B45B-1CCA-9FABBA7370C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035040" y="1526387"/>
            <a:ext cx="5188400" cy="4555200"/>
          </a:xfrm>
        </p:spPr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</a:rPr>
              <a:t>Cơ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sở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dữ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liệu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PostgreSQL</a:t>
            </a:r>
          </a:p>
          <a:p>
            <a:pPr marL="152396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công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cụ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khác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</a:p>
          <a:p>
            <a:pPr lvl="1"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Github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71" name="Google Shape;371;p47">
            <a:extLst>
              <a:ext uri="{FF2B5EF4-FFF2-40B4-BE49-F238E27FC236}">
                <a16:creationId xmlns:a16="http://schemas.microsoft.com/office/drawing/2014/main" id="{776A4778-0655-0358-2D0D-25E60C1F0D8D}"/>
              </a:ext>
            </a:extLst>
          </p:cNvPr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372" name="Google Shape;372;p47">
              <a:extLst>
                <a:ext uri="{FF2B5EF4-FFF2-40B4-BE49-F238E27FC236}">
                  <a16:creationId xmlns:a16="http://schemas.microsoft.com/office/drawing/2014/main" id="{E2F3A4E5-A671-5B3C-9E8E-2CF71F2E8CC8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373" name="Google Shape;373;p47">
              <a:extLst>
                <a:ext uri="{FF2B5EF4-FFF2-40B4-BE49-F238E27FC236}">
                  <a16:creationId xmlns:a16="http://schemas.microsoft.com/office/drawing/2014/main" id="{8CBF6E10-BEDD-F3AF-13D2-A7B421E641BB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374" name="Google Shape;374;p47">
              <a:extLst>
                <a:ext uri="{FF2B5EF4-FFF2-40B4-BE49-F238E27FC236}">
                  <a16:creationId xmlns:a16="http://schemas.microsoft.com/office/drawing/2014/main" id="{1E32514A-2251-0416-3046-571C4E23BF65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0465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8">
          <a:extLst>
            <a:ext uri="{FF2B5EF4-FFF2-40B4-BE49-F238E27FC236}">
              <a16:creationId xmlns:a16="http://schemas.microsoft.com/office/drawing/2014/main" id="{55388474-9CD5-BFBB-7918-5966DDA86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8">
            <a:extLst>
              <a:ext uri="{FF2B5EF4-FFF2-40B4-BE49-F238E27FC236}">
                <a16:creationId xmlns:a16="http://schemas.microsoft.com/office/drawing/2014/main" id="{FE6A5B39-CF0C-1717-C4D0-A8AB0717D6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700" y="2586800"/>
            <a:ext cx="11140400" cy="1927200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vi-VN" sz="7200" b="1">
                <a:latin typeface="Cambria Math" panose="02040503050406030204" pitchFamily="18" charset="0"/>
                <a:ea typeface="Cambria Math" panose="02040503050406030204" pitchFamily="18" charset="0"/>
              </a:rPr>
              <a:t>KẾT QUẢ DỰ KIẾN CỦA ĐỀ TÀI</a:t>
            </a:r>
            <a:endParaRPr sz="72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814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>
          <a:extLst>
            <a:ext uri="{FF2B5EF4-FFF2-40B4-BE49-F238E27FC236}">
              <a16:creationId xmlns:a16="http://schemas.microsoft.com/office/drawing/2014/main" id="{0F8610C6-684E-0F0D-4018-24D7AE09B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63">
            <a:extLst>
              <a:ext uri="{FF2B5EF4-FFF2-40B4-BE49-F238E27FC236}">
                <a16:creationId xmlns:a16="http://schemas.microsoft.com/office/drawing/2014/main" id="{FF272403-2825-9B70-57F6-0478E13585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dự</a:t>
            </a:r>
            <a:r>
              <a:rPr lang="en-US"/>
              <a:t> </a:t>
            </a:r>
            <a:r>
              <a:rPr lang="en-US" err="1"/>
              <a:t>kiến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tài</a:t>
            </a:r>
            <a:endParaRPr/>
          </a:p>
        </p:txBody>
      </p:sp>
      <p:sp>
        <p:nvSpPr>
          <p:cNvPr id="851" name="Google Shape;851;p63">
            <a:extLst>
              <a:ext uri="{FF2B5EF4-FFF2-40B4-BE49-F238E27FC236}">
                <a16:creationId xmlns:a16="http://schemas.microsoft.com/office/drawing/2014/main" id="{60B33A15-E226-2CE9-B748-448499D968AB}"/>
              </a:ext>
            </a:extLst>
          </p:cNvPr>
          <p:cNvSpPr txBox="1"/>
          <p:nvPr/>
        </p:nvSpPr>
        <p:spPr>
          <a:xfrm>
            <a:off x="415600" y="1522895"/>
            <a:ext cx="11360800" cy="3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 algn="just" defTabSz="1219170">
              <a:lnSpc>
                <a:spcPct val="142857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Tạo</a:t>
            </a:r>
            <a:r>
              <a:rPr lang="en-US" sz="2400" kern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được</a:t>
            </a:r>
            <a:r>
              <a:rPr lang="en-US" sz="2400" kern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1 </a:t>
            </a: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ứng</a:t>
            </a:r>
            <a:r>
              <a:rPr lang="en-US" sz="2400" kern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dụng</a:t>
            </a:r>
            <a:r>
              <a:rPr lang="en-US" sz="2400" kern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web </a:t>
            </a: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tương</a:t>
            </a:r>
            <a:r>
              <a:rPr lang="en-US" sz="2400" kern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tự</a:t>
            </a:r>
            <a:r>
              <a:rPr lang="en-US" sz="2400" kern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TopCV</a:t>
            </a:r>
            <a:endParaRPr lang="en-US" sz="2400" kern="0"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  <a:p>
            <a:pPr marL="285750" indent="-285750" algn="just" defTabSz="1219170">
              <a:lnSpc>
                <a:spcPct val="142857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Báo</a:t>
            </a:r>
            <a:r>
              <a:rPr lang="en-US" sz="2400" kern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cáo</a:t>
            </a:r>
            <a:r>
              <a:rPr lang="en-US" sz="2400" kern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kết</a:t>
            </a:r>
            <a:r>
              <a:rPr lang="en-US" sz="2400" kern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quả</a:t>
            </a:r>
            <a:r>
              <a:rPr lang="en-US" sz="2400" kern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kiểm</a:t>
            </a:r>
            <a:r>
              <a:rPr lang="en-US" sz="2400" kern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thử</a:t>
            </a:r>
            <a:r>
              <a:rPr lang="en-US" sz="2400" kern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ứng</a:t>
            </a:r>
            <a:r>
              <a:rPr lang="en-US" sz="2400" kern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dụng</a:t>
            </a:r>
            <a:endParaRPr lang="en-US" sz="2400" kern="0"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  <a:p>
            <a:pPr marL="285750" indent="-285750" algn="just" defTabSz="1219170">
              <a:lnSpc>
                <a:spcPct val="142857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Báo</a:t>
            </a:r>
            <a:r>
              <a:rPr lang="en-US" sz="2400" kern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cáo</a:t>
            </a:r>
            <a:r>
              <a:rPr lang="en-US" sz="2400" kern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kết</a:t>
            </a:r>
            <a:r>
              <a:rPr lang="en-US" sz="2400" kern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quả</a:t>
            </a:r>
            <a:r>
              <a:rPr lang="en-US" sz="2400" kern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so </a:t>
            </a: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sánh</a:t>
            </a:r>
            <a:r>
              <a:rPr lang="en-US" sz="2400" kern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ứng</a:t>
            </a:r>
            <a:r>
              <a:rPr lang="en-US" sz="2400" kern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dụng</a:t>
            </a:r>
            <a:r>
              <a:rPr lang="en-US" sz="2400" kern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với</a:t>
            </a:r>
            <a:r>
              <a:rPr lang="en-US" sz="2400" kern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một</a:t>
            </a:r>
            <a:r>
              <a:rPr lang="en-US" sz="2400" kern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ứng</a:t>
            </a:r>
            <a:r>
              <a:rPr lang="en-US" sz="2400" kern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dụng</a:t>
            </a:r>
            <a:r>
              <a:rPr lang="en-US" sz="2400" kern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tương</a:t>
            </a:r>
            <a:r>
              <a:rPr lang="en-US" sz="2400" kern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tự</a:t>
            </a:r>
            <a:r>
              <a:rPr lang="en-US" sz="2400" kern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khác</a:t>
            </a:r>
            <a:endParaRPr lang="en-US" sz="2400" kern="0"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  <a:p>
            <a:pPr marL="285750" indent="-285750" algn="just" defTabSz="1219170">
              <a:lnSpc>
                <a:spcPct val="142857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Các</a:t>
            </a:r>
            <a:r>
              <a:rPr lang="en-US" sz="2400" kern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tài</a:t>
            </a:r>
            <a:r>
              <a:rPr lang="en-US" sz="2400" kern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liệu</a:t>
            </a:r>
            <a:r>
              <a:rPr lang="en-US" sz="2400" kern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kỹ</a:t>
            </a:r>
            <a:r>
              <a:rPr lang="en-US" sz="2400" kern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thuật</a:t>
            </a:r>
            <a:r>
              <a:rPr lang="en-US" sz="2400" kern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, </a:t>
            </a: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hướng</a:t>
            </a:r>
            <a:r>
              <a:rPr lang="en-US" sz="2400" kern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</a:t>
            </a: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dẫn</a:t>
            </a:r>
            <a:r>
              <a:rPr lang="en-US" sz="2400" kern="0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 chi </a:t>
            </a:r>
            <a:r>
              <a:rPr lang="en-US" sz="2400" kern="0" err="1"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tiết</a:t>
            </a:r>
            <a:endParaRPr sz="2400" kern="0"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grpSp>
        <p:nvGrpSpPr>
          <p:cNvPr id="856" name="Google Shape;856;p63">
            <a:extLst>
              <a:ext uri="{FF2B5EF4-FFF2-40B4-BE49-F238E27FC236}">
                <a16:creationId xmlns:a16="http://schemas.microsoft.com/office/drawing/2014/main" id="{784D174D-B9FC-5496-D58C-AFD4EE822E28}"/>
              </a:ext>
            </a:extLst>
          </p:cNvPr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857" name="Google Shape;857;p63">
              <a:extLst>
                <a:ext uri="{FF2B5EF4-FFF2-40B4-BE49-F238E27FC236}">
                  <a16:creationId xmlns:a16="http://schemas.microsoft.com/office/drawing/2014/main" id="{4460E4DB-CA94-040C-44C2-5BD44980DE31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858" name="Google Shape;858;p63">
              <a:extLst>
                <a:ext uri="{FF2B5EF4-FFF2-40B4-BE49-F238E27FC236}">
                  <a16:creationId xmlns:a16="http://schemas.microsoft.com/office/drawing/2014/main" id="{D238C62E-CA9C-38D9-AA95-7C818B0829B7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859" name="Google Shape;859;p63">
              <a:extLst>
                <a:ext uri="{FF2B5EF4-FFF2-40B4-BE49-F238E27FC236}">
                  <a16:creationId xmlns:a16="http://schemas.microsoft.com/office/drawing/2014/main" id="{41A893AC-B4AF-3B79-7993-7C529B29A369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3800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D2FCC9-338C-9BA6-9348-C5A84C5F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Kiến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đạt</a:t>
            </a:r>
            <a:r>
              <a:rPr lang="en-US"/>
              <a:t> </a:t>
            </a:r>
            <a:r>
              <a:rPr lang="en-US" err="1"/>
              <a:t>được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48CCBA-79DF-468E-412B-23F514B9D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vi-VN" sz="2400">
                <a:solidFill>
                  <a:schemeClr val="tx1"/>
                </a:solidFill>
              </a:rPr>
              <a:t>Tổng quan kiến thức về kiến trúc, thiết kế, triển khai một hệ thống</a:t>
            </a:r>
          </a:p>
          <a:p>
            <a:pPr>
              <a:lnSpc>
                <a:spcPct val="200000"/>
              </a:lnSpc>
            </a:pPr>
            <a:r>
              <a:rPr lang="vi-VN" sz="2400">
                <a:solidFill>
                  <a:schemeClr val="tx1"/>
                </a:solidFill>
              </a:rPr>
              <a:t>Biết thêm các công nghệ, ngôn ngữ mới</a:t>
            </a:r>
          </a:p>
          <a:p>
            <a:pPr>
              <a:lnSpc>
                <a:spcPct val="200000"/>
              </a:lnSpc>
            </a:pPr>
            <a:r>
              <a:rPr lang="vi-VN" sz="2400">
                <a:solidFill>
                  <a:schemeClr val="tx1"/>
                </a:solidFill>
              </a:rPr>
              <a:t>Cách áp dụng phương pháp làm việc </a:t>
            </a:r>
            <a:r>
              <a:rPr lang="vi-VN" sz="2400" err="1">
                <a:solidFill>
                  <a:schemeClr val="tx1"/>
                </a:solidFill>
              </a:rPr>
              <a:t>Kanban</a:t>
            </a:r>
            <a:endParaRPr lang="vi-VN" sz="240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vi-VN" sz="2400">
                <a:solidFill>
                  <a:schemeClr val="tx1"/>
                </a:solidFill>
              </a:rPr>
              <a:t>Làm việc nhóm, giao tiếp, phân chia công việc và quản lý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2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8"/>
          <p:cNvSpPr txBox="1">
            <a:spLocks noGrp="1"/>
          </p:cNvSpPr>
          <p:nvPr>
            <p:ph type="title"/>
          </p:nvPr>
        </p:nvSpPr>
        <p:spPr>
          <a:xfrm>
            <a:off x="528200" y="2459800"/>
            <a:ext cx="11140400" cy="1927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vi-VN" sz="7200" b="1">
                <a:latin typeface="Cambria Math"/>
                <a:ea typeface="Cambria Math"/>
              </a:rPr>
              <a:t>HIỆN TRẠNG</a:t>
            </a:r>
            <a:endParaRPr sz="72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2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latin typeface="Cambria Math"/>
                <a:ea typeface="Cambria Math"/>
              </a:rPr>
              <a:t>Các </a:t>
            </a:r>
            <a:r>
              <a:rPr lang="en" err="1">
                <a:latin typeface="Cambria Math"/>
                <a:ea typeface="Cambria Math"/>
              </a:rPr>
              <a:t>chức</a:t>
            </a:r>
            <a:r>
              <a:rPr lang="en">
                <a:latin typeface="Cambria Math"/>
                <a:ea typeface="Cambria Math"/>
              </a:rPr>
              <a:t> </a:t>
            </a:r>
            <a:r>
              <a:rPr lang="en" err="1">
                <a:latin typeface="Cambria Math"/>
                <a:ea typeface="Cambria Math"/>
              </a:rPr>
              <a:t>năng</a:t>
            </a:r>
            <a:r>
              <a:rPr lang="en">
                <a:latin typeface="Cambria Math"/>
                <a:ea typeface="Cambria Math"/>
              </a:rPr>
              <a:t> </a:t>
            </a:r>
            <a:r>
              <a:rPr lang="en" err="1">
                <a:latin typeface="Cambria Math"/>
                <a:ea typeface="Cambria Math"/>
              </a:rPr>
              <a:t>chính</a:t>
            </a:r>
            <a:endParaRPr lang="en-US" err="1"/>
          </a:p>
        </p:txBody>
      </p:sp>
      <p:sp>
        <p:nvSpPr>
          <p:cNvPr id="448" name="Google Shape;448;p52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-US" err="1">
                <a:latin typeface="Cambria Math"/>
                <a:ea typeface="Cambria Math"/>
                <a:cs typeface="Muli"/>
                <a:sym typeface="Muli"/>
              </a:rPr>
              <a:t>TopCV</a:t>
            </a:r>
            <a:r>
              <a:rPr lang="en-US">
                <a:latin typeface="Cambria Math"/>
                <a:ea typeface="Cambria Math"/>
                <a:cs typeface="Muli"/>
                <a:sym typeface="Muli"/>
              </a:rPr>
              <a:t> App.</a:t>
            </a:r>
          </a:p>
        </p:txBody>
      </p:sp>
      <p:grpSp>
        <p:nvGrpSpPr>
          <p:cNvPr id="449" name="Google Shape;449;p52"/>
          <p:cNvGrpSpPr/>
          <p:nvPr/>
        </p:nvGrpSpPr>
        <p:grpSpPr>
          <a:xfrm>
            <a:off x="3414099" y="2722367"/>
            <a:ext cx="2064800" cy="2659273"/>
            <a:chOff x="539000" y="1939416"/>
            <a:chExt cx="1548600" cy="1994455"/>
          </a:xfrm>
        </p:grpSpPr>
        <p:sp>
          <p:nvSpPr>
            <p:cNvPr id="450" name="Google Shape;450;p52"/>
            <p:cNvSpPr/>
            <p:nvPr/>
          </p:nvSpPr>
          <p:spPr>
            <a:xfrm>
              <a:off x="673249" y="1939425"/>
              <a:ext cx="1320600" cy="1320600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6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  <p:sp>
          <p:nvSpPr>
            <p:cNvPr id="451" name="Google Shape;451;p52"/>
            <p:cNvSpPr/>
            <p:nvPr/>
          </p:nvSpPr>
          <p:spPr>
            <a:xfrm>
              <a:off x="682550" y="1939416"/>
              <a:ext cx="1261500" cy="1261500"/>
            </a:xfrm>
            <a:prstGeom prst="ellipse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6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  <p:sp>
          <p:nvSpPr>
            <p:cNvPr id="455" name="Google Shape;455;p52"/>
            <p:cNvSpPr txBox="1"/>
            <p:nvPr/>
          </p:nvSpPr>
          <p:spPr>
            <a:xfrm>
              <a:off x="539000" y="3282812"/>
              <a:ext cx="1548600" cy="651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/>
              <a:r>
                <a:rPr lang="en" sz="2000" kern="0" err="1">
                  <a:latin typeface="Cambria Math"/>
                  <a:ea typeface="Cambria Math"/>
                </a:rPr>
                <a:t>Đăng</a:t>
              </a:r>
              <a:r>
                <a:rPr lang="en" sz="2000" kern="0">
                  <a:latin typeface="Cambria Math"/>
                  <a:ea typeface="Cambria Math"/>
                </a:rPr>
                <a:t> tin </a:t>
              </a:r>
              <a:r>
                <a:rPr lang="en" sz="2000" kern="0" err="1">
                  <a:latin typeface="Cambria Math"/>
                  <a:ea typeface="Cambria Math"/>
                </a:rPr>
                <a:t>tuyển</a:t>
              </a:r>
              <a:r>
                <a:rPr lang="en" sz="2000" kern="0">
                  <a:latin typeface="Cambria Math"/>
                  <a:ea typeface="Cambria Math"/>
                </a:rPr>
                <a:t> </a:t>
              </a:r>
              <a:r>
                <a:rPr lang="en" sz="2000" kern="0" err="1">
                  <a:latin typeface="Cambria Math"/>
                  <a:ea typeface="Cambria Math"/>
                </a:rPr>
                <a:t>dụng</a:t>
              </a:r>
            </a:p>
          </p:txBody>
        </p:sp>
      </p:grpSp>
      <p:grpSp>
        <p:nvGrpSpPr>
          <p:cNvPr id="477" name="Google Shape;477;p52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478" name="Google Shape;478;p52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479" name="Google Shape;479;p52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480" name="Google Shape;480;p52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</p:grpSp>
      <p:grpSp>
        <p:nvGrpSpPr>
          <p:cNvPr id="2" name="Google Shape;449;p52">
            <a:extLst>
              <a:ext uri="{FF2B5EF4-FFF2-40B4-BE49-F238E27FC236}">
                <a16:creationId xmlns:a16="http://schemas.microsoft.com/office/drawing/2014/main" id="{93893A2C-6D49-51D3-3BB4-F6801C0A7AFB}"/>
              </a:ext>
            </a:extLst>
          </p:cNvPr>
          <p:cNvGrpSpPr/>
          <p:nvPr/>
        </p:nvGrpSpPr>
        <p:grpSpPr>
          <a:xfrm>
            <a:off x="639054" y="2722366"/>
            <a:ext cx="2064800" cy="2659273"/>
            <a:chOff x="539000" y="1939416"/>
            <a:chExt cx="1548600" cy="1994455"/>
          </a:xfrm>
        </p:grpSpPr>
        <p:sp>
          <p:nvSpPr>
            <p:cNvPr id="3" name="Google Shape;450;p52">
              <a:extLst>
                <a:ext uri="{FF2B5EF4-FFF2-40B4-BE49-F238E27FC236}">
                  <a16:creationId xmlns:a16="http://schemas.microsoft.com/office/drawing/2014/main" id="{2FC0D6A9-1144-1958-D9DF-E2561E1EE81A}"/>
                </a:ext>
              </a:extLst>
            </p:cNvPr>
            <p:cNvSpPr/>
            <p:nvPr/>
          </p:nvSpPr>
          <p:spPr>
            <a:xfrm>
              <a:off x="673249" y="1939425"/>
              <a:ext cx="1320600" cy="1320600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6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  <p:sp>
          <p:nvSpPr>
            <p:cNvPr id="4" name="Google Shape;451;p52">
              <a:extLst>
                <a:ext uri="{FF2B5EF4-FFF2-40B4-BE49-F238E27FC236}">
                  <a16:creationId xmlns:a16="http://schemas.microsoft.com/office/drawing/2014/main" id="{5522C361-ED34-2724-A418-2B2A34D45170}"/>
                </a:ext>
              </a:extLst>
            </p:cNvPr>
            <p:cNvSpPr/>
            <p:nvPr/>
          </p:nvSpPr>
          <p:spPr>
            <a:xfrm>
              <a:off x="682550" y="1939416"/>
              <a:ext cx="1261500" cy="1261500"/>
            </a:xfrm>
            <a:prstGeom prst="ellipse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6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  <p:sp>
          <p:nvSpPr>
            <p:cNvPr id="6" name="Google Shape;455;p52">
              <a:extLst>
                <a:ext uri="{FF2B5EF4-FFF2-40B4-BE49-F238E27FC236}">
                  <a16:creationId xmlns:a16="http://schemas.microsoft.com/office/drawing/2014/main" id="{FED5421D-B6B0-73A6-80F0-A34007D1C833}"/>
                </a:ext>
              </a:extLst>
            </p:cNvPr>
            <p:cNvSpPr txBox="1"/>
            <p:nvPr/>
          </p:nvSpPr>
          <p:spPr>
            <a:xfrm>
              <a:off x="539000" y="3282812"/>
              <a:ext cx="1548600" cy="651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/>
              <a:r>
                <a:rPr lang="en" sz="2000" kern="0">
                  <a:latin typeface="Cambria Math"/>
                  <a:ea typeface="Cambria Math"/>
                </a:rPr>
                <a:t>Tìm việc làm</a:t>
              </a:r>
              <a:endParaRPr lang="en-US"/>
            </a:p>
          </p:txBody>
        </p:sp>
      </p:grpSp>
      <p:grpSp>
        <p:nvGrpSpPr>
          <p:cNvPr id="7" name="Google Shape;449;p52">
            <a:extLst>
              <a:ext uri="{FF2B5EF4-FFF2-40B4-BE49-F238E27FC236}">
                <a16:creationId xmlns:a16="http://schemas.microsoft.com/office/drawing/2014/main" id="{6B62A485-E35E-4A10-241C-EF5563379EF0}"/>
              </a:ext>
            </a:extLst>
          </p:cNvPr>
          <p:cNvGrpSpPr/>
          <p:nvPr/>
        </p:nvGrpSpPr>
        <p:grpSpPr>
          <a:xfrm>
            <a:off x="6132278" y="2722366"/>
            <a:ext cx="2064800" cy="2659273"/>
            <a:chOff x="539000" y="1939416"/>
            <a:chExt cx="1548600" cy="1994455"/>
          </a:xfrm>
        </p:grpSpPr>
        <p:sp>
          <p:nvSpPr>
            <p:cNvPr id="8" name="Google Shape;450;p52">
              <a:extLst>
                <a:ext uri="{FF2B5EF4-FFF2-40B4-BE49-F238E27FC236}">
                  <a16:creationId xmlns:a16="http://schemas.microsoft.com/office/drawing/2014/main" id="{B1A520AE-D976-997B-2C11-750919F867B3}"/>
                </a:ext>
              </a:extLst>
            </p:cNvPr>
            <p:cNvSpPr/>
            <p:nvPr/>
          </p:nvSpPr>
          <p:spPr>
            <a:xfrm>
              <a:off x="673249" y="1939425"/>
              <a:ext cx="1320600" cy="1320600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6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  <p:sp>
          <p:nvSpPr>
            <p:cNvPr id="9" name="Google Shape;451;p52">
              <a:extLst>
                <a:ext uri="{FF2B5EF4-FFF2-40B4-BE49-F238E27FC236}">
                  <a16:creationId xmlns:a16="http://schemas.microsoft.com/office/drawing/2014/main" id="{5AD2B024-8BF6-3E9B-C7DD-0CCA55F9D35D}"/>
                </a:ext>
              </a:extLst>
            </p:cNvPr>
            <p:cNvSpPr/>
            <p:nvPr/>
          </p:nvSpPr>
          <p:spPr>
            <a:xfrm>
              <a:off x="682550" y="1939416"/>
              <a:ext cx="1261500" cy="1261500"/>
            </a:xfrm>
            <a:prstGeom prst="ellipse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6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  <p:sp>
          <p:nvSpPr>
            <p:cNvPr id="11" name="Google Shape;455;p52">
              <a:extLst>
                <a:ext uri="{FF2B5EF4-FFF2-40B4-BE49-F238E27FC236}">
                  <a16:creationId xmlns:a16="http://schemas.microsoft.com/office/drawing/2014/main" id="{2FC3AFA9-0F7D-6247-55BC-BC877B767B5B}"/>
                </a:ext>
              </a:extLst>
            </p:cNvPr>
            <p:cNvSpPr txBox="1"/>
            <p:nvPr/>
          </p:nvSpPr>
          <p:spPr>
            <a:xfrm>
              <a:off x="539000" y="3282812"/>
              <a:ext cx="1548600" cy="651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/>
              <a:r>
                <a:rPr lang="en" sz="2000" kern="0" err="1">
                  <a:latin typeface="Cambria Math"/>
                  <a:ea typeface="Cambria Math"/>
                </a:rPr>
                <a:t>Tạo</a:t>
              </a:r>
              <a:r>
                <a:rPr lang="en" sz="2000" kern="0">
                  <a:latin typeface="Cambria Math"/>
                  <a:ea typeface="Cambria Math"/>
                </a:rPr>
                <a:t> CV</a:t>
              </a:r>
              <a:endParaRPr lang="en-US"/>
            </a:p>
          </p:txBody>
        </p:sp>
      </p:grpSp>
      <p:grpSp>
        <p:nvGrpSpPr>
          <p:cNvPr id="12" name="Google Shape;449;p52">
            <a:extLst>
              <a:ext uri="{FF2B5EF4-FFF2-40B4-BE49-F238E27FC236}">
                <a16:creationId xmlns:a16="http://schemas.microsoft.com/office/drawing/2014/main" id="{ABA0234D-8049-95A2-0555-37B6786BF943}"/>
              </a:ext>
            </a:extLst>
          </p:cNvPr>
          <p:cNvGrpSpPr/>
          <p:nvPr/>
        </p:nvGrpSpPr>
        <p:grpSpPr>
          <a:xfrm>
            <a:off x="9066547" y="2722367"/>
            <a:ext cx="2064800" cy="2659273"/>
            <a:chOff x="539000" y="1939416"/>
            <a:chExt cx="1548600" cy="1994455"/>
          </a:xfrm>
        </p:grpSpPr>
        <p:sp>
          <p:nvSpPr>
            <p:cNvPr id="13" name="Google Shape;450;p52">
              <a:extLst>
                <a:ext uri="{FF2B5EF4-FFF2-40B4-BE49-F238E27FC236}">
                  <a16:creationId xmlns:a16="http://schemas.microsoft.com/office/drawing/2014/main" id="{D1849A51-E242-C047-E8CC-660541C68D20}"/>
                </a:ext>
              </a:extLst>
            </p:cNvPr>
            <p:cNvSpPr/>
            <p:nvPr/>
          </p:nvSpPr>
          <p:spPr>
            <a:xfrm>
              <a:off x="673249" y="1939425"/>
              <a:ext cx="1320600" cy="1320600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6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  <p:sp>
          <p:nvSpPr>
            <p:cNvPr id="14" name="Google Shape;451;p52">
              <a:extLst>
                <a:ext uri="{FF2B5EF4-FFF2-40B4-BE49-F238E27FC236}">
                  <a16:creationId xmlns:a16="http://schemas.microsoft.com/office/drawing/2014/main" id="{BA8FD95D-0510-2CE7-1081-06FE2B3E40EA}"/>
                </a:ext>
              </a:extLst>
            </p:cNvPr>
            <p:cNvSpPr/>
            <p:nvPr/>
          </p:nvSpPr>
          <p:spPr>
            <a:xfrm>
              <a:off x="682550" y="1939416"/>
              <a:ext cx="1261500" cy="1261500"/>
            </a:xfrm>
            <a:prstGeom prst="ellipse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6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  <p:sp>
          <p:nvSpPr>
            <p:cNvPr id="15" name="Google Shape;452;p52">
              <a:extLst>
                <a:ext uri="{FF2B5EF4-FFF2-40B4-BE49-F238E27FC236}">
                  <a16:creationId xmlns:a16="http://schemas.microsoft.com/office/drawing/2014/main" id="{CCB1D938-70C0-360B-E463-E4FD1D8A729A}"/>
                </a:ext>
              </a:extLst>
            </p:cNvPr>
            <p:cNvSpPr/>
            <p:nvPr/>
          </p:nvSpPr>
          <p:spPr>
            <a:xfrm>
              <a:off x="956751" y="2213625"/>
              <a:ext cx="713100" cy="71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658" y="35373"/>
                  </a:moveTo>
                  <a:lnTo>
                    <a:pt x="103658" y="8192"/>
                  </a:lnTo>
                  <a:cubicBezTo>
                    <a:pt x="103658" y="3566"/>
                    <a:pt x="100080" y="0"/>
                    <a:pt x="95439" y="0"/>
                  </a:cubicBezTo>
                  <a:cubicBezTo>
                    <a:pt x="90797" y="0"/>
                    <a:pt x="87316" y="3566"/>
                    <a:pt x="87316" y="8192"/>
                  </a:cubicBezTo>
                  <a:lnTo>
                    <a:pt x="87316" y="10409"/>
                  </a:lnTo>
                  <a:lnTo>
                    <a:pt x="45543" y="22939"/>
                  </a:lnTo>
                  <a:lnTo>
                    <a:pt x="5414" y="27277"/>
                  </a:lnTo>
                  <a:cubicBezTo>
                    <a:pt x="2417" y="27277"/>
                    <a:pt x="0" y="29686"/>
                    <a:pt x="0" y="32674"/>
                  </a:cubicBezTo>
                  <a:lnTo>
                    <a:pt x="0" y="70746"/>
                  </a:lnTo>
                  <a:cubicBezTo>
                    <a:pt x="0" y="73734"/>
                    <a:pt x="2417" y="76240"/>
                    <a:pt x="5414" y="76240"/>
                  </a:cubicBezTo>
                  <a:lnTo>
                    <a:pt x="23980" y="78361"/>
                  </a:lnTo>
                  <a:lnTo>
                    <a:pt x="32683" y="117783"/>
                  </a:lnTo>
                  <a:lnTo>
                    <a:pt x="32683" y="117783"/>
                  </a:lnTo>
                  <a:cubicBezTo>
                    <a:pt x="32973" y="118939"/>
                    <a:pt x="34037" y="120000"/>
                    <a:pt x="35390" y="120000"/>
                  </a:cubicBezTo>
                  <a:lnTo>
                    <a:pt x="57244" y="120000"/>
                  </a:lnTo>
                  <a:cubicBezTo>
                    <a:pt x="58887" y="120000"/>
                    <a:pt x="59951" y="118939"/>
                    <a:pt x="59951" y="117301"/>
                  </a:cubicBezTo>
                  <a:lnTo>
                    <a:pt x="59951" y="116722"/>
                  </a:lnTo>
                  <a:lnTo>
                    <a:pt x="59951" y="116722"/>
                  </a:lnTo>
                  <a:lnTo>
                    <a:pt x="52312" y="82987"/>
                  </a:lnTo>
                  <a:lnTo>
                    <a:pt x="87316" y="93301"/>
                  </a:lnTo>
                  <a:lnTo>
                    <a:pt x="87316" y="95518"/>
                  </a:lnTo>
                  <a:cubicBezTo>
                    <a:pt x="87316" y="100144"/>
                    <a:pt x="90797" y="103710"/>
                    <a:pt x="95439" y="103710"/>
                  </a:cubicBezTo>
                  <a:cubicBezTo>
                    <a:pt x="100080" y="103710"/>
                    <a:pt x="103658" y="100144"/>
                    <a:pt x="103658" y="95518"/>
                  </a:cubicBezTo>
                  <a:lnTo>
                    <a:pt x="103658" y="68337"/>
                  </a:lnTo>
                  <a:cubicBezTo>
                    <a:pt x="112651" y="68337"/>
                    <a:pt x="120000" y="61012"/>
                    <a:pt x="120000" y="51951"/>
                  </a:cubicBezTo>
                  <a:cubicBezTo>
                    <a:pt x="120000" y="42987"/>
                    <a:pt x="112651" y="35373"/>
                    <a:pt x="103658" y="35373"/>
                  </a:cubicBezTo>
                  <a:close/>
                  <a:moveTo>
                    <a:pt x="5414" y="70746"/>
                  </a:moveTo>
                  <a:lnTo>
                    <a:pt x="5414" y="59855"/>
                  </a:lnTo>
                  <a:lnTo>
                    <a:pt x="19049" y="59855"/>
                  </a:lnTo>
                  <a:cubicBezTo>
                    <a:pt x="20692" y="59855"/>
                    <a:pt x="21756" y="58795"/>
                    <a:pt x="21756" y="57156"/>
                  </a:cubicBezTo>
                  <a:cubicBezTo>
                    <a:pt x="21756" y="55518"/>
                    <a:pt x="20692" y="54457"/>
                    <a:pt x="19049" y="54457"/>
                  </a:cubicBezTo>
                  <a:lnTo>
                    <a:pt x="5414" y="54457"/>
                  </a:lnTo>
                  <a:lnTo>
                    <a:pt x="5414" y="48963"/>
                  </a:lnTo>
                  <a:lnTo>
                    <a:pt x="13634" y="48963"/>
                  </a:lnTo>
                  <a:cubicBezTo>
                    <a:pt x="15278" y="48963"/>
                    <a:pt x="16341" y="47903"/>
                    <a:pt x="16341" y="46265"/>
                  </a:cubicBezTo>
                  <a:cubicBezTo>
                    <a:pt x="16341" y="44626"/>
                    <a:pt x="15278" y="43566"/>
                    <a:pt x="13634" y="43566"/>
                  </a:cubicBezTo>
                  <a:lnTo>
                    <a:pt x="5414" y="43566"/>
                  </a:lnTo>
                  <a:lnTo>
                    <a:pt x="5414" y="32674"/>
                  </a:lnTo>
                  <a:lnTo>
                    <a:pt x="43609" y="28337"/>
                  </a:lnTo>
                  <a:lnTo>
                    <a:pt x="43609" y="74891"/>
                  </a:lnTo>
                  <a:lnTo>
                    <a:pt x="5414" y="70746"/>
                  </a:lnTo>
                  <a:close/>
                  <a:moveTo>
                    <a:pt x="35197" y="103421"/>
                  </a:moveTo>
                  <a:lnTo>
                    <a:pt x="29685" y="78939"/>
                  </a:lnTo>
                  <a:lnTo>
                    <a:pt x="45253" y="80578"/>
                  </a:lnTo>
                  <a:lnTo>
                    <a:pt x="46317" y="80867"/>
                  </a:lnTo>
                  <a:lnTo>
                    <a:pt x="51248" y="103421"/>
                  </a:lnTo>
                  <a:lnTo>
                    <a:pt x="35197" y="103421"/>
                  </a:lnTo>
                  <a:close/>
                  <a:moveTo>
                    <a:pt x="52602" y="108819"/>
                  </a:moveTo>
                  <a:lnTo>
                    <a:pt x="53763" y="114313"/>
                  </a:lnTo>
                  <a:lnTo>
                    <a:pt x="37324" y="114313"/>
                  </a:lnTo>
                  <a:lnTo>
                    <a:pt x="36261" y="108819"/>
                  </a:lnTo>
                  <a:lnTo>
                    <a:pt x="52602" y="108819"/>
                  </a:lnTo>
                  <a:close/>
                  <a:moveTo>
                    <a:pt x="87316" y="87325"/>
                  </a:moveTo>
                  <a:lnTo>
                    <a:pt x="49121" y="75951"/>
                  </a:lnTo>
                  <a:lnTo>
                    <a:pt x="49121" y="27277"/>
                  </a:lnTo>
                  <a:lnTo>
                    <a:pt x="87316" y="15807"/>
                  </a:lnTo>
                  <a:lnTo>
                    <a:pt x="87316" y="87325"/>
                  </a:lnTo>
                  <a:close/>
                  <a:moveTo>
                    <a:pt x="98243" y="95228"/>
                  </a:moveTo>
                  <a:cubicBezTo>
                    <a:pt x="98243" y="96867"/>
                    <a:pt x="97082" y="97927"/>
                    <a:pt x="95439" y="97927"/>
                  </a:cubicBezTo>
                  <a:cubicBezTo>
                    <a:pt x="93795" y="97927"/>
                    <a:pt x="92731" y="96867"/>
                    <a:pt x="92731" y="95228"/>
                  </a:cubicBezTo>
                  <a:lnTo>
                    <a:pt x="92731" y="8192"/>
                  </a:lnTo>
                  <a:cubicBezTo>
                    <a:pt x="92731" y="6554"/>
                    <a:pt x="93795" y="5493"/>
                    <a:pt x="95439" y="5493"/>
                  </a:cubicBezTo>
                  <a:cubicBezTo>
                    <a:pt x="97082" y="5493"/>
                    <a:pt x="98243" y="6554"/>
                    <a:pt x="98243" y="8192"/>
                  </a:cubicBezTo>
                  <a:lnTo>
                    <a:pt x="98243" y="95228"/>
                  </a:lnTo>
                  <a:close/>
                  <a:moveTo>
                    <a:pt x="103658" y="62650"/>
                  </a:moveTo>
                  <a:lnTo>
                    <a:pt x="103658" y="40867"/>
                  </a:lnTo>
                  <a:cubicBezTo>
                    <a:pt x="109653" y="40867"/>
                    <a:pt x="114585" y="45783"/>
                    <a:pt x="114585" y="51759"/>
                  </a:cubicBezTo>
                  <a:cubicBezTo>
                    <a:pt x="114585" y="57734"/>
                    <a:pt x="109653" y="62650"/>
                    <a:pt x="103658" y="62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133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endParaRPr>
            </a:p>
          </p:txBody>
        </p:sp>
        <p:sp>
          <p:nvSpPr>
            <p:cNvPr id="16" name="Google Shape;455;p52">
              <a:extLst>
                <a:ext uri="{FF2B5EF4-FFF2-40B4-BE49-F238E27FC236}">
                  <a16:creationId xmlns:a16="http://schemas.microsoft.com/office/drawing/2014/main" id="{C611BE56-726A-5544-8134-964693076C41}"/>
                </a:ext>
              </a:extLst>
            </p:cNvPr>
            <p:cNvSpPr txBox="1"/>
            <p:nvPr/>
          </p:nvSpPr>
          <p:spPr>
            <a:xfrm>
              <a:off x="539000" y="3282812"/>
              <a:ext cx="1548600" cy="651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/>
              <a:r>
                <a:rPr lang="en" sz="2000" kern="0" err="1">
                  <a:latin typeface="Cambria Math"/>
                  <a:ea typeface="Cambria Math"/>
                </a:rPr>
                <a:t>Đánh</a:t>
              </a:r>
              <a:r>
                <a:rPr lang="en" sz="2000" kern="0">
                  <a:latin typeface="Cambria Math"/>
                  <a:ea typeface="Cambria Math"/>
                </a:rPr>
                <a:t> </a:t>
              </a:r>
              <a:r>
                <a:rPr lang="en" sz="2000" kern="0" err="1">
                  <a:latin typeface="Cambria Math"/>
                  <a:ea typeface="Cambria Math"/>
                </a:rPr>
                <a:t>giá</a:t>
              </a:r>
              <a:r>
                <a:rPr lang="en" sz="2000" kern="0">
                  <a:latin typeface="Cambria Math"/>
                  <a:ea typeface="Cambria Math"/>
                </a:rPr>
                <a:t> </a:t>
              </a:r>
              <a:r>
                <a:rPr lang="en" sz="2000" kern="0" err="1">
                  <a:latin typeface="Cambria Math"/>
                  <a:ea typeface="Cambria Math"/>
                </a:rPr>
                <a:t>và</a:t>
              </a:r>
              <a:r>
                <a:rPr lang="en" sz="2000" kern="0">
                  <a:latin typeface="Cambria Math"/>
                  <a:ea typeface="Cambria Math"/>
                </a:rPr>
                <a:t> </a:t>
              </a:r>
              <a:r>
                <a:rPr lang="en" sz="2000" kern="0" err="1">
                  <a:latin typeface="Cambria Math"/>
                  <a:ea typeface="Cambria Math"/>
                </a:rPr>
                <a:t>chỉnh</a:t>
              </a:r>
              <a:r>
                <a:rPr lang="en" sz="2000" kern="0">
                  <a:latin typeface="Cambria Math"/>
                  <a:ea typeface="Cambria Math"/>
                </a:rPr>
                <a:t> </a:t>
              </a:r>
              <a:r>
                <a:rPr lang="en" sz="2000" kern="0" err="1">
                  <a:latin typeface="Cambria Math"/>
                  <a:ea typeface="Cambria Math"/>
                </a:rPr>
                <a:t>sửa</a:t>
              </a:r>
              <a:r>
                <a:rPr lang="en" sz="2000" kern="0">
                  <a:latin typeface="Cambria Math"/>
                  <a:ea typeface="Cambria Math"/>
                </a:rPr>
                <a:t> CV</a:t>
              </a:r>
            </a:p>
          </p:txBody>
        </p:sp>
      </p:grpSp>
      <p:sp>
        <p:nvSpPr>
          <p:cNvPr id="20" name="Google Shape;1163;p74">
            <a:extLst>
              <a:ext uri="{FF2B5EF4-FFF2-40B4-BE49-F238E27FC236}">
                <a16:creationId xmlns:a16="http://schemas.microsoft.com/office/drawing/2014/main" id="{203926CE-83A2-D1C5-D9A7-59ED8BC77F75}"/>
              </a:ext>
            </a:extLst>
          </p:cNvPr>
          <p:cNvSpPr/>
          <p:nvPr/>
        </p:nvSpPr>
        <p:spPr>
          <a:xfrm>
            <a:off x="1348859" y="3200516"/>
            <a:ext cx="771313" cy="74856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227" y="115362"/>
                </a:moveTo>
                <a:lnTo>
                  <a:pt x="90241" y="86473"/>
                </a:lnTo>
                <a:cubicBezTo>
                  <a:pt x="98454" y="77198"/>
                  <a:pt x="103671" y="65217"/>
                  <a:pt x="103671" y="51787"/>
                </a:cubicBezTo>
                <a:cubicBezTo>
                  <a:pt x="103671" y="23188"/>
                  <a:pt x="80483" y="0"/>
                  <a:pt x="51787" y="0"/>
                </a:cubicBezTo>
                <a:cubicBezTo>
                  <a:pt x="23188" y="0"/>
                  <a:pt x="0" y="23188"/>
                  <a:pt x="0" y="51787"/>
                </a:cubicBezTo>
                <a:cubicBezTo>
                  <a:pt x="0" y="80483"/>
                  <a:pt x="23188" y="103671"/>
                  <a:pt x="51787" y="103671"/>
                </a:cubicBezTo>
                <a:cubicBezTo>
                  <a:pt x="65217" y="103671"/>
                  <a:pt x="77198" y="98454"/>
                  <a:pt x="86473" y="90241"/>
                </a:cubicBezTo>
                <a:lnTo>
                  <a:pt x="115362" y="119130"/>
                </a:lnTo>
                <a:cubicBezTo>
                  <a:pt x="115942" y="119710"/>
                  <a:pt x="116425" y="120000"/>
                  <a:pt x="117294" y="120000"/>
                </a:cubicBezTo>
                <a:cubicBezTo>
                  <a:pt x="118937" y="120000"/>
                  <a:pt x="120000" y="118937"/>
                  <a:pt x="120000" y="117294"/>
                </a:cubicBezTo>
                <a:cubicBezTo>
                  <a:pt x="120000" y="116425"/>
                  <a:pt x="119710" y="115942"/>
                  <a:pt x="119227" y="115362"/>
                </a:cubicBezTo>
                <a:close/>
                <a:moveTo>
                  <a:pt x="51787" y="98164"/>
                </a:moveTo>
                <a:cubicBezTo>
                  <a:pt x="26183" y="98164"/>
                  <a:pt x="5507" y="77487"/>
                  <a:pt x="5507" y="51787"/>
                </a:cubicBezTo>
                <a:cubicBezTo>
                  <a:pt x="5507" y="26183"/>
                  <a:pt x="26183" y="5507"/>
                  <a:pt x="51787" y="5507"/>
                </a:cubicBezTo>
                <a:cubicBezTo>
                  <a:pt x="77487" y="5507"/>
                  <a:pt x="98164" y="26183"/>
                  <a:pt x="98164" y="51787"/>
                </a:cubicBezTo>
                <a:cubicBezTo>
                  <a:pt x="98164" y="77487"/>
                  <a:pt x="77487" y="98164"/>
                  <a:pt x="51787" y="981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24" name="Google Shape;1144;p74">
            <a:extLst>
              <a:ext uri="{FF2B5EF4-FFF2-40B4-BE49-F238E27FC236}">
                <a16:creationId xmlns:a16="http://schemas.microsoft.com/office/drawing/2014/main" id="{8EC764EF-6597-542B-562E-03E229E72C06}"/>
              </a:ext>
            </a:extLst>
          </p:cNvPr>
          <p:cNvSpPr/>
          <p:nvPr/>
        </p:nvSpPr>
        <p:spPr>
          <a:xfrm>
            <a:off x="3941072" y="3179021"/>
            <a:ext cx="1021522" cy="80715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26666" y="0"/>
                  <a:pt x="0" y="24340"/>
                  <a:pt x="0" y="53994"/>
                </a:cubicBezTo>
                <a:cubicBezTo>
                  <a:pt x="0" y="68768"/>
                  <a:pt x="6570" y="81948"/>
                  <a:pt x="16908" y="91514"/>
                </a:cubicBezTo>
                <a:lnTo>
                  <a:pt x="10917" y="120000"/>
                </a:lnTo>
                <a:lnTo>
                  <a:pt x="43091" y="105863"/>
                </a:lnTo>
                <a:cubicBezTo>
                  <a:pt x="48502" y="107457"/>
                  <a:pt x="54009" y="107989"/>
                  <a:pt x="60000" y="107989"/>
                </a:cubicBezTo>
                <a:cubicBezTo>
                  <a:pt x="93236" y="107989"/>
                  <a:pt x="120000" y="83755"/>
                  <a:pt x="120000" y="53994"/>
                </a:cubicBezTo>
                <a:cubicBezTo>
                  <a:pt x="120000" y="24340"/>
                  <a:pt x="93236" y="0"/>
                  <a:pt x="60000" y="0"/>
                </a:cubicBezTo>
                <a:close/>
                <a:moveTo>
                  <a:pt x="60000" y="102037"/>
                </a:moveTo>
                <a:cubicBezTo>
                  <a:pt x="54782" y="102037"/>
                  <a:pt x="49661" y="101399"/>
                  <a:pt x="44444" y="99911"/>
                </a:cubicBezTo>
                <a:cubicBezTo>
                  <a:pt x="43864" y="99911"/>
                  <a:pt x="43574" y="99592"/>
                  <a:pt x="43091" y="99592"/>
                </a:cubicBezTo>
                <a:cubicBezTo>
                  <a:pt x="42222" y="99592"/>
                  <a:pt x="41739" y="99592"/>
                  <a:pt x="41159" y="99911"/>
                </a:cubicBezTo>
                <a:lnTo>
                  <a:pt x="18550" y="109796"/>
                </a:lnTo>
                <a:lnTo>
                  <a:pt x="22028" y="92683"/>
                </a:lnTo>
                <a:cubicBezTo>
                  <a:pt x="22608" y="90664"/>
                  <a:pt x="21835" y="88219"/>
                  <a:pt x="20193" y="86731"/>
                </a:cubicBezTo>
                <a:cubicBezTo>
                  <a:pt x="10338" y="77697"/>
                  <a:pt x="5217" y="66005"/>
                  <a:pt x="5217" y="53675"/>
                </a:cubicBezTo>
                <a:cubicBezTo>
                  <a:pt x="5217" y="27316"/>
                  <a:pt x="29758" y="5739"/>
                  <a:pt x="59710" y="5739"/>
                </a:cubicBezTo>
                <a:cubicBezTo>
                  <a:pt x="89661" y="5739"/>
                  <a:pt x="114202" y="27316"/>
                  <a:pt x="114202" y="53675"/>
                </a:cubicBezTo>
                <a:cubicBezTo>
                  <a:pt x="114202" y="80141"/>
                  <a:pt x="89951" y="102037"/>
                  <a:pt x="60000" y="1020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28" name="Google Shape;1212;p74">
            <a:extLst>
              <a:ext uri="{FF2B5EF4-FFF2-40B4-BE49-F238E27FC236}">
                <a16:creationId xmlns:a16="http://schemas.microsoft.com/office/drawing/2014/main" id="{6FA8E656-86C0-AC5D-E3E0-8828FEBB44ED}"/>
              </a:ext>
            </a:extLst>
          </p:cNvPr>
          <p:cNvSpPr/>
          <p:nvPr/>
        </p:nvSpPr>
        <p:spPr>
          <a:xfrm>
            <a:off x="6650529" y="3142520"/>
            <a:ext cx="1044268" cy="930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95169"/>
                </a:moveTo>
                <a:lnTo>
                  <a:pt x="120000" y="95169"/>
                </a:lnTo>
                <a:cubicBezTo>
                  <a:pt x="120000" y="92946"/>
                  <a:pt x="118934" y="90821"/>
                  <a:pt x="117578" y="89468"/>
                </a:cubicBezTo>
                <a:cubicBezTo>
                  <a:pt x="116997" y="88888"/>
                  <a:pt x="116707" y="88599"/>
                  <a:pt x="116125" y="88309"/>
                </a:cubicBezTo>
                <a:lnTo>
                  <a:pt x="92978" y="70338"/>
                </a:lnTo>
                <a:cubicBezTo>
                  <a:pt x="91525" y="68985"/>
                  <a:pt x="89394" y="67922"/>
                  <a:pt x="87167" y="67922"/>
                </a:cubicBezTo>
                <a:cubicBezTo>
                  <a:pt x="85326" y="67922"/>
                  <a:pt x="83680" y="68405"/>
                  <a:pt x="82324" y="69565"/>
                </a:cubicBezTo>
                <a:lnTo>
                  <a:pt x="75738" y="76038"/>
                </a:lnTo>
                <a:lnTo>
                  <a:pt x="75738" y="76038"/>
                </a:lnTo>
                <a:cubicBezTo>
                  <a:pt x="74673" y="77198"/>
                  <a:pt x="73220" y="77971"/>
                  <a:pt x="71573" y="77971"/>
                </a:cubicBezTo>
                <a:cubicBezTo>
                  <a:pt x="69733" y="77971"/>
                  <a:pt x="68087" y="77198"/>
                  <a:pt x="67215" y="75555"/>
                </a:cubicBezTo>
                <a:lnTo>
                  <a:pt x="67215" y="75845"/>
                </a:lnTo>
                <a:cubicBezTo>
                  <a:pt x="58208" y="69275"/>
                  <a:pt x="50266" y="61642"/>
                  <a:pt x="43970" y="52657"/>
                </a:cubicBezTo>
                <a:lnTo>
                  <a:pt x="44261" y="52657"/>
                </a:lnTo>
                <a:cubicBezTo>
                  <a:pt x="42905" y="51497"/>
                  <a:pt x="41840" y="49855"/>
                  <a:pt x="41840" y="48019"/>
                </a:cubicBezTo>
                <a:cubicBezTo>
                  <a:pt x="41840" y="46376"/>
                  <a:pt x="42615" y="44734"/>
                  <a:pt x="43777" y="43864"/>
                </a:cubicBezTo>
                <a:lnTo>
                  <a:pt x="43777" y="43864"/>
                </a:lnTo>
                <a:lnTo>
                  <a:pt x="50266" y="37584"/>
                </a:lnTo>
                <a:cubicBezTo>
                  <a:pt x="51428" y="36231"/>
                  <a:pt x="51912" y="34589"/>
                  <a:pt x="51912" y="32753"/>
                </a:cubicBezTo>
                <a:cubicBezTo>
                  <a:pt x="51912" y="30531"/>
                  <a:pt x="51138" y="28309"/>
                  <a:pt x="49491" y="26956"/>
                </a:cubicBezTo>
                <a:lnTo>
                  <a:pt x="31476" y="3768"/>
                </a:lnTo>
                <a:cubicBezTo>
                  <a:pt x="31186" y="3285"/>
                  <a:pt x="30605" y="2705"/>
                  <a:pt x="30314" y="2415"/>
                </a:cubicBezTo>
                <a:cubicBezTo>
                  <a:pt x="28958" y="1062"/>
                  <a:pt x="26828" y="0"/>
                  <a:pt x="24600" y="0"/>
                </a:cubicBezTo>
                <a:cubicBezTo>
                  <a:pt x="13656" y="0"/>
                  <a:pt x="0" y="12850"/>
                  <a:pt x="0" y="28599"/>
                </a:cubicBezTo>
                <a:cubicBezTo>
                  <a:pt x="0" y="32946"/>
                  <a:pt x="1065" y="37101"/>
                  <a:pt x="2711" y="40869"/>
                </a:cubicBezTo>
                <a:lnTo>
                  <a:pt x="2711" y="40869"/>
                </a:lnTo>
                <a:cubicBezTo>
                  <a:pt x="19176" y="73623"/>
                  <a:pt x="46489" y="100869"/>
                  <a:pt x="79225" y="117198"/>
                </a:cubicBezTo>
                <a:lnTo>
                  <a:pt x="79225" y="117198"/>
                </a:lnTo>
                <a:cubicBezTo>
                  <a:pt x="83099" y="118840"/>
                  <a:pt x="87167" y="120000"/>
                  <a:pt x="91525" y="120000"/>
                </a:cubicBezTo>
                <a:cubicBezTo>
                  <a:pt x="107118" y="119710"/>
                  <a:pt x="120000" y="106086"/>
                  <a:pt x="120000" y="95169"/>
                </a:cubicBezTo>
                <a:lnTo>
                  <a:pt x="120000" y="95169"/>
                </a:lnTo>
                <a:close/>
                <a:moveTo>
                  <a:pt x="91331" y="114202"/>
                </a:moveTo>
                <a:cubicBezTo>
                  <a:pt x="87748" y="114202"/>
                  <a:pt x="84455" y="113429"/>
                  <a:pt x="81452" y="112077"/>
                </a:cubicBezTo>
                <a:cubicBezTo>
                  <a:pt x="81162" y="111787"/>
                  <a:pt x="80871" y="111787"/>
                  <a:pt x="80677" y="111787"/>
                </a:cubicBezTo>
                <a:cubicBezTo>
                  <a:pt x="49491" y="95942"/>
                  <a:pt x="23825" y="70338"/>
                  <a:pt x="7941" y="39227"/>
                </a:cubicBezTo>
                <a:cubicBezTo>
                  <a:pt x="7941" y="39033"/>
                  <a:pt x="7651" y="38743"/>
                  <a:pt x="7651" y="38454"/>
                </a:cubicBezTo>
                <a:cubicBezTo>
                  <a:pt x="6295" y="35169"/>
                  <a:pt x="5423" y="31884"/>
                  <a:pt x="5423" y="28599"/>
                </a:cubicBezTo>
                <a:cubicBezTo>
                  <a:pt x="5423" y="15555"/>
                  <a:pt x="16949" y="5410"/>
                  <a:pt x="24600" y="5410"/>
                </a:cubicBezTo>
                <a:cubicBezTo>
                  <a:pt x="25665" y="5410"/>
                  <a:pt x="26246" y="5990"/>
                  <a:pt x="26537" y="6280"/>
                </a:cubicBezTo>
                <a:cubicBezTo>
                  <a:pt x="26537" y="6280"/>
                  <a:pt x="26828" y="6570"/>
                  <a:pt x="26828" y="6763"/>
                </a:cubicBezTo>
                <a:cubicBezTo>
                  <a:pt x="26828" y="7053"/>
                  <a:pt x="27021" y="7053"/>
                  <a:pt x="27021" y="7342"/>
                </a:cubicBezTo>
                <a:lnTo>
                  <a:pt x="45133" y="30531"/>
                </a:lnTo>
                <a:lnTo>
                  <a:pt x="45617" y="31111"/>
                </a:lnTo>
                <a:cubicBezTo>
                  <a:pt x="45907" y="31304"/>
                  <a:pt x="46489" y="31884"/>
                  <a:pt x="46489" y="32946"/>
                </a:cubicBezTo>
                <a:cubicBezTo>
                  <a:pt x="46489" y="33526"/>
                  <a:pt x="46489" y="33816"/>
                  <a:pt x="46198" y="34396"/>
                </a:cubicBezTo>
                <a:lnTo>
                  <a:pt x="40193" y="40386"/>
                </a:lnTo>
                <a:lnTo>
                  <a:pt x="40193" y="40386"/>
                </a:lnTo>
                <a:cubicBezTo>
                  <a:pt x="37966" y="42512"/>
                  <a:pt x="36610" y="45217"/>
                  <a:pt x="36610" y="48212"/>
                </a:cubicBezTo>
                <a:cubicBezTo>
                  <a:pt x="36610" y="51014"/>
                  <a:pt x="37772" y="53719"/>
                  <a:pt x="39612" y="55845"/>
                </a:cubicBezTo>
                <a:lnTo>
                  <a:pt x="39903" y="56135"/>
                </a:lnTo>
                <a:cubicBezTo>
                  <a:pt x="46779" y="65410"/>
                  <a:pt x="54915" y="73623"/>
                  <a:pt x="64503" y="80386"/>
                </a:cubicBezTo>
                <a:cubicBezTo>
                  <a:pt x="64503" y="80386"/>
                  <a:pt x="64794" y="80386"/>
                  <a:pt x="64794" y="80676"/>
                </a:cubicBezTo>
                <a:cubicBezTo>
                  <a:pt x="66731" y="82608"/>
                  <a:pt x="69443" y="83671"/>
                  <a:pt x="72445" y="83671"/>
                </a:cubicBezTo>
                <a:cubicBezTo>
                  <a:pt x="75157" y="83671"/>
                  <a:pt x="78159" y="82608"/>
                  <a:pt x="80096" y="80386"/>
                </a:cubicBezTo>
                <a:lnTo>
                  <a:pt x="80387" y="80193"/>
                </a:lnTo>
                <a:lnTo>
                  <a:pt x="86392" y="73913"/>
                </a:lnTo>
                <a:cubicBezTo>
                  <a:pt x="86973" y="73623"/>
                  <a:pt x="87167" y="73623"/>
                  <a:pt x="87748" y="73623"/>
                </a:cubicBezTo>
                <a:cubicBezTo>
                  <a:pt x="88813" y="73623"/>
                  <a:pt x="89394" y="74202"/>
                  <a:pt x="89685" y="74396"/>
                </a:cubicBezTo>
                <a:lnTo>
                  <a:pt x="90169" y="74975"/>
                </a:lnTo>
                <a:lnTo>
                  <a:pt x="113414" y="92946"/>
                </a:lnTo>
                <a:cubicBezTo>
                  <a:pt x="113704" y="92946"/>
                  <a:pt x="113704" y="93236"/>
                  <a:pt x="113995" y="93236"/>
                </a:cubicBezTo>
                <a:cubicBezTo>
                  <a:pt x="114285" y="93526"/>
                  <a:pt x="114576" y="93526"/>
                  <a:pt x="114576" y="93526"/>
                </a:cubicBezTo>
                <a:cubicBezTo>
                  <a:pt x="114769" y="93816"/>
                  <a:pt x="115351" y="94299"/>
                  <a:pt x="115351" y="95458"/>
                </a:cubicBezTo>
                <a:lnTo>
                  <a:pt x="115351" y="95942"/>
                </a:lnTo>
                <a:cubicBezTo>
                  <a:pt x="113995" y="103091"/>
                  <a:pt x="104116" y="114202"/>
                  <a:pt x="91331" y="1142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60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2"/>
          <p:cNvSpPr/>
          <p:nvPr/>
        </p:nvSpPr>
        <p:spPr>
          <a:xfrm>
            <a:off x="5077133" y="3300580"/>
            <a:ext cx="1898000" cy="18728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804" name="Google Shape;804;p62"/>
          <p:cNvSpPr/>
          <p:nvPr/>
        </p:nvSpPr>
        <p:spPr>
          <a:xfrm>
            <a:off x="7547567" y="3984267"/>
            <a:ext cx="1152000" cy="12140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805" name="Google Shape;805;p62"/>
          <p:cNvSpPr/>
          <p:nvPr/>
        </p:nvSpPr>
        <p:spPr>
          <a:xfrm>
            <a:off x="6011067" y="1720900"/>
            <a:ext cx="1444000" cy="14828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806" name="Google Shape;806;p62"/>
          <p:cNvSpPr/>
          <p:nvPr/>
        </p:nvSpPr>
        <p:spPr>
          <a:xfrm>
            <a:off x="3454567" y="2489507"/>
            <a:ext cx="1282400" cy="12656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807" name="Google Shape;807;p62"/>
          <p:cNvSpPr/>
          <p:nvPr/>
        </p:nvSpPr>
        <p:spPr>
          <a:xfrm>
            <a:off x="4026983" y="5202991"/>
            <a:ext cx="1243200" cy="12232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808" name="Google Shape;808;p62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latin typeface="Cambria Math"/>
                <a:ea typeface="Cambria Math"/>
              </a:rPr>
              <a:t>Các </a:t>
            </a:r>
            <a:r>
              <a:rPr lang="en" err="1">
                <a:latin typeface="Cambria Math"/>
                <a:ea typeface="Cambria Math"/>
              </a:rPr>
              <a:t>hạn</a:t>
            </a:r>
            <a:r>
              <a:rPr lang="en">
                <a:latin typeface="Cambria Math"/>
                <a:ea typeface="Cambria Math"/>
              </a:rPr>
              <a:t> </a:t>
            </a:r>
            <a:r>
              <a:rPr lang="en" err="1">
                <a:latin typeface="Cambria Math"/>
                <a:ea typeface="Cambria Math"/>
              </a:rPr>
              <a:t>chế</a:t>
            </a:r>
            <a:endParaRPr lang="en-US" err="1"/>
          </a:p>
        </p:txBody>
      </p:sp>
      <p:sp>
        <p:nvSpPr>
          <p:cNvPr id="809" name="Google Shape;809;p62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14999"/>
              </a:lnSpc>
              <a:spcAft>
                <a:spcPts val="2133"/>
              </a:spcAft>
            </a:pPr>
            <a:r>
              <a:rPr lang="en-US" err="1">
                <a:latin typeface="Cambria Math"/>
                <a:ea typeface="Cambria Math"/>
                <a:sym typeface="Muli"/>
              </a:rPr>
              <a:t>TopCV</a:t>
            </a:r>
            <a:r>
              <a:rPr lang="en-US">
                <a:latin typeface="Cambria Math"/>
                <a:ea typeface="Cambria Math"/>
                <a:sym typeface="Muli"/>
              </a:rPr>
              <a:t> App</a:t>
            </a:r>
            <a:r>
              <a:rPr lang="en">
                <a:latin typeface="Cambria Math"/>
                <a:ea typeface="Cambria Math"/>
                <a:sym typeface="Muli"/>
              </a:rPr>
              <a:t>.</a:t>
            </a:r>
            <a:endParaRPr lang="en-US"/>
          </a:p>
        </p:txBody>
      </p:sp>
      <p:cxnSp>
        <p:nvCxnSpPr>
          <p:cNvPr id="810" name="Google Shape;810;p62"/>
          <p:cNvCxnSpPr/>
          <p:nvPr/>
        </p:nvCxnSpPr>
        <p:spPr>
          <a:xfrm rot="10800000" flipH="1">
            <a:off x="4610803" y="4206232"/>
            <a:ext cx="1354800" cy="15700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811" name="Google Shape;811;p62"/>
          <p:cNvCxnSpPr/>
          <p:nvPr/>
        </p:nvCxnSpPr>
        <p:spPr>
          <a:xfrm rot="10800000" flipH="1">
            <a:off x="4610803" y="4206232"/>
            <a:ext cx="1354800" cy="1570000"/>
          </a:xfrm>
          <a:prstGeom prst="straightConnector1">
            <a:avLst/>
          </a:prstGeom>
          <a:noFill/>
          <a:ln w="25400" cap="flat" cmpd="sng">
            <a:solidFill>
              <a:srgbClr val="F0F0F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812" name="Google Shape;812;p62"/>
          <p:cNvCxnSpPr/>
          <p:nvPr/>
        </p:nvCxnSpPr>
        <p:spPr>
          <a:xfrm>
            <a:off x="4070644" y="3100784"/>
            <a:ext cx="1894800" cy="11056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813" name="Google Shape;813;p62"/>
          <p:cNvCxnSpPr/>
          <p:nvPr/>
        </p:nvCxnSpPr>
        <p:spPr>
          <a:xfrm>
            <a:off x="4070644" y="3100784"/>
            <a:ext cx="1894800" cy="1105600"/>
          </a:xfrm>
          <a:prstGeom prst="straightConnector1">
            <a:avLst/>
          </a:prstGeom>
          <a:noFill/>
          <a:ln w="25400" cap="flat" cmpd="sng">
            <a:solidFill>
              <a:srgbClr val="F0F0F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814" name="Google Shape;814;p62"/>
          <p:cNvCxnSpPr/>
          <p:nvPr/>
        </p:nvCxnSpPr>
        <p:spPr>
          <a:xfrm flipH="1">
            <a:off x="5969437" y="2442472"/>
            <a:ext cx="717600" cy="17640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815" name="Google Shape;815;p62"/>
          <p:cNvCxnSpPr/>
          <p:nvPr/>
        </p:nvCxnSpPr>
        <p:spPr>
          <a:xfrm flipH="1">
            <a:off x="5969437" y="2442472"/>
            <a:ext cx="717600" cy="1764000"/>
          </a:xfrm>
          <a:prstGeom prst="straightConnector1">
            <a:avLst/>
          </a:prstGeom>
          <a:noFill/>
          <a:ln w="25400" cap="flat" cmpd="sng">
            <a:solidFill>
              <a:srgbClr val="F0F0F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816" name="Google Shape;816;p62"/>
          <p:cNvCxnSpPr/>
          <p:nvPr/>
        </p:nvCxnSpPr>
        <p:spPr>
          <a:xfrm rot="10800000">
            <a:off x="5969736" y="4206887"/>
            <a:ext cx="2088800" cy="3540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817" name="Google Shape;817;p62"/>
          <p:cNvCxnSpPr/>
          <p:nvPr/>
        </p:nvCxnSpPr>
        <p:spPr>
          <a:xfrm rot="10800000">
            <a:off x="5969736" y="4206887"/>
            <a:ext cx="2088800" cy="354000"/>
          </a:xfrm>
          <a:prstGeom prst="straightConnector1">
            <a:avLst/>
          </a:prstGeom>
          <a:noFill/>
          <a:ln w="25400" cap="flat" cmpd="sng">
            <a:solidFill>
              <a:srgbClr val="F0F0F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818" name="Google Shape;818;p62"/>
          <p:cNvSpPr/>
          <p:nvPr/>
        </p:nvSpPr>
        <p:spPr>
          <a:xfrm>
            <a:off x="5032801" y="3278021"/>
            <a:ext cx="1861200" cy="1861200"/>
          </a:xfrm>
          <a:prstGeom prst="ellipse">
            <a:avLst/>
          </a:prstGeom>
          <a:solidFill>
            <a:srgbClr val="415C80"/>
          </a:solidFill>
          <a:ln w="25400" cap="flat" cmpd="sng">
            <a:solidFill>
              <a:srgbClr val="F0F0F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819" name="Google Shape;819;p62"/>
          <p:cNvSpPr/>
          <p:nvPr/>
        </p:nvSpPr>
        <p:spPr>
          <a:xfrm>
            <a:off x="7455076" y="3957432"/>
            <a:ext cx="1206400" cy="1206400"/>
          </a:xfrm>
          <a:prstGeom prst="ellipse">
            <a:avLst/>
          </a:prstGeom>
          <a:solidFill>
            <a:srgbClr val="415C80"/>
          </a:solidFill>
          <a:ln w="25400" cap="flat" cmpd="sng">
            <a:solidFill>
              <a:srgbClr val="F0F0F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820" name="Google Shape;820;p62"/>
          <p:cNvSpPr/>
          <p:nvPr/>
        </p:nvSpPr>
        <p:spPr>
          <a:xfrm>
            <a:off x="5948540" y="1708200"/>
            <a:ext cx="1473200" cy="1473200"/>
          </a:xfrm>
          <a:prstGeom prst="ellipse">
            <a:avLst/>
          </a:prstGeom>
          <a:solidFill>
            <a:srgbClr val="415C80"/>
          </a:solidFill>
          <a:ln w="25400" cap="flat" cmpd="sng">
            <a:solidFill>
              <a:srgbClr val="F0F0F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821" name="Google Shape;821;p62"/>
          <p:cNvSpPr/>
          <p:nvPr/>
        </p:nvSpPr>
        <p:spPr>
          <a:xfrm>
            <a:off x="3441867" y="2472009"/>
            <a:ext cx="1257600" cy="1257600"/>
          </a:xfrm>
          <a:prstGeom prst="ellipse">
            <a:avLst/>
          </a:prstGeom>
          <a:solidFill>
            <a:srgbClr val="415C80"/>
          </a:solidFill>
          <a:ln w="25400" cap="flat" cmpd="sng">
            <a:solidFill>
              <a:srgbClr val="F0F0F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822" name="Google Shape;822;p62"/>
          <p:cNvSpPr/>
          <p:nvPr/>
        </p:nvSpPr>
        <p:spPr>
          <a:xfrm>
            <a:off x="4003124" y="5168560"/>
            <a:ext cx="1219200" cy="1215200"/>
          </a:xfrm>
          <a:prstGeom prst="ellipse">
            <a:avLst/>
          </a:prstGeom>
          <a:solidFill>
            <a:srgbClr val="415C80"/>
          </a:solidFill>
          <a:ln w="25400" cap="flat" cmpd="sng">
            <a:solidFill>
              <a:srgbClr val="F0F0F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/>
              <a:sym typeface="Calibri"/>
            </a:endParaRPr>
          </a:p>
        </p:txBody>
      </p:sp>
      <p:grpSp>
        <p:nvGrpSpPr>
          <p:cNvPr id="825" name="Google Shape;825;p62"/>
          <p:cNvGrpSpPr/>
          <p:nvPr/>
        </p:nvGrpSpPr>
        <p:grpSpPr>
          <a:xfrm>
            <a:off x="7590600" y="2009613"/>
            <a:ext cx="4196794" cy="778108"/>
            <a:chOff x="5236175" y="901825"/>
            <a:chExt cx="1748700" cy="617700"/>
          </a:xfrm>
        </p:grpSpPr>
        <p:sp>
          <p:nvSpPr>
            <p:cNvPr id="826" name="Google Shape;826;p62"/>
            <p:cNvSpPr txBox="1"/>
            <p:nvPr/>
          </p:nvSpPr>
          <p:spPr>
            <a:xfrm>
              <a:off x="5236175" y="1173925"/>
              <a:ext cx="17487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/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Việc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tìm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kiếm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có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thể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mất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nhiều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thời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gian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và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công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suất</a:t>
              </a:r>
              <a:endParaRPr lang="en-US" err="1"/>
            </a:p>
          </p:txBody>
        </p:sp>
        <p:sp>
          <p:nvSpPr>
            <p:cNvPr id="827" name="Google Shape;827;p62"/>
            <p:cNvSpPr txBox="1"/>
            <p:nvPr/>
          </p:nvSpPr>
          <p:spPr>
            <a:xfrm>
              <a:off x="5236175" y="901825"/>
              <a:ext cx="16383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/>
              <a:r>
                <a:rPr lang="en" sz="1850" b="1" kern="0" err="1">
                  <a:solidFill>
                    <a:srgbClr val="4E6E9A"/>
                  </a:solidFill>
                  <a:latin typeface="Cambria Math"/>
                  <a:ea typeface="Cambria Math"/>
                  <a:sym typeface="Muli"/>
                </a:rPr>
                <a:t>Tìm</a:t>
              </a:r>
              <a:r>
                <a:rPr lang="en" sz="1850" b="1" kern="0">
                  <a:solidFill>
                    <a:srgbClr val="4E6E9A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850" b="1" kern="0" err="1">
                  <a:solidFill>
                    <a:srgbClr val="4E6E9A"/>
                  </a:solidFill>
                  <a:latin typeface="Cambria Math"/>
                  <a:ea typeface="Cambria Math"/>
                  <a:sym typeface="Muli"/>
                </a:rPr>
                <a:t>kiếm</a:t>
              </a:r>
              <a:r>
                <a:rPr lang="en" sz="1850" b="1" kern="0">
                  <a:solidFill>
                    <a:srgbClr val="4E6E9A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850" b="1" kern="0" err="1">
                  <a:solidFill>
                    <a:srgbClr val="4E6E9A"/>
                  </a:solidFill>
                  <a:latin typeface="Cambria Math"/>
                  <a:ea typeface="Cambria Math"/>
                  <a:sym typeface="Muli"/>
                </a:rPr>
                <a:t>và</a:t>
              </a:r>
              <a:r>
                <a:rPr lang="en" sz="1850" b="1" kern="0">
                  <a:solidFill>
                    <a:srgbClr val="4E6E9A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850" b="1" kern="0" err="1">
                  <a:solidFill>
                    <a:srgbClr val="4E6E9A"/>
                  </a:solidFill>
                  <a:latin typeface="Cambria Math"/>
                  <a:ea typeface="Cambria Math"/>
                  <a:sym typeface="Muli"/>
                </a:rPr>
                <a:t>lọc</a:t>
              </a:r>
              <a:r>
                <a:rPr lang="en" sz="1850" b="1" kern="0">
                  <a:solidFill>
                    <a:srgbClr val="4E6E9A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850" b="1" kern="0" err="1">
                  <a:solidFill>
                    <a:srgbClr val="4E6E9A"/>
                  </a:solidFill>
                  <a:latin typeface="Cambria Math"/>
                  <a:ea typeface="Cambria Math"/>
                  <a:sym typeface="Muli"/>
                </a:rPr>
                <a:t>thông</a:t>
              </a:r>
              <a:r>
                <a:rPr lang="en" sz="1850" b="1" kern="0">
                  <a:solidFill>
                    <a:srgbClr val="4E6E9A"/>
                  </a:solidFill>
                  <a:latin typeface="Cambria Math"/>
                  <a:ea typeface="Cambria Math"/>
                  <a:sym typeface="Muli"/>
                </a:rPr>
                <a:t> tin</a:t>
              </a:r>
              <a:endParaRPr lang="en-US"/>
            </a:p>
          </p:txBody>
        </p:sp>
      </p:grpSp>
      <p:sp>
        <p:nvSpPr>
          <p:cNvPr id="836" name="Google Shape;836;p62"/>
          <p:cNvSpPr txBox="1"/>
          <p:nvPr/>
        </p:nvSpPr>
        <p:spPr>
          <a:xfrm>
            <a:off x="6151733" y="2016867"/>
            <a:ext cx="1066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48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01</a:t>
            </a:r>
            <a:endParaRPr sz="4800" b="1" kern="0">
              <a:solidFill>
                <a:srgbClr val="FFFFFF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837" name="Google Shape;837;p62"/>
          <p:cNvSpPr txBox="1"/>
          <p:nvPr/>
        </p:nvSpPr>
        <p:spPr>
          <a:xfrm>
            <a:off x="7524867" y="4178833"/>
            <a:ext cx="1066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48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02</a:t>
            </a:r>
            <a:endParaRPr sz="4800" b="1" kern="0">
              <a:solidFill>
                <a:srgbClr val="FFFFFF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838" name="Google Shape;838;p62"/>
          <p:cNvSpPr txBox="1"/>
          <p:nvPr/>
        </p:nvSpPr>
        <p:spPr>
          <a:xfrm>
            <a:off x="4079333" y="5394367"/>
            <a:ext cx="1066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48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03</a:t>
            </a:r>
            <a:endParaRPr sz="4800" b="1" kern="0">
              <a:solidFill>
                <a:srgbClr val="FFFFFF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839" name="Google Shape;839;p62"/>
          <p:cNvSpPr txBox="1"/>
          <p:nvPr/>
        </p:nvSpPr>
        <p:spPr>
          <a:xfrm>
            <a:off x="3537267" y="2719000"/>
            <a:ext cx="1066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48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04</a:t>
            </a:r>
            <a:endParaRPr sz="4800" b="1" kern="0">
              <a:solidFill>
                <a:srgbClr val="FFFFFF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840" name="Google Shape;840;p62"/>
          <p:cNvSpPr txBox="1"/>
          <p:nvPr/>
        </p:nvSpPr>
        <p:spPr>
          <a:xfrm>
            <a:off x="5430000" y="3826833"/>
            <a:ext cx="1066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4800" b="1" ker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uli"/>
                <a:sym typeface="Muli"/>
              </a:rPr>
              <a:t>05</a:t>
            </a:r>
            <a:endParaRPr sz="4800" b="1" kern="0">
              <a:solidFill>
                <a:srgbClr val="FFFFFF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grpSp>
        <p:nvGrpSpPr>
          <p:cNvPr id="841" name="Google Shape;841;p62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842" name="Google Shape;842;p62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843" name="Google Shape;843;p62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844" name="Google Shape;844;p62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</p:grpSp>
      <p:grpSp>
        <p:nvGrpSpPr>
          <p:cNvPr id="6" name="Google Shape;825;p62">
            <a:extLst>
              <a:ext uri="{FF2B5EF4-FFF2-40B4-BE49-F238E27FC236}">
                <a16:creationId xmlns:a16="http://schemas.microsoft.com/office/drawing/2014/main" id="{600B166A-D443-E97F-314B-097A63A3329C}"/>
              </a:ext>
            </a:extLst>
          </p:cNvPr>
          <p:cNvGrpSpPr/>
          <p:nvPr/>
        </p:nvGrpSpPr>
        <p:grpSpPr>
          <a:xfrm>
            <a:off x="8693793" y="3988537"/>
            <a:ext cx="3389302" cy="789480"/>
            <a:chOff x="5236175" y="901825"/>
            <a:chExt cx="1748700" cy="617700"/>
          </a:xfrm>
        </p:grpSpPr>
        <p:sp>
          <p:nvSpPr>
            <p:cNvPr id="7" name="Google Shape;826;p62">
              <a:extLst>
                <a:ext uri="{FF2B5EF4-FFF2-40B4-BE49-F238E27FC236}">
                  <a16:creationId xmlns:a16="http://schemas.microsoft.com/office/drawing/2014/main" id="{50BF7672-1565-178E-64F9-430E7E3DE1DB}"/>
                </a:ext>
              </a:extLst>
            </p:cNvPr>
            <p:cNvSpPr txBox="1"/>
            <p:nvPr/>
          </p:nvSpPr>
          <p:spPr>
            <a:xfrm>
              <a:off x="5236175" y="1173925"/>
              <a:ext cx="17487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/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Với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nhiều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công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ty 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có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mức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độ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uy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tín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không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cao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,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chất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lượng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công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việc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có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thể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không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được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đảm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bảo</a:t>
              </a:r>
              <a:endParaRPr lang="en-US" err="1"/>
            </a:p>
          </p:txBody>
        </p:sp>
        <p:sp>
          <p:nvSpPr>
            <p:cNvPr id="8" name="Google Shape;827;p62">
              <a:extLst>
                <a:ext uri="{FF2B5EF4-FFF2-40B4-BE49-F238E27FC236}">
                  <a16:creationId xmlns:a16="http://schemas.microsoft.com/office/drawing/2014/main" id="{8F1F50E4-32F4-F8DE-A936-BF16F56F00C0}"/>
                </a:ext>
              </a:extLst>
            </p:cNvPr>
            <p:cNvSpPr txBox="1"/>
            <p:nvPr/>
          </p:nvSpPr>
          <p:spPr>
            <a:xfrm>
              <a:off x="5236175" y="901825"/>
              <a:ext cx="16383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/>
              <a:r>
                <a:rPr lang="en" sz="1850" b="1" kern="0" dirty="0" err="1">
                  <a:solidFill>
                    <a:srgbClr val="4E6E9A"/>
                  </a:solidFill>
                  <a:latin typeface="Cambria Math"/>
                  <a:ea typeface="Cambria Math"/>
                  <a:sym typeface="Muli"/>
                </a:rPr>
                <a:t>Chất</a:t>
              </a:r>
              <a:r>
                <a:rPr lang="en" sz="1850" b="1" kern="0" dirty="0">
                  <a:solidFill>
                    <a:srgbClr val="4E6E9A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850" b="1" kern="0" dirty="0" err="1">
                  <a:solidFill>
                    <a:srgbClr val="4E6E9A"/>
                  </a:solidFill>
                  <a:latin typeface="Cambria Math"/>
                  <a:ea typeface="Cambria Math"/>
                  <a:sym typeface="Muli"/>
                </a:rPr>
                <a:t>lượng</a:t>
              </a:r>
              <a:r>
                <a:rPr lang="en" sz="1850" b="1" kern="0" dirty="0">
                  <a:solidFill>
                    <a:srgbClr val="4E6E9A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850" b="1" kern="0" dirty="0" err="1">
                  <a:solidFill>
                    <a:srgbClr val="4E6E9A"/>
                  </a:solidFill>
                  <a:latin typeface="Cambria Math"/>
                  <a:ea typeface="Cambria Math"/>
                  <a:sym typeface="Muli"/>
                </a:rPr>
                <a:t>công</a:t>
              </a:r>
              <a:r>
                <a:rPr lang="en" sz="1850" b="1" kern="0" dirty="0">
                  <a:solidFill>
                    <a:srgbClr val="4E6E9A"/>
                  </a:solidFill>
                  <a:latin typeface="Cambria Math"/>
                  <a:ea typeface="Cambria Math"/>
                  <a:sym typeface="Muli"/>
                </a:rPr>
                <a:t> ty</a:t>
              </a:r>
              <a:endParaRPr lang="en-US" dirty="0" err="1"/>
            </a:p>
          </p:txBody>
        </p:sp>
      </p:grpSp>
      <p:grpSp>
        <p:nvGrpSpPr>
          <p:cNvPr id="9" name="Google Shape;825;p62">
            <a:extLst>
              <a:ext uri="{FF2B5EF4-FFF2-40B4-BE49-F238E27FC236}">
                <a16:creationId xmlns:a16="http://schemas.microsoft.com/office/drawing/2014/main" id="{42744165-C426-4A06-C679-69B1C4EB58CD}"/>
              </a:ext>
            </a:extLst>
          </p:cNvPr>
          <p:cNvGrpSpPr/>
          <p:nvPr/>
        </p:nvGrpSpPr>
        <p:grpSpPr>
          <a:xfrm>
            <a:off x="4718" y="2657880"/>
            <a:ext cx="3446168" cy="778107"/>
            <a:chOff x="5236175" y="901825"/>
            <a:chExt cx="1748700" cy="617700"/>
          </a:xfrm>
        </p:grpSpPr>
        <p:sp>
          <p:nvSpPr>
            <p:cNvPr id="10" name="Google Shape;826;p62">
              <a:extLst>
                <a:ext uri="{FF2B5EF4-FFF2-40B4-BE49-F238E27FC236}">
                  <a16:creationId xmlns:a16="http://schemas.microsoft.com/office/drawing/2014/main" id="{48ACAFCE-1956-EE4D-AAB6-2F68D5FE8E0E}"/>
                </a:ext>
              </a:extLst>
            </p:cNvPr>
            <p:cNvSpPr txBox="1"/>
            <p:nvPr/>
          </p:nvSpPr>
          <p:spPr>
            <a:xfrm>
              <a:off x="5236175" y="1173925"/>
              <a:ext cx="17487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 defTabSz="1219170"/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Thông tin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có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thể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bị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lộ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và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người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dùng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 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bị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ảnh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hưởng</a:t>
              </a:r>
              <a:endParaRPr lang="en" sz="1600" kern="0" err="1">
                <a:solidFill>
                  <a:srgbClr val="434343"/>
                </a:solidFill>
                <a:latin typeface="Cambria Math"/>
                <a:ea typeface="Cambria Math"/>
              </a:endParaRPr>
            </a:p>
          </p:txBody>
        </p:sp>
        <p:sp>
          <p:nvSpPr>
            <p:cNvPr id="11" name="Google Shape;827;p62">
              <a:extLst>
                <a:ext uri="{FF2B5EF4-FFF2-40B4-BE49-F238E27FC236}">
                  <a16:creationId xmlns:a16="http://schemas.microsoft.com/office/drawing/2014/main" id="{18CC73D8-6BA9-E27B-2344-5F0629949766}"/>
                </a:ext>
              </a:extLst>
            </p:cNvPr>
            <p:cNvSpPr txBox="1"/>
            <p:nvPr/>
          </p:nvSpPr>
          <p:spPr>
            <a:xfrm>
              <a:off x="5236175" y="901825"/>
              <a:ext cx="16383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 defTabSz="1219170"/>
              <a:r>
                <a:rPr lang="en" sz="1850" b="1" kern="0">
                  <a:solidFill>
                    <a:srgbClr val="4E6E9A"/>
                  </a:solidFill>
                  <a:latin typeface="Cambria Math"/>
                  <a:ea typeface="Cambria Math"/>
                </a:rPr>
                <a:t>Bảo </a:t>
              </a:r>
              <a:r>
                <a:rPr lang="en" sz="1850" b="1" kern="0" err="1">
                  <a:solidFill>
                    <a:srgbClr val="4E6E9A"/>
                  </a:solidFill>
                  <a:latin typeface="Cambria Math"/>
                  <a:ea typeface="Cambria Math"/>
                </a:rPr>
                <a:t>mật</a:t>
              </a:r>
              <a:r>
                <a:rPr lang="en" sz="1850" b="1" kern="0">
                  <a:solidFill>
                    <a:srgbClr val="4E6E9A"/>
                  </a:solidFill>
                  <a:latin typeface="Cambria Math"/>
                  <a:ea typeface="Cambria Math"/>
                </a:rPr>
                <a:t> </a:t>
              </a:r>
              <a:r>
                <a:rPr lang="en" sz="1850" b="1" kern="0" err="1">
                  <a:solidFill>
                    <a:srgbClr val="4E6E9A"/>
                  </a:solidFill>
                  <a:latin typeface="Cambria Math"/>
                  <a:ea typeface="Cambria Math"/>
                </a:rPr>
                <a:t>thông</a:t>
              </a:r>
              <a:r>
                <a:rPr lang="en" sz="1850" b="1" kern="0">
                  <a:solidFill>
                    <a:srgbClr val="4E6E9A"/>
                  </a:solidFill>
                  <a:latin typeface="Cambria Math"/>
                  <a:ea typeface="Cambria Math"/>
                </a:rPr>
                <a:t> tin</a:t>
              </a:r>
            </a:p>
          </p:txBody>
        </p:sp>
      </p:grpSp>
      <p:grpSp>
        <p:nvGrpSpPr>
          <p:cNvPr id="12" name="Google Shape;825;p62">
            <a:extLst>
              <a:ext uri="{FF2B5EF4-FFF2-40B4-BE49-F238E27FC236}">
                <a16:creationId xmlns:a16="http://schemas.microsoft.com/office/drawing/2014/main" id="{50562080-C3F1-AEA7-236F-87DF7433C241}"/>
              </a:ext>
            </a:extLst>
          </p:cNvPr>
          <p:cNvGrpSpPr/>
          <p:nvPr/>
        </p:nvGrpSpPr>
        <p:grpSpPr>
          <a:xfrm>
            <a:off x="5270480" y="5660388"/>
            <a:ext cx="5789032" cy="778107"/>
            <a:chOff x="5236175" y="901825"/>
            <a:chExt cx="1748700" cy="617700"/>
          </a:xfrm>
        </p:grpSpPr>
        <p:sp>
          <p:nvSpPr>
            <p:cNvPr id="13" name="Google Shape;826;p62">
              <a:extLst>
                <a:ext uri="{FF2B5EF4-FFF2-40B4-BE49-F238E27FC236}">
                  <a16:creationId xmlns:a16="http://schemas.microsoft.com/office/drawing/2014/main" id="{4D04FE68-8365-3C0E-B282-022058A4C491}"/>
                </a:ext>
              </a:extLst>
            </p:cNvPr>
            <p:cNvSpPr txBox="1"/>
            <p:nvPr/>
          </p:nvSpPr>
          <p:spPr>
            <a:xfrm>
              <a:off x="5236175" y="1173925"/>
              <a:ext cx="17487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/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Do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số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lượng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khách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hàng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nhiều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nên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thời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gian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phản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hồi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yêu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cầu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khách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hàng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có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thể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bị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kéo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  <a:sym typeface="Muli"/>
                </a:rPr>
                <a:t>dài</a:t>
              </a:r>
              <a:endParaRPr lang="en-US" err="1"/>
            </a:p>
          </p:txBody>
        </p:sp>
        <p:sp>
          <p:nvSpPr>
            <p:cNvPr id="14" name="Google Shape;827;p62">
              <a:extLst>
                <a:ext uri="{FF2B5EF4-FFF2-40B4-BE49-F238E27FC236}">
                  <a16:creationId xmlns:a16="http://schemas.microsoft.com/office/drawing/2014/main" id="{9AF262C8-1B07-2E37-DA12-F4A64E9D2D42}"/>
                </a:ext>
              </a:extLst>
            </p:cNvPr>
            <p:cNvSpPr txBox="1"/>
            <p:nvPr/>
          </p:nvSpPr>
          <p:spPr>
            <a:xfrm>
              <a:off x="5236175" y="901825"/>
              <a:ext cx="16383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/>
              <a:r>
                <a:rPr lang="en" sz="1850" b="1" kern="0" err="1">
                  <a:solidFill>
                    <a:srgbClr val="4E6E9A"/>
                  </a:solidFill>
                  <a:latin typeface="Cambria Math"/>
                  <a:ea typeface="Cambria Math"/>
                  <a:sym typeface="Muli"/>
                </a:rPr>
                <a:t>Hỗ</a:t>
              </a:r>
              <a:r>
                <a:rPr lang="en" sz="1850" b="1" kern="0">
                  <a:solidFill>
                    <a:srgbClr val="4E6E9A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850" b="1" kern="0" err="1">
                  <a:solidFill>
                    <a:srgbClr val="4E6E9A"/>
                  </a:solidFill>
                  <a:latin typeface="Cambria Math"/>
                  <a:ea typeface="Cambria Math"/>
                  <a:sym typeface="Muli"/>
                </a:rPr>
                <a:t>trợ</a:t>
              </a:r>
              <a:r>
                <a:rPr lang="en" sz="1850" b="1" kern="0">
                  <a:solidFill>
                    <a:srgbClr val="4E6E9A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850" b="1" kern="0" err="1">
                  <a:solidFill>
                    <a:srgbClr val="4E6E9A"/>
                  </a:solidFill>
                  <a:latin typeface="Cambria Math"/>
                  <a:ea typeface="Cambria Math"/>
                  <a:sym typeface="Muli"/>
                </a:rPr>
                <a:t>khách</a:t>
              </a:r>
              <a:r>
                <a:rPr lang="en" sz="1850" b="1" kern="0">
                  <a:solidFill>
                    <a:srgbClr val="4E6E9A"/>
                  </a:solidFill>
                  <a:latin typeface="Cambria Math"/>
                  <a:ea typeface="Cambria Math"/>
                  <a:sym typeface="Muli"/>
                </a:rPr>
                <a:t> </a:t>
              </a:r>
              <a:r>
                <a:rPr lang="en" sz="1850" b="1" kern="0" err="1">
                  <a:solidFill>
                    <a:srgbClr val="4E6E9A"/>
                  </a:solidFill>
                  <a:latin typeface="Cambria Math"/>
                  <a:ea typeface="Cambria Math"/>
                  <a:sym typeface="Muli"/>
                </a:rPr>
                <a:t>hàng</a:t>
              </a:r>
              <a:endParaRPr lang="en-US" err="1"/>
            </a:p>
          </p:txBody>
        </p:sp>
      </p:grpSp>
      <p:grpSp>
        <p:nvGrpSpPr>
          <p:cNvPr id="18" name="Google Shape;825;p62">
            <a:extLst>
              <a:ext uri="{FF2B5EF4-FFF2-40B4-BE49-F238E27FC236}">
                <a16:creationId xmlns:a16="http://schemas.microsoft.com/office/drawing/2014/main" id="{DEBA68A4-367C-5EFD-EFE0-11855A595FB8}"/>
              </a:ext>
            </a:extLst>
          </p:cNvPr>
          <p:cNvGrpSpPr/>
          <p:nvPr/>
        </p:nvGrpSpPr>
        <p:grpSpPr>
          <a:xfrm>
            <a:off x="891822" y="3840685"/>
            <a:ext cx="3446168" cy="778107"/>
            <a:chOff x="5236175" y="901825"/>
            <a:chExt cx="1748700" cy="617700"/>
          </a:xfrm>
        </p:grpSpPr>
        <p:sp>
          <p:nvSpPr>
            <p:cNvPr id="19" name="Google Shape;826;p62">
              <a:extLst>
                <a:ext uri="{FF2B5EF4-FFF2-40B4-BE49-F238E27FC236}">
                  <a16:creationId xmlns:a16="http://schemas.microsoft.com/office/drawing/2014/main" id="{9464440E-202E-D803-D1B6-98FEF95C9DF1}"/>
                </a:ext>
              </a:extLst>
            </p:cNvPr>
            <p:cNvSpPr txBox="1"/>
            <p:nvPr/>
          </p:nvSpPr>
          <p:spPr>
            <a:xfrm>
              <a:off x="5236175" y="1173925"/>
              <a:ext cx="17487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 defTabSz="1219170"/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</a:rPr>
                <a:t>Vì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</a:rPr>
                <a:t>tính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</a:rPr>
                <a:t>tự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</a:rPr>
                <a:t> do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</a:rPr>
                <a:t>trong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</a:rPr>
                <a:t>đánh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</a:rPr>
                <a:t>giá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</a:rPr>
                <a:t> 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</a:rPr>
                <a:t>nên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</a:rPr>
                <a:t>phản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</a:rPr>
                <a:t>ánh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</a:rPr>
                <a:t>về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</a:rPr>
                <a:t>công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</a:rPr>
                <a:t> ty 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</a:rPr>
                <a:t>có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</a:rPr>
                <a:t>thể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</a:rPr>
                <a:t> 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</a:rPr>
                <a:t>chưa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</a:rPr>
                <a:t>chính</a:t>
              </a:r>
              <a:r>
                <a:rPr lang="en" sz="1600" kern="0">
                  <a:solidFill>
                    <a:srgbClr val="434343"/>
                  </a:solidFill>
                  <a:latin typeface="Cambria Math"/>
                  <a:ea typeface="Cambria Math"/>
                </a:rPr>
                <a:t> </a:t>
              </a:r>
              <a:r>
                <a:rPr lang="en" sz="1600" kern="0" err="1">
                  <a:solidFill>
                    <a:srgbClr val="434343"/>
                  </a:solidFill>
                  <a:latin typeface="Cambria Math"/>
                  <a:ea typeface="Cambria Math"/>
                </a:rPr>
                <a:t>xác</a:t>
              </a:r>
              <a:endParaRPr lang="en" sz="1600" kern="0">
                <a:solidFill>
                  <a:srgbClr val="434343"/>
                </a:solidFill>
                <a:latin typeface="Cambria Math"/>
                <a:ea typeface="Cambria Math"/>
              </a:endParaRPr>
            </a:p>
          </p:txBody>
        </p:sp>
        <p:sp>
          <p:nvSpPr>
            <p:cNvPr id="20" name="Google Shape;827;p62">
              <a:extLst>
                <a:ext uri="{FF2B5EF4-FFF2-40B4-BE49-F238E27FC236}">
                  <a16:creationId xmlns:a16="http://schemas.microsoft.com/office/drawing/2014/main" id="{978D435A-17D8-AB65-624C-109ECF5600AC}"/>
                </a:ext>
              </a:extLst>
            </p:cNvPr>
            <p:cNvSpPr txBox="1"/>
            <p:nvPr/>
          </p:nvSpPr>
          <p:spPr>
            <a:xfrm>
              <a:off x="5236175" y="901825"/>
              <a:ext cx="16383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 defTabSz="1219170"/>
              <a:r>
                <a:rPr lang="en" sz="1850" b="1" kern="0" err="1">
                  <a:solidFill>
                    <a:srgbClr val="4E6E9A"/>
                  </a:solidFill>
                  <a:latin typeface="Cambria Math"/>
                  <a:ea typeface="Cambria Math"/>
                </a:rPr>
                <a:t>Đánh</a:t>
              </a:r>
              <a:r>
                <a:rPr lang="en" sz="1850" b="1" kern="0">
                  <a:solidFill>
                    <a:srgbClr val="4E6E9A"/>
                  </a:solidFill>
                  <a:latin typeface="Cambria Math"/>
                  <a:ea typeface="Cambria Math"/>
                </a:rPr>
                <a:t> </a:t>
              </a:r>
              <a:r>
                <a:rPr lang="en" sz="1850" b="1" kern="0" err="1">
                  <a:solidFill>
                    <a:srgbClr val="4E6E9A"/>
                  </a:solidFill>
                  <a:latin typeface="Cambria Math"/>
                  <a:ea typeface="Cambria Math"/>
                </a:rPr>
                <a:t>giá</a:t>
              </a:r>
              <a:r>
                <a:rPr lang="en" sz="1850" b="1" kern="0">
                  <a:solidFill>
                    <a:srgbClr val="4E6E9A"/>
                  </a:solidFill>
                  <a:latin typeface="Cambria Math"/>
                  <a:ea typeface="Cambria Math"/>
                </a:rPr>
                <a:t> </a:t>
              </a:r>
              <a:r>
                <a:rPr lang="en" sz="1850" b="1" kern="0" err="1">
                  <a:solidFill>
                    <a:srgbClr val="4E6E9A"/>
                  </a:solidFill>
                  <a:latin typeface="Cambria Math"/>
                  <a:ea typeface="Cambria Math"/>
                </a:rPr>
                <a:t>công</a:t>
              </a:r>
              <a:r>
                <a:rPr lang="en" sz="1850" b="1" kern="0">
                  <a:solidFill>
                    <a:srgbClr val="4E6E9A"/>
                  </a:solidFill>
                  <a:latin typeface="Cambria Math"/>
                  <a:ea typeface="Cambria Math"/>
                </a:rPr>
                <a:t> ty</a:t>
              </a:r>
              <a:endParaRPr lang="en" sz="1850" b="1" kern="0" err="1">
                <a:solidFill>
                  <a:srgbClr val="4E6E9A"/>
                </a:solidFill>
                <a:latin typeface="Cambria Math"/>
                <a:ea typeface="Cambria Mat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918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latin typeface="Cambria Math"/>
                <a:ea typeface="Cambria Math"/>
              </a:rPr>
              <a:t>Vai </a:t>
            </a:r>
            <a:r>
              <a:rPr lang="en" err="1">
                <a:latin typeface="Cambria Math"/>
                <a:ea typeface="Cambria Math"/>
              </a:rPr>
              <a:t>trò</a:t>
            </a:r>
            <a:r>
              <a:rPr lang="en">
                <a:latin typeface="Cambria Math"/>
                <a:ea typeface="Cambria Math"/>
              </a:rPr>
              <a:t> </a:t>
            </a:r>
            <a:r>
              <a:rPr lang="en" err="1">
                <a:latin typeface="Cambria Math"/>
                <a:ea typeface="Cambria Math"/>
              </a:rPr>
              <a:t>của</a:t>
            </a:r>
            <a:r>
              <a:rPr lang="en">
                <a:latin typeface="Cambria Math"/>
                <a:ea typeface="Cambria Math"/>
              </a:rPr>
              <a:t> </a:t>
            </a:r>
            <a:r>
              <a:rPr lang="en" err="1">
                <a:latin typeface="Cambria Math"/>
                <a:ea typeface="Cambria Math"/>
              </a:rPr>
              <a:t>hệ</a:t>
            </a:r>
            <a:r>
              <a:rPr lang="en">
                <a:latin typeface="Cambria Math"/>
                <a:ea typeface="Cambria Math"/>
              </a:rPr>
              <a:t> </a:t>
            </a:r>
            <a:r>
              <a:rPr lang="en" err="1">
                <a:latin typeface="Cambria Math"/>
                <a:ea typeface="Cambria Math"/>
              </a:rPr>
              <a:t>thống</a:t>
            </a:r>
            <a:r>
              <a:rPr lang="en">
                <a:latin typeface="Cambria Math"/>
                <a:ea typeface="Cambria Math"/>
              </a:rPr>
              <a:t> </a:t>
            </a:r>
            <a:r>
              <a:rPr lang="en" err="1">
                <a:latin typeface="Cambria Math"/>
                <a:ea typeface="Cambria Math"/>
              </a:rPr>
              <a:t>trong</a:t>
            </a:r>
            <a:r>
              <a:rPr lang="en">
                <a:latin typeface="Cambria Math"/>
                <a:ea typeface="Cambria Math"/>
              </a:rPr>
              <a:t> </a:t>
            </a:r>
            <a:r>
              <a:rPr lang="en" err="1">
                <a:latin typeface="Cambria Math"/>
                <a:ea typeface="Cambria Math"/>
              </a:rPr>
              <a:t>đời</a:t>
            </a:r>
            <a:r>
              <a:rPr lang="en">
                <a:latin typeface="Cambria Math"/>
                <a:ea typeface="Cambria Math"/>
              </a:rPr>
              <a:t> </a:t>
            </a:r>
            <a:r>
              <a:rPr lang="en" err="1">
                <a:latin typeface="Cambria Math"/>
                <a:ea typeface="Cambria Math"/>
              </a:rPr>
              <a:t>sống</a:t>
            </a:r>
            <a:r>
              <a:rPr lang="en">
                <a:latin typeface="Cambria Math"/>
                <a:ea typeface="Cambria Math"/>
              </a:rPr>
              <a:t> </a:t>
            </a:r>
            <a:r>
              <a:rPr lang="en" err="1">
                <a:latin typeface="Cambria Math"/>
                <a:ea typeface="Cambria Math"/>
              </a:rPr>
              <a:t>thực</a:t>
            </a:r>
            <a:endParaRPr lang="en" err="1"/>
          </a:p>
        </p:txBody>
      </p:sp>
      <p:sp>
        <p:nvSpPr>
          <p:cNvPr id="520" name="Google Shape;520;p54"/>
          <p:cNvSpPr/>
          <p:nvPr/>
        </p:nvSpPr>
        <p:spPr>
          <a:xfrm>
            <a:off x="2323285" y="2783118"/>
            <a:ext cx="763600" cy="7636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521" name="Google Shape;521;p54"/>
          <p:cNvSpPr/>
          <p:nvPr/>
        </p:nvSpPr>
        <p:spPr>
          <a:xfrm>
            <a:off x="2309943" y="2765228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522" name="Google Shape;522;p54"/>
          <p:cNvSpPr/>
          <p:nvPr/>
        </p:nvSpPr>
        <p:spPr>
          <a:xfrm>
            <a:off x="2429734" y="2894858"/>
            <a:ext cx="492000" cy="49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9439" y="66771"/>
                </a:moveTo>
                <a:lnTo>
                  <a:pt x="53133" y="70560"/>
                </a:lnTo>
                <a:lnTo>
                  <a:pt x="70276" y="57205"/>
                </a:lnTo>
                <a:lnTo>
                  <a:pt x="62794" y="49723"/>
                </a:lnTo>
                <a:lnTo>
                  <a:pt x="49439" y="66771"/>
                </a:lnTo>
                <a:close/>
                <a:moveTo>
                  <a:pt x="109581" y="10418"/>
                </a:moveTo>
                <a:cubicBezTo>
                  <a:pt x="99163" y="0"/>
                  <a:pt x="82304" y="0"/>
                  <a:pt x="71886" y="10418"/>
                </a:cubicBezTo>
                <a:cubicBezTo>
                  <a:pt x="66771" y="15532"/>
                  <a:pt x="64119" y="21878"/>
                  <a:pt x="64119" y="28602"/>
                </a:cubicBezTo>
                <a:lnTo>
                  <a:pt x="23488" y="74064"/>
                </a:lnTo>
                <a:cubicBezTo>
                  <a:pt x="20552" y="77000"/>
                  <a:pt x="18658" y="80978"/>
                  <a:pt x="18658" y="85240"/>
                </a:cubicBezTo>
                <a:cubicBezTo>
                  <a:pt x="18658" y="88176"/>
                  <a:pt x="19510" y="90828"/>
                  <a:pt x="20836" y="93291"/>
                </a:cubicBezTo>
                <a:cubicBezTo>
                  <a:pt x="13354" y="97553"/>
                  <a:pt x="10418" y="101531"/>
                  <a:pt x="13354" y="110149"/>
                </a:cubicBezTo>
                <a:cubicBezTo>
                  <a:pt x="13638" y="111191"/>
                  <a:pt x="13354" y="111475"/>
                  <a:pt x="13354" y="111760"/>
                </a:cubicBezTo>
                <a:cubicBezTo>
                  <a:pt x="12028" y="113559"/>
                  <a:pt x="6156" y="114696"/>
                  <a:pt x="2651" y="114696"/>
                </a:cubicBezTo>
                <a:lnTo>
                  <a:pt x="2651" y="114696"/>
                </a:lnTo>
                <a:cubicBezTo>
                  <a:pt x="1041" y="114696"/>
                  <a:pt x="0" y="115737"/>
                  <a:pt x="0" y="117348"/>
                </a:cubicBezTo>
                <a:cubicBezTo>
                  <a:pt x="0" y="118958"/>
                  <a:pt x="1041" y="120000"/>
                  <a:pt x="2651" y="120000"/>
                </a:cubicBezTo>
                <a:lnTo>
                  <a:pt x="2651" y="120000"/>
                </a:lnTo>
                <a:cubicBezTo>
                  <a:pt x="4546" y="120000"/>
                  <a:pt x="14112" y="119715"/>
                  <a:pt x="17616" y="114885"/>
                </a:cubicBezTo>
                <a:cubicBezTo>
                  <a:pt x="18374" y="113559"/>
                  <a:pt x="19510" y="111475"/>
                  <a:pt x="18374" y="108539"/>
                </a:cubicBezTo>
                <a:cubicBezTo>
                  <a:pt x="16858" y="103425"/>
                  <a:pt x="16858" y="101531"/>
                  <a:pt x="24340" y="97553"/>
                </a:cubicBezTo>
                <a:cubicBezTo>
                  <a:pt x="26992" y="99921"/>
                  <a:pt x="30686" y="101341"/>
                  <a:pt x="34475" y="101341"/>
                </a:cubicBezTo>
                <a:cubicBezTo>
                  <a:pt x="39021" y="101341"/>
                  <a:pt x="42999" y="99447"/>
                  <a:pt x="45651" y="96511"/>
                </a:cubicBezTo>
                <a:lnTo>
                  <a:pt x="91397" y="55595"/>
                </a:lnTo>
                <a:cubicBezTo>
                  <a:pt x="97837" y="55311"/>
                  <a:pt x="104467" y="52943"/>
                  <a:pt x="109297" y="47829"/>
                </a:cubicBezTo>
                <a:cubicBezTo>
                  <a:pt x="120000" y="37695"/>
                  <a:pt x="120000" y="20836"/>
                  <a:pt x="109581" y="10418"/>
                </a:cubicBezTo>
                <a:close/>
                <a:moveTo>
                  <a:pt x="41957" y="93007"/>
                </a:moveTo>
                <a:cubicBezTo>
                  <a:pt x="40063" y="94901"/>
                  <a:pt x="37411" y="96227"/>
                  <a:pt x="34475" y="96227"/>
                </a:cubicBezTo>
                <a:cubicBezTo>
                  <a:pt x="28602" y="96227"/>
                  <a:pt x="23772" y="91397"/>
                  <a:pt x="23772" y="85524"/>
                </a:cubicBezTo>
                <a:cubicBezTo>
                  <a:pt x="23772" y="82588"/>
                  <a:pt x="24814" y="79936"/>
                  <a:pt x="26992" y="78042"/>
                </a:cubicBezTo>
                <a:lnTo>
                  <a:pt x="64688" y="36085"/>
                </a:lnTo>
                <a:cubicBezTo>
                  <a:pt x="65730" y="40631"/>
                  <a:pt x="68097" y="44893"/>
                  <a:pt x="71602" y="48397"/>
                </a:cubicBezTo>
                <a:cubicBezTo>
                  <a:pt x="75106" y="51807"/>
                  <a:pt x="79368" y="54269"/>
                  <a:pt x="83914" y="55311"/>
                </a:cubicBezTo>
                <a:lnTo>
                  <a:pt x="41957" y="93007"/>
                </a:lnTo>
                <a:close/>
                <a:moveTo>
                  <a:pt x="105509" y="44609"/>
                </a:moveTo>
                <a:cubicBezTo>
                  <a:pt x="97269" y="52943"/>
                  <a:pt x="83630" y="52943"/>
                  <a:pt x="75390" y="44609"/>
                </a:cubicBezTo>
                <a:cubicBezTo>
                  <a:pt x="67056" y="36369"/>
                  <a:pt x="67056" y="22730"/>
                  <a:pt x="75390" y="14396"/>
                </a:cubicBezTo>
                <a:cubicBezTo>
                  <a:pt x="83630" y="6156"/>
                  <a:pt x="97269" y="6156"/>
                  <a:pt x="105509" y="14396"/>
                </a:cubicBezTo>
                <a:cubicBezTo>
                  <a:pt x="113843" y="22730"/>
                  <a:pt x="114127" y="36085"/>
                  <a:pt x="105509" y="446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523" name="Google Shape;523;p54"/>
          <p:cNvSpPr/>
          <p:nvPr/>
        </p:nvSpPr>
        <p:spPr>
          <a:xfrm>
            <a:off x="2329952" y="4007915"/>
            <a:ext cx="763600" cy="7636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524" name="Google Shape;524;p54"/>
          <p:cNvSpPr/>
          <p:nvPr/>
        </p:nvSpPr>
        <p:spPr>
          <a:xfrm>
            <a:off x="2316611" y="3998977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525" name="Google Shape;525;p54"/>
          <p:cNvSpPr/>
          <p:nvPr/>
        </p:nvSpPr>
        <p:spPr>
          <a:xfrm>
            <a:off x="2443024" y="4209370"/>
            <a:ext cx="478800" cy="31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7244" y="17164"/>
                </a:moveTo>
                <a:cubicBezTo>
                  <a:pt x="52602" y="17164"/>
                  <a:pt x="49121" y="22632"/>
                  <a:pt x="49121" y="29924"/>
                </a:cubicBezTo>
                <a:cubicBezTo>
                  <a:pt x="49121" y="37215"/>
                  <a:pt x="52602" y="42835"/>
                  <a:pt x="57244" y="42835"/>
                </a:cubicBezTo>
                <a:cubicBezTo>
                  <a:pt x="61885" y="42835"/>
                  <a:pt x="65463" y="37215"/>
                  <a:pt x="65463" y="29924"/>
                </a:cubicBezTo>
                <a:cubicBezTo>
                  <a:pt x="65463" y="22632"/>
                  <a:pt x="61885" y="17164"/>
                  <a:pt x="57244" y="17164"/>
                </a:cubicBezTo>
                <a:close/>
                <a:moveTo>
                  <a:pt x="57244" y="34329"/>
                </a:moveTo>
                <a:cubicBezTo>
                  <a:pt x="55600" y="34329"/>
                  <a:pt x="54536" y="32506"/>
                  <a:pt x="54536" y="29924"/>
                </a:cubicBezTo>
                <a:cubicBezTo>
                  <a:pt x="54536" y="27493"/>
                  <a:pt x="55600" y="25670"/>
                  <a:pt x="57244" y="25670"/>
                </a:cubicBezTo>
                <a:cubicBezTo>
                  <a:pt x="58887" y="25670"/>
                  <a:pt x="59951" y="27493"/>
                  <a:pt x="59951" y="29924"/>
                </a:cubicBezTo>
                <a:cubicBezTo>
                  <a:pt x="59951" y="32506"/>
                  <a:pt x="58887" y="34329"/>
                  <a:pt x="57244" y="34329"/>
                </a:cubicBezTo>
                <a:close/>
                <a:moveTo>
                  <a:pt x="117292" y="17164"/>
                </a:moveTo>
                <a:cubicBezTo>
                  <a:pt x="116712" y="17164"/>
                  <a:pt x="116518" y="17164"/>
                  <a:pt x="116228" y="17620"/>
                </a:cubicBezTo>
                <a:lnTo>
                  <a:pt x="116228" y="17620"/>
                </a:lnTo>
                <a:lnTo>
                  <a:pt x="87316" y="40253"/>
                </a:lnTo>
                <a:lnTo>
                  <a:pt x="87316" y="17164"/>
                </a:lnTo>
                <a:cubicBezTo>
                  <a:pt x="87316" y="7746"/>
                  <a:pt x="82385" y="0"/>
                  <a:pt x="76390" y="0"/>
                </a:cubicBezTo>
                <a:lnTo>
                  <a:pt x="10829" y="0"/>
                </a:lnTo>
                <a:cubicBezTo>
                  <a:pt x="4834" y="0"/>
                  <a:pt x="0" y="7746"/>
                  <a:pt x="0" y="17164"/>
                </a:cubicBezTo>
                <a:lnTo>
                  <a:pt x="0" y="102835"/>
                </a:lnTo>
                <a:cubicBezTo>
                  <a:pt x="0" y="112253"/>
                  <a:pt x="4834" y="120000"/>
                  <a:pt x="10829" y="120000"/>
                </a:cubicBezTo>
                <a:lnTo>
                  <a:pt x="76390" y="120000"/>
                </a:lnTo>
                <a:cubicBezTo>
                  <a:pt x="82385" y="120000"/>
                  <a:pt x="87316" y="112253"/>
                  <a:pt x="87316" y="102835"/>
                </a:cubicBezTo>
                <a:lnTo>
                  <a:pt x="87316" y="79746"/>
                </a:lnTo>
                <a:lnTo>
                  <a:pt x="116228" y="102379"/>
                </a:lnTo>
                <a:lnTo>
                  <a:pt x="116228" y="102379"/>
                </a:lnTo>
                <a:cubicBezTo>
                  <a:pt x="116518" y="102835"/>
                  <a:pt x="117002" y="102835"/>
                  <a:pt x="117292" y="102835"/>
                </a:cubicBezTo>
                <a:cubicBezTo>
                  <a:pt x="118936" y="102835"/>
                  <a:pt x="120000" y="101164"/>
                  <a:pt x="120000" y="98582"/>
                </a:cubicBezTo>
                <a:lnTo>
                  <a:pt x="120000" y="21417"/>
                </a:lnTo>
                <a:cubicBezTo>
                  <a:pt x="120000" y="18835"/>
                  <a:pt x="118936" y="17164"/>
                  <a:pt x="117292" y="17164"/>
                </a:cubicBezTo>
                <a:close/>
                <a:moveTo>
                  <a:pt x="76390" y="111493"/>
                </a:moveTo>
                <a:lnTo>
                  <a:pt x="10829" y="111493"/>
                </a:lnTo>
                <a:cubicBezTo>
                  <a:pt x="7832" y="111493"/>
                  <a:pt x="5414" y="107544"/>
                  <a:pt x="5414" y="102835"/>
                </a:cubicBezTo>
                <a:lnTo>
                  <a:pt x="81804" y="102835"/>
                </a:lnTo>
                <a:cubicBezTo>
                  <a:pt x="81804" y="107544"/>
                  <a:pt x="79387" y="111493"/>
                  <a:pt x="76390" y="111493"/>
                </a:cubicBezTo>
                <a:close/>
                <a:moveTo>
                  <a:pt x="81804" y="94329"/>
                </a:moveTo>
                <a:lnTo>
                  <a:pt x="5414" y="94329"/>
                </a:lnTo>
                <a:lnTo>
                  <a:pt x="5414" y="17164"/>
                </a:lnTo>
                <a:cubicBezTo>
                  <a:pt x="5414" y="12455"/>
                  <a:pt x="7832" y="8506"/>
                  <a:pt x="10829" y="8506"/>
                </a:cubicBezTo>
                <a:lnTo>
                  <a:pt x="76390" y="8506"/>
                </a:lnTo>
                <a:cubicBezTo>
                  <a:pt x="79387" y="8506"/>
                  <a:pt x="81804" y="12455"/>
                  <a:pt x="81804" y="17164"/>
                </a:cubicBezTo>
                <a:lnTo>
                  <a:pt x="81804" y="94329"/>
                </a:lnTo>
                <a:close/>
                <a:moveTo>
                  <a:pt x="114585" y="91746"/>
                </a:moveTo>
                <a:lnTo>
                  <a:pt x="87316" y="70329"/>
                </a:lnTo>
                <a:lnTo>
                  <a:pt x="87316" y="49670"/>
                </a:lnTo>
                <a:lnTo>
                  <a:pt x="114585" y="28253"/>
                </a:lnTo>
                <a:lnTo>
                  <a:pt x="114585" y="91746"/>
                </a:lnTo>
                <a:close/>
                <a:moveTo>
                  <a:pt x="73682" y="17164"/>
                </a:moveTo>
                <a:cubicBezTo>
                  <a:pt x="72038" y="17164"/>
                  <a:pt x="70878" y="18835"/>
                  <a:pt x="70878" y="21417"/>
                </a:cubicBezTo>
                <a:cubicBezTo>
                  <a:pt x="70878" y="24000"/>
                  <a:pt x="72038" y="25670"/>
                  <a:pt x="73682" y="25670"/>
                </a:cubicBezTo>
                <a:cubicBezTo>
                  <a:pt x="75229" y="25670"/>
                  <a:pt x="76390" y="24000"/>
                  <a:pt x="76390" y="21417"/>
                </a:cubicBezTo>
                <a:cubicBezTo>
                  <a:pt x="76390" y="18835"/>
                  <a:pt x="75229" y="17164"/>
                  <a:pt x="73682" y="171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532" name="Google Shape;532;p54"/>
          <p:cNvSpPr txBox="1"/>
          <p:nvPr/>
        </p:nvSpPr>
        <p:spPr>
          <a:xfrm>
            <a:off x="3161281" y="2934961"/>
            <a:ext cx="5916101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Người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cần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tìm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việc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làm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 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có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thể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tìm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kiếm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 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những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công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việc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chuyên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môn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 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mà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mình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cần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một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cách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thuận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lợi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và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nhanh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sym typeface="Muli"/>
              </a:rPr>
              <a:t>chóng</a:t>
            </a:r>
            <a:endParaRPr lang="en-US" sz="2400" err="1">
              <a:cs typeface="Arial"/>
            </a:endParaRPr>
          </a:p>
        </p:txBody>
      </p:sp>
      <p:sp>
        <p:nvSpPr>
          <p:cNvPr id="533" name="Google Shape;533;p54"/>
          <p:cNvSpPr txBox="1"/>
          <p:nvPr/>
        </p:nvSpPr>
        <p:spPr>
          <a:xfrm>
            <a:off x="3161281" y="2645395"/>
            <a:ext cx="5067629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000" b="1" kern="0" err="1">
                <a:solidFill>
                  <a:srgbClr val="000000"/>
                </a:solidFill>
                <a:latin typeface="Cambria Math"/>
                <a:ea typeface="Cambria Math"/>
                <a:cs typeface="Muli"/>
                <a:sym typeface="Muli"/>
              </a:rPr>
              <a:t>Người</a:t>
            </a:r>
            <a:r>
              <a:rPr lang="en" sz="2000" b="1" kern="0">
                <a:solidFill>
                  <a:srgbClr val="000000"/>
                </a:solidFill>
                <a:latin typeface="Cambria Math"/>
                <a:ea typeface="Cambria Math"/>
                <a:cs typeface="Muli"/>
                <a:sym typeface="Muli"/>
              </a:rPr>
              <a:t> </a:t>
            </a:r>
            <a:r>
              <a:rPr lang="en" sz="2000" b="1" kern="0" err="1">
                <a:solidFill>
                  <a:srgbClr val="000000"/>
                </a:solidFill>
                <a:latin typeface="Cambria Math"/>
                <a:ea typeface="Cambria Math"/>
                <a:cs typeface="Muli"/>
                <a:sym typeface="Muli"/>
              </a:rPr>
              <a:t>cần</a:t>
            </a:r>
            <a:r>
              <a:rPr lang="en" sz="2000" b="1" kern="0">
                <a:solidFill>
                  <a:srgbClr val="000000"/>
                </a:solidFill>
                <a:latin typeface="Cambria Math"/>
                <a:ea typeface="Cambria Math"/>
                <a:cs typeface="Muli"/>
                <a:sym typeface="Muli"/>
              </a:rPr>
              <a:t> </a:t>
            </a:r>
            <a:r>
              <a:rPr lang="en" sz="2000" b="1" kern="0" err="1">
                <a:solidFill>
                  <a:srgbClr val="000000"/>
                </a:solidFill>
                <a:latin typeface="Cambria Math"/>
                <a:ea typeface="Cambria Math"/>
                <a:cs typeface="Muli"/>
                <a:sym typeface="Muli"/>
              </a:rPr>
              <a:t>tìm</a:t>
            </a:r>
            <a:r>
              <a:rPr lang="en" sz="2000" b="1" kern="0">
                <a:solidFill>
                  <a:srgbClr val="000000"/>
                </a:solidFill>
                <a:latin typeface="Cambria Math"/>
                <a:ea typeface="Cambria Math"/>
                <a:cs typeface="Muli"/>
                <a:sym typeface="Muli"/>
              </a:rPr>
              <a:t> </a:t>
            </a:r>
            <a:r>
              <a:rPr lang="en" sz="2000" b="1" kern="0" err="1">
                <a:solidFill>
                  <a:srgbClr val="000000"/>
                </a:solidFill>
                <a:latin typeface="Cambria Math"/>
                <a:ea typeface="Cambria Math"/>
                <a:cs typeface="Muli"/>
                <a:sym typeface="Muli"/>
              </a:rPr>
              <a:t>việc</a:t>
            </a:r>
            <a:r>
              <a:rPr lang="en" sz="2000" b="1" kern="0">
                <a:solidFill>
                  <a:srgbClr val="000000"/>
                </a:solidFill>
                <a:latin typeface="Cambria Math"/>
                <a:ea typeface="Cambria Math"/>
                <a:cs typeface="Muli"/>
                <a:sym typeface="Muli"/>
              </a:rPr>
              <a:t> </a:t>
            </a:r>
            <a:r>
              <a:rPr lang="en" sz="2000" b="1" kern="0" err="1">
                <a:solidFill>
                  <a:srgbClr val="000000"/>
                </a:solidFill>
                <a:latin typeface="Cambria Math"/>
                <a:ea typeface="Cambria Math"/>
                <a:cs typeface="Muli"/>
                <a:sym typeface="Muli"/>
              </a:rPr>
              <a:t>làm</a:t>
            </a:r>
            <a:endParaRPr lang="en" sz="2000" b="1" kern="0" err="1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</a:endParaRPr>
          </a:p>
        </p:txBody>
      </p:sp>
      <p:sp>
        <p:nvSpPr>
          <p:cNvPr id="540" name="Google Shape;540;p54"/>
          <p:cNvSpPr txBox="1"/>
          <p:nvPr/>
        </p:nvSpPr>
        <p:spPr>
          <a:xfrm>
            <a:off x="544373" y="1354237"/>
            <a:ext cx="3405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r>
              <a:rPr lang="en" sz="2400" b="1" kern="0" err="1">
                <a:solidFill>
                  <a:srgbClr val="000000"/>
                </a:solidFill>
                <a:latin typeface="Cambria Math"/>
                <a:ea typeface="Cambria Math"/>
                <a:sym typeface="Muli"/>
              </a:rPr>
              <a:t>Đối</a:t>
            </a:r>
            <a:r>
              <a:rPr lang="en" sz="2400" b="1" kern="0">
                <a:solidFill>
                  <a:srgbClr val="000000"/>
                </a:solidFill>
                <a:latin typeface="Cambria Math"/>
                <a:ea typeface="Cambria Math"/>
                <a:sym typeface="Muli"/>
              </a:rPr>
              <a:t> </a:t>
            </a:r>
            <a:r>
              <a:rPr lang="en" sz="2400" b="1" kern="0" err="1">
                <a:solidFill>
                  <a:srgbClr val="000000"/>
                </a:solidFill>
                <a:latin typeface="Cambria Math"/>
                <a:ea typeface="Cambria Math"/>
                <a:sym typeface="Muli"/>
              </a:rPr>
              <a:t>với</a:t>
            </a:r>
            <a:r>
              <a:rPr lang="en" sz="2400" b="1" kern="0">
                <a:solidFill>
                  <a:srgbClr val="000000"/>
                </a:solidFill>
                <a:latin typeface="Cambria Math"/>
                <a:ea typeface="Cambria Math"/>
                <a:sym typeface="Muli"/>
              </a:rPr>
              <a:t> </a:t>
            </a:r>
            <a:r>
              <a:rPr lang="en" sz="2400" b="1" kern="0" err="1">
                <a:solidFill>
                  <a:srgbClr val="000000"/>
                </a:solidFill>
                <a:latin typeface="Cambria Math"/>
                <a:ea typeface="Cambria Math"/>
                <a:sym typeface="Muli"/>
              </a:rPr>
              <a:t>người</a:t>
            </a:r>
            <a:r>
              <a:rPr lang="en" sz="2400" b="1" kern="0">
                <a:solidFill>
                  <a:srgbClr val="000000"/>
                </a:solidFill>
                <a:latin typeface="Cambria Math"/>
                <a:ea typeface="Cambria Math"/>
                <a:sym typeface="Muli"/>
              </a:rPr>
              <a:t> </a:t>
            </a:r>
            <a:r>
              <a:rPr lang="en" sz="2400" b="1" kern="0" err="1">
                <a:solidFill>
                  <a:srgbClr val="000000"/>
                </a:solidFill>
                <a:latin typeface="Cambria Math"/>
                <a:ea typeface="Cambria Math"/>
                <a:sym typeface="Muli"/>
              </a:rPr>
              <a:t>dùng</a:t>
            </a:r>
            <a:endParaRPr lang="en" sz="2400" b="1" kern="0" err="1">
              <a:latin typeface="Cambria Math"/>
              <a:ea typeface="Cambria Math"/>
            </a:endParaRPr>
          </a:p>
        </p:txBody>
      </p:sp>
      <p:grpSp>
        <p:nvGrpSpPr>
          <p:cNvPr id="541" name="Google Shape;541;p5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542" name="Google Shape;542;p5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543" name="Google Shape;543;p5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544" name="Google Shape;544;p5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</p:grpSp>
      <p:sp>
        <p:nvSpPr>
          <p:cNvPr id="10" name="Google Shape;532;p54">
            <a:extLst>
              <a:ext uri="{FF2B5EF4-FFF2-40B4-BE49-F238E27FC236}">
                <a16:creationId xmlns:a16="http://schemas.microsoft.com/office/drawing/2014/main" id="{3924930D-FB11-5E4A-F226-833310FC8A4F}"/>
              </a:ext>
            </a:extLst>
          </p:cNvPr>
          <p:cNvSpPr txBox="1"/>
          <p:nvPr/>
        </p:nvSpPr>
        <p:spPr>
          <a:xfrm>
            <a:off x="3184027" y="4332592"/>
            <a:ext cx="5916101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r>
              <a:rPr lang="en" sz="1600" kern="0" err="1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Người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 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tuyển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dụng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 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đưa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chiến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dịch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tuyển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dụng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của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công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 ty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mình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đến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 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mọi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 người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một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cách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hiệu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quả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,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chuyên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nghiệp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 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và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có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chiến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lược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+mn-lt"/>
                <a:cs typeface="+mn-lt"/>
                <a:sym typeface="Muli"/>
              </a:rPr>
              <a:t>.</a:t>
            </a:r>
            <a:endParaRPr lang="en" sz="1600" kern="0">
              <a:solidFill>
                <a:srgbClr val="666666"/>
              </a:solidFill>
              <a:latin typeface="Arial"/>
              <a:ea typeface="Cambria Math"/>
              <a:cs typeface="Arial"/>
            </a:endParaRPr>
          </a:p>
        </p:txBody>
      </p:sp>
      <p:sp>
        <p:nvSpPr>
          <p:cNvPr id="11" name="Google Shape;533;p54">
            <a:extLst>
              <a:ext uri="{FF2B5EF4-FFF2-40B4-BE49-F238E27FC236}">
                <a16:creationId xmlns:a16="http://schemas.microsoft.com/office/drawing/2014/main" id="{647B3D26-8FED-5416-B228-17BECB61A25A}"/>
              </a:ext>
            </a:extLst>
          </p:cNvPr>
          <p:cNvSpPr txBox="1"/>
          <p:nvPr/>
        </p:nvSpPr>
        <p:spPr>
          <a:xfrm>
            <a:off x="3184027" y="3873693"/>
            <a:ext cx="5067629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000" b="1" kern="0" err="1">
                <a:solidFill>
                  <a:srgbClr val="000000"/>
                </a:solidFill>
                <a:latin typeface="Cambria Math"/>
                <a:ea typeface="Cambria Math"/>
                <a:cs typeface="Muli"/>
                <a:sym typeface="Muli"/>
              </a:rPr>
              <a:t>Người</a:t>
            </a:r>
            <a:r>
              <a:rPr lang="en" sz="2000" b="1" kern="0">
                <a:solidFill>
                  <a:srgbClr val="000000"/>
                </a:solidFill>
                <a:latin typeface="Cambria Math"/>
                <a:ea typeface="Cambria Math"/>
                <a:cs typeface="Muli"/>
                <a:sym typeface="Muli"/>
              </a:rPr>
              <a:t> </a:t>
            </a:r>
            <a:r>
              <a:rPr lang="en" sz="2000" b="1" kern="0" err="1">
                <a:solidFill>
                  <a:srgbClr val="000000"/>
                </a:solidFill>
                <a:latin typeface="Cambria Math"/>
                <a:ea typeface="Cambria Math"/>
                <a:cs typeface="Muli"/>
                <a:sym typeface="Muli"/>
              </a:rPr>
              <a:t>tuyển</a:t>
            </a:r>
            <a:r>
              <a:rPr lang="en" sz="2000" b="1" kern="0">
                <a:solidFill>
                  <a:srgbClr val="000000"/>
                </a:solidFill>
                <a:latin typeface="Cambria Math"/>
                <a:ea typeface="Cambria Math"/>
                <a:cs typeface="Muli"/>
                <a:sym typeface="Muli"/>
              </a:rPr>
              <a:t> </a:t>
            </a:r>
            <a:r>
              <a:rPr lang="en" sz="2000" b="1" kern="0" err="1">
                <a:solidFill>
                  <a:srgbClr val="000000"/>
                </a:solidFill>
                <a:latin typeface="Cambria Math"/>
                <a:ea typeface="Cambria Math"/>
                <a:cs typeface="Muli"/>
                <a:sym typeface="Muli"/>
              </a:rPr>
              <a:t>dụng</a:t>
            </a:r>
            <a:endParaRPr sz="2000" b="1" kern="0" err="1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88118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err="1">
                <a:latin typeface="Cambria Math"/>
                <a:ea typeface="Cambria Math"/>
              </a:rPr>
              <a:t>Vấn</a:t>
            </a:r>
            <a:r>
              <a:rPr lang="en">
                <a:latin typeface="Cambria Math"/>
                <a:ea typeface="Cambria Math"/>
              </a:rPr>
              <a:t> </a:t>
            </a:r>
            <a:r>
              <a:rPr lang="en" err="1">
                <a:latin typeface="Cambria Math"/>
                <a:ea typeface="Cambria Math"/>
              </a:rPr>
              <a:t>đề</a:t>
            </a:r>
            <a:r>
              <a:rPr lang="en">
                <a:latin typeface="Cambria Math"/>
                <a:ea typeface="Cambria Math"/>
              </a:rPr>
              <a:t> </a:t>
            </a:r>
            <a:r>
              <a:rPr lang="en" err="1">
                <a:latin typeface="Cambria Math"/>
                <a:ea typeface="Cambria Math"/>
              </a:rPr>
              <a:t>trong</a:t>
            </a:r>
            <a:r>
              <a:rPr lang="en">
                <a:latin typeface="Cambria Math"/>
                <a:ea typeface="Cambria Math"/>
              </a:rPr>
              <a:t> </a:t>
            </a:r>
            <a:r>
              <a:rPr lang="en" err="1">
                <a:latin typeface="Cambria Math"/>
                <a:ea typeface="Cambria Math"/>
              </a:rPr>
              <a:t>đời</a:t>
            </a:r>
            <a:r>
              <a:rPr lang="en">
                <a:latin typeface="Cambria Math"/>
                <a:ea typeface="Cambria Math"/>
              </a:rPr>
              <a:t> </a:t>
            </a:r>
            <a:r>
              <a:rPr lang="en" err="1">
                <a:latin typeface="Cambria Math"/>
                <a:ea typeface="Cambria Math"/>
              </a:rPr>
              <a:t>sống</a:t>
            </a:r>
            <a:r>
              <a:rPr lang="en">
                <a:latin typeface="Cambria Math"/>
                <a:ea typeface="Cambria Math"/>
              </a:rPr>
              <a:t> </a:t>
            </a:r>
            <a:r>
              <a:rPr lang="en" err="1">
                <a:latin typeface="Cambria Math"/>
                <a:ea typeface="Cambria Math"/>
              </a:rPr>
              <a:t>thực</a:t>
            </a:r>
            <a:endParaRPr lang="en" err="1"/>
          </a:p>
        </p:txBody>
      </p:sp>
      <p:sp>
        <p:nvSpPr>
          <p:cNvPr id="540" name="Google Shape;540;p54"/>
          <p:cNvSpPr txBox="1"/>
          <p:nvPr/>
        </p:nvSpPr>
        <p:spPr>
          <a:xfrm>
            <a:off x="2500552" y="1581700"/>
            <a:ext cx="5035433" cy="44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r>
              <a:rPr lang="en" sz="2400" b="1" kern="0" err="1">
                <a:solidFill>
                  <a:srgbClr val="000000"/>
                </a:solidFill>
                <a:latin typeface="Cambria Math"/>
                <a:ea typeface="Cambria Math"/>
                <a:sym typeface="Muli"/>
              </a:rPr>
              <a:t>Đối</a:t>
            </a:r>
            <a:r>
              <a:rPr lang="en" sz="2400" b="1" kern="0">
                <a:solidFill>
                  <a:srgbClr val="000000"/>
                </a:solidFill>
                <a:latin typeface="Cambria Math"/>
                <a:ea typeface="Cambria Math"/>
                <a:sym typeface="Muli"/>
              </a:rPr>
              <a:t> </a:t>
            </a:r>
            <a:r>
              <a:rPr lang="en" sz="2400" b="1" kern="0" err="1">
                <a:solidFill>
                  <a:srgbClr val="000000"/>
                </a:solidFill>
                <a:latin typeface="Cambria Math"/>
                <a:ea typeface="Cambria Math"/>
                <a:sym typeface="Muli"/>
              </a:rPr>
              <a:t>với</a:t>
            </a:r>
            <a:r>
              <a:rPr lang="en" sz="2400" b="1" kern="0">
                <a:solidFill>
                  <a:srgbClr val="000000"/>
                </a:solidFill>
                <a:latin typeface="Cambria Math"/>
                <a:ea typeface="Cambria Math"/>
                <a:sym typeface="Muli"/>
              </a:rPr>
              <a:t> </a:t>
            </a:r>
            <a:r>
              <a:rPr lang="en" sz="2400" b="1" kern="0" err="1">
                <a:solidFill>
                  <a:srgbClr val="000000"/>
                </a:solidFill>
                <a:latin typeface="Cambria Math"/>
                <a:ea typeface="Cambria Math"/>
                <a:sym typeface="Muli"/>
              </a:rPr>
              <a:t>người</a:t>
            </a:r>
            <a:r>
              <a:rPr lang="en" sz="2400" b="1" kern="0">
                <a:solidFill>
                  <a:srgbClr val="000000"/>
                </a:solidFill>
                <a:latin typeface="Cambria Math"/>
                <a:ea typeface="Cambria Math"/>
                <a:sym typeface="Muli"/>
              </a:rPr>
              <a:t> </a:t>
            </a:r>
            <a:r>
              <a:rPr lang="en" sz="2400" b="1" kern="0" err="1">
                <a:solidFill>
                  <a:srgbClr val="000000"/>
                </a:solidFill>
                <a:latin typeface="Cambria Math"/>
                <a:ea typeface="Cambria Math"/>
                <a:sym typeface="Muli"/>
              </a:rPr>
              <a:t>cần</a:t>
            </a:r>
            <a:r>
              <a:rPr lang="en" sz="2400" b="1" kern="0">
                <a:solidFill>
                  <a:srgbClr val="000000"/>
                </a:solidFill>
                <a:latin typeface="Cambria Math"/>
                <a:ea typeface="Cambria Math"/>
                <a:sym typeface="Muli"/>
              </a:rPr>
              <a:t> </a:t>
            </a:r>
            <a:r>
              <a:rPr lang="en" sz="2400" b="1" kern="0" err="1">
                <a:solidFill>
                  <a:srgbClr val="000000"/>
                </a:solidFill>
                <a:latin typeface="Cambria Math"/>
                <a:ea typeface="Cambria Math"/>
                <a:sym typeface="Muli"/>
              </a:rPr>
              <a:t>tìm</a:t>
            </a:r>
            <a:r>
              <a:rPr lang="en" sz="2400" b="1" kern="0">
                <a:solidFill>
                  <a:srgbClr val="000000"/>
                </a:solidFill>
                <a:latin typeface="Cambria Math"/>
                <a:ea typeface="Cambria Math"/>
                <a:sym typeface="Muli"/>
              </a:rPr>
              <a:t> </a:t>
            </a:r>
            <a:r>
              <a:rPr lang="en" sz="2400" b="1" kern="0" err="1">
                <a:solidFill>
                  <a:srgbClr val="000000"/>
                </a:solidFill>
                <a:latin typeface="Cambria Math"/>
                <a:ea typeface="Cambria Math"/>
                <a:sym typeface="Muli"/>
              </a:rPr>
              <a:t>việc</a:t>
            </a:r>
            <a:r>
              <a:rPr lang="en" sz="2400" b="1" kern="0">
                <a:solidFill>
                  <a:srgbClr val="000000"/>
                </a:solidFill>
                <a:latin typeface="Cambria Math"/>
                <a:ea typeface="Cambria Math"/>
                <a:sym typeface="Muli"/>
              </a:rPr>
              <a:t> </a:t>
            </a:r>
            <a:r>
              <a:rPr lang="en" sz="2400" b="1" kern="0" err="1">
                <a:solidFill>
                  <a:srgbClr val="000000"/>
                </a:solidFill>
                <a:latin typeface="Cambria Math"/>
                <a:ea typeface="Cambria Math"/>
                <a:sym typeface="Muli"/>
              </a:rPr>
              <a:t>làm</a:t>
            </a:r>
            <a:endParaRPr lang="en" sz="2400" b="1" kern="0" err="1">
              <a:latin typeface="Cambria Math"/>
              <a:ea typeface="Cambria Math"/>
            </a:endParaRPr>
          </a:p>
        </p:txBody>
      </p:sp>
      <p:grpSp>
        <p:nvGrpSpPr>
          <p:cNvPr id="541" name="Google Shape;541;p5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542" name="Google Shape;542;p5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543" name="Google Shape;543;p5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544" name="Google Shape;544;p5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</p:grpSp>
      <p:sp>
        <p:nvSpPr>
          <p:cNvPr id="3" name="Google Shape;1084;p73">
            <a:extLst>
              <a:ext uri="{FF2B5EF4-FFF2-40B4-BE49-F238E27FC236}">
                <a16:creationId xmlns:a16="http://schemas.microsoft.com/office/drawing/2014/main" id="{885AFF35-B276-2BFA-CB8B-3C8D06DC37E8}"/>
              </a:ext>
            </a:extLst>
          </p:cNvPr>
          <p:cNvSpPr/>
          <p:nvPr/>
        </p:nvSpPr>
        <p:spPr>
          <a:xfrm>
            <a:off x="1950396" y="1584307"/>
            <a:ext cx="402167" cy="446617"/>
          </a:xfrm>
          <a:custGeom>
            <a:avLst/>
            <a:gdLst/>
            <a:ahLst/>
            <a:cxnLst/>
            <a:rect l="l" t="t" r="r" b="b"/>
            <a:pathLst>
              <a:path w="300" h="333" extrusionOk="0">
                <a:moveTo>
                  <a:pt x="150" y="0"/>
                </a:moveTo>
                <a:cubicBezTo>
                  <a:pt x="168" y="0"/>
                  <a:pt x="183" y="15"/>
                  <a:pt x="183" y="33"/>
                </a:cubicBezTo>
                <a:cubicBezTo>
                  <a:pt x="183" y="51"/>
                  <a:pt x="168" y="66"/>
                  <a:pt x="150" y="66"/>
                </a:cubicBezTo>
                <a:cubicBezTo>
                  <a:pt x="131" y="66"/>
                  <a:pt x="116" y="51"/>
                  <a:pt x="116" y="33"/>
                </a:cubicBezTo>
                <a:cubicBezTo>
                  <a:pt x="116" y="15"/>
                  <a:pt x="131" y="0"/>
                  <a:pt x="150" y="0"/>
                </a:cubicBezTo>
                <a:close/>
                <a:moveTo>
                  <a:pt x="300" y="116"/>
                </a:moveTo>
                <a:cubicBezTo>
                  <a:pt x="200" y="116"/>
                  <a:pt x="200" y="116"/>
                  <a:pt x="200" y="116"/>
                </a:cubicBezTo>
                <a:cubicBezTo>
                  <a:pt x="200" y="333"/>
                  <a:pt x="200" y="333"/>
                  <a:pt x="200" y="333"/>
                </a:cubicBezTo>
                <a:cubicBezTo>
                  <a:pt x="166" y="333"/>
                  <a:pt x="166" y="333"/>
                  <a:pt x="166" y="333"/>
                </a:cubicBezTo>
                <a:cubicBezTo>
                  <a:pt x="166" y="233"/>
                  <a:pt x="166" y="233"/>
                  <a:pt x="166" y="233"/>
                </a:cubicBezTo>
                <a:cubicBezTo>
                  <a:pt x="133" y="233"/>
                  <a:pt x="133" y="233"/>
                  <a:pt x="133" y="233"/>
                </a:cubicBezTo>
                <a:cubicBezTo>
                  <a:pt x="133" y="333"/>
                  <a:pt x="133" y="333"/>
                  <a:pt x="133" y="333"/>
                </a:cubicBezTo>
                <a:cubicBezTo>
                  <a:pt x="100" y="333"/>
                  <a:pt x="100" y="333"/>
                  <a:pt x="100" y="333"/>
                </a:cubicBezTo>
                <a:cubicBezTo>
                  <a:pt x="100" y="116"/>
                  <a:pt x="100" y="116"/>
                  <a:pt x="100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83"/>
                  <a:pt x="0" y="83"/>
                  <a:pt x="0" y="83"/>
                </a:cubicBezTo>
                <a:cubicBezTo>
                  <a:pt x="300" y="83"/>
                  <a:pt x="300" y="83"/>
                  <a:pt x="300" y="83"/>
                </a:cubicBezTo>
                <a:lnTo>
                  <a:pt x="300" y="116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4" name="Google Shape;532;p54">
            <a:extLst>
              <a:ext uri="{FF2B5EF4-FFF2-40B4-BE49-F238E27FC236}">
                <a16:creationId xmlns:a16="http://schemas.microsoft.com/office/drawing/2014/main" id="{337245F1-4A46-75BC-A647-583109DED56A}"/>
              </a:ext>
            </a:extLst>
          </p:cNvPr>
          <p:cNvSpPr txBox="1"/>
          <p:nvPr/>
        </p:nvSpPr>
        <p:spPr>
          <a:xfrm>
            <a:off x="2683926" y="2448128"/>
            <a:ext cx="7622071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Khó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khăn</a:t>
            </a:r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trong</a:t>
            </a:r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việc</a:t>
            </a:r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tìm</a:t>
            </a:r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kiếm</a:t>
            </a:r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việc</a:t>
            </a:r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làm</a:t>
            </a:r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: </a:t>
            </a:r>
            <a:endParaRPr lang="en-US" b="1">
              <a:solidFill>
                <a:srgbClr val="000000"/>
              </a:solidFill>
              <a:latin typeface="Cambria Math"/>
              <a:ea typeface="Cambria Math"/>
              <a:cs typeface="+mn-lt"/>
              <a:sym typeface="Muli"/>
            </a:endParaRPr>
          </a:p>
          <a:p>
            <a:pPr defTabSz="1219170"/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Trước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khi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có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hệ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thống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tạo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và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gửi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CV,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người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cần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tìm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việc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 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phải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đi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từ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công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ty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này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sang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công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ty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khác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để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tìm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việc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làm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mình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cần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.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Điều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này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tốn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nhiều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thời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gian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và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công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sức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.</a:t>
            </a:r>
            <a:endParaRPr lang="en-US">
              <a:latin typeface="Cambria Math"/>
              <a:ea typeface="Cambria Math"/>
            </a:endParaRPr>
          </a:p>
        </p:txBody>
      </p:sp>
      <p:sp>
        <p:nvSpPr>
          <p:cNvPr id="6" name="Google Shape;1086;p73">
            <a:extLst>
              <a:ext uri="{FF2B5EF4-FFF2-40B4-BE49-F238E27FC236}">
                <a16:creationId xmlns:a16="http://schemas.microsoft.com/office/drawing/2014/main" id="{FC7052FE-F716-EEBD-9124-0D90CA33DDEE}"/>
              </a:ext>
            </a:extLst>
          </p:cNvPr>
          <p:cNvSpPr/>
          <p:nvPr/>
        </p:nvSpPr>
        <p:spPr>
          <a:xfrm>
            <a:off x="1928228" y="2651832"/>
            <a:ext cx="402167" cy="222251"/>
          </a:xfrm>
          <a:custGeom>
            <a:avLst/>
            <a:gdLst/>
            <a:ahLst/>
            <a:cxnLst/>
            <a:rect l="l" t="t" r="r" b="b"/>
            <a:pathLst>
              <a:path w="190" h="105" extrusionOk="0">
                <a:moveTo>
                  <a:pt x="0" y="63"/>
                </a:moveTo>
                <a:lnTo>
                  <a:pt x="21" y="63"/>
                </a:lnTo>
                <a:lnTo>
                  <a:pt x="21" y="42"/>
                </a:lnTo>
                <a:lnTo>
                  <a:pt x="0" y="42"/>
                </a:lnTo>
                <a:lnTo>
                  <a:pt x="0" y="63"/>
                </a:lnTo>
                <a:close/>
                <a:moveTo>
                  <a:pt x="0" y="105"/>
                </a:moveTo>
                <a:lnTo>
                  <a:pt x="21" y="105"/>
                </a:lnTo>
                <a:lnTo>
                  <a:pt x="21" y="84"/>
                </a:lnTo>
                <a:lnTo>
                  <a:pt x="0" y="84"/>
                </a:lnTo>
                <a:lnTo>
                  <a:pt x="0" y="105"/>
                </a:lnTo>
                <a:close/>
                <a:moveTo>
                  <a:pt x="0" y="21"/>
                </a:moveTo>
                <a:lnTo>
                  <a:pt x="21" y="21"/>
                </a:lnTo>
                <a:lnTo>
                  <a:pt x="21" y="0"/>
                </a:lnTo>
                <a:lnTo>
                  <a:pt x="0" y="0"/>
                </a:lnTo>
                <a:lnTo>
                  <a:pt x="0" y="21"/>
                </a:lnTo>
                <a:close/>
                <a:moveTo>
                  <a:pt x="42" y="63"/>
                </a:moveTo>
                <a:lnTo>
                  <a:pt x="190" y="63"/>
                </a:lnTo>
                <a:lnTo>
                  <a:pt x="190" y="42"/>
                </a:lnTo>
                <a:lnTo>
                  <a:pt x="42" y="42"/>
                </a:lnTo>
                <a:lnTo>
                  <a:pt x="42" y="63"/>
                </a:lnTo>
                <a:close/>
                <a:moveTo>
                  <a:pt x="42" y="105"/>
                </a:moveTo>
                <a:lnTo>
                  <a:pt x="190" y="105"/>
                </a:lnTo>
                <a:lnTo>
                  <a:pt x="190" y="84"/>
                </a:lnTo>
                <a:lnTo>
                  <a:pt x="42" y="84"/>
                </a:lnTo>
                <a:lnTo>
                  <a:pt x="42" y="105"/>
                </a:lnTo>
                <a:close/>
                <a:moveTo>
                  <a:pt x="42" y="0"/>
                </a:moveTo>
                <a:lnTo>
                  <a:pt x="42" y="21"/>
                </a:lnTo>
                <a:lnTo>
                  <a:pt x="190" y="21"/>
                </a:lnTo>
                <a:lnTo>
                  <a:pt x="190" y="0"/>
                </a:lnTo>
                <a:lnTo>
                  <a:pt x="42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7" name="Google Shape;532;p54">
            <a:extLst>
              <a:ext uri="{FF2B5EF4-FFF2-40B4-BE49-F238E27FC236}">
                <a16:creationId xmlns:a16="http://schemas.microsoft.com/office/drawing/2014/main" id="{1B9106A7-3CAF-5869-8012-BEEB61EC0ED9}"/>
              </a:ext>
            </a:extLst>
          </p:cNvPr>
          <p:cNvSpPr txBox="1"/>
          <p:nvPr/>
        </p:nvSpPr>
        <p:spPr>
          <a:xfrm>
            <a:off x="2683925" y="3790157"/>
            <a:ext cx="7622071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Khó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khăn</a:t>
            </a:r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trong</a:t>
            </a:r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việc</a:t>
            </a:r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so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sánh</a:t>
            </a:r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chất</a:t>
            </a:r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lượng</a:t>
            </a:r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các</a:t>
            </a:r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công</a:t>
            </a:r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ty: </a:t>
            </a:r>
            <a:endParaRPr lang="en-US">
              <a:solidFill>
                <a:srgbClr val="000000"/>
              </a:solidFill>
              <a:latin typeface="Cambria Math"/>
              <a:ea typeface="Cambria Math"/>
              <a:cs typeface="+mn-lt"/>
              <a:sym typeface="Muli"/>
            </a:endParaRPr>
          </a:p>
          <a:p>
            <a:pPr defTabSz="1219170"/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Việc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không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biết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các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công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ty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có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chất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lượng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ra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sao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từ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các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đánh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giá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của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mọi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người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khiến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việc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làm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 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không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được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đảm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bảo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thuận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lợi</a:t>
            </a:r>
            <a:endParaRPr lang="en-US" err="1">
              <a:latin typeface="Cambria Math"/>
              <a:ea typeface="Cambria Math"/>
              <a:cs typeface="+mn-lt"/>
            </a:endParaRPr>
          </a:p>
        </p:txBody>
      </p:sp>
      <p:sp>
        <p:nvSpPr>
          <p:cNvPr id="8" name="Google Shape;1086;p73">
            <a:extLst>
              <a:ext uri="{FF2B5EF4-FFF2-40B4-BE49-F238E27FC236}">
                <a16:creationId xmlns:a16="http://schemas.microsoft.com/office/drawing/2014/main" id="{69D7656C-967D-04FD-29A1-D78931786598}"/>
              </a:ext>
            </a:extLst>
          </p:cNvPr>
          <p:cNvSpPr/>
          <p:nvPr/>
        </p:nvSpPr>
        <p:spPr>
          <a:xfrm>
            <a:off x="1928227" y="3993861"/>
            <a:ext cx="402167" cy="222251"/>
          </a:xfrm>
          <a:custGeom>
            <a:avLst/>
            <a:gdLst/>
            <a:ahLst/>
            <a:cxnLst/>
            <a:rect l="l" t="t" r="r" b="b"/>
            <a:pathLst>
              <a:path w="190" h="105" extrusionOk="0">
                <a:moveTo>
                  <a:pt x="0" y="63"/>
                </a:moveTo>
                <a:lnTo>
                  <a:pt x="21" y="63"/>
                </a:lnTo>
                <a:lnTo>
                  <a:pt x="21" y="42"/>
                </a:lnTo>
                <a:lnTo>
                  <a:pt x="0" y="42"/>
                </a:lnTo>
                <a:lnTo>
                  <a:pt x="0" y="63"/>
                </a:lnTo>
                <a:close/>
                <a:moveTo>
                  <a:pt x="0" y="105"/>
                </a:moveTo>
                <a:lnTo>
                  <a:pt x="21" y="105"/>
                </a:lnTo>
                <a:lnTo>
                  <a:pt x="21" y="84"/>
                </a:lnTo>
                <a:lnTo>
                  <a:pt x="0" y="84"/>
                </a:lnTo>
                <a:lnTo>
                  <a:pt x="0" y="105"/>
                </a:lnTo>
                <a:close/>
                <a:moveTo>
                  <a:pt x="0" y="21"/>
                </a:moveTo>
                <a:lnTo>
                  <a:pt x="21" y="21"/>
                </a:lnTo>
                <a:lnTo>
                  <a:pt x="21" y="0"/>
                </a:lnTo>
                <a:lnTo>
                  <a:pt x="0" y="0"/>
                </a:lnTo>
                <a:lnTo>
                  <a:pt x="0" y="21"/>
                </a:lnTo>
                <a:close/>
                <a:moveTo>
                  <a:pt x="42" y="63"/>
                </a:moveTo>
                <a:lnTo>
                  <a:pt x="190" y="63"/>
                </a:lnTo>
                <a:lnTo>
                  <a:pt x="190" y="42"/>
                </a:lnTo>
                <a:lnTo>
                  <a:pt x="42" y="42"/>
                </a:lnTo>
                <a:lnTo>
                  <a:pt x="42" y="63"/>
                </a:lnTo>
                <a:close/>
                <a:moveTo>
                  <a:pt x="42" y="105"/>
                </a:moveTo>
                <a:lnTo>
                  <a:pt x="190" y="105"/>
                </a:lnTo>
                <a:lnTo>
                  <a:pt x="190" y="84"/>
                </a:lnTo>
                <a:lnTo>
                  <a:pt x="42" y="84"/>
                </a:lnTo>
                <a:lnTo>
                  <a:pt x="42" y="105"/>
                </a:lnTo>
                <a:close/>
                <a:moveTo>
                  <a:pt x="42" y="0"/>
                </a:moveTo>
                <a:lnTo>
                  <a:pt x="42" y="21"/>
                </a:lnTo>
                <a:lnTo>
                  <a:pt x="190" y="21"/>
                </a:lnTo>
                <a:lnTo>
                  <a:pt x="190" y="0"/>
                </a:lnTo>
                <a:lnTo>
                  <a:pt x="42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9" name="Google Shape;532;p54">
            <a:extLst>
              <a:ext uri="{FF2B5EF4-FFF2-40B4-BE49-F238E27FC236}">
                <a16:creationId xmlns:a16="http://schemas.microsoft.com/office/drawing/2014/main" id="{07655847-B7AF-D73D-F519-6C08F406F57B}"/>
              </a:ext>
            </a:extLst>
          </p:cNvPr>
          <p:cNvSpPr txBox="1"/>
          <p:nvPr/>
        </p:nvSpPr>
        <p:spPr>
          <a:xfrm>
            <a:off x="2683926" y="5177680"/>
            <a:ext cx="7622071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Khó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khăn</a:t>
            </a:r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trong</a:t>
            </a:r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việc</a:t>
            </a:r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đánh</a:t>
            </a:r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máy</a:t>
            </a:r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và</a:t>
            </a:r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in CV: </a:t>
            </a:r>
            <a:endParaRPr lang="en-US">
              <a:solidFill>
                <a:srgbClr val="000000"/>
              </a:solidFill>
              <a:latin typeface="Cambria Math"/>
              <a:ea typeface="Cambria Math"/>
              <a:cs typeface="+mn-lt"/>
            </a:endParaRPr>
          </a:p>
          <a:p>
            <a:pPr defTabSz="1219170"/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Trước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đây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,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người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tìm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việc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 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thường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phải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soạn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 CV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và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in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với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 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các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mẩu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giấy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A3/ A4,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điều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này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có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thể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gây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ra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sự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bất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tiện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.</a:t>
            </a:r>
            <a:endParaRPr lang="en-US">
              <a:latin typeface="Cambria Math"/>
              <a:ea typeface="Cambria Math"/>
            </a:endParaRPr>
          </a:p>
        </p:txBody>
      </p:sp>
      <p:sp>
        <p:nvSpPr>
          <p:cNvPr id="14" name="Google Shape;1086;p73">
            <a:extLst>
              <a:ext uri="{FF2B5EF4-FFF2-40B4-BE49-F238E27FC236}">
                <a16:creationId xmlns:a16="http://schemas.microsoft.com/office/drawing/2014/main" id="{A6FC9B7D-ED76-E7EF-F238-B6085FA67CE7}"/>
              </a:ext>
            </a:extLst>
          </p:cNvPr>
          <p:cNvSpPr/>
          <p:nvPr/>
        </p:nvSpPr>
        <p:spPr>
          <a:xfrm>
            <a:off x="1928227" y="5381384"/>
            <a:ext cx="402167" cy="222251"/>
          </a:xfrm>
          <a:custGeom>
            <a:avLst/>
            <a:gdLst/>
            <a:ahLst/>
            <a:cxnLst/>
            <a:rect l="l" t="t" r="r" b="b"/>
            <a:pathLst>
              <a:path w="190" h="105" extrusionOk="0">
                <a:moveTo>
                  <a:pt x="0" y="63"/>
                </a:moveTo>
                <a:lnTo>
                  <a:pt x="21" y="63"/>
                </a:lnTo>
                <a:lnTo>
                  <a:pt x="21" y="42"/>
                </a:lnTo>
                <a:lnTo>
                  <a:pt x="0" y="42"/>
                </a:lnTo>
                <a:lnTo>
                  <a:pt x="0" y="63"/>
                </a:lnTo>
                <a:close/>
                <a:moveTo>
                  <a:pt x="0" y="105"/>
                </a:moveTo>
                <a:lnTo>
                  <a:pt x="21" y="105"/>
                </a:lnTo>
                <a:lnTo>
                  <a:pt x="21" y="84"/>
                </a:lnTo>
                <a:lnTo>
                  <a:pt x="0" y="84"/>
                </a:lnTo>
                <a:lnTo>
                  <a:pt x="0" y="105"/>
                </a:lnTo>
                <a:close/>
                <a:moveTo>
                  <a:pt x="0" y="21"/>
                </a:moveTo>
                <a:lnTo>
                  <a:pt x="21" y="21"/>
                </a:lnTo>
                <a:lnTo>
                  <a:pt x="21" y="0"/>
                </a:lnTo>
                <a:lnTo>
                  <a:pt x="0" y="0"/>
                </a:lnTo>
                <a:lnTo>
                  <a:pt x="0" y="21"/>
                </a:lnTo>
                <a:close/>
                <a:moveTo>
                  <a:pt x="42" y="63"/>
                </a:moveTo>
                <a:lnTo>
                  <a:pt x="190" y="63"/>
                </a:lnTo>
                <a:lnTo>
                  <a:pt x="190" y="42"/>
                </a:lnTo>
                <a:lnTo>
                  <a:pt x="42" y="42"/>
                </a:lnTo>
                <a:lnTo>
                  <a:pt x="42" y="63"/>
                </a:lnTo>
                <a:close/>
                <a:moveTo>
                  <a:pt x="42" y="105"/>
                </a:moveTo>
                <a:lnTo>
                  <a:pt x="190" y="105"/>
                </a:lnTo>
                <a:lnTo>
                  <a:pt x="190" y="84"/>
                </a:lnTo>
                <a:lnTo>
                  <a:pt x="42" y="84"/>
                </a:lnTo>
                <a:lnTo>
                  <a:pt x="42" y="105"/>
                </a:lnTo>
                <a:close/>
                <a:moveTo>
                  <a:pt x="42" y="0"/>
                </a:moveTo>
                <a:lnTo>
                  <a:pt x="42" y="21"/>
                </a:lnTo>
                <a:lnTo>
                  <a:pt x="190" y="21"/>
                </a:lnTo>
                <a:lnTo>
                  <a:pt x="190" y="0"/>
                </a:lnTo>
                <a:lnTo>
                  <a:pt x="42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68167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err="1">
                <a:latin typeface="Cambria Math"/>
                <a:ea typeface="Cambria Math"/>
              </a:rPr>
              <a:t>Vấn</a:t>
            </a:r>
            <a:r>
              <a:rPr lang="en">
                <a:latin typeface="Cambria Math"/>
                <a:ea typeface="Cambria Math"/>
              </a:rPr>
              <a:t> </a:t>
            </a:r>
            <a:r>
              <a:rPr lang="en" err="1">
                <a:latin typeface="Cambria Math"/>
                <a:ea typeface="Cambria Math"/>
              </a:rPr>
              <a:t>đề</a:t>
            </a:r>
            <a:r>
              <a:rPr lang="en">
                <a:latin typeface="Cambria Math"/>
                <a:ea typeface="Cambria Math"/>
              </a:rPr>
              <a:t> </a:t>
            </a:r>
            <a:r>
              <a:rPr lang="en" err="1">
                <a:latin typeface="Cambria Math"/>
                <a:ea typeface="Cambria Math"/>
              </a:rPr>
              <a:t>trong</a:t>
            </a:r>
            <a:r>
              <a:rPr lang="en">
                <a:latin typeface="Cambria Math"/>
                <a:ea typeface="Cambria Math"/>
              </a:rPr>
              <a:t> </a:t>
            </a:r>
            <a:r>
              <a:rPr lang="en" err="1">
                <a:latin typeface="Cambria Math"/>
                <a:ea typeface="Cambria Math"/>
              </a:rPr>
              <a:t>đời</a:t>
            </a:r>
            <a:r>
              <a:rPr lang="en">
                <a:latin typeface="Cambria Math"/>
                <a:ea typeface="Cambria Math"/>
              </a:rPr>
              <a:t> </a:t>
            </a:r>
            <a:r>
              <a:rPr lang="en" err="1">
                <a:latin typeface="Cambria Math"/>
                <a:ea typeface="Cambria Math"/>
              </a:rPr>
              <a:t>sống</a:t>
            </a:r>
            <a:r>
              <a:rPr lang="en">
                <a:latin typeface="Cambria Math"/>
                <a:ea typeface="Cambria Math"/>
              </a:rPr>
              <a:t> </a:t>
            </a:r>
            <a:r>
              <a:rPr lang="en" err="1">
                <a:latin typeface="Cambria Math"/>
                <a:ea typeface="Cambria Math"/>
              </a:rPr>
              <a:t>thực</a:t>
            </a:r>
            <a:endParaRPr lang="en" err="1"/>
          </a:p>
        </p:txBody>
      </p:sp>
      <p:sp>
        <p:nvSpPr>
          <p:cNvPr id="540" name="Google Shape;540;p54"/>
          <p:cNvSpPr txBox="1"/>
          <p:nvPr/>
        </p:nvSpPr>
        <p:spPr>
          <a:xfrm>
            <a:off x="2500552" y="1581700"/>
            <a:ext cx="4030016" cy="44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r>
              <a:rPr lang="en" sz="2400" b="1" kern="0" err="1">
                <a:solidFill>
                  <a:srgbClr val="000000"/>
                </a:solidFill>
                <a:latin typeface="Cambria Math"/>
                <a:ea typeface="Cambria Math"/>
                <a:sym typeface="Muli"/>
              </a:rPr>
              <a:t>Đối</a:t>
            </a:r>
            <a:r>
              <a:rPr lang="en" sz="2400" b="1" kern="0">
                <a:solidFill>
                  <a:srgbClr val="000000"/>
                </a:solidFill>
                <a:latin typeface="Cambria Math"/>
                <a:ea typeface="Cambria Math"/>
                <a:sym typeface="Muli"/>
              </a:rPr>
              <a:t> </a:t>
            </a:r>
            <a:r>
              <a:rPr lang="en" sz="2400" b="1" kern="0" err="1">
                <a:solidFill>
                  <a:srgbClr val="000000"/>
                </a:solidFill>
                <a:latin typeface="Cambria Math"/>
                <a:ea typeface="Cambria Math"/>
                <a:sym typeface="Muli"/>
              </a:rPr>
              <a:t>với</a:t>
            </a:r>
            <a:r>
              <a:rPr lang="en" sz="2400" b="1" kern="0">
                <a:solidFill>
                  <a:srgbClr val="000000"/>
                </a:solidFill>
                <a:latin typeface="Cambria Math"/>
                <a:ea typeface="Cambria Math"/>
                <a:sym typeface="Muli"/>
              </a:rPr>
              <a:t> </a:t>
            </a:r>
            <a:r>
              <a:rPr lang="en" sz="2400" b="1" kern="0" err="1">
                <a:solidFill>
                  <a:srgbClr val="000000"/>
                </a:solidFill>
                <a:latin typeface="Cambria Math"/>
                <a:ea typeface="Cambria Math"/>
                <a:sym typeface="Muli"/>
              </a:rPr>
              <a:t>người</a:t>
            </a:r>
            <a:r>
              <a:rPr lang="en" sz="2400" b="1" kern="0">
                <a:solidFill>
                  <a:srgbClr val="000000"/>
                </a:solidFill>
                <a:latin typeface="Cambria Math"/>
                <a:ea typeface="Cambria Math"/>
                <a:sym typeface="Muli"/>
              </a:rPr>
              <a:t> </a:t>
            </a:r>
            <a:r>
              <a:rPr lang="en" sz="2400" b="1" kern="0" err="1">
                <a:solidFill>
                  <a:srgbClr val="000000"/>
                </a:solidFill>
                <a:latin typeface="Cambria Math"/>
                <a:ea typeface="Cambria Math"/>
                <a:sym typeface="Muli"/>
              </a:rPr>
              <a:t>tuyển</a:t>
            </a:r>
            <a:r>
              <a:rPr lang="en" sz="2400" b="1" kern="0">
                <a:solidFill>
                  <a:srgbClr val="000000"/>
                </a:solidFill>
                <a:latin typeface="Cambria Math"/>
                <a:ea typeface="Cambria Math"/>
                <a:sym typeface="Muli"/>
              </a:rPr>
              <a:t> </a:t>
            </a:r>
            <a:r>
              <a:rPr lang="en" sz="2400" b="1" kern="0" err="1">
                <a:solidFill>
                  <a:srgbClr val="000000"/>
                </a:solidFill>
                <a:latin typeface="Cambria Math"/>
                <a:ea typeface="Cambria Math"/>
                <a:sym typeface="Muli"/>
              </a:rPr>
              <a:t>dụng</a:t>
            </a:r>
            <a:endParaRPr lang="en" sz="2400" b="1" kern="0" err="1">
              <a:latin typeface="Cambria Math"/>
              <a:ea typeface="Cambria Math"/>
            </a:endParaRPr>
          </a:p>
        </p:txBody>
      </p:sp>
      <p:grpSp>
        <p:nvGrpSpPr>
          <p:cNvPr id="541" name="Google Shape;541;p5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542" name="Google Shape;542;p5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543" name="Google Shape;543;p5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544" name="Google Shape;544;p5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cs typeface="Arial"/>
                <a:sym typeface="Arial"/>
              </a:endParaRPr>
            </a:p>
          </p:txBody>
        </p:sp>
      </p:grpSp>
      <p:sp>
        <p:nvSpPr>
          <p:cNvPr id="3" name="Google Shape;1084;p73">
            <a:extLst>
              <a:ext uri="{FF2B5EF4-FFF2-40B4-BE49-F238E27FC236}">
                <a16:creationId xmlns:a16="http://schemas.microsoft.com/office/drawing/2014/main" id="{885AFF35-B276-2BFA-CB8B-3C8D06DC37E8}"/>
              </a:ext>
            </a:extLst>
          </p:cNvPr>
          <p:cNvSpPr/>
          <p:nvPr/>
        </p:nvSpPr>
        <p:spPr>
          <a:xfrm>
            <a:off x="1950396" y="1584307"/>
            <a:ext cx="402167" cy="446617"/>
          </a:xfrm>
          <a:custGeom>
            <a:avLst/>
            <a:gdLst/>
            <a:ahLst/>
            <a:cxnLst/>
            <a:rect l="l" t="t" r="r" b="b"/>
            <a:pathLst>
              <a:path w="300" h="333" extrusionOk="0">
                <a:moveTo>
                  <a:pt x="150" y="0"/>
                </a:moveTo>
                <a:cubicBezTo>
                  <a:pt x="168" y="0"/>
                  <a:pt x="183" y="15"/>
                  <a:pt x="183" y="33"/>
                </a:cubicBezTo>
                <a:cubicBezTo>
                  <a:pt x="183" y="51"/>
                  <a:pt x="168" y="66"/>
                  <a:pt x="150" y="66"/>
                </a:cubicBezTo>
                <a:cubicBezTo>
                  <a:pt x="131" y="66"/>
                  <a:pt x="116" y="51"/>
                  <a:pt x="116" y="33"/>
                </a:cubicBezTo>
                <a:cubicBezTo>
                  <a:pt x="116" y="15"/>
                  <a:pt x="131" y="0"/>
                  <a:pt x="150" y="0"/>
                </a:cubicBezTo>
                <a:close/>
                <a:moveTo>
                  <a:pt x="300" y="116"/>
                </a:moveTo>
                <a:cubicBezTo>
                  <a:pt x="200" y="116"/>
                  <a:pt x="200" y="116"/>
                  <a:pt x="200" y="116"/>
                </a:cubicBezTo>
                <a:cubicBezTo>
                  <a:pt x="200" y="333"/>
                  <a:pt x="200" y="333"/>
                  <a:pt x="200" y="333"/>
                </a:cubicBezTo>
                <a:cubicBezTo>
                  <a:pt x="166" y="333"/>
                  <a:pt x="166" y="333"/>
                  <a:pt x="166" y="333"/>
                </a:cubicBezTo>
                <a:cubicBezTo>
                  <a:pt x="166" y="233"/>
                  <a:pt x="166" y="233"/>
                  <a:pt x="166" y="233"/>
                </a:cubicBezTo>
                <a:cubicBezTo>
                  <a:pt x="133" y="233"/>
                  <a:pt x="133" y="233"/>
                  <a:pt x="133" y="233"/>
                </a:cubicBezTo>
                <a:cubicBezTo>
                  <a:pt x="133" y="333"/>
                  <a:pt x="133" y="333"/>
                  <a:pt x="133" y="333"/>
                </a:cubicBezTo>
                <a:cubicBezTo>
                  <a:pt x="100" y="333"/>
                  <a:pt x="100" y="333"/>
                  <a:pt x="100" y="333"/>
                </a:cubicBezTo>
                <a:cubicBezTo>
                  <a:pt x="100" y="116"/>
                  <a:pt x="100" y="116"/>
                  <a:pt x="100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83"/>
                  <a:pt x="0" y="83"/>
                  <a:pt x="0" y="83"/>
                </a:cubicBezTo>
                <a:cubicBezTo>
                  <a:pt x="300" y="83"/>
                  <a:pt x="300" y="83"/>
                  <a:pt x="300" y="83"/>
                </a:cubicBezTo>
                <a:lnTo>
                  <a:pt x="300" y="116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4" name="Google Shape;532;p54">
            <a:extLst>
              <a:ext uri="{FF2B5EF4-FFF2-40B4-BE49-F238E27FC236}">
                <a16:creationId xmlns:a16="http://schemas.microsoft.com/office/drawing/2014/main" id="{337245F1-4A46-75BC-A647-583109DED56A}"/>
              </a:ext>
            </a:extLst>
          </p:cNvPr>
          <p:cNvSpPr txBox="1"/>
          <p:nvPr/>
        </p:nvSpPr>
        <p:spPr>
          <a:xfrm>
            <a:off x="2729419" y="2493621"/>
            <a:ext cx="7622071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Khó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khăn</a:t>
            </a:r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trong</a:t>
            </a:r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việc</a:t>
            </a:r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tiếp</a:t>
            </a:r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cận</a:t>
            </a:r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khách</a:t>
            </a:r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hàng</a:t>
            </a:r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: </a:t>
            </a:r>
            <a:endParaRPr lang="en-US" b="1">
              <a:solidFill>
                <a:srgbClr val="000000"/>
              </a:solidFill>
              <a:latin typeface="Cambria Math"/>
              <a:ea typeface="Cambria Math"/>
              <a:cs typeface="+mn-lt"/>
            </a:endParaRPr>
          </a:p>
          <a:p>
            <a:pPr defTabSz="1219170"/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Trước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 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khi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 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có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 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hệ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 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thống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 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tạo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 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và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 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gửi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 CV, 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người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tuyển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dụng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phải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dựa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vào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các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phương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thức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tiếp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thị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truyền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thống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như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quảng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cáo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bằng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giấy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,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bảng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hoặc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trên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báo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chí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,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truyền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hình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. =&gt;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Tốn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 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kém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, 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khó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khăn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.</a:t>
            </a:r>
            <a:endParaRPr lang="en-US">
              <a:latin typeface="Cambria Math"/>
              <a:ea typeface="Cambria Math"/>
              <a:cs typeface="+mn-lt"/>
            </a:endParaRPr>
          </a:p>
        </p:txBody>
      </p:sp>
      <p:sp>
        <p:nvSpPr>
          <p:cNvPr id="6" name="Google Shape;1086;p73">
            <a:extLst>
              <a:ext uri="{FF2B5EF4-FFF2-40B4-BE49-F238E27FC236}">
                <a16:creationId xmlns:a16="http://schemas.microsoft.com/office/drawing/2014/main" id="{FC7052FE-F716-EEBD-9124-0D90CA33DDEE}"/>
              </a:ext>
            </a:extLst>
          </p:cNvPr>
          <p:cNvSpPr/>
          <p:nvPr/>
        </p:nvSpPr>
        <p:spPr>
          <a:xfrm>
            <a:off x="1973721" y="2697325"/>
            <a:ext cx="402167" cy="222251"/>
          </a:xfrm>
          <a:custGeom>
            <a:avLst/>
            <a:gdLst/>
            <a:ahLst/>
            <a:cxnLst/>
            <a:rect l="l" t="t" r="r" b="b"/>
            <a:pathLst>
              <a:path w="190" h="105" extrusionOk="0">
                <a:moveTo>
                  <a:pt x="0" y="63"/>
                </a:moveTo>
                <a:lnTo>
                  <a:pt x="21" y="63"/>
                </a:lnTo>
                <a:lnTo>
                  <a:pt x="21" y="42"/>
                </a:lnTo>
                <a:lnTo>
                  <a:pt x="0" y="42"/>
                </a:lnTo>
                <a:lnTo>
                  <a:pt x="0" y="63"/>
                </a:lnTo>
                <a:close/>
                <a:moveTo>
                  <a:pt x="0" y="105"/>
                </a:moveTo>
                <a:lnTo>
                  <a:pt x="21" y="105"/>
                </a:lnTo>
                <a:lnTo>
                  <a:pt x="21" y="84"/>
                </a:lnTo>
                <a:lnTo>
                  <a:pt x="0" y="84"/>
                </a:lnTo>
                <a:lnTo>
                  <a:pt x="0" y="105"/>
                </a:lnTo>
                <a:close/>
                <a:moveTo>
                  <a:pt x="0" y="21"/>
                </a:moveTo>
                <a:lnTo>
                  <a:pt x="21" y="21"/>
                </a:lnTo>
                <a:lnTo>
                  <a:pt x="21" y="0"/>
                </a:lnTo>
                <a:lnTo>
                  <a:pt x="0" y="0"/>
                </a:lnTo>
                <a:lnTo>
                  <a:pt x="0" y="21"/>
                </a:lnTo>
                <a:close/>
                <a:moveTo>
                  <a:pt x="42" y="63"/>
                </a:moveTo>
                <a:lnTo>
                  <a:pt x="190" y="63"/>
                </a:lnTo>
                <a:lnTo>
                  <a:pt x="190" y="42"/>
                </a:lnTo>
                <a:lnTo>
                  <a:pt x="42" y="42"/>
                </a:lnTo>
                <a:lnTo>
                  <a:pt x="42" y="63"/>
                </a:lnTo>
                <a:close/>
                <a:moveTo>
                  <a:pt x="42" y="105"/>
                </a:moveTo>
                <a:lnTo>
                  <a:pt x="190" y="105"/>
                </a:lnTo>
                <a:lnTo>
                  <a:pt x="190" y="84"/>
                </a:lnTo>
                <a:lnTo>
                  <a:pt x="42" y="84"/>
                </a:lnTo>
                <a:lnTo>
                  <a:pt x="42" y="105"/>
                </a:lnTo>
                <a:close/>
                <a:moveTo>
                  <a:pt x="42" y="0"/>
                </a:moveTo>
                <a:lnTo>
                  <a:pt x="42" y="21"/>
                </a:lnTo>
                <a:lnTo>
                  <a:pt x="190" y="21"/>
                </a:lnTo>
                <a:lnTo>
                  <a:pt x="190" y="0"/>
                </a:lnTo>
                <a:lnTo>
                  <a:pt x="42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7" name="Google Shape;532;p54">
            <a:extLst>
              <a:ext uri="{FF2B5EF4-FFF2-40B4-BE49-F238E27FC236}">
                <a16:creationId xmlns:a16="http://schemas.microsoft.com/office/drawing/2014/main" id="{1B9106A7-3CAF-5869-8012-BEEB61EC0ED9}"/>
              </a:ext>
            </a:extLst>
          </p:cNvPr>
          <p:cNvSpPr txBox="1"/>
          <p:nvPr/>
        </p:nvSpPr>
        <p:spPr>
          <a:xfrm>
            <a:off x="2740791" y="4063113"/>
            <a:ext cx="7622071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Khó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khăn</a:t>
            </a:r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trong</a:t>
            </a:r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việc</a:t>
            </a:r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quản</a:t>
            </a:r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lý</a:t>
            </a:r>
            <a:r>
              <a:rPr lang="en" sz="1600" b="1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CV </a:t>
            </a:r>
            <a:r>
              <a:rPr lang="en" sz="1600" b="1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giấy</a:t>
            </a:r>
            <a:endParaRPr lang="en-US" err="1">
              <a:solidFill>
                <a:srgbClr val="000000"/>
              </a:solidFill>
              <a:latin typeface="Cambria Math"/>
              <a:ea typeface="Cambria Math"/>
              <a:cs typeface="+mn-lt"/>
              <a:sym typeface="Muli"/>
            </a:endParaRPr>
          </a:p>
          <a:p>
            <a:pPr defTabSz="1219170"/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Việc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quản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lý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CV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là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một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nhiệm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vụ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mất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thời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gian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và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phức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tạp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,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đặc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biệt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đối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với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các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doanh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nghiệp</a:t>
            </a:r>
            <a:r>
              <a:rPr lang="en" sz="1600" kern="0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 </a:t>
            </a:r>
            <a:r>
              <a:rPr lang="en" sz="1600" kern="0" err="1">
                <a:solidFill>
                  <a:srgbClr val="666666"/>
                </a:solidFill>
                <a:latin typeface="Cambria Math"/>
                <a:ea typeface="Cambria Math"/>
                <a:cs typeface="+mn-lt"/>
                <a:sym typeface="Muli"/>
              </a:rPr>
              <a:t>lớn</a:t>
            </a:r>
            <a:endParaRPr lang="en-US" err="1">
              <a:latin typeface="Cambria Math"/>
              <a:ea typeface="Cambria Math"/>
              <a:cs typeface="+mn-lt"/>
            </a:endParaRPr>
          </a:p>
        </p:txBody>
      </p:sp>
      <p:sp>
        <p:nvSpPr>
          <p:cNvPr id="8" name="Google Shape;1086;p73">
            <a:extLst>
              <a:ext uri="{FF2B5EF4-FFF2-40B4-BE49-F238E27FC236}">
                <a16:creationId xmlns:a16="http://schemas.microsoft.com/office/drawing/2014/main" id="{69D7656C-967D-04FD-29A1-D78931786598}"/>
              </a:ext>
            </a:extLst>
          </p:cNvPr>
          <p:cNvSpPr/>
          <p:nvPr/>
        </p:nvSpPr>
        <p:spPr>
          <a:xfrm>
            <a:off x="1985093" y="4266817"/>
            <a:ext cx="402167" cy="222251"/>
          </a:xfrm>
          <a:custGeom>
            <a:avLst/>
            <a:gdLst/>
            <a:ahLst/>
            <a:cxnLst/>
            <a:rect l="l" t="t" r="r" b="b"/>
            <a:pathLst>
              <a:path w="190" h="105" extrusionOk="0">
                <a:moveTo>
                  <a:pt x="0" y="63"/>
                </a:moveTo>
                <a:lnTo>
                  <a:pt x="21" y="63"/>
                </a:lnTo>
                <a:lnTo>
                  <a:pt x="21" y="42"/>
                </a:lnTo>
                <a:lnTo>
                  <a:pt x="0" y="42"/>
                </a:lnTo>
                <a:lnTo>
                  <a:pt x="0" y="63"/>
                </a:lnTo>
                <a:close/>
                <a:moveTo>
                  <a:pt x="0" y="105"/>
                </a:moveTo>
                <a:lnTo>
                  <a:pt x="21" y="105"/>
                </a:lnTo>
                <a:lnTo>
                  <a:pt x="21" y="84"/>
                </a:lnTo>
                <a:lnTo>
                  <a:pt x="0" y="84"/>
                </a:lnTo>
                <a:lnTo>
                  <a:pt x="0" y="105"/>
                </a:lnTo>
                <a:close/>
                <a:moveTo>
                  <a:pt x="0" y="21"/>
                </a:moveTo>
                <a:lnTo>
                  <a:pt x="21" y="21"/>
                </a:lnTo>
                <a:lnTo>
                  <a:pt x="21" y="0"/>
                </a:lnTo>
                <a:lnTo>
                  <a:pt x="0" y="0"/>
                </a:lnTo>
                <a:lnTo>
                  <a:pt x="0" y="21"/>
                </a:lnTo>
                <a:close/>
                <a:moveTo>
                  <a:pt x="42" y="63"/>
                </a:moveTo>
                <a:lnTo>
                  <a:pt x="190" y="63"/>
                </a:lnTo>
                <a:lnTo>
                  <a:pt x="190" y="42"/>
                </a:lnTo>
                <a:lnTo>
                  <a:pt x="42" y="42"/>
                </a:lnTo>
                <a:lnTo>
                  <a:pt x="42" y="63"/>
                </a:lnTo>
                <a:close/>
                <a:moveTo>
                  <a:pt x="42" y="105"/>
                </a:moveTo>
                <a:lnTo>
                  <a:pt x="190" y="105"/>
                </a:lnTo>
                <a:lnTo>
                  <a:pt x="190" y="84"/>
                </a:lnTo>
                <a:lnTo>
                  <a:pt x="42" y="84"/>
                </a:lnTo>
                <a:lnTo>
                  <a:pt x="42" y="105"/>
                </a:lnTo>
                <a:close/>
                <a:moveTo>
                  <a:pt x="42" y="0"/>
                </a:moveTo>
                <a:lnTo>
                  <a:pt x="42" y="21"/>
                </a:lnTo>
                <a:lnTo>
                  <a:pt x="190" y="21"/>
                </a:lnTo>
                <a:lnTo>
                  <a:pt x="190" y="0"/>
                </a:lnTo>
                <a:lnTo>
                  <a:pt x="42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80160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err="1"/>
              <a:t>Giải</a:t>
            </a:r>
            <a:r>
              <a:rPr lang="en"/>
              <a:t> </a:t>
            </a:r>
            <a:r>
              <a:rPr lang="en" err="1"/>
              <a:t>quyết</a:t>
            </a:r>
            <a:r>
              <a:rPr lang="en"/>
              <a:t> </a:t>
            </a:r>
            <a:r>
              <a:rPr lang="en" err="1"/>
              <a:t>vấn</a:t>
            </a:r>
            <a:r>
              <a:rPr lang="en"/>
              <a:t> </a:t>
            </a:r>
            <a:r>
              <a:rPr lang="en" err="1"/>
              <a:t>đề</a:t>
            </a:r>
          </a:p>
        </p:txBody>
      </p:sp>
      <p:sp>
        <p:nvSpPr>
          <p:cNvPr id="540" name="Google Shape;540;p54"/>
          <p:cNvSpPr txBox="1"/>
          <p:nvPr/>
        </p:nvSpPr>
        <p:spPr>
          <a:xfrm>
            <a:off x="862821" y="1433849"/>
            <a:ext cx="10013390" cy="55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TopCV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 </a:t>
            </a:r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đã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giải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quyết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vấn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đề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cho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cả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người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cần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tìm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việc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làm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và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người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tuyển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dụng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bằng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cách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cung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cấp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một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nền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tảng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 </a:t>
            </a:r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tạo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, </a:t>
            </a:r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gửi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 </a:t>
            </a:r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và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quản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lý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CV </a:t>
            </a:r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thuận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tiện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và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linh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 </a:t>
            </a:r>
            <a:r>
              <a:rPr lang="en" sz="2000" kern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hoạt</a:t>
            </a:r>
            <a:r>
              <a:rPr lang="en" sz="2000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:</a:t>
            </a:r>
            <a:endParaRPr lang="en-US" sz="2000">
              <a:latin typeface="Cambria Math" panose="02040503050406030204" pitchFamily="18" charset="0"/>
              <a:ea typeface="Cambria Math" panose="02040503050406030204" pitchFamily="18" charset="0"/>
              <a:cs typeface="Arial"/>
            </a:endParaRPr>
          </a:p>
        </p:txBody>
      </p:sp>
      <p:grpSp>
        <p:nvGrpSpPr>
          <p:cNvPr id="541" name="Google Shape;541;p5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542" name="Google Shape;542;p5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543" name="Google Shape;543;p5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endParaRPr>
            </a:p>
          </p:txBody>
        </p:sp>
        <p:sp>
          <p:nvSpPr>
            <p:cNvPr id="544" name="Google Shape;544;p5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endParaRPr>
            </a:p>
          </p:txBody>
        </p:sp>
      </p:grpSp>
      <p:sp>
        <p:nvSpPr>
          <p:cNvPr id="3" name="Google Shape;1084;p73">
            <a:extLst>
              <a:ext uri="{FF2B5EF4-FFF2-40B4-BE49-F238E27FC236}">
                <a16:creationId xmlns:a16="http://schemas.microsoft.com/office/drawing/2014/main" id="{885AFF35-B276-2BFA-CB8B-3C8D06DC37E8}"/>
              </a:ext>
            </a:extLst>
          </p:cNvPr>
          <p:cNvSpPr/>
          <p:nvPr/>
        </p:nvSpPr>
        <p:spPr>
          <a:xfrm>
            <a:off x="1650587" y="3053179"/>
            <a:ext cx="402167" cy="446617"/>
          </a:xfrm>
          <a:custGeom>
            <a:avLst/>
            <a:gdLst/>
            <a:ahLst/>
            <a:cxnLst/>
            <a:rect l="l" t="t" r="r" b="b"/>
            <a:pathLst>
              <a:path w="300" h="333" extrusionOk="0">
                <a:moveTo>
                  <a:pt x="150" y="0"/>
                </a:moveTo>
                <a:cubicBezTo>
                  <a:pt x="168" y="0"/>
                  <a:pt x="183" y="15"/>
                  <a:pt x="183" y="33"/>
                </a:cubicBezTo>
                <a:cubicBezTo>
                  <a:pt x="183" y="51"/>
                  <a:pt x="168" y="66"/>
                  <a:pt x="150" y="66"/>
                </a:cubicBezTo>
                <a:cubicBezTo>
                  <a:pt x="131" y="66"/>
                  <a:pt x="116" y="51"/>
                  <a:pt x="116" y="33"/>
                </a:cubicBezTo>
                <a:cubicBezTo>
                  <a:pt x="116" y="15"/>
                  <a:pt x="131" y="0"/>
                  <a:pt x="150" y="0"/>
                </a:cubicBezTo>
                <a:close/>
                <a:moveTo>
                  <a:pt x="300" y="116"/>
                </a:moveTo>
                <a:cubicBezTo>
                  <a:pt x="200" y="116"/>
                  <a:pt x="200" y="116"/>
                  <a:pt x="200" y="116"/>
                </a:cubicBezTo>
                <a:cubicBezTo>
                  <a:pt x="200" y="333"/>
                  <a:pt x="200" y="333"/>
                  <a:pt x="200" y="333"/>
                </a:cubicBezTo>
                <a:cubicBezTo>
                  <a:pt x="166" y="333"/>
                  <a:pt x="166" y="333"/>
                  <a:pt x="166" y="333"/>
                </a:cubicBezTo>
                <a:cubicBezTo>
                  <a:pt x="166" y="233"/>
                  <a:pt x="166" y="233"/>
                  <a:pt x="166" y="233"/>
                </a:cubicBezTo>
                <a:cubicBezTo>
                  <a:pt x="133" y="233"/>
                  <a:pt x="133" y="233"/>
                  <a:pt x="133" y="233"/>
                </a:cubicBezTo>
                <a:cubicBezTo>
                  <a:pt x="133" y="333"/>
                  <a:pt x="133" y="333"/>
                  <a:pt x="133" y="333"/>
                </a:cubicBezTo>
                <a:cubicBezTo>
                  <a:pt x="100" y="333"/>
                  <a:pt x="100" y="333"/>
                  <a:pt x="100" y="333"/>
                </a:cubicBezTo>
                <a:cubicBezTo>
                  <a:pt x="100" y="116"/>
                  <a:pt x="100" y="116"/>
                  <a:pt x="100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83"/>
                  <a:pt x="0" y="83"/>
                  <a:pt x="0" y="83"/>
                </a:cubicBezTo>
                <a:cubicBezTo>
                  <a:pt x="300" y="83"/>
                  <a:pt x="300" y="83"/>
                  <a:pt x="300" y="83"/>
                </a:cubicBezTo>
                <a:lnTo>
                  <a:pt x="300" y="116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2" name="Google Shape;532;p54">
            <a:extLst>
              <a:ext uri="{FF2B5EF4-FFF2-40B4-BE49-F238E27FC236}">
                <a16:creationId xmlns:a16="http://schemas.microsoft.com/office/drawing/2014/main" id="{15603071-4DA2-4E3F-A95F-F6106F3C5ED7}"/>
              </a:ext>
            </a:extLst>
          </p:cNvPr>
          <p:cNvSpPr txBox="1"/>
          <p:nvPr/>
        </p:nvSpPr>
        <p:spPr>
          <a:xfrm>
            <a:off x="2600205" y="2916164"/>
            <a:ext cx="7622071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r>
              <a:rPr lang="en" sz="2400" b="1" kern="0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Với người cần tìm việc: </a:t>
            </a:r>
            <a:endParaRPr lang="en-US" sz="2400" b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lt"/>
            </a:endParaRPr>
          </a:p>
          <a:p>
            <a:pPr defTabSz="1219170"/>
            <a:r>
              <a:rPr lang="en" kern="0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Họ có thể dễ dàng tìm kiếm việc làm theo ý muốn, chuyên môn của mình một cách nhanh </a:t>
            </a:r>
            <a:r>
              <a:rPr lang="en" kern="0" dirty="0" smtClean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chóng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+mn-lt"/>
            </a:endParaRPr>
          </a:p>
        </p:txBody>
      </p:sp>
      <p:sp>
        <p:nvSpPr>
          <p:cNvPr id="4" name="Google Shape;1084;p73">
            <a:extLst>
              <a:ext uri="{FF2B5EF4-FFF2-40B4-BE49-F238E27FC236}">
                <a16:creationId xmlns:a16="http://schemas.microsoft.com/office/drawing/2014/main" id="{BA109278-29A3-080B-72D5-5D0C47E7B782}"/>
              </a:ext>
            </a:extLst>
          </p:cNvPr>
          <p:cNvSpPr/>
          <p:nvPr/>
        </p:nvSpPr>
        <p:spPr>
          <a:xfrm>
            <a:off x="1650586" y="4338342"/>
            <a:ext cx="402167" cy="446617"/>
          </a:xfrm>
          <a:custGeom>
            <a:avLst/>
            <a:gdLst/>
            <a:ahLst/>
            <a:cxnLst/>
            <a:rect l="l" t="t" r="r" b="b"/>
            <a:pathLst>
              <a:path w="300" h="333" extrusionOk="0">
                <a:moveTo>
                  <a:pt x="150" y="0"/>
                </a:moveTo>
                <a:cubicBezTo>
                  <a:pt x="168" y="0"/>
                  <a:pt x="183" y="15"/>
                  <a:pt x="183" y="33"/>
                </a:cubicBezTo>
                <a:cubicBezTo>
                  <a:pt x="183" y="51"/>
                  <a:pt x="168" y="66"/>
                  <a:pt x="150" y="66"/>
                </a:cubicBezTo>
                <a:cubicBezTo>
                  <a:pt x="131" y="66"/>
                  <a:pt x="116" y="51"/>
                  <a:pt x="116" y="33"/>
                </a:cubicBezTo>
                <a:cubicBezTo>
                  <a:pt x="116" y="15"/>
                  <a:pt x="131" y="0"/>
                  <a:pt x="150" y="0"/>
                </a:cubicBezTo>
                <a:close/>
                <a:moveTo>
                  <a:pt x="300" y="116"/>
                </a:moveTo>
                <a:cubicBezTo>
                  <a:pt x="200" y="116"/>
                  <a:pt x="200" y="116"/>
                  <a:pt x="200" y="116"/>
                </a:cubicBezTo>
                <a:cubicBezTo>
                  <a:pt x="200" y="333"/>
                  <a:pt x="200" y="333"/>
                  <a:pt x="200" y="333"/>
                </a:cubicBezTo>
                <a:cubicBezTo>
                  <a:pt x="166" y="333"/>
                  <a:pt x="166" y="333"/>
                  <a:pt x="166" y="333"/>
                </a:cubicBezTo>
                <a:cubicBezTo>
                  <a:pt x="166" y="233"/>
                  <a:pt x="166" y="233"/>
                  <a:pt x="166" y="233"/>
                </a:cubicBezTo>
                <a:cubicBezTo>
                  <a:pt x="133" y="233"/>
                  <a:pt x="133" y="233"/>
                  <a:pt x="133" y="233"/>
                </a:cubicBezTo>
                <a:cubicBezTo>
                  <a:pt x="133" y="333"/>
                  <a:pt x="133" y="333"/>
                  <a:pt x="133" y="333"/>
                </a:cubicBezTo>
                <a:cubicBezTo>
                  <a:pt x="100" y="333"/>
                  <a:pt x="100" y="333"/>
                  <a:pt x="100" y="333"/>
                </a:cubicBezTo>
                <a:cubicBezTo>
                  <a:pt x="100" y="116"/>
                  <a:pt x="100" y="116"/>
                  <a:pt x="100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83"/>
                  <a:pt x="0" y="83"/>
                  <a:pt x="0" y="83"/>
                </a:cubicBezTo>
                <a:cubicBezTo>
                  <a:pt x="300" y="83"/>
                  <a:pt x="300" y="83"/>
                  <a:pt x="300" y="83"/>
                </a:cubicBezTo>
                <a:lnTo>
                  <a:pt x="300" y="116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Muli"/>
              <a:sym typeface="Muli"/>
            </a:endParaRPr>
          </a:p>
        </p:txBody>
      </p:sp>
      <p:sp>
        <p:nvSpPr>
          <p:cNvPr id="5" name="Google Shape;532;p54">
            <a:extLst>
              <a:ext uri="{FF2B5EF4-FFF2-40B4-BE49-F238E27FC236}">
                <a16:creationId xmlns:a16="http://schemas.microsoft.com/office/drawing/2014/main" id="{18004F4A-4CED-9A0C-E5E0-76C5D1CCDC4D}"/>
              </a:ext>
            </a:extLst>
          </p:cNvPr>
          <p:cNvSpPr txBox="1"/>
          <p:nvPr/>
        </p:nvSpPr>
        <p:spPr>
          <a:xfrm>
            <a:off x="2600204" y="4201327"/>
            <a:ext cx="7622071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r>
              <a:rPr lang="en" sz="2400" b="1" kern="0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Với người tuyển dụng: </a:t>
            </a:r>
            <a:endParaRPr lang="en-US" sz="2400" b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lt"/>
              <a:sym typeface="Muli"/>
            </a:endParaRPr>
          </a:p>
          <a:p>
            <a:pPr defTabSz="1219170"/>
            <a:r>
              <a:rPr lang="en" kern="0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TopCV cung cấp một nền tảng để đăng tin tuyển dụng, nhận và quản lý CV.</a:t>
            </a:r>
            <a:endParaRPr lang="en" kern="0" dirty="0">
              <a:solidFill>
                <a:srgbClr val="666666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17247" y="2983984"/>
            <a:ext cx="232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kern="0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  <a:sym typeface="Mul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526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1366</Words>
  <Application>Microsoft Office PowerPoint</Application>
  <PresentationFormat>Widescreen</PresentationFormat>
  <Paragraphs>248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 Black</vt:lpstr>
      <vt:lpstr>Calibri</vt:lpstr>
      <vt:lpstr>Cambria</vt:lpstr>
      <vt:lpstr>Cambria Math</vt:lpstr>
      <vt:lpstr>Courier New</vt:lpstr>
      <vt:lpstr>Muli</vt:lpstr>
      <vt:lpstr>Tahoma</vt:lpstr>
      <vt:lpstr>Simple Light</vt:lpstr>
      <vt:lpstr>PROJECT PROPOSAL</vt:lpstr>
      <vt:lpstr>Mục lục</vt:lpstr>
      <vt:lpstr>HIỆN TRẠNG</vt:lpstr>
      <vt:lpstr>Các chức năng chính</vt:lpstr>
      <vt:lpstr>Các hạn chế</vt:lpstr>
      <vt:lpstr>Vai trò của hệ thống trong đời sống thực</vt:lpstr>
      <vt:lpstr>Vấn đề trong đời sống thực</vt:lpstr>
      <vt:lpstr>Vấn đề trong đời sống thực</vt:lpstr>
      <vt:lpstr>Giải quyết vấn đề</vt:lpstr>
      <vt:lpstr>Điều hệ thống có mà mình không thích</vt:lpstr>
      <vt:lpstr>Điều mình cần nhưng hệ thống không hỗ trợ</vt:lpstr>
      <vt:lpstr>ĐỘNG CƠ</vt:lpstr>
      <vt:lpstr>Các động cơ</vt:lpstr>
      <vt:lpstr>CÁC MỤC TIÊU</vt:lpstr>
      <vt:lpstr>Quy Trình Nghiệp Vụ: Hệ Thống Đề Xuất Công Việc</vt:lpstr>
      <vt:lpstr>Quy Trình Nghiệp Vụ: Tạo Một Chiến Dịch Tuyển Dụng </vt:lpstr>
      <vt:lpstr>Quy Trình Nghiệp Vụ: Tạo CV công việc dựa trên các mẫu có sẵn</vt:lpstr>
      <vt:lpstr>CÁCH TIẾP CẬN DỰ KIẾN</vt:lpstr>
      <vt:lpstr>PowerPoint Presentation</vt:lpstr>
      <vt:lpstr>Kiến trúc</vt:lpstr>
      <vt:lpstr>Mô hình dữ liệu</vt:lpstr>
      <vt:lpstr>Thuật toán</vt:lpstr>
      <vt:lpstr>Các mục tiêu kiểm thử</vt:lpstr>
      <vt:lpstr>So sánh với hệ thống tương tự</vt:lpstr>
      <vt:lpstr>Công nghệ sử dụng</vt:lpstr>
      <vt:lpstr>KẾT QUẢ DỰ KIẾN CỦA ĐỀ TÀI</vt:lpstr>
      <vt:lpstr>Kết quả dự kiến của đề tài</vt:lpstr>
      <vt:lpstr>Kiến thức đạt được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MAI CƯỜNG THỊNH</cp:lastModifiedBy>
  <cp:revision>28</cp:revision>
  <dcterms:created xsi:type="dcterms:W3CDTF">2024-03-05T03:44:46Z</dcterms:created>
  <dcterms:modified xsi:type="dcterms:W3CDTF">2024-05-01T14:12:59Z</dcterms:modified>
</cp:coreProperties>
</file>