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439" r:id="rId3"/>
    <p:sldId id="2455" r:id="rId4"/>
    <p:sldId id="2441" r:id="rId5"/>
    <p:sldId id="2449" r:id="rId6"/>
    <p:sldId id="2454" r:id="rId7"/>
    <p:sldId id="2452" r:id="rId8"/>
    <p:sldId id="2447" r:id="rId9"/>
    <p:sldId id="2461" r:id="rId10"/>
    <p:sldId id="2451" r:id="rId11"/>
    <p:sldId id="2448" r:id="rId12"/>
    <p:sldId id="2458" r:id="rId13"/>
    <p:sldId id="2457" r:id="rId14"/>
    <p:sldId id="2460" r:id="rId15"/>
    <p:sldId id="2442" r:id="rId16"/>
    <p:sldId id="2444" r:id="rId17"/>
    <p:sldId id="2443" r:id="rId18"/>
    <p:sldId id="2459" r:id="rId19"/>
    <p:sldId id="2438" r:id="rId20"/>
    <p:sldId id="2450" r:id="rId21"/>
    <p:sldId id="243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72" r:id="rId6"/>
    <p:sldLayoutId id="2147483673" r:id="rId7"/>
    <p:sldLayoutId id="2147483653" r:id="rId8"/>
    <p:sldLayoutId id="2147483671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648EA5E-A475-4E6D-BF24-0D66D6A2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32" b="99791" l="3376" r="97468">
                        <a14:foregroundMark x1="19831" y1="4593" x2="66245" y2="10438"/>
                        <a14:foregroundMark x1="8017" y1="3340" x2="68354" y2="3967"/>
                        <a14:foregroundMark x1="68354" y1="3967" x2="89030" y2="7098"/>
                        <a14:foregroundMark x1="89030" y1="7098" x2="94093" y2="11065"/>
                        <a14:foregroundMark x1="9705" y1="5428" x2="422" y2="15240"/>
                        <a14:foregroundMark x1="422" y1="15240" x2="2954" y2="94572"/>
                        <a14:foregroundMark x1="2954" y1="94572" x2="61603" y2="99791"/>
                        <a14:foregroundMark x1="61603" y1="99791" x2="91558" y2="99791"/>
                        <a14:foregroundMark x1="95461" y1="33188" x2="94093" y2="12317"/>
                        <a14:foregroundMark x1="94093" y1="12317" x2="85232" y2="9395"/>
                        <a14:foregroundMark x1="51055" y1="95616" x2="26160" y2="93946"/>
                        <a14:foregroundMark x1="26160" y1="93946" x2="45992" y2="98121"/>
                        <a14:foregroundMark x1="45992" y1="98121" x2="67511" y2="97912"/>
                        <a14:foregroundMark x1="67511" y1="97912" x2="67089" y2="91858"/>
                        <a14:foregroundMark x1="10127" y1="3340" x2="27848" y2="9603"/>
                        <a14:foregroundMark x1="27848" y1="9603" x2="29114" y2="9603"/>
                        <a14:foregroundMark x1="5907" y1="12735" x2="3376" y2="80585"/>
                        <a14:foregroundMark x1="3376" y1="80585" x2="13502" y2="89144"/>
                        <a14:foregroundMark x1="63713" y1="91441" x2="86920" y2="91441"/>
                        <a14:foregroundMark x1="86920" y1="91441" x2="71308" y2="99791"/>
                        <a14:foregroundMark x1="71308" y1="99791" x2="54430" y2="92276"/>
                        <a14:foregroundMark x1="54430" y1="92276" x2="57384" y2="86639"/>
                        <a14:backgroundMark x1="99156" y1="33194" x2="98734" y2="99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"/>
            <a:ext cx="3397541" cy="68667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 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FOOD 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7329" y="4796852"/>
            <a:ext cx="6274590" cy="1421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+mn-lt"/>
              </a:rPr>
              <a:t>Nhóm 8 – The Dreamers</a:t>
            </a:r>
          </a:p>
        </p:txBody>
      </p:sp>
      <p:pic>
        <p:nvPicPr>
          <p:cNvPr id="8" name="Picture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r="4075"/>
          <a:stretch/>
        </p:blipFill>
        <p:spPr>
          <a:xfrm>
            <a:off x="135426" y="724506"/>
            <a:ext cx="3044001" cy="5493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66CE2-D891-479E-9B39-4FF365F5FBF0}"/>
              </a:ext>
            </a:extLst>
          </p:cNvPr>
          <p:cNvSpPr txBox="1"/>
          <p:nvPr/>
        </p:nvSpPr>
        <p:spPr>
          <a:xfrm>
            <a:off x="4976265" y="386199"/>
            <a:ext cx="708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PHÁT TRIỂN PHẦN MỀM CHO THIẾT BỊ DI ĐỘNG</a:t>
            </a:r>
            <a:endParaRPr lang="vi-VN"/>
          </a:p>
        </p:txBody>
      </p:sp>
      <p:pic>
        <p:nvPicPr>
          <p:cNvPr id="9" name="Picture 8" descr="C:\Users\phuoc\Downloads\Logo-KHTN.jpg">
            <a:extLst>
              <a:ext uri="{FF2B5EF4-FFF2-40B4-BE49-F238E27FC236}">
                <a16:creationId xmlns:a16="http://schemas.microsoft.com/office/drawing/2014/main" id="{B396BB94-D27B-4B89-B221-8E2769BD7C2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048" y="114935"/>
            <a:ext cx="1152525" cy="911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BFBF-116E-4215-AAD6-2F63AD27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</p:spPr>
        <p:txBody>
          <a:bodyPr/>
          <a:lstStyle/>
          <a:p>
            <a:r>
              <a:rPr lang="en-US" dirty="0"/>
              <a:t>BASE64 ENCODING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8B15B-20E9-40A0-A781-A377DF69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234A4E-34A1-4B8A-B2BD-869CB33D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35" y="2690449"/>
            <a:ext cx="2997200" cy="29972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592BD1-C7B8-4719-AF3D-ECC21F51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392" y="2614948"/>
            <a:ext cx="2997200" cy="2997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7A2333B-2E25-4AE8-9C98-F602DC735EA3}"/>
              </a:ext>
            </a:extLst>
          </p:cNvPr>
          <p:cNvSpPr/>
          <p:nvPr/>
        </p:nvSpPr>
        <p:spPr>
          <a:xfrm>
            <a:off x="4338796" y="3954157"/>
            <a:ext cx="1199625" cy="469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150ED-603A-4424-B567-378888313DA5}"/>
              </a:ext>
            </a:extLst>
          </p:cNvPr>
          <p:cNvSpPr txBox="1"/>
          <p:nvPr/>
        </p:nvSpPr>
        <p:spPr>
          <a:xfrm>
            <a:off x="2574757" y="5951366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 Data</a:t>
            </a:r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7F25D-3BEB-442A-B36E-E2D80507CA7C}"/>
              </a:ext>
            </a:extLst>
          </p:cNvPr>
          <p:cNvSpPr txBox="1"/>
          <p:nvPr/>
        </p:nvSpPr>
        <p:spPr>
          <a:xfrm>
            <a:off x="7890808" y="5951366"/>
            <a:ext cx="17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Base64 encoded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46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3.7037E-7 L 0.18984 -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0627-2E28-42B4-A0BC-CF8CFB40B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EC624-D4CD-4E7D-8676-E1FB5C6CF0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4660" y="322904"/>
            <a:ext cx="9113838" cy="637953"/>
          </a:xfrm>
        </p:spPr>
        <p:txBody>
          <a:bodyPr/>
          <a:lstStyle/>
          <a:p>
            <a:r>
              <a:rPr lang="en-US" dirty="0"/>
              <a:t>SỬ DỤNG TOKEN KHI THAO TÁC VỚI DỮ LIỆU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35456-5F2C-47B9-8E73-292F7EA11D15}"/>
              </a:ext>
            </a:extLst>
          </p:cNvPr>
          <p:cNvSpPr txBox="1"/>
          <p:nvPr/>
        </p:nvSpPr>
        <p:spPr>
          <a:xfrm>
            <a:off x="2473501" y="3167390"/>
            <a:ext cx="724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TOKEN = MD5(</a:t>
            </a:r>
            <a:r>
              <a:rPr lang="en-US" sz="2800" dirty="0" err="1"/>
              <a:t>LoginTime</a:t>
            </a:r>
            <a:r>
              <a:rPr lang="en-US" sz="2800" dirty="0"/>
              <a:t>) + BASE64(</a:t>
            </a:r>
            <a:r>
              <a:rPr lang="en-US" sz="2800" dirty="0" err="1"/>
              <a:t>UserName</a:t>
            </a:r>
            <a:r>
              <a:rPr lang="en-US" sz="2800" dirty="0"/>
              <a:t>) </a:t>
            </a:r>
            <a:endParaRPr lang="vi-V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787B6-CCC5-4453-AB77-EEFEFA89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14" y="962961"/>
            <a:ext cx="4459430" cy="57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8827-E5B2-4002-B4F2-F6C8747C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7822980" cy="1600200"/>
          </a:xfrm>
        </p:spPr>
        <p:txBody>
          <a:bodyPr/>
          <a:lstStyle/>
          <a:p>
            <a:r>
              <a:rPr lang="en-US" dirty="0" err="1"/>
              <a:t>realtime</a:t>
            </a:r>
            <a:r>
              <a:rPr lang="en-US" dirty="0"/>
              <a:t> Notification with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3F0D8-87BE-408F-ADBB-BBDB16F2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HÃ¬nh áº£nh cÃ³ liÃªn quan">
            <a:extLst>
              <a:ext uri="{FF2B5EF4-FFF2-40B4-BE49-F238E27FC236}">
                <a16:creationId xmlns:a16="http://schemas.microsoft.com/office/drawing/2014/main" id="{5389D919-CD44-4D28-B4B5-ABDF90D9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68" y="2522648"/>
            <a:ext cx="8951950" cy="33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2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B84C8-0C5D-4BFC-A004-2B4D04A692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69960-BC5B-4174-A17B-F070A33FDB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8222" y="722644"/>
            <a:ext cx="6721015" cy="787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VIỆN SỬ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62D91-F803-4044-9594-28151BF8181C}"/>
              </a:ext>
            </a:extLst>
          </p:cNvPr>
          <p:cNvSpPr txBox="1"/>
          <p:nvPr/>
        </p:nvSpPr>
        <p:spPr>
          <a:xfrm>
            <a:off x="1261563" y="1892817"/>
            <a:ext cx="437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gif drawable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OkHttp3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login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Picasso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share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10664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8707E-2225-4D84-8A2A-9C0DC8981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15940-BF43-4BC9-849B-E0F1C0BD5EEE}"/>
              </a:ext>
            </a:extLst>
          </p:cNvPr>
          <p:cNvSpPr txBox="1"/>
          <p:nvPr/>
        </p:nvSpPr>
        <p:spPr>
          <a:xfrm>
            <a:off x="744279" y="701749"/>
            <a:ext cx="649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API Đ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9B2E0F-8348-4AC8-A7A3-4DF517A18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79" y="1702337"/>
            <a:ext cx="42713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https://api.openrouteservice.org/directions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http://photon.komoot.de/api/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62196D-3B4C-47D9-8AAB-33F4969C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A3FA-C7FE-4D42-B2F0-CFD5924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GUEST VIEW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DCF36-D621-47AB-A52C-A27B0060C5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E0E29781-5AD8-4618-9436-4C55B29D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6" y="1065732"/>
            <a:ext cx="2716919" cy="553305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C56E2D-135C-4AFF-A351-F6104F8E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57" y="91651"/>
            <a:ext cx="2493843" cy="66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32DD-34C3-42D5-BA19-38BBD8F3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VIEW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C5CE-6669-4C86-A24D-77AA20DF60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EC15B3-F0CA-440E-989A-4D7AA5C5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68" y="777175"/>
            <a:ext cx="2843863" cy="5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3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6C86-040D-4B03-B114-FDEC1E3E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OWNER VIEW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7116C-1228-4EE5-844D-C2E4F8A979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70A0D1-8107-40E3-A04F-79FCC092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7758"/>
            <a:ext cx="2557006" cy="515170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955A1-FF2D-48E5-B7F7-F1CACE0F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69" y="1216734"/>
            <a:ext cx="2587295" cy="521273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51342-3FFF-44D9-B221-AE5C150E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27" y="1216734"/>
            <a:ext cx="2587295" cy="52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3053-4B93-4D0C-A4FF-01AF4A09A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11575-6A19-4749-AAB7-FA134D78F5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7563" y="566849"/>
            <a:ext cx="8495415" cy="636588"/>
          </a:xfrm>
        </p:spPr>
        <p:txBody>
          <a:bodyPr/>
          <a:lstStyle/>
          <a:p>
            <a:r>
              <a:rPr lang="en-US" dirty="0"/>
              <a:t>TIẾN ĐỘ THỰC HIỆN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C7AEC-A13E-4472-AAFD-C6ACD8E07CDB}"/>
              </a:ext>
            </a:extLst>
          </p:cNvPr>
          <p:cNvSpPr txBox="1"/>
          <p:nvPr/>
        </p:nvSpPr>
        <p:spPr>
          <a:xfrm>
            <a:off x="1212112" y="1688620"/>
            <a:ext cx="6262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discount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order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Đặt</a:t>
            </a:r>
            <a:r>
              <a:rPr lang="en-US" dirty="0"/>
              <a:t> order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chen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DEMO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8784E-EC0D-41FF-94C3-0B7F1DF01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DEF4-72E8-483A-8442-9C0E2ECC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BỐI CẢNH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90C6-1EA9-4E9E-A3CB-3610FB7E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622"/>
            <a:ext cx="10515600" cy="2061973"/>
          </a:xfrm>
        </p:spPr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,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rành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?</a:t>
            </a:r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,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lạ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BDB21-B01A-4AE3-8738-B4D0D886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0029F-61F1-409F-9A59-D93D267A2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15540" r="16021" b="25492"/>
          <a:stretch/>
        </p:blipFill>
        <p:spPr>
          <a:xfrm>
            <a:off x="6326840" y="3312511"/>
            <a:ext cx="2298583" cy="2160113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4091264-18D9-4AF4-AE48-0A7AA27C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809" y="3134164"/>
            <a:ext cx="2499506" cy="26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CF783C-FAF4-413C-8609-FEB489A96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1A670-1987-4D95-B6DA-1A9E9D34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27" y="0"/>
            <a:ext cx="10317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74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E77E6F-A5A3-48F8-BEF9-499D704A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302" y="1362269"/>
            <a:ext cx="6373879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3B36-0C5F-4C9D-A925-4611090B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/>
          <a:lstStyle/>
          <a:p>
            <a:r>
              <a:rPr lang="en-US"/>
              <a:t>BỐI CẢNH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4FB8F-10B9-4596-8D45-4F6B4D6B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group of people riding a motorcycle on a city street&#10;&#10;Description automatically generated">
            <a:extLst>
              <a:ext uri="{FF2B5EF4-FFF2-40B4-BE49-F238E27FC236}">
                <a16:creationId xmlns:a16="http://schemas.microsoft.com/office/drawing/2014/main" id="{E2532205-1F7B-46E0-9569-B5632E94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2" y="1849696"/>
            <a:ext cx="5165859" cy="3438525"/>
          </a:xfrm>
          <a:prstGeom prst="rect">
            <a:avLst/>
          </a:prstGeom>
        </p:spPr>
      </p:pic>
      <p:pic>
        <p:nvPicPr>
          <p:cNvPr id="8" name="Picture 7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11C85279-7329-4550-97F5-6F02BFCB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94" y="1849695"/>
            <a:ext cx="6096000" cy="3438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2AA20-F748-4A7C-9991-457428A43BA5}"/>
              </a:ext>
            </a:extLst>
          </p:cNvPr>
          <p:cNvSpPr txBox="1"/>
          <p:nvPr/>
        </p:nvSpPr>
        <p:spPr>
          <a:xfrm>
            <a:off x="4077050" y="5987018"/>
            <a:ext cx="33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 toàn hợp vệ sinh, ngon, bổ rẻ?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78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C472-9B51-491C-9A91-8FCF5676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CHỨC NĂNG CHÍNH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23D2-BA87-40A2-A84F-C16D93002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Guest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50BB3-42DE-444F-BD6D-B84508B6D0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Xem bản đồ các quán ăn (Online / </a:t>
            </a:r>
            <a:r>
              <a:rPr lang="vi-VN" b="1" dirty="0"/>
              <a:t>Offline</a:t>
            </a:r>
            <a:r>
              <a:rPr lang="vi-VN" dirty="0"/>
              <a:t>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Xem thông tin quán ăn khi click vào marker của quán.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Hiện chỉ đường từ vị trí hiện tại đến quán ăn đã tìm.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Đánh giá, nhận xét quán ăn.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Check-in, share lên Facebook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Gọi trực tiếp cho quán ngay trong app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Lưu lại các quán ăn yêu thích.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Đặt bàn giữ chỗ mỗi khi có discount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F491B-063B-4C64-BEE5-74B56808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Owner</a:t>
            </a:r>
            <a:endParaRPr lang="vi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ECBAA-E95C-4DE7-ADE7-D399656FD5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Tạo tài khoản (Đăng ký/Đăng nhập)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Nhập địa chỉ quán + Xác thực trên Google Map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Quản lý thông tin quán: Địa chỉ, Tên quán, SĐT, Giờ mở cửa,...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Quản lý thông tin món: Giá tiền, Hình ảnh, Tên món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Xem thống kê lựa chọn của khách hàng, trả lời bình luận.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Quản lý feedback.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Tạo các đợt discount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0D440-7BAC-40D3-A84A-291842AF78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C14E-0706-484D-9847-174FA639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KỸ THUẬT SỬ DỤNG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EBF9-CD0D-472C-88E5-B155B453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958"/>
            <a:ext cx="10515600" cy="4254165"/>
          </a:xfrm>
        </p:spPr>
        <p:txBody>
          <a:bodyPr>
            <a:normAutofit/>
          </a:bodyPr>
          <a:lstStyle/>
          <a:p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OpenStreetMap </a:t>
            </a:r>
            <a:r>
              <a:rPr lang="en-US" sz="2800" dirty="0" err="1"/>
              <a:t>cho</a:t>
            </a:r>
            <a:r>
              <a:rPr lang="en-US" sz="2800" dirty="0"/>
              <a:t> Android (</a:t>
            </a:r>
            <a:r>
              <a:rPr lang="en-US" sz="2800" b="1" dirty="0" err="1"/>
              <a:t>osmdroid</a:t>
            </a:r>
            <a:r>
              <a:rPr lang="en-US" sz="2800" dirty="0"/>
              <a:t> APIs)</a:t>
            </a:r>
          </a:p>
          <a:p>
            <a:r>
              <a:rPr lang="en-US" sz="2800" dirty="0" err="1"/>
              <a:t>AsyncTask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callback function</a:t>
            </a:r>
          </a:p>
          <a:p>
            <a:r>
              <a:rPr lang="en-US" sz="2800" dirty="0"/>
              <a:t>Rest API </a:t>
            </a:r>
            <a:r>
              <a:rPr lang="en-US" sz="2800" dirty="0" err="1"/>
              <a:t>với</a:t>
            </a:r>
            <a:r>
              <a:rPr lang="en-US" sz="2800" dirty="0"/>
              <a:t> PHP </a:t>
            </a:r>
            <a:r>
              <a:rPr lang="en-US" sz="2800" dirty="0" err="1"/>
              <a:t>và</a:t>
            </a:r>
            <a:r>
              <a:rPr lang="en-US" sz="2800" dirty="0"/>
              <a:t> MySQL</a:t>
            </a:r>
          </a:p>
          <a:p>
            <a:r>
              <a:rPr lang="en-US" sz="2800" dirty="0"/>
              <a:t>Base64 Encoding</a:t>
            </a:r>
          </a:p>
          <a:p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token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phiên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endParaRPr lang="en-US" sz="2800" dirty="0"/>
          </a:p>
          <a:p>
            <a:r>
              <a:rPr lang="en-US" sz="2800" dirty="0"/>
              <a:t>Realtime Notification </a:t>
            </a:r>
            <a:r>
              <a:rPr lang="en-US" sz="2800" dirty="0" err="1"/>
              <a:t>với</a:t>
            </a:r>
            <a:r>
              <a:rPr lang="en-US" sz="2800" dirty="0"/>
              <a:t> server </a:t>
            </a:r>
            <a:r>
              <a:rPr lang="en-US" sz="2800" dirty="0" err="1"/>
              <a:t>nodejs</a:t>
            </a:r>
            <a:endParaRPr lang="en-US" sz="2800" dirty="0"/>
          </a:p>
          <a:p>
            <a:endParaRPr lang="vi-V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3F626-349A-41DA-BFF5-5E339A41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147A9-B880-4D67-8E2B-66B4DCBE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59D2AB0-DE9A-4B9D-914D-F237D49A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52" y="0"/>
            <a:ext cx="8388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2D9-BCE0-4BE0-88E2-EE4E606F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Openstreetmap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5345A-16C5-4602-9261-F19B0F2E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picture containing monitor, electronics, screen, photo&#10;&#10;Description automatically generated">
            <a:extLst>
              <a:ext uri="{FF2B5EF4-FFF2-40B4-BE49-F238E27FC236}">
                <a16:creationId xmlns:a16="http://schemas.microsoft.com/office/drawing/2014/main" id="{05753EB2-2849-4370-8BB5-54AAEFA9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87" y="0"/>
            <a:ext cx="3907693" cy="6858000"/>
          </a:xfrm>
          <a:prstGeom prst="rect">
            <a:avLst/>
          </a:prstGeom>
        </p:spPr>
      </p:pic>
      <p:pic>
        <p:nvPicPr>
          <p:cNvPr id="9" name="Picture 8" descr="A close up of electronics&#10;&#10;Description automatically generated">
            <a:extLst>
              <a:ext uri="{FF2B5EF4-FFF2-40B4-BE49-F238E27FC236}">
                <a16:creationId xmlns:a16="http://schemas.microsoft.com/office/drawing/2014/main" id="{A3C5FED2-9B99-43FD-82B4-89F043E9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33" y="0"/>
            <a:ext cx="3907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88C2-9FDD-4F1A-99B2-AB564D59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6757361" cy="1600200"/>
          </a:xfrm>
        </p:spPr>
        <p:txBody>
          <a:bodyPr/>
          <a:lstStyle/>
          <a:p>
            <a:r>
              <a:rPr lang="en-US" dirty="0"/>
              <a:t>RESTful API (GET – POST)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54B93-EC5E-4669-AFC4-984086A1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74DC5-3A1F-4806-963C-22510B8E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60" y="2616645"/>
            <a:ext cx="8392279" cy="37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2107-B1A5-4D79-9C52-D6E7DD1BE9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AC74E-E9A3-497E-B92E-DD3B8890BF54}"/>
              </a:ext>
            </a:extLst>
          </p:cNvPr>
          <p:cNvSpPr txBox="1"/>
          <p:nvPr/>
        </p:nvSpPr>
        <p:spPr>
          <a:xfrm>
            <a:off x="489096" y="489098"/>
            <a:ext cx="782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ASYNCTASK VÀ CALLBACK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B1FD3-83A9-43D4-94B7-1A7863DE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13" y="2285997"/>
            <a:ext cx="1602832" cy="326419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CA7CF61-D08B-42B9-A63E-47C38F982F33}"/>
              </a:ext>
            </a:extLst>
          </p:cNvPr>
          <p:cNvGrpSpPr/>
          <p:nvPr/>
        </p:nvGrpSpPr>
        <p:grpSpPr>
          <a:xfrm>
            <a:off x="4081130" y="3062177"/>
            <a:ext cx="3774559" cy="1733107"/>
            <a:chOff x="4208720" y="2870791"/>
            <a:chExt cx="3774559" cy="193512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9575A-E39D-45BA-B979-F5999652F695}"/>
                </a:ext>
              </a:extLst>
            </p:cNvPr>
            <p:cNvSpPr/>
            <p:nvPr/>
          </p:nvSpPr>
          <p:spPr>
            <a:xfrm>
              <a:off x="4208720" y="2870791"/>
              <a:ext cx="3774559" cy="193512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701A3C-E20E-420A-B889-FE1EFFECF59D}"/>
                </a:ext>
              </a:extLst>
            </p:cNvPr>
            <p:cNvSpPr txBox="1"/>
            <p:nvPr/>
          </p:nvSpPr>
          <p:spPr>
            <a:xfrm>
              <a:off x="4497573" y="3080932"/>
              <a:ext cx="30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AsyncTask</a:t>
              </a:r>
              <a:r>
                <a:rPr lang="en-US" dirty="0"/>
                <a:t> Request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79AE07-9A45-4788-8994-22F575FC0EB7}"/>
                </a:ext>
              </a:extLst>
            </p:cNvPr>
            <p:cNvSpPr/>
            <p:nvPr/>
          </p:nvSpPr>
          <p:spPr>
            <a:xfrm>
              <a:off x="4788194" y="4023870"/>
              <a:ext cx="2615609" cy="56352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OnTaskCompleteCallBack</a:t>
              </a:r>
              <a:endParaRPr lang="en-US" dirty="0"/>
            </a:p>
          </p:txBody>
        </p:sp>
      </p:grpSp>
      <p:pic>
        <p:nvPicPr>
          <p:cNvPr id="1026" name="Picture 2" descr="Káº¿t quáº£ hÃ¬nh áº£nh cho webservice">
            <a:extLst>
              <a:ext uri="{FF2B5EF4-FFF2-40B4-BE49-F238E27FC236}">
                <a16:creationId xmlns:a16="http://schemas.microsoft.com/office/drawing/2014/main" id="{685F498E-95C4-4B2B-96DD-65C943D4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01" y="3180352"/>
            <a:ext cx="2838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E19D4A78-5B36-4121-868D-2A44BBA5E9B4}"/>
              </a:ext>
            </a:extLst>
          </p:cNvPr>
          <p:cNvSpPr/>
          <p:nvPr/>
        </p:nvSpPr>
        <p:spPr>
          <a:xfrm>
            <a:off x="2774453" y="3801883"/>
            <a:ext cx="568466" cy="292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E518348-C145-47DA-868C-9D65308B5D48}"/>
              </a:ext>
            </a:extLst>
          </p:cNvPr>
          <p:cNvSpPr/>
          <p:nvPr/>
        </p:nvSpPr>
        <p:spPr>
          <a:xfrm>
            <a:off x="7908852" y="3801883"/>
            <a:ext cx="579476" cy="317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0F0242F1-69A4-4F13-A792-9E125F128317}"/>
              </a:ext>
            </a:extLst>
          </p:cNvPr>
          <p:cNvSpPr/>
          <p:nvPr/>
        </p:nvSpPr>
        <p:spPr>
          <a:xfrm>
            <a:off x="8993966" y="3824933"/>
            <a:ext cx="504147" cy="269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DF71577C-948F-4030-9824-FC5007B60687}"/>
              </a:ext>
            </a:extLst>
          </p:cNvPr>
          <p:cNvSpPr/>
          <p:nvPr/>
        </p:nvSpPr>
        <p:spPr>
          <a:xfrm>
            <a:off x="4103294" y="4212254"/>
            <a:ext cx="504147" cy="269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-4.44444E-6 L 0.05807 -4.44444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6 3.7037E-6 L 0.08007 3.703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-4.81481E-6 L -0.08594 0.000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3.7037E-6 L -0.11406 3.7037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6" grpId="0" animBg="1"/>
      <p:bldP spid="16" grpId="1" animBg="1"/>
      <p:bldP spid="16" grpId="2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r_Template_AS - v5.potx" id="{C015AB26-ADC1-4682-970F-344546D64786}" vid="{6C8412DC-6F53-4CDC-BBD3-B7ECD00541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Bebas</vt:lpstr>
      <vt:lpstr>Gill Sans</vt:lpstr>
      <vt:lpstr>Arial</vt:lpstr>
      <vt:lpstr>Calibri</vt:lpstr>
      <vt:lpstr>Calibri Light</vt:lpstr>
      <vt:lpstr>Times New Roman</vt:lpstr>
      <vt:lpstr>Wingdings</vt:lpstr>
      <vt:lpstr>Office Theme</vt:lpstr>
      <vt:lpstr>  FOOD MAP</vt:lpstr>
      <vt:lpstr>BỐI CẢNH</vt:lpstr>
      <vt:lpstr>BỐI CẢNH</vt:lpstr>
      <vt:lpstr>CÁC CHỨC NĂNG CHÍNH</vt:lpstr>
      <vt:lpstr>CÁC KỸ THUẬT SỬ DỤNG</vt:lpstr>
      <vt:lpstr>PowerPoint Presentation</vt:lpstr>
      <vt:lpstr>Openstreetmap</vt:lpstr>
      <vt:lpstr>RESTful API (GET – POST)</vt:lpstr>
      <vt:lpstr>PowerPoint Presentation</vt:lpstr>
      <vt:lpstr>BASE64 ENCODING</vt:lpstr>
      <vt:lpstr>SỬ DỤNG TOKEN KHI THAO TÁC VỚI DỮ LIỆU</vt:lpstr>
      <vt:lpstr>realtime Notification with nodejs</vt:lpstr>
      <vt:lpstr>CÁC THƯ VIỆN SỬ DỤNG</vt:lpstr>
      <vt:lpstr>PowerPoint Presentation</vt:lpstr>
      <vt:lpstr>GUEST VIEW</vt:lpstr>
      <vt:lpstr>USER VIEW</vt:lpstr>
      <vt:lpstr>OWNER VIEW</vt:lpstr>
      <vt:lpstr>TIẾN ĐỘ THỰC HIỆN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2018-11-12T14:41:29Z</dcterms:created>
  <dcterms:modified xsi:type="dcterms:W3CDTF">2018-11-20T15:35:16Z</dcterms:modified>
</cp:coreProperties>
</file>