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99" d="100"/>
          <a:sy n="99" d="100"/>
        </p:scale>
        <p:origin x="2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5583F-DF94-45AA-B634-C3F2BA7AC56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7C9B7-298A-4A9D-AB23-CA3221AB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8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Qty 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Qty 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74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afb77f9-88a8-47f4-8b69-c0d9291acadc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afb77f9-88a8-47f4-8b69-c0d9291acadc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afb77f9-88a8-47f4-8b69-c0d9291acadc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E-commerce sales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track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11/12/2020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Revenue by market ,Qty  by market ,slicer ,slicer ,Top 5 customers ,Top 5 products ,Revenue Tren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Revenue by market ,Qty  by market ,slicer ,slicer ,Top 5 customers ,Top 5 products ,Revenue Tren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290161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1911" y="788988"/>
            <a:ext cx="3062177" cy="538797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11822" y="788988"/>
            <a:ext cx="3034356" cy="53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124</Words>
  <Application>Microsoft Office PowerPoint</Application>
  <PresentationFormat>Widescreen</PresentationFormat>
  <Paragraphs>58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E-commerce sales track</vt:lpstr>
      <vt:lpstr>Page 1</vt:lpstr>
      <vt:lpstr>Page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Admin</cp:lastModifiedBy>
  <cp:revision>5</cp:revision>
  <dcterms:created xsi:type="dcterms:W3CDTF">2016-09-04T11:54:55Z</dcterms:created>
  <dcterms:modified xsi:type="dcterms:W3CDTF">2023-11-12T19:03:40Z</dcterms:modified>
</cp:coreProperties>
</file>