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416bdb3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416bdb3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416bdb3f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416bdb3f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416bdb3f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416bdb3f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356 desktop vs. 151 mobile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416bdb3f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416bdb3f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356 desktop vs. 151 mobile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044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416bdb3f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416bdb3f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356 desktop vs. 151 mobile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638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416bdb3f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416bdb3f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Anime research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Dec </a:t>
            </a:r>
            <a:r>
              <a:rPr lang="en" dirty="0"/>
              <a:t>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1765350"/>
            <a:ext cx="70389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extraction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2176150"/>
            <a:ext cx="7038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Date: 2022-11-01 to 2022-11-20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Type: search </a:t>
            </a:r>
            <a:r>
              <a:rPr lang="en" dirty="0" smtClean="0"/>
              <a:t>queries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297500" y="2952750"/>
            <a:ext cx="70389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How-to</a:t>
            </a:r>
            <a:endParaRPr dirty="0"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1297500" y="3419100"/>
            <a:ext cx="70389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Find popular anime sites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Crawl top popular anime form sites (popular all time + popular of month)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Matching name with queries and scoring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Choosing a threshold for anime definition</a:t>
            </a:r>
            <a:endParaRPr dirty="0"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1297500" y="469950"/>
            <a:ext cx="7038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1297500" y="880750"/>
            <a:ext cx="70389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Search users love to use Coccoc to find and watch manga, anime. However, current system don’t have any function to support this group of user.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70727"/>
            <a:ext cx="7402775" cy="30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Anime queries can reached up to 2.1%</a:t>
            </a:r>
            <a:endParaRPr sz="1800" dirty="0"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4294967295"/>
          </p:nvPr>
        </p:nvSpPr>
        <p:spPr>
          <a:xfrm>
            <a:off x="1984375" y="1787910"/>
            <a:ext cx="1754188" cy="33655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</a:t>
            </a: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4294967295"/>
          </p:nvPr>
        </p:nvSpPr>
        <p:spPr>
          <a:xfrm>
            <a:off x="4343294" y="1787910"/>
            <a:ext cx="1754188" cy="334963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 </a:t>
            </a: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anime queries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4294967295"/>
          </p:nvPr>
        </p:nvSpPr>
        <p:spPr>
          <a:xfrm>
            <a:off x="1984375" y="1349760"/>
            <a:ext cx="6472025" cy="385762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Sample statistics (8 days each)</a:t>
            </a:r>
            <a:endParaRPr b="1"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4294967295"/>
          </p:nvPr>
        </p:nvSpPr>
        <p:spPr>
          <a:xfrm>
            <a:off x="1943100" y="3430972"/>
            <a:ext cx="6513300" cy="384175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Estimation based on daily search queries quantity</a:t>
            </a:r>
            <a:endParaRPr b="1"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4294967295"/>
          </p:nvPr>
        </p:nvSpPr>
        <p:spPr>
          <a:xfrm>
            <a:off x="1943100" y="3945321"/>
            <a:ext cx="2192338" cy="384175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 smtClean="0">
                <a:solidFill>
                  <a:schemeClr val="dk1"/>
                </a:solidFill>
              </a:rPr>
              <a:t>1000 </a:t>
            </a:r>
            <a:r>
              <a:rPr lang="en" b="1" dirty="0">
                <a:solidFill>
                  <a:schemeClr val="dk1"/>
                </a:solidFill>
              </a:rPr>
              <a:t>search queries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4294967295"/>
          </p:nvPr>
        </p:nvSpPr>
        <p:spPr>
          <a:xfrm>
            <a:off x="5704514" y="3925605"/>
            <a:ext cx="2211387" cy="385762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 ~ </a:t>
            </a:r>
            <a:r>
              <a:rPr lang="en" b="1" dirty="0" smtClean="0">
                <a:solidFill>
                  <a:schemeClr val="dk1"/>
                </a:solidFill>
              </a:rPr>
              <a:t>21 </a:t>
            </a:r>
            <a:r>
              <a:rPr lang="en" b="1" dirty="0">
                <a:solidFill>
                  <a:schemeClr val="dk1"/>
                </a:solidFill>
              </a:rPr>
              <a:t>queries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83" name="Google Shape;183;p16"/>
          <p:cNvSpPr txBox="1">
            <a:spLocks noGrp="1"/>
          </p:cNvSpPr>
          <p:nvPr>
            <p:ph type="body" idx="4294967295"/>
          </p:nvPr>
        </p:nvSpPr>
        <p:spPr>
          <a:xfrm>
            <a:off x="6702213" y="1815885"/>
            <a:ext cx="1754187" cy="334962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 </a:t>
            </a:r>
            <a:r>
              <a:rPr lang="en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adult anime queries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4294967295"/>
          </p:nvPr>
        </p:nvSpPr>
        <p:spPr>
          <a:xfrm>
            <a:off x="989012" y="1787910"/>
            <a:ext cx="995363" cy="34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dirty="0"/>
              <a:t>Sample 1</a:t>
            </a:r>
            <a:endParaRPr sz="1100" dirty="0"/>
          </a:p>
        </p:txBody>
      </p:sp>
      <p:sp>
        <p:nvSpPr>
          <p:cNvPr id="185" name="Google Shape;185;p16"/>
          <p:cNvSpPr txBox="1">
            <a:spLocks noGrp="1"/>
          </p:cNvSpPr>
          <p:nvPr>
            <p:ph type="body" idx="4294967295"/>
          </p:nvPr>
        </p:nvSpPr>
        <p:spPr>
          <a:xfrm>
            <a:off x="1984375" y="2238759"/>
            <a:ext cx="1754188" cy="334962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</a:t>
            </a: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4294967295"/>
          </p:nvPr>
        </p:nvSpPr>
        <p:spPr>
          <a:xfrm>
            <a:off x="4343294" y="2238759"/>
            <a:ext cx="1754188" cy="334962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</a:t>
            </a: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anime queries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 txBox="1">
            <a:spLocks noGrp="1"/>
          </p:cNvSpPr>
          <p:nvPr>
            <p:ph type="body" idx="4294967295"/>
          </p:nvPr>
        </p:nvSpPr>
        <p:spPr>
          <a:xfrm>
            <a:off x="6702213" y="2237171"/>
            <a:ext cx="1754187" cy="33655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r>
              <a:rPr lang="en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adult anime queries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4294967295"/>
          </p:nvPr>
        </p:nvSpPr>
        <p:spPr>
          <a:xfrm>
            <a:off x="4343294" y="2688021"/>
            <a:ext cx="1754188" cy="334963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</a:t>
            </a:r>
            <a:r>
              <a:rPr lang="e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anime queries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4294967295"/>
          </p:nvPr>
        </p:nvSpPr>
        <p:spPr>
          <a:xfrm>
            <a:off x="1984375" y="2688021"/>
            <a:ext cx="1754188" cy="334963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queries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4294967295"/>
          </p:nvPr>
        </p:nvSpPr>
        <p:spPr>
          <a:xfrm>
            <a:off x="6702213" y="2688022"/>
            <a:ext cx="1754187" cy="334962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0.3 </a:t>
            </a:r>
            <a:r>
              <a:rPr lang="en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adult anime queries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306975" y="4702325"/>
            <a:ext cx="6245400" cy="51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Contain hentai (adult anime), game with anime theme, manga</a:t>
            </a:r>
            <a:endParaRPr sz="900" i="1" dirty="0"/>
          </a:p>
        </p:txBody>
      </p:sp>
      <p:sp>
        <p:nvSpPr>
          <p:cNvPr id="193" name="Google Shape;193;p16"/>
          <p:cNvSpPr/>
          <p:nvPr/>
        </p:nvSpPr>
        <p:spPr>
          <a:xfrm>
            <a:off x="5119575" y="982622"/>
            <a:ext cx="1516500" cy="22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Statistics</a:t>
            </a:r>
            <a:endParaRPr sz="1100"/>
          </a:p>
        </p:txBody>
      </p:sp>
      <p:sp>
        <p:nvSpPr>
          <p:cNvPr id="194" name="Google Shape;194;p16"/>
          <p:cNvSpPr/>
          <p:nvPr/>
        </p:nvSpPr>
        <p:spPr>
          <a:xfrm>
            <a:off x="6939900" y="982622"/>
            <a:ext cx="1516500" cy="22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Estimated number</a:t>
            </a:r>
            <a:endParaRPr sz="1100"/>
          </a:p>
        </p:txBody>
      </p:sp>
      <p:sp>
        <p:nvSpPr>
          <p:cNvPr id="61" name="Google Shape;184;p16"/>
          <p:cNvSpPr txBox="1">
            <a:spLocks/>
          </p:cNvSpPr>
          <p:nvPr/>
        </p:nvSpPr>
        <p:spPr>
          <a:xfrm>
            <a:off x="988075" y="2174944"/>
            <a:ext cx="996300" cy="34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1100" dirty="0" smtClean="0"/>
              <a:t>Sample 2</a:t>
            </a:r>
            <a:endParaRPr lang="en-US" sz="1100" dirty="0"/>
          </a:p>
        </p:txBody>
      </p:sp>
      <p:sp>
        <p:nvSpPr>
          <p:cNvPr id="62" name="Google Shape;184;p16"/>
          <p:cNvSpPr txBox="1">
            <a:spLocks/>
          </p:cNvSpPr>
          <p:nvPr/>
        </p:nvSpPr>
        <p:spPr>
          <a:xfrm>
            <a:off x="988075" y="2555332"/>
            <a:ext cx="996300" cy="34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1100" dirty="0" smtClean="0"/>
              <a:t>Sample 3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1169" y="1307850"/>
            <a:ext cx="7121780" cy="3150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sz="1800" dirty="0" smtClean="0"/>
              <a:t>Chinese anime are becoming it own branch that could be consider to highlight in our new function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79" y="1652936"/>
            <a:ext cx="6861190" cy="24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0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23060" y="1307850"/>
            <a:ext cx="5633237" cy="3150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sz="1800" dirty="0" smtClean="0"/>
              <a:t>Action, comedy and school-theme are the most popular anime genres, suitable for default result</a:t>
            </a:r>
            <a:endParaRPr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506" y="1686307"/>
            <a:ext cx="45529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130675" y="1567550"/>
            <a:ext cx="2403900" cy="2311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Improve algorithm to implement</a:t>
            </a:r>
            <a:endParaRPr sz="1600"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b="1">
                <a:solidFill>
                  <a:schemeClr val="dk1"/>
                </a:solidFill>
              </a:rPr>
              <a:t>Consider to switch to a DS topic</a:t>
            </a:r>
            <a:endParaRPr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b="1">
                <a:solidFill>
                  <a:schemeClr val="dk1"/>
                </a:solidFill>
              </a:rPr>
              <a:t>OR improve current scoring system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body" idx="1"/>
          </p:nvPr>
        </p:nvSpPr>
        <p:spPr>
          <a:xfrm>
            <a:off x="3764575" y="1567550"/>
            <a:ext cx="2403900" cy="231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Extend research if the result is not yet persuasive</a:t>
            </a:r>
            <a:endParaRPr sz="1600"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b="1">
                <a:solidFill>
                  <a:schemeClr val="dk1"/>
                </a:solidFill>
              </a:rPr>
              <a:t>Check to see where user click after search</a:t>
            </a:r>
            <a:endParaRPr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b="1">
                <a:solidFill>
                  <a:schemeClr val="dk1"/>
                </a:solidFill>
              </a:rPr>
              <a:t>Finding traffic to similar url</a:t>
            </a:r>
            <a:endParaRPr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b="1">
                <a:solidFill>
                  <a:schemeClr val="dk1"/>
                </a:solidFill>
              </a:rPr>
              <a:t>Take more samples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5" name="Google Shape;205;p17"/>
          <p:cNvSpPr txBox="1">
            <a:spLocks noGrp="1"/>
          </p:cNvSpPr>
          <p:nvPr>
            <p:ph type="body" idx="1"/>
          </p:nvPr>
        </p:nvSpPr>
        <p:spPr>
          <a:xfrm>
            <a:off x="6346325" y="1567550"/>
            <a:ext cx="2403900" cy="2311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Result NOT ok: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Drop Anime, move to next topic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267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Arial</vt:lpstr>
      <vt:lpstr>Lato</vt:lpstr>
      <vt:lpstr>Focus</vt:lpstr>
      <vt:lpstr>Anime research</vt:lpstr>
      <vt:lpstr>Sample extraction</vt:lpstr>
      <vt:lpstr>Result</vt:lpstr>
      <vt:lpstr>Anime queries can reached up to 2.1%</vt:lpstr>
      <vt:lpstr>Chinese anime are becoming it own branch that could be consider to highlight in our new function</vt:lpstr>
      <vt:lpstr>Action, comedy and school-theme are the most popular anime genres, suitable for default result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research</dc:title>
  <cp:lastModifiedBy>Admin</cp:lastModifiedBy>
  <cp:revision>3</cp:revision>
  <dcterms:modified xsi:type="dcterms:W3CDTF">2023-07-09T14:49:21Z</dcterms:modified>
</cp:coreProperties>
</file>