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0"/>
  </p:notesMasterIdLst>
  <p:handoutMasterIdLst>
    <p:handoutMasterId r:id="rId21"/>
  </p:handoutMasterIdLst>
  <p:sldIdLst>
    <p:sldId id="256" r:id="rId5"/>
    <p:sldId id="268" r:id="rId6"/>
    <p:sldId id="283" r:id="rId7"/>
    <p:sldId id="266" r:id="rId8"/>
    <p:sldId id="271" r:id="rId9"/>
    <p:sldId id="269" r:id="rId10"/>
    <p:sldId id="272" r:id="rId11"/>
    <p:sldId id="285" r:id="rId12"/>
    <p:sldId id="286" r:id="rId13"/>
    <p:sldId id="287" r:id="rId14"/>
    <p:sldId id="291" r:id="rId15"/>
    <p:sldId id="288" r:id="rId16"/>
    <p:sldId id="289" r:id="rId17"/>
    <p:sldId id="290"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7463" autoAdjust="0"/>
  </p:normalViewPr>
  <p:slideViewPr>
    <p:cSldViewPr snapToGrid="0">
      <p:cViewPr varScale="1">
        <p:scale>
          <a:sx n="76" d="100"/>
          <a:sy n="76" d="100"/>
        </p:scale>
        <p:origin x="86" y="317"/>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3/21/2021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3/21/2021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4153627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1012631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1723644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1566001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644202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1542253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4038903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4231626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4158539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3133426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571601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4DFFAFD0-A660-49BE-A9D1-18E1A1C7D919}" type="datetime1">
              <a:rPr lang="en-US" smtClean="0"/>
              <a:t>3/21/2021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smtClean="0"/>
              <a:t>Made by Phuong An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072761D7-B808-4AA6-A03E-C58900DE9056}" type="datetime1">
              <a:rPr lang="en-US" smtClean="0"/>
              <a:t>3/21/2021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smtClean="0"/>
              <a:t>Made by Phuong An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3CF7D282-4565-4F94-83FA-843844D5FE59}" type="datetime1">
              <a:rPr lang="en-US" smtClean="0"/>
              <a:t>3/21/2021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smtClean="0"/>
              <a:t>Made by Phuong An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9B7FBFBF-0611-48DA-A994-3F129BAD710E}" type="datetime1">
              <a:rPr lang="en-US" smtClean="0"/>
              <a:t>3/21/2021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smtClean="0"/>
              <a:t>Made by Phuong An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616EF4D-E55C-4E60-B3A7-E67FD97C3AF6}" type="datetime1">
              <a:rPr lang="en-US" smtClean="0"/>
              <a:t>3/21/2021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smtClean="0"/>
              <a:t>Made by Phuong An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3F8751FC-D6AD-423D-AF0B-B697A60C609A}" type="datetime1">
              <a:rPr lang="en-US" smtClean="0"/>
              <a:t>3/21/2021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smtClean="0"/>
              <a:t>Made by Phuong An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5A77FAF8-CBF1-4655-AAF8-517A26D4EA3F}" type="datetime1">
              <a:rPr lang="en-US" smtClean="0"/>
              <a:t>3/21/2021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smtClean="0"/>
              <a:t>Made by Phuong An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7B68A455-660E-41A5-9852-9E90EC32E281}" type="datetime1">
              <a:rPr lang="en-US" smtClean="0"/>
              <a:t>3/21/2021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smtClean="0"/>
              <a:t>Made by Phuong An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77BA5268-8EB0-40ED-91BF-A6BB9F9A7608}" type="datetime1">
              <a:rPr lang="en-US" smtClean="0"/>
              <a:t>3/21/2021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smtClean="0"/>
              <a:t>Made by Phuong An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EB830000-ECDF-434E-8126-557AFA5B7041}" type="datetime1">
              <a:rPr lang="en-US" smtClean="0"/>
              <a:t>3/21/2021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smtClean="0"/>
              <a:t>Made by Phuong An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93F2580B-ABEE-464C-83B0-E60F7FF9CCDA}" type="datetime1">
              <a:rPr lang="en-US" smtClean="0"/>
              <a:t>3/21/2021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smtClean="0"/>
              <a:t>Made by Phuong An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E9C0AB-9DB3-4113-9B92-99900101A379}" type="datetime1">
              <a:rPr lang="en-US" smtClean="0"/>
              <a:t>3/21/2021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Made by Phuong An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7.png"/><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2.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sv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465912" y="3859184"/>
            <a:ext cx="6202089" cy="1001574"/>
          </a:xfrm>
        </p:spPr>
        <p:txBody>
          <a:bodyPr anchor="t">
            <a:normAutofit fontScale="90000"/>
          </a:bodyPr>
          <a:lstStyle/>
          <a:p>
            <a:pPr algn="l"/>
            <a:r>
              <a:rPr lang="en-US" sz="4400" dirty="0" smtClean="0">
                <a:solidFill>
                  <a:schemeClr val="accent2">
                    <a:lumMod val="75000"/>
                  </a:schemeClr>
                </a:solidFill>
                <a:latin typeface="Franklin Gothic Book" panose="020B0503020102020204" pitchFamily="34" charset="0"/>
                <a:cs typeface="Segoe UI" panose="020B0502040204020203" pitchFamily="34" charset="0"/>
              </a:rPr>
              <a:t>SQA - Group  4 - </a:t>
            </a:r>
            <a:r>
              <a:rPr lang="en-US" sz="4400" dirty="0">
                <a:solidFill>
                  <a:schemeClr val="accent2">
                    <a:lumMod val="75000"/>
                  </a:schemeClr>
                </a:solidFill>
                <a:latin typeface="Franklin Gothic Book" panose="020B0503020102020204" pitchFamily="34" charset="0"/>
                <a:cs typeface="Segoe UI" panose="020B0502040204020203" pitchFamily="34" charset="0"/>
              </a:rPr>
              <a:t>Tutorial 02</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7138541" y="4589407"/>
            <a:ext cx="4435149" cy="1271993"/>
          </a:xfrm>
        </p:spPr>
        <p:txBody>
          <a:bodyPr anchor="b">
            <a:normAutofit fontScale="85000" lnSpcReduction="20000"/>
          </a:bodyPr>
          <a:lstStyle/>
          <a:p>
            <a:pPr algn="l"/>
            <a:r>
              <a:rPr lang="en-US" sz="2000" dirty="0" smtClean="0">
                <a:solidFill>
                  <a:schemeClr val="accent2">
                    <a:lumMod val="75000"/>
                  </a:schemeClr>
                </a:solidFill>
                <a:latin typeface="Franklin Gothic Book" panose="020B0503020102020204" pitchFamily="34" charset="0"/>
              </a:rPr>
              <a:t>Members: 1. An </a:t>
            </a:r>
            <a:r>
              <a:rPr lang="en-US" sz="2000" dirty="0" err="1" smtClean="0">
                <a:solidFill>
                  <a:schemeClr val="accent2">
                    <a:lumMod val="75000"/>
                  </a:schemeClr>
                </a:solidFill>
                <a:latin typeface="Franklin Gothic Book" panose="020B0503020102020204" pitchFamily="34" charset="0"/>
              </a:rPr>
              <a:t>Thị</a:t>
            </a:r>
            <a:r>
              <a:rPr lang="en-US" sz="2000" dirty="0" smtClean="0">
                <a:solidFill>
                  <a:schemeClr val="accent2">
                    <a:lumMod val="75000"/>
                  </a:schemeClr>
                </a:solidFill>
                <a:latin typeface="Franklin Gothic Book" panose="020B0503020102020204" pitchFamily="34" charset="0"/>
              </a:rPr>
              <a:t> Phương</a:t>
            </a:r>
          </a:p>
          <a:p>
            <a:pPr algn="l"/>
            <a:r>
              <a:rPr lang="en-US" sz="2000" dirty="0">
                <a:solidFill>
                  <a:schemeClr val="accent2">
                    <a:lumMod val="75000"/>
                  </a:schemeClr>
                </a:solidFill>
                <a:latin typeface="Franklin Gothic Book" panose="020B0503020102020204" pitchFamily="34" charset="0"/>
              </a:rPr>
              <a:t>	</a:t>
            </a:r>
            <a:r>
              <a:rPr lang="en-US" sz="2000" dirty="0" smtClean="0">
                <a:solidFill>
                  <a:schemeClr val="accent2">
                    <a:lumMod val="75000"/>
                  </a:schemeClr>
                </a:solidFill>
                <a:latin typeface="Franklin Gothic Book" panose="020B0503020102020204" pitchFamily="34" charset="0"/>
              </a:rPr>
              <a:t>2. </a:t>
            </a:r>
            <a:r>
              <a:rPr lang="en-US" sz="2000" dirty="0" err="1" smtClean="0">
                <a:solidFill>
                  <a:schemeClr val="accent2">
                    <a:lumMod val="75000"/>
                  </a:schemeClr>
                </a:solidFill>
                <a:latin typeface="Franklin Gothic Book" panose="020B0503020102020204" pitchFamily="34" charset="0"/>
              </a:rPr>
              <a:t>Trần</a:t>
            </a:r>
            <a:r>
              <a:rPr lang="en-US" sz="2000" dirty="0" smtClean="0">
                <a:solidFill>
                  <a:schemeClr val="accent2">
                    <a:lumMod val="75000"/>
                  </a:schemeClr>
                </a:solidFill>
                <a:latin typeface="Franklin Gothic Book" panose="020B0503020102020204" pitchFamily="34" charset="0"/>
              </a:rPr>
              <a:t> </a:t>
            </a:r>
            <a:r>
              <a:rPr lang="en-US" sz="2000" dirty="0" err="1" smtClean="0">
                <a:solidFill>
                  <a:schemeClr val="accent2">
                    <a:lumMod val="75000"/>
                  </a:schemeClr>
                </a:solidFill>
                <a:latin typeface="Franklin Gothic Book" panose="020B0503020102020204" pitchFamily="34" charset="0"/>
              </a:rPr>
              <a:t>Thị</a:t>
            </a:r>
            <a:r>
              <a:rPr lang="en-US" sz="2000" dirty="0" smtClean="0">
                <a:solidFill>
                  <a:schemeClr val="accent2">
                    <a:lumMod val="75000"/>
                  </a:schemeClr>
                </a:solidFill>
                <a:latin typeface="Franklin Gothic Book" panose="020B0503020102020204" pitchFamily="34" charset="0"/>
              </a:rPr>
              <a:t> </a:t>
            </a:r>
            <a:r>
              <a:rPr lang="en-US" sz="2000" dirty="0" err="1" smtClean="0">
                <a:solidFill>
                  <a:schemeClr val="accent2">
                    <a:lumMod val="75000"/>
                  </a:schemeClr>
                </a:solidFill>
                <a:latin typeface="Franklin Gothic Book" panose="020B0503020102020204" pitchFamily="34" charset="0"/>
              </a:rPr>
              <a:t>Ngọc</a:t>
            </a:r>
            <a:r>
              <a:rPr lang="en-US" sz="2000" dirty="0" smtClean="0">
                <a:solidFill>
                  <a:schemeClr val="accent2">
                    <a:lumMod val="75000"/>
                  </a:schemeClr>
                </a:solidFill>
                <a:latin typeface="Franklin Gothic Book" panose="020B0503020102020204" pitchFamily="34" charset="0"/>
              </a:rPr>
              <a:t> </a:t>
            </a:r>
            <a:r>
              <a:rPr lang="en-US" sz="2000" dirty="0" err="1" smtClean="0">
                <a:solidFill>
                  <a:schemeClr val="accent2">
                    <a:lumMod val="75000"/>
                  </a:schemeClr>
                </a:solidFill>
                <a:latin typeface="Franklin Gothic Book" panose="020B0503020102020204" pitchFamily="34" charset="0"/>
              </a:rPr>
              <a:t>Ánh</a:t>
            </a:r>
            <a:endParaRPr lang="en-US" sz="2000" dirty="0" smtClean="0">
              <a:solidFill>
                <a:schemeClr val="accent2">
                  <a:lumMod val="75000"/>
                </a:schemeClr>
              </a:solidFill>
              <a:latin typeface="Franklin Gothic Book" panose="020B0503020102020204" pitchFamily="34" charset="0"/>
            </a:endParaRPr>
          </a:p>
          <a:p>
            <a:pPr algn="l"/>
            <a:r>
              <a:rPr lang="en-US" sz="2000" dirty="0">
                <a:solidFill>
                  <a:schemeClr val="accent2">
                    <a:lumMod val="75000"/>
                  </a:schemeClr>
                </a:solidFill>
                <a:latin typeface="Franklin Gothic Book" panose="020B0503020102020204" pitchFamily="34" charset="0"/>
              </a:rPr>
              <a:t>	</a:t>
            </a:r>
            <a:r>
              <a:rPr lang="en-US" sz="2000" dirty="0" smtClean="0">
                <a:solidFill>
                  <a:schemeClr val="accent2">
                    <a:lumMod val="75000"/>
                  </a:schemeClr>
                </a:solidFill>
                <a:latin typeface="Franklin Gothic Book" panose="020B0503020102020204" pitchFamily="34" charset="0"/>
              </a:rPr>
              <a:t>3. </a:t>
            </a:r>
            <a:r>
              <a:rPr lang="en-US" sz="2000" dirty="0" err="1" smtClean="0">
                <a:solidFill>
                  <a:schemeClr val="accent2">
                    <a:lumMod val="75000"/>
                  </a:schemeClr>
                </a:solidFill>
                <a:latin typeface="Franklin Gothic Book" panose="020B0503020102020204" pitchFamily="34" charset="0"/>
              </a:rPr>
              <a:t>Trương</a:t>
            </a:r>
            <a:r>
              <a:rPr lang="en-US" sz="2000" dirty="0" smtClean="0">
                <a:solidFill>
                  <a:schemeClr val="accent2">
                    <a:lumMod val="75000"/>
                  </a:schemeClr>
                </a:solidFill>
                <a:latin typeface="Franklin Gothic Book" panose="020B0503020102020204" pitchFamily="34" charset="0"/>
              </a:rPr>
              <a:t> </a:t>
            </a:r>
            <a:r>
              <a:rPr lang="en-US" sz="2000" dirty="0" err="1" smtClean="0">
                <a:solidFill>
                  <a:schemeClr val="accent2">
                    <a:lumMod val="75000"/>
                  </a:schemeClr>
                </a:solidFill>
                <a:latin typeface="Franklin Gothic Book" panose="020B0503020102020204" pitchFamily="34" charset="0"/>
              </a:rPr>
              <a:t>Quốc</a:t>
            </a:r>
            <a:r>
              <a:rPr lang="en-US" sz="2000" dirty="0" smtClean="0">
                <a:solidFill>
                  <a:schemeClr val="accent2">
                    <a:lumMod val="75000"/>
                  </a:schemeClr>
                </a:solidFill>
                <a:latin typeface="Franklin Gothic Book" panose="020B0503020102020204" pitchFamily="34" charset="0"/>
              </a:rPr>
              <a:t> </a:t>
            </a:r>
            <a:r>
              <a:rPr lang="en-US" sz="2000" dirty="0" err="1" smtClean="0">
                <a:solidFill>
                  <a:schemeClr val="accent2">
                    <a:lumMod val="75000"/>
                  </a:schemeClr>
                </a:solidFill>
                <a:latin typeface="Franklin Gothic Book" panose="020B0503020102020204" pitchFamily="34" charset="0"/>
              </a:rPr>
              <a:t>Đạt</a:t>
            </a:r>
            <a:endParaRPr lang="en-US" sz="2000" dirty="0" smtClean="0">
              <a:solidFill>
                <a:schemeClr val="accent2">
                  <a:lumMod val="75000"/>
                </a:schemeClr>
              </a:solidFill>
              <a:latin typeface="Franklin Gothic Book" panose="020B0503020102020204" pitchFamily="34" charset="0"/>
            </a:endParaRPr>
          </a:p>
          <a:p>
            <a:pPr algn="l"/>
            <a:r>
              <a:rPr lang="en-US" sz="2000" dirty="0">
                <a:solidFill>
                  <a:schemeClr val="accent2">
                    <a:lumMod val="75000"/>
                  </a:schemeClr>
                </a:solidFill>
                <a:latin typeface="Franklin Gothic Book" panose="020B0503020102020204" pitchFamily="34" charset="0"/>
              </a:rPr>
              <a:t>	</a:t>
            </a:r>
            <a:r>
              <a:rPr lang="en-US" sz="2000" dirty="0" smtClean="0">
                <a:solidFill>
                  <a:schemeClr val="accent2">
                    <a:lumMod val="75000"/>
                  </a:schemeClr>
                </a:solidFill>
                <a:latin typeface="Franklin Gothic Book" panose="020B0503020102020204" pitchFamily="34" charset="0"/>
              </a:rPr>
              <a:t>4. </a:t>
            </a:r>
            <a:r>
              <a:rPr lang="en-US" sz="2000" dirty="0" err="1" smtClean="0">
                <a:solidFill>
                  <a:schemeClr val="accent2">
                    <a:lumMod val="75000"/>
                  </a:schemeClr>
                </a:solidFill>
                <a:latin typeface="Franklin Gothic Book" panose="020B0503020102020204" pitchFamily="34" charset="0"/>
              </a:rPr>
              <a:t>Vũ</a:t>
            </a:r>
            <a:r>
              <a:rPr lang="en-US" sz="2000" dirty="0" smtClean="0">
                <a:solidFill>
                  <a:schemeClr val="accent2">
                    <a:lumMod val="75000"/>
                  </a:schemeClr>
                </a:solidFill>
                <a:latin typeface="Franklin Gothic Book" panose="020B0503020102020204" pitchFamily="34" charset="0"/>
              </a:rPr>
              <a:t> </a:t>
            </a:r>
            <a:r>
              <a:rPr lang="en-US" sz="2000" dirty="0" err="1" smtClean="0">
                <a:solidFill>
                  <a:schemeClr val="accent2">
                    <a:lumMod val="75000"/>
                  </a:schemeClr>
                </a:solidFill>
                <a:latin typeface="Franklin Gothic Book" panose="020B0503020102020204" pitchFamily="34" charset="0"/>
              </a:rPr>
              <a:t>Ngọc</a:t>
            </a:r>
            <a:r>
              <a:rPr lang="en-US" sz="2000" dirty="0" smtClean="0">
                <a:solidFill>
                  <a:schemeClr val="accent2">
                    <a:lumMod val="75000"/>
                  </a:schemeClr>
                </a:solidFill>
                <a:latin typeface="Franklin Gothic Book" panose="020B0503020102020204" pitchFamily="34" charset="0"/>
              </a:rPr>
              <a:t> </a:t>
            </a:r>
            <a:r>
              <a:rPr lang="en-US" sz="2000" dirty="0" err="1" smtClean="0">
                <a:solidFill>
                  <a:schemeClr val="accent2">
                    <a:lumMod val="75000"/>
                  </a:schemeClr>
                </a:solidFill>
                <a:latin typeface="Franklin Gothic Book" panose="020B0503020102020204" pitchFamily="34" charset="0"/>
              </a:rPr>
              <a:t>Hà</a:t>
            </a:r>
            <a:r>
              <a:rPr lang="en-US" sz="2000" dirty="0" smtClean="0">
                <a:solidFill>
                  <a:schemeClr val="accent2">
                    <a:lumMod val="75000"/>
                  </a:schemeClr>
                </a:solidFill>
                <a:latin typeface="Franklin Gothic Book" panose="020B0503020102020204" pitchFamily="34" charset="0"/>
              </a:rPr>
              <a:t> Minh</a:t>
            </a:r>
            <a:endParaRPr lang="en-US" sz="2000" dirty="0">
              <a:solidFill>
                <a:schemeClr val="accent2">
                  <a:lumMod val="75000"/>
                </a:schemeClr>
              </a:solidFill>
              <a:latin typeface="Franklin Gothic Book" panose="020B0503020102020204" pitchFamily="34" charset="0"/>
            </a:endParaRP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9725024" y="327889"/>
            <a:ext cx="2260711" cy="2260711"/>
          </a:xfrm>
          <a:prstGeom prst="rect">
            <a:avLst/>
          </a:prstGeom>
        </p:spPr>
      </p:pic>
      <p:sp>
        <p:nvSpPr>
          <p:cNvPr id="6" name="Slide Number Placeholder 5"/>
          <p:cNvSpPr>
            <a:spLocks noGrp="1"/>
          </p:cNvSpPr>
          <p:nvPr>
            <p:ph type="sldNum" sz="quarter" idx="12"/>
          </p:nvPr>
        </p:nvSpPr>
        <p:spPr/>
        <p:txBody>
          <a:bodyPr/>
          <a:lstStyle/>
          <a:p>
            <a:fld id="{A6AF1B4E-90EC-4A51-B6E5-B702C054ECB0}" type="slidenum">
              <a:rPr lang="en-US" smtClean="0"/>
              <a:t>1</a:t>
            </a:fld>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1714603" y="2013726"/>
            <a:ext cx="9096585" cy="3221466"/>
          </a:xfrm>
        </p:spPr>
        <p:txBody>
          <a:bodyPr vert="horz" lIns="91440" tIns="45720" rIns="91440" bIns="45720" rtlCol="0" anchor="t">
            <a:normAutofit/>
          </a:bodyPr>
          <a:lstStyle/>
          <a:p>
            <a:pPr marL="0" indent="0">
              <a:buNone/>
            </a:pPr>
            <a:r>
              <a:rPr lang="en-US" dirty="0"/>
              <a:t/>
            </a:r>
            <a:br>
              <a:rPr lang="en-US" dirty="0"/>
            </a:br>
            <a:endParaRPr lang="en-US" spc="150" dirty="0" smtClean="0">
              <a:latin typeface="Segoe UI" panose="020B0502040204020203" pitchFamily="34" charset="0"/>
              <a:cs typeface="Segoe UI" panose="020B0502040204020203" pitchFamily="34" charset="0"/>
            </a:endParaRPr>
          </a:p>
          <a:p>
            <a:endParaRPr lang="en-US" sz="2000" dirty="0">
              <a:latin typeface="Segoe UI" panose="020B0502040204020203"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14350" y="89535"/>
            <a:ext cx="1097280" cy="1097280"/>
          </a:xfrm>
          <a:prstGeom prst="rect">
            <a:avLst/>
          </a:prstGeom>
        </p:spPr>
      </p:pic>
      <p:sp>
        <p:nvSpPr>
          <p:cNvPr id="7" name="Slide Number Placeholder 6"/>
          <p:cNvSpPr>
            <a:spLocks noGrp="1"/>
          </p:cNvSpPr>
          <p:nvPr>
            <p:ph type="sldNum" sz="quarter" idx="12"/>
          </p:nvPr>
        </p:nvSpPr>
        <p:spPr/>
        <p:txBody>
          <a:bodyPr/>
          <a:lstStyle/>
          <a:p>
            <a:fld id="{A6AF1B4E-90EC-4A51-B6E5-B702C054ECB0}" type="slidenum">
              <a:rPr lang="en-US" smtClean="0"/>
              <a:t>10</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6466638" cy="678820"/>
              <a:chOff x="4229633" y="129456"/>
              <a:chExt cx="6466638"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3</a:t>
                </a:r>
              </a:p>
            </p:txBody>
          </p:sp>
          <p:sp>
            <p:nvSpPr>
              <p:cNvPr id="13" name="TextBox 12"/>
              <p:cNvSpPr txBox="1"/>
              <p:nvPr/>
            </p:nvSpPr>
            <p:spPr>
              <a:xfrm>
                <a:off x="5008517" y="129456"/>
                <a:ext cx="5687754" cy="678820"/>
              </a:xfrm>
              <a:prstGeom prst="rect">
                <a:avLst/>
              </a:prstGeom>
              <a:noFill/>
            </p:spPr>
            <p:txBody>
              <a:bodyPr wrap="none" rtlCol="0">
                <a:spAutoFit/>
              </a:bodyPr>
              <a:lstStyle/>
              <a:p>
                <a:r>
                  <a:rPr lang="en-US" sz="3600" dirty="0" smtClean="0">
                    <a:solidFill>
                      <a:schemeClr val="accent2">
                        <a:lumMod val="75000"/>
                      </a:schemeClr>
                    </a:solidFill>
                    <a:latin typeface="Bookman Old Style" panose="02050604050505020204" pitchFamily="18" charset="0"/>
                  </a:rPr>
                  <a:t>How we did the project?</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1205801" y="1614086"/>
            <a:ext cx="9817241" cy="510738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b="1" dirty="0">
                <a:solidFill>
                  <a:schemeClr val="accent5">
                    <a:lumMod val="75000"/>
                  </a:schemeClr>
                </a:solidFill>
                <a:latin typeface="Segoe UI" panose="020B0502040204020203" pitchFamily="34" charset="0"/>
                <a:cs typeface="Segoe UI" panose="020B0502040204020203" pitchFamily="34" charset="0"/>
              </a:rPr>
              <a:t>3</a:t>
            </a:r>
            <a:r>
              <a:rPr lang="en-US" b="1" dirty="0" smtClean="0">
                <a:solidFill>
                  <a:schemeClr val="accent5">
                    <a:lumMod val="75000"/>
                  </a:schemeClr>
                </a:solidFill>
                <a:latin typeface="Segoe UI" panose="020B0502040204020203" pitchFamily="34" charset="0"/>
                <a:cs typeface="Segoe UI" panose="020B0502040204020203" pitchFamily="34" charset="0"/>
              </a:rPr>
              <a:t>.2 Design</a:t>
            </a:r>
          </a:p>
          <a:p>
            <a:pPr lvl="1">
              <a:lnSpc>
                <a:spcPct val="150000"/>
              </a:lnSpc>
            </a:pPr>
            <a:r>
              <a:rPr lang="en-US" dirty="0" smtClean="0">
                <a:solidFill>
                  <a:schemeClr val="accent5">
                    <a:lumMod val="75000"/>
                  </a:schemeClr>
                </a:solidFill>
                <a:latin typeface="Segoe UI" panose="020B0502040204020203" pitchFamily="34" charset="0"/>
                <a:cs typeface="Segoe UI" panose="020B0502040204020203" pitchFamily="34" charset="0"/>
              </a:rPr>
              <a:t>Design class diagram as conceptual model</a:t>
            </a:r>
          </a:p>
          <a:p>
            <a:pPr lvl="1">
              <a:lnSpc>
                <a:spcPct val="150000"/>
              </a:lnSpc>
            </a:pPr>
            <a:endParaRPr lang="en-US" dirty="0" smtClean="0">
              <a:solidFill>
                <a:schemeClr val="accent5">
                  <a:lumMod val="75000"/>
                </a:schemeClr>
              </a:solidFill>
              <a:latin typeface="Segoe UI" panose="020B0502040204020203" pitchFamily="34" charset="0"/>
              <a:cs typeface="Segoe UI" panose="020B0502040204020203" pitchFamily="34" charset="0"/>
            </a:endParaRPr>
          </a:p>
          <a:p>
            <a:pPr lvl="1">
              <a:lnSpc>
                <a:spcPct val="150000"/>
              </a:lnSpc>
            </a:pPr>
            <a:endParaRPr lang="en-US" sz="1400" dirty="0" smtClean="0">
              <a:solidFill>
                <a:schemeClr val="accent5">
                  <a:lumMod val="75000"/>
                </a:schemeClr>
              </a:solidFill>
              <a:latin typeface="Segoe UI" panose="020B0502040204020203" pitchFamily="34" charset="0"/>
              <a:cs typeface="Segoe UI" panose="020B0502040204020203" pitchFamily="34" charset="0"/>
            </a:endParaRPr>
          </a:p>
          <a:p>
            <a:pPr lvl="2"/>
            <a:endParaRPr lang="en-US" sz="1600" dirty="0" smtClean="0">
              <a:solidFill>
                <a:schemeClr val="accent5">
                  <a:lumMod val="75000"/>
                </a:schemeClr>
              </a:solidFill>
              <a:latin typeface="Segoe UI" panose="020B0502040204020203" pitchFamily="34" charset="0"/>
              <a:cs typeface="Segoe UI" panose="020B0502040204020203" pitchFamily="34" charset="0"/>
            </a:endParaRPr>
          </a:p>
          <a:p>
            <a:pPr lvl="1"/>
            <a:endParaRPr lang="en-US" sz="2800" b="1" dirty="0" smtClean="0">
              <a:solidFill>
                <a:schemeClr val="accent5">
                  <a:lumMod val="75000"/>
                </a:schemeClr>
              </a:solidFill>
              <a:latin typeface="Segoe UI" panose="020B0502040204020203" pitchFamily="34" charset="0"/>
              <a:cs typeface="Segoe UI" panose="020B0502040204020203" pitchFamily="34" charset="0"/>
            </a:endParaRPr>
          </a:p>
          <a:p>
            <a:endParaRPr lang="en-US" b="1" dirty="0" smtClean="0">
              <a:solidFill>
                <a:schemeClr val="accent5">
                  <a:lumMod val="75000"/>
                </a:schemeClr>
              </a:solidFill>
              <a:latin typeface="Segoe UI" panose="020B0502040204020203" pitchFamily="34" charset="0"/>
              <a:cs typeface="Segoe UI" panose="020B0502040204020203" pitchFamily="34" charset="0"/>
            </a:endParaRPr>
          </a:p>
          <a:p>
            <a:pPr marL="0" indent="0">
              <a:buFont typeface="Arial" panose="020B0604020202020204" pitchFamily="34" charset="0"/>
              <a:buNone/>
            </a:pPr>
            <a:endParaRPr lang="en-US" dirty="0" smtClean="0">
              <a:solidFill>
                <a:schemeClr val="accent5">
                  <a:lumMod val="75000"/>
                </a:schemeClr>
              </a:solidFill>
              <a:latin typeface="Segoe UI" panose="020B0502040204020203" pitchFamily="34" charset="0"/>
              <a:cs typeface="Segoe UI" panose="020B0502040204020203" pitchFamily="34" charset="0"/>
            </a:endParaRPr>
          </a:p>
          <a:p>
            <a:endParaRPr lang="en-US" dirty="0" smtClean="0">
              <a:latin typeface="Segoe UI" panose="020B0502040204020203" pitchFamily="34" charset="0"/>
              <a:cs typeface="Segoe UI" panose="020B0502040204020203" pitchFamily="34" charset="0"/>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8866" y="3041724"/>
            <a:ext cx="3948623" cy="3114030"/>
          </a:xfrm>
          <a:prstGeom prst="rect">
            <a:avLst/>
          </a:prstGeom>
        </p:spPr>
      </p:pic>
    </p:spTree>
    <p:extLst>
      <p:ext uri="{BB962C8B-B14F-4D97-AF65-F5344CB8AC3E}">
        <p14:creationId xmlns:p14="http://schemas.microsoft.com/office/powerpoint/2010/main" val="39031470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1714603" y="2013726"/>
            <a:ext cx="9096585" cy="3221466"/>
          </a:xfrm>
        </p:spPr>
        <p:txBody>
          <a:bodyPr vert="horz" lIns="91440" tIns="45720" rIns="91440" bIns="45720" rtlCol="0" anchor="t">
            <a:normAutofit/>
          </a:bodyPr>
          <a:lstStyle/>
          <a:p>
            <a:pPr marL="0" indent="0">
              <a:buNone/>
            </a:pPr>
            <a:r>
              <a:rPr lang="en-US" dirty="0"/>
              <a:t/>
            </a:r>
            <a:br>
              <a:rPr lang="en-US" dirty="0"/>
            </a:br>
            <a:endParaRPr lang="en-US" spc="150" dirty="0" smtClean="0">
              <a:latin typeface="Segoe UI" panose="020B0502040204020203" pitchFamily="34" charset="0"/>
              <a:cs typeface="Segoe UI" panose="020B0502040204020203" pitchFamily="34" charset="0"/>
            </a:endParaRPr>
          </a:p>
          <a:p>
            <a:endParaRPr lang="en-US" sz="2000" dirty="0">
              <a:latin typeface="Segoe UI" panose="020B0502040204020203"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14350" y="89535"/>
            <a:ext cx="1097280" cy="1097280"/>
          </a:xfrm>
          <a:prstGeom prst="rect">
            <a:avLst/>
          </a:prstGeom>
        </p:spPr>
      </p:pic>
      <p:sp>
        <p:nvSpPr>
          <p:cNvPr id="7" name="Slide Number Placeholder 6"/>
          <p:cNvSpPr>
            <a:spLocks noGrp="1"/>
          </p:cNvSpPr>
          <p:nvPr>
            <p:ph type="sldNum" sz="quarter" idx="12"/>
          </p:nvPr>
        </p:nvSpPr>
        <p:spPr/>
        <p:txBody>
          <a:bodyPr/>
          <a:lstStyle/>
          <a:p>
            <a:fld id="{A6AF1B4E-90EC-4A51-B6E5-B702C054ECB0}" type="slidenum">
              <a:rPr lang="en-US" smtClean="0"/>
              <a:t>11</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6466638" cy="678820"/>
              <a:chOff x="4229633" y="129456"/>
              <a:chExt cx="6466638"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3</a:t>
                </a:r>
              </a:p>
            </p:txBody>
          </p:sp>
          <p:sp>
            <p:nvSpPr>
              <p:cNvPr id="13" name="TextBox 12"/>
              <p:cNvSpPr txBox="1"/>
              <p:nvPr/>
            </p:nvSpPr>
            <p:spPr>
              <a:xfrm>
                <a:off x="5008517" y="129456"/>
                <a:ext cx="5687754" cy="678820"/>
              </a:xfrm>
              <a:prstGeom prst="rect">
                <a:avLst/>
              </a:prstGeom>
              <a:noFill/>
            </p:spPr>
            <p:txBody>
              <a:bodyPr wrap="none" rtlCol="0">
                <a:spAutoFit/>
              </a:bodyPr>
              <a:lstStyle/>
              <a:p>
                <a:r>
                  <a:rPr lang="en-US" sz="3600" dirty="0" smtClean="0">
                    <a:solidFill>
                      <a:schemeClr val="accent2">
                        <a:lumMod val="75000"/>
                      </a:schemeClr>
                    </a:solidFill>
                    <a:latin typeface="Bookman Old Style" panose="02050604050505020204" pitchFamily="18" charset="0"/>
                  </a:rPr>
                  <a:t>How we did the project?</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1235946" y="1814682"/>
            <a:ext cx="10259368" cy="345028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b="1" dirty="0">
                <a:solidFill>
                  <a:schemeClr val="accent5">
                    <a:lumMod val="75000"/>
                  </a:schemeClr>
                </a:solidFill>
                <a:latin typeface="Segoe UI" panose="020B0502040204020203" pitchFamily="34" charset="0"/>
                <a:cs typeface="Segoe UI" panose="020B0502040204020203" pitchFamily="34" charset="0"/>
              </a:rPr>
              <a:t>3</a:t>
            </a:r>
            <a:r>
              <a:rPr lang="en-US" b="1" dirty="0" smtClean="0">
                <a:solidFill>
                  <a:schemeClr val="accent5">
                    <a:lumMod val="75000"/>
                  </a:schemeClr>
                </a:solidFill>
                <a:latin typeface="Segoe UI" panose="020B0502040204020203" pitchFamily="34" charset="0"/>
                <a:cs typeface="Segoe UI" panose="020B0502040204020203" pitchFamily="34" charset="0"/>
              </a:rPr>
              <a:t>.2 Design</a:t>
            </a:r>
          </a:p>
          <a:p>
            <a:pPr lvl="1">
              <a:lnSpc>
                <a:spcPct val="150000"/>
              </a:lnSpc>
            </a:pPr>
            <a:r>
              <a:rPr lang="en-US" dirty="0" smtClean="0">
                <a:solidFill>
                  <a:schemeClr val="accent5">
                    <a:lumMod val="75000"/>
                  </a:schemeClr>
                </a:solidFill>
                <a:latin typeface="Segoe UI" panose="020B0502040204020203" pitchFamily="34" charset="0"/>
                <a:cs typeface="Segoe UI" panose="020B0502040204020203" pitchFamily="34" charset="0"/>
              </a:rPr>
              <a:t>Update UI design</a:t>
            </a:r>
          </a:p>
          <a:p>
            <a:pPr lvl="1">
              <a:lnSpc>
                <a:spcPct val="150000"/>
              </a:lnSpc>
            </a:pPr>
            <a:r>
              <a:rPr lang="en-US" dirty="0" smtClean="0">
                <a:solidFill>
                  <a:schemeClr val="accent5">
                    <a:lumMod val="75000"/>
                  </a:schemeClr>
                </a:solidFill>
                <a:latin typeface="Segoe UI" panose="020B0502040204020203" pitchFamily="34" charset="0"/>
                <a:cs typeface="Segoe UI" panose="020B0502040204020203" pitchFamily="34" charset="0"/>
              </a:rPr>
              <a:t>Design database</a:t>
            </a:r>
          </a:p>
          <a:p>
            <a:pPr lvl="1">
              <a:lnSpc>
                <a:spcPct val="150000"/>
              </a:lnSpc>
            </a:pPr>
            <a:r>
              <a:rPr lang="en-US" dirty="0" smtClean="0">
                <a:solidFill>
                  <a:schemeClr val="accent5">
                    <a:lumMod val="75000"/>
                  </a:schemeClr>
                </a:solidFill>
                <a:latin typeface="Segoe UI" panose="020B0502040204020203" pitchFamily="34" charset="0"/>
                <a:cs typeface="Segoe UI" panose="020B0502040204020203" pitchFamily="34" charset="0"/>
              </a:rPr>
              <a:t>Specify sequence diagrams for each use case using </a:t>
            </a:r>
            <a:r>
              <a:rPr lang="en-US" dirty="0" smtClean="0">
                <a:solidFill>
                  <a:srgbClr val="FF0000"/>
                </a:solidFill>
                <a:latin typeface="Segoe UI" panose="020B0502040204020203" pitchFamily="34" charset="0"/>
                <a:cs typeface="Segoe UI" panose="020B0502040204020203" pitchFamily="34" charset="0"/>
              </a:rPr>
              <a:t>Visual Paradigm</a:t>
            </a:r>
          </a:p>
          <a:p>
            <a:pPr lvl="1">
              <a:lnSpc>
                <a:spcPct val="150000"/>
              </a:lnSpc>
            </a:pPr>
            <a:endParaRPr lang="en-US" dirty="0" smtClean="0">
              <a:solidFill>
                <a:schemeClr val="accent5">
                  <a:lumMod val="75000"/>
                </a:schemeClr>
              </a:solidFill>
              <a:latin typeface="Segoe UI" panose="020B0502040204020203" pitchFamily="34" charset="0"/>
              <a:cs typeface="Segoe UI" panose="020B0502040204020203" pitchFamily="34" charset="0"/>
            </a:endParaRPr>
          </a:p>
          <a:p>
            <a:pPr lvl="1">
              <a:lnSpc>
                <a:spcPct val="150000"/>
              </a:lnSpc>
            </a:pPr>
            <a:endParaRPr lang="en-US" sz="1400" dirty="0" smtClean="0">
              <a:solidFill>
                <a:schemeClr val="accent5">
                  <a:lumMod val="75000"/>
                </a:schemeClr>
              </a:solidFill>
              <a:latin typeface="Segoe UI" panose="020B0502040204020203" pitchFamily="34" charset="0"/>
              <a:cs typeface="Segoe UI" panose="020B0502040204020203" pitchFamily="34" charset="0"/>
            </a:endParaRPr>
          </a:p>
          <a:p>
            <a:pPr lvl="2"/>
            <a:endParaRPr lang="en-US" sz="1600" dirty="0" smtClean="0">
              <a:solidFill>
                <a:schemeClr val="accent5">
                  <a:lumMod val="75000"/>
                </a:schemeClr>
              </a:solidFill>
              <a:latin typeface="Segoe UI" panose="020B0502040204020203" pitchFamily="34" charset="0"/>
              <a:cs typeface="Segoe UI" panose="020B0502040204020203" pitchFamily="34" charset="0"/>
            </a:endParaRPr>
          </a:p>
          <a:p>
            <a:pPr lvl="1"/>
            <a:endParaRPr lang="en-US" sz="2800" b="1" dirty="0" smtClean="0">
              <a:solidFill>
                <a:schemeClr val="accent5">
                  <a:lumMod val="75000"/>
                </a:schemeClr>
              </a:solidFill>
              <a:latin typeface="Segoe UI" panose="020B0502040204020203" pitchFamily="34" charset="0"/>
              <a:cs typeface="Segoe UI" panose="020B0502040204020203" pitchFamily="34" charset="0"/>
            </a:endParaRPr>
          </a:p>
          <a:p>
            <a:endParaRPr lang="en-US" b="1" dirty="0" smtClean="0">
              <a:solidFill>
                <a:schemeClr val="accent5">
                  <a:lumMod val="75000"/>
                </a:schemeClr>
              </a:solidFill>
              <a:latin typeface="Segoe UI" panose="020B0502040204020203" pitchFamily="34" charset="0"/>
              <a:cs typeface="Segoe UI" panose="020B0502040204020203" pitchFamily="34" charset="0"/>
            </a:endParaRPr>
          </a:p>
          <a:p>
            <a:pPr marL="0" indent="0">
              <a:buFont typeface="Arial" panose="020B0604020202020204" pitchFamily="34" charset="0"/>
              <a:buNone/>
            </a:pPr>
            <a:endParaRPr lang="en-US" dirty="0" smtClean="0">
              <a:solidFill>
                <a:schemeClr val="accent5">
                  <a:lumMod val="75000"/>
                </a:schemeClr>
              </a:solidFill>
              <a:latin typeface="Segoe UI" panose="020B0502040204020203" pitchFamily="34" charset="0"/>
              <a:cs typeface="Segoe UI" panose="020B0502040204020203" pitchFamily="34" charset="0"/>
            </a:endParaRPr>
          </a:p>
          <a:p>
            <a:endParaRPr lang="en-US" dirty="0" smtClean="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330452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1714603" y="2013726"/>
            <a:ext cx="9096585" cy="3221466"/>
          </a:xfrm>
        </p:spPr>
        <p:txBody>
          <a:bodyPr vert="horz" lIns="91440" tIns="45720" rIns="91440" bIns="45720" rtlCol="0" anchor="t">
            <a:normAutofit/>
          </a:bodyPr>
          <a:lstStyle/>
          <a:p>
            <a:pPr marL="0" indent="0">
              <a:buNone/>
            </a:pPr>
            <a:r>
              <a:rPr lang="en-US" dirty="0"/>
              <a:t/>
            </a:r>
            <a:br>
              <a:rPr lang="en-US" dirty="0"/>
            </a:br>
            <a:endParaRPr lang="en-US" spc="150" dirty="0" smtClean="0">
              <a:latin typeface="Segoe UI" panose="020B0502040204020203" pitchFamily="34" charset="0"/>
              <a:cs typeface="Segoe UI" panose="020B0502040204020203" pitchFamily="34" charset="0"/>
            </a:endParaRPr>
          </a:p>
          <a:p>
            <a:endParaRPr lang="en-US" sz="2000" dirty="0">
              <a:latin typeface="Segoe UI" panose="020B0502040204020203"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14350" y="89535"/>
            <a:ext cx="1097280" cy="1097280"/>
          </a:xfrm>
          <a:prstGeom prst="rect">
            <a:avLst/>
          </a:prstGeom>
        </p:spPr>
      </p:pic>
      <p:sp>
        <p:nvSpPr>
          <p:cNvPr id="7" name="Slide Number Placeholder 6"/>
          <p:cNvSpPr>
            <a:spLocks noGrp="1"/>
          </p:cNvSpPr>
          <p:nvPr>
            <p:ph type="sldNum" sz="quarter" idx="12"/>
          </p:nvPr>
        </p:nvSpPr>
        <p:spPr/>
        <p:txBody>
          <a:bodyPr/>
          <a:lstStyle/>
          <a:p>
            <a:fld id="{A6AF1B4E-90EC-4A51-B6E5-B702C054ECB0}" type="slidenum">
              <a:rPr lang="en-US" smtClean="0"/>
              <a:t>12</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6466638" cy="678820"/>
              <a:chOff x="4229633" y="129456"/>
              <a:chExt cx="6466638"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3</a:t>
                </a:r>
              </a:p>
            </p:txBody>
          </p:sp>
          <p:sp>
            <p:nvSpPr>
              <p:cNvPr id="13" name="TextBox 12"/>
              <p:cNvSpPr txBox="1"/>
              <p:nvPr/>
            </p:nvSpPr>
            <p:spPr>
              <a:xfrm>
                <a:off x="5008517" y="129456"/>
                <a:ext cx="5687754" cy="678820"/>
              </a:xfrm>
              <a:prstGeom prst="rect">
                <a:avLst/>
              </a:prstGeom>
              <a:noFill/>
            </p:spPr>
            <p:txBody>
              <a:bodyPr wrap="none" rtlCol="0">
                <a:spAutoFit/>
              </a:bodyPr>
              <a:lstStyle/>
              <a:p>
                <a:r>
                  <a:rPr lang="en-US" sz="3600" dirty="0" smtClean="0">
                    <a:solidFill>
                      <a:schemeClr val="accent2">
                        <a:lumMod val="75000"/>
                      </a:schemeClr>
                    </a:solidFill>
                    <a:latin typeface="Bookman Old Style" panose="02050604050505020204" pitchFamily="18" charset="0"/>
                  </a:rPr>
                  <a:t>How we did the project?</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1205801" y="1614087"/>
            <a:ext cx="10008159" cy="4053184"/>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b="1" dirty="0">
                <a:solidFill>
                  <a:schemeClr val="accent5">
                    <a:lumMod val="75000"/>
                  </a:schemeClr>
                </a:solidFill>
                <a:latin typeface="Segoe UI" panose="020B0502040204020203" pitchFamily="34" charset="0"/>
                <a:cs typeface="Segoe UI" panose="020B0502040204020203" pitchFamily="34" charset="0"/>
              </a:rPr>
              <a:t>3</a:t>
            </a:r>
            <a:r>
              <a:rPr lang="en-US" b="1" dirty="0" smtClean="0">
                <a:solidFill>
                  <a:schemeClr val="accent5">
                    <a:lumMod val="75000"/>
                  </a:schemeClr>
                </a:solidFill>
                <a:latin typeface="Segoe UI" panose="020B0502040204020203" pitchFamily="34" charset="0"/>
                <a:cs typeface="Segoe UI" panose="020B0502040204020203" pitchFamily="34" charset="0"/>
              </a:rPr>
              <a:t>.3  Implementation</a:t>
            </a:r>
          </a:p>
          <a:p>
            <a:pPr lvl="1">
              <a:lnSpc>
                <a:spcPct val="150000"/>
              </a:lnSpc>
            </a:pPr>
            <a:r>
              <a:rPr lang="en-US" dirty="0" smtClean="0">
                <a:solidFill>
                  <a:schemeClr val="accent5">
                    <a:lumMod val="75000"/>
                  </a:schemeClr>
                </a:solidFill>
                <a:latin typeface="Segoe UI" panose="020B0502040204020203" pitchFamily="34" charset="0"/>
                <a:cs typeface="Segoe UI" panose="020B0502040204020203" pitchFamily="34" charset="0"/>
              </a:rPr>
              <a:t>Front-end: Create User Interface using HTML, CSS with the big help of Bootstrap.(Admin -&gt; User)</a:t>
            </a:r>
          </a:p>
          <a:p>
            <a:pPr lvl="1">
              <a:lnSpc>
                <a:spcPct val="150000"/>
              </a:lnSpc>
            </a:pPr>
            <a:r>
              <a:rPr lang="en-US" dirty="0" smtClean="0">
                <a:solidFill>
                  <a:schemeClr val="accent5">
                    <a:lumMod val="75000"/>
                  </a:schemeClr>
                </a:solidFill>
                <a:latin typeface="Segoe UI" panose="020B0502040204020203" pitchFamily="34" charset="0"/>
                <a:cs typeface="Segoe UI" panose="020B0502040204020203" pitchFamily="34" charset="0"/>
              </a:rPr>
              <a:t>Back-end: create RESTful API and manipulate data using </a:t>
            </a:r>
            <a:r>
              <a:rPr lang="en-US" dirty="0" err="1" smtClean="0">
                <a:solidFill>
                  <a:schemeClr val="accent5">
                    <a:lumMod val="75000"/>
                  </a:schemeClr>
                </a:solidFill>
                <a:latin typeface="Segoe UI" panose="020B0502040204020203" pitchFamily="34" charset="0"/>
                <a:cs typeface="Segoe UI" panose="020B0502040204020203" pitchFamily="34" charset="0"/>
              </a:rPr>
              <a:t>NodeJs</a:t>
            </a:r>
            <a:r>
              <a:rPr lang="en-US" dirty="0" smtClean="0">
                <a:solidFill>
                  <a:schemeClr val="accent5">
                    <a:lumMod val="75000"/>
                  </a:schemeClr>
                </a:solidFill>
                <a:latin typeface="Segoe UI" panose="020B0502040204020203" pitchFamily="34" charset="0"/>
                <a:cs typeface="Segoe UI" panose="020B0502040204020203" pitchFamily="34" charset="0"/>
              </a:rPr>
              <a:t> and MongoDB.</a:t>
            </a:r>
          </a:p>
          <a:p>
            <a:pPr lvl="1">
              <a:lnSpc>
                <a:spcPct val="150000"/>
              </a:lnSpc>
            </a:pPr>
            <a:r>
              <a:rPr lang="en-US" dirty="0" smtClean="0">
                <a:solidFill>
                  <a:schemeClr val="accent5">
                    <a:lumMod val="75000"/>
                  </a:schemeClr>
                </a:solidFill>
                <a:latin typeface="Segoe UI" panose="020B0502040204020203" pitchFamily="34" charset="0"/>
                <a:cs typeface="Segoe UI" panose="020B0502040204020203" pitchFamily="34" charset="0"/>
              </a:rPr>
              <a:t>Demo </a:t>
            </a:r>
            <a:r>
              <a:rPr lang="en-US" dirty="0">
                <a:solidFill>
                  <a:schemeClr val="accent5">
                    <a:lumMod val="75000"/>
                  </a:schemeClr>
                </a:solidFill>
                <a:latin typeface="Segoe UI" panose="020B0502040204020203" pitchFamily="34" charset="0"/>
                <a:cs typeface="Segoe UI" panose="020B0502040204020203" pitchFamily="34" charset="0"/>
              </a:rPr>
              <a:t>video: https://drive.google.com/file/d/15UpDiNpCNqAOhB-rCIzm7UiQdd59gaEM/view?fbclid=IwAR2bwuodifXo76_LqpvZDCSKUUCDc6X-eZ0mzBwP524nTLnPNj5JEcnWOvc</a:t>
            </a:r>
            <a:endParaRPr lang="en-US" sz="1600" dirty="0" smtClean="0">
              <a:solidFill>
                <a:schemeClr val="accent5">
                  <a:lumMod val="75000"/>
                </a:schemeClr>
              </a:solidFill>
              <a:latin typeface="Segoe UI" panose="020B0502040204020203" pitchFamily="34" charset="0"/>
              <a:cs typeface="Segoe UI" panose="020B0502040204020203" pitchFamily="34" charset="0"/>
            </a:endParaRPr>
          </a:p>
          <a:p>
            <a:pPr lvl="1"/>
            <a:endParaRPr lang="en-US" sz="2800" b="1" dirty="0" smtClean="0">
              <a:solidFill>
                <a:schemeClr val="accent5">
                  <a:lumMod val="75000"/>
                </a:schemeClr>
              </a:solidFill>
              <a:latin typeface="Segoe UI" panose="020B0502040204020203" pitchFamily="34" charset="0"/>
              <a:cs typeface="Segoe UI" panose="020B0502040204020203" pitchFamily="34" charset="0"/>
            </a:endParaRPr>
          </a:p>
          <a:p>
            <a:endParaRPr lang="en-US" b="1" dirty="0" smtClean="0">
              <a:solidFill>
                <a:schemeClr val="accent5">
                  <a:lumMod val="75000"/>
                </a:schemeClr>
              </a:solidFill>
              <a:latin typeface="Segoe UI" panose="020B0502040204020203" pitchFamily="34" charset="0"/>
              <a:cs typeface="Segoe UI" panose="020B0502040204020203" pitchFamily="34" charset="0"/>
            </a:endParaRPr>
          </a:p>
          <a:p>
            <a:pPr marL="0" indent="0">
              <a:buFont typeface="Arial" panose="020B0604020202020204" pitchFamily="34" charset="0"/>
              <a:buNone/>
            </a:pPr>
            <a:endParaRPr lang="en-US" dirty="0" smtClean="0">
              <a:solidFill>
                <a:schemeClr val="accent5">
                  <a:lumMod val="75000"/>
                </a:schemeClr>
              </a:solidFill>
              <a:latin typeface="Segoe UI" panose="020B0502040204020203" pitchFamily="34" charset="0"/>
              <a:cs typeface="Segoe UI" panose="020B0502040204020203" pitchFamily="34" charset="0"/>
            </a:endParaRPr>
          </a:p>
          <a:p>
            <a:endParaRPr lang="en-US" dirty="0" smtClean="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572650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1714603" y="2013726"/>
            <a:ext cx="9096585" cy="3221466"/>
          </a:xfrm>
        </p:spPr>
        <p:txBody>
          <a:bodyPr vert="horz" lIns="91440" tIns="45720" rIns="91440" bIns="45720" rtlCol="0" anchor="t">
            <a:normAutofit/>
          </a:bodyPr>
          <a:lstStyle/>
          <a:p>
            <a:pPr marL="0" indent="0">
              <a:buNone/>
            </a:pPr>
            <a:r>
              <a:rPr lang="en-US" dirty="0"/>
              <a:t/>
            </a:r>
            <a:br>
              <a:rPr lang="en-US" dirty="0"/>
            </a:br>
            <a:endParaRPr lang="en-US" spc="150" dirty="0" smtClean="0">
              <a:latin typeface="Segoe UI" panose="020B0502040204020203" pitchFamily="34" charset="0"/>
              <a:cs typeface="Segoe UI" panose="020B0502040204020203" pitchFamily="34" charset="0"/>
            </a:endParaRPr>
          </a:p>
          <a:p>
            <a:endParaRPr lang="en-US" sz="2000" dirty="0">
              <a:latin typeface="Segoe UI" panose="020B0502040204020203"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14350" y="89535"/>
            <a:ext cx="1097280" cy="1097280"/>
          </a:xfrm>
          <a:prstGeom prst="rect">
            <a:avLst/>
          </a:prstGeom>
        </p:spPr>
      </p:pic>
      <p:sp>
        <p:nvSpPr>
          <p:cNvPr id="7" name="Slide Number Placeholder 6"/>
          <p:cNvSpPr>
            <a:spLocks noGrp="1"/>
          </p:cNvSpPr>
          <p:nvPr>
            <p:ph type="sldNum" sz="quarter" idx="12"/>
          </p:nvPr>
        </p:nvSpPr>
        <p:spPr/>
        <p:txBody>
          <a:bodyPr/>
          <a:lstStyle/>
          <a:p>
            <a:fld id="{A6AF1B4E-90EC-4A51-B6E5-B702C054ECB0}" type="slidenum">
              <a:rPr lang="en-US" smtClean="0"/>
              <a:t>13</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6466638" cy="678820"/>
              <a:chOff x="4229633" y="129456"/>
              <a:chExt cx="6466638"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3</a:t>
                </a:r>
              </a:p>
            </p:txBody>
          </p:sp>
          <p:sp>
            <p:nvSpPr>
              <p:cNvPr id="13" name="TextBox 12"/>
              <p:cNvSpPr txBox="1"/>
              <p:nvPr/>
            </p:nvSpPr>
            <p:spPr>
              <a:xfrm>
                <a:off x="5008517" y="129456"/>
                <a:ext cx="5687754" cy="678820"/>
              </a:xfrm>
              <a:prstGeom prst="rect">
                <a:avLst/>
              </a:prstGeom>
              <a:noFill/>
            </p:spPr>
            <p:txBody>
              <a:bodyPr wrap="none" rtlCol="0">
                <a:spAutoFit/>
              </a:bodyPr>
              <a:lstStyle/>
              <a:p>
                <a:r>
                  <a:rPr lang="en-US" sz="3600" dirty="0" smtClean="0">
                    <a:solidFill>
                      <a:schemeClr val="accent2">
                        <a:lumMod val="75000"/>
                      </a:schemeClr>
                    </a:solidFill>
                    <a:latin typeface="Bookman Old Style" panose="02050604050505020204" pitchFamily="18" charset="0"/>
                  </a:rPr>
                  <a:t>How we did the project?</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1205801" y="1614087"/>
            <a:ext cx="10008159" cy="405318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b="1" dirty="0">
                <a:solidFill>
                  <a:schemeClr val="accent5">
                    <a:lumMod val="75000"/>
                  </a:schemeClr>
                </a:solidFill>
                <a:latin typeface="Segoe UI" panose="020B0502040204020203" pitchFamily="34" charset="0"/>
                <a:cs typeface="Segoe UI" panose="020B0502040204020203" pitchFamily="34" charset="0"/>
              </a:rPr>
              <a:t>3</a:t>
            </a:r>
            <a:r>
              <a:rPr lang="en-US" b="1" dirty="0" smtClean="0">
                <a:solidFill>
                  <a:schemeClr val="accent5">
                    <a:lumMod val="75000"/>
                  </a:schemeClr>
                </a:solidFill>
                <a:latin typeface="Segoe UI" panose="020B0502040204020203" pitchFamily="34" charset="0"/>
                <a:cs typeface="Segoe UI" panose="020B0502040204020203" pitchFamily="34" charset="0"/>
              </a:rPr>
              <a:t>.4  Testing</a:t>
            </a:r>
            <a:endParaRPr lang="en-US" dirty="0" smtClean="0">
              <a:solidFill>
                <a:schemeClr val="accent5">
                  <a:lumMod val="75000"/>
                </a:schemeClr>
              </a:solidFill>
              <a:latin typeface="Segoe UI" panose="020B0502040204020203" pitchFamily="34" charset="0"/>
              <a:cs typeface="Segoe UI" panose="020B0502040204020203" pitchFamily="34" charset="0"/>
            </a:endParaRPr>
          </a:p>
          <a:p>
            <a:pPr lvl="1">
              <a:lnSpc>
                <a:spcPct val="150000"/>
              </a:lnSpc>
            </a:pPr>
            <a:r>
              <a:rPr lang="en-US" dirty="0" smtClean="0">
                <a:solidFill>
                  <a:schemeClr val="accent5">
                    <a:lumMod val="75000"/>
                  </a:schemeClr>
                </a:solidFill>
                <a:latin typeface="Segoe UI" panose="020B0502040204020203" pitchFamily="34" charset="0"/>
                <a:cs typeface="Segoe UI" panose="020B0502040204020203" pitchFamily="34" charset="0"/>
              </a:rPr>
              <a:t>In progress</a:t>
            </a:r>
          </a:p>
          <a:p>
            <a:pPr lvl="1">
              <a:lnSpc>
                <a:spcPct val="150000"/>
              </a:lnSpc>
            </a:pPr>
            <a:endParaRPr lang="en-US" sz="1400" dirty="0" smtClean="0">
              <a:solidFill>
                <a:schemeClr val="accent5">
                  <a:lumMod val="75000"/>
                </a:schemeClr>
              </a:solidFill>
              <a:latin typeface="Segoe UI" panose="020B0502040204020203" pitchFamily="34" charset="0"/>
              <a:cs typeface="Segoe UI" panose="020B0502040204020203" pitchFamily="34" charset="0"/>
            </a:endParaRPr>
          </a:p>
          <a:p>
            <a:pPr lvl="2"/>
            <a:endParaRPr lang="en-US" sz="1600" dirty="0" smtClean="0">
              <a:solidFill>
                <a:schemeClr val="accent5">
                  <a:lumMod val="75000"/>
                </a:schemeClr>
              </a:solidFill>
              <a:latin typeface="Segoe UI" panose="020B0502040204020203" pitchFamily="34" charset="0"/>
              <a:cs typeface="Segoe UI" panose="020B0502040204020203" pitchFamily="34" charset="0"/>
            </a:endParaRPr>
          </a:p>
          <a:p>
            <a:pPr lvl="1"/>
            <a:endParaRPr lang="en-US" sz="2800" b="1" dirty="0" smtClean="0">
              <a:solidFill>
                <a:schemeClr val="accent5">
                  <a:lumMod val="75000"/>
                </a:schemeClr>
              </a:solidFill>
              <a:latin typeface="Segoe UI" panose="020B0502040204020203" pitchFamily="34" charset="0"/>
              <a:cs typeface="Segoe UI" panose="020B0502040204020203" pitchFamily="34" charset="0"/>
            </a:endParaRPr>
          </a:p>
          <a:p>
            <a:endParaRPr lang="en-US" b="1" dirty="0" smtClean="0">
              <a:solidFill>
                <a:schemeClr val="accent5">
                  <a:lumMod val="75000"/>
                </a:schemeClr>
              </a:solidFill>
              <a:latin typeface="Segoe UI" panose="020B0502040204020203" pitchFamily="34" charset="0"/>
              <a:cs typeface="Segoe UI" panose="020B0502040204020203" pitchFamily="34" charset="0"/>
            </a:endParaRPr>
          </a:p>
          <a:p>
            <a:pPr marL="0" indent="0">
              <a:buFont typeface="Arial" panose="020B0604020202020204" pitchFamily="34" charset="0"/>
              <a:buNone/>
            </a:pPr>
            <a:endParaRPr lang="en-US" dirty="0" smtClean="0">
              <a:solidFill>
                <a:schemeClr val="accent5">
                  <a:lumMod val="75000"/>
                </a:schemeClr>
              </a:solidFill>
              <a:latin typeface="Segoe UI" panose="020B0502040204020203" pitchFamily="34" charset="0"/>
              <a:cs typeface="Segoe UI" panose="020B0502040204020203" pitchFamily="34" charset="0"/>
            </a:endParaRPr>
          </a:p>
          <a:p>
            <a:endParaRPr lang="en-US" dirty="0" smtClean="0">
              <a:latin typeface="Segoe UI" panose="020B0502040204020203" pitchFamily="34" charset="0"/>
              <a:cs typeface="Segoe UI" panose="020B0502040204020203" pitchFamily="34" charset="0"/>
            </a:endParaRPr>
          </a:p>
        </p:txBody>
      </p:sp>
      <p:pic>
        <p:nvPicPr>
          <p:cNvPr id="15"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10463934" y="4686552"/>
            <a:ext cx="1097280" cy="1097280"/>
          </a:xfrm>
          <a:prstGeom prst="rect">
            <a:avLst/>
          </a:prstGeom>
        </p:spPr>
      </p:pic>
    </p:spTree>
    <p:extLst>
      <p:ext uri="{BB962C8B-B14F-4D97-AF65-F5344CB8AC3E}">
        <p14:creationId xmlns:p14="http://schemas.microsoft.com/office/powerpoint/2010/main" val="923946046"/>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1714603" y="2013726"/>
            <a:ext cx="9096585" cy="3221466"/>
          </a:xfrm>
        </p:spPr>
        <p:txBody>
          <a:bodyPr vert="horz" lIns="91440" tIns="45720" rIns="91440" bIns="45720" rtlCol="0" anchor="t">
            <a:normAutofit/>
          </a:bodyPr>
          <a:lstStyle/>
          <a:p>
            <a:pPr marL="0" indent="0">
              <a:buNone/>
            </a:pPr>
            <a:r>
              <a:rPr lang="en-US" dirty="0"/>
              <a:t/>
            </a:r>
            <a:br>
              <a:rPr lang="en-US" dirty="0"/>
            </a:br>
            <a:endParaRPr lang="en-US" spc="150" dirty="0" smtClean="0">
              <a:latin typeface="Segoe UI" panose="020B0502040204020203" pitchFamily="34" charset="0"/>
              <a:cs typeface="Segoe UI" panose="020B0502040204020203" pitchFamily="34" charset="0"/>
            </a:endParaRPr>
          </a:p>
          <a:p>
            <a:endParaRPr lang="en-US" sz="2000" dirty="0">
              <a:latin typeface="Segoe UI" panose="020B0502040204020203"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14350" y="89535"/>
            <a:ext cx="1097280" cy="1097280"/>
          </a:xfrm>
          <a:prstGeom prst="rect">
            <a:avLst/>
          </a:prstGeom>
        </p:spPr>
      </p:pic>
      <p:sp>
        <p:nvSpPr>
          <p:cNvPr id="7" name="Slide Number Placeholder 6"/>
          <p:cNvSpPr>
            <a:spLocks noGrp="1"/>
          </p:cNvSpPr>
          <p:nvPr>
            <p:ph type="sldNum" sz="quarter" idx="12"/>
          </p:nvPr>
        </p:nvSpPr>
        <p:spPr/>
        <p:txBody>
          <a:bodyPr/>
          <a:lstStyle/>
          <a:p>
            <a:fld id="{A6AF1B4E-90EC-4A51-B6E5-B702C054ECB0}" type="slidenum">
              <a:rPr lang="en-US" smtClean="0"/>
              <a:t>14</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4952167" cy="678820"/>
              <a:chOff x="4229633" y="129456"/>
              <a:chExt cx="4952167"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4</a:t>
                </a:r>
              </a:p>
            </p:txBody>
          </p:sp>
          <p:sp>
            <p:nvSpPr>
              <p:cNvPr id="13" name="TextBox 12"/>
              <p:cNvSpPr txBox="1"/>
              <p:nvPr/>
            </p:nvSpPr>
            <p:spPr>
              <a:xfrm>
                <a:off x="5008517" y="129456"/>
                <a:ext cx="4173283" cy="678820"/>
              </a:xfrm>
              <a:prstGeom prst="rect">
                <a:avLst/>
              </a:prstGeom>
              <a:noFill/>
            </p:spPr>
            <p:txBody>
              <a:bodyPr wrap="none" rtlCol="0">
                <a:spAutoFit/>
              </a:bodyPr>
              <a:lstStyle/>
              <a:p>
                <a:r>
                  <a:rPr lang="en-US" sz="3600" dirty="0" smtClean="0">
                    <a:solidFill>
                      <a:schemeClr val="accent2">
                        <a:lumMod val="75000"/>
                      </a:schemeClr>
                    </a:solidFill>
                    <a:latin typeface="Bookman Old Style" panose="02050604050505020204" pitchFamily="18" charset="0"/>
                  </a:rPr>
                  <a:t>Recommendation</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1205801" y="1614087"/>
            <a:ext cx="10018208" cy="43345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buFont typeface="Wingdings" panose="05000000000000000000" pitchFamily="2" charset="2"/>
              <a:buChar char="ü"/>
            </a:pPr>
            <a:r>
              <a:rPr lang="en-US" b="1" dirty="0" smtClean="0">
                <a:solidFill>
                  <a:schemeClr val="accent5">
                    <a:lumMod val="75000"/>
                  </a:schemeClr>
                </a:solidFill>
                <a:latin typeface="Segoe UI" panose="020B0502040204020203" pitchFamily="34" charset="0"/>
                <a:cs typeface="Segoe UI" panose="020B0502040204020203" pitchFamily="34" charset="0"/>
              </a:rPr>
              <a:t>Framework: </a:t>
            </a:r>
          </a:p>
          <a:p>
            <a:pPr lvl="2">
              <a:lnSpc>
                <a:spcPct val="150000"/>
              </a:lnSpc>
              <a:buFont typeface="Wingdings" panose="05000000000000000000" pitchFamily="2" charset="2"/>
              <a:buChar char="§"/>
            </a:pPr>
            <a:r>
              <a:rPr lang="en-US" b="1" dirty="0" smtClean="0">
                <a:solidFill>
                  <a:schemeClr val="accent5">
                    <a:lumMod val="75000"/>
                  </a:schemeClr>
                </a:solidFill>
                <a:latin typeface="Segoe UI" panose="020B0502040204020203" pitchFamily="34" charset="0"/>
                <a:cs typeface="Segoe UI" panose="020B0502040204020203" pitchFamily="34" charset="0"/>
              </a:rPr>
              <a:t>Bootstrap: </a:t>
            </a:r>
          </a:p>
          <a:p>
            <a:pPr lvl="3">
              <a:lnSpc>
                <a:spcPct val="150000"/>
              </a:lnSpc>
              <a:buFont typeface="Wingdings" panose="05000000000000000000" pitchFamily="2" charset="2"/>
              <a:buChar char="q"/>
            </a:pPr>
            <a:r>
              <a:rPr lang="en-US" dirty="0" smtClean="0">
                <a:solidFill>
                  <a:schemeClr val="accent5">
                    <a:lumMod val="75000"/>
                  </a:schemeClr>
                </a:solidFill>
                <a:latin typeface="Segoe UI" panose="020B0502040204020203" pitchFamily="34" charset="0"/>
                <a:cs typeface="Segoe UI" panose="020B0502040204020203" pitchFamily="34" charset="0"/>
              </a:rPr>
              <a:t>Strength: Easy to use, fast, effective responsiveness </a:t>
            </a:r>
          </a:p>
          <a:p>
            <a:pPr lvl="3">
              <a:lnSpc>
                <a:spcPct val="150000"/>
              </a:lnSpc>
              <a:buFont typeface="Wingdings" panose="05000000000000000000" pitchFamily="2" charset="2"/>
              <a:buChar char="q"/>
            </a:pPr>
            <a:r>
              <a:rPr lang="en-US" dirty="0" smtClean="0">
                <a:solidFill>
                  <a:schemeClr val="accent5">
                    <a:lumMod val="75000"/>
                  </a:schemeClr>
                </a:solidFill>
                <a:latin typeface="Segoe UI" panose="020B0502040204020203" pitchFamily="34" charset="0"/>
                <a:cs typeface="Segoe UI" panose="020B0502040204020203" pitchFamily="34" charset="0"/>
              </a:rPr>
              <a:t>Weakness: update frequently</a:t>
            </a:r>
          </a:p>
          <a:p>
            <a:pPr lvl="2">
              <a:lnSpc>
                <a:spcPct val="150000"/>
              </a:lnSpc>
              <a:buFont typeface="Wingdings" panose="05000000000000000000" pitchFamily="2" charset="2"/>
              <a:buChar char="§"/>
            </a:pPr>
            <a:r>
              <a:rPr lang="en-US" b="1" dirty="0" err="1" smtClean="0">
                <a:solidFill>
                  <a:schemeClr val="accent5">
                    <a:lumMod val="75000"/>
                  </a:schemeClr>
                </a:solidFill>
                <a:latin typeface="Segoe UI" panose="020B0502040204020203" pitchFamily="34" charset="0"/>
                <a:cs typeface="Segoe UI" panose="020B0502040204020203" pitchFamily="34" charset="0"/>
              </a:rPr>
              <a:t>NodeJS</a:t>
            </a:r>
            <a:r>
              <a:rPr lang="en-US" b="1" dirty="0" smtClean="0">
                <a:solidFill>
                  <a:schemeClr val="accent5">
                    <a:lumMod val="75000"/>
                  </a:schemeClr>
                </a:solidFill>
                <a:latin typeface="Segoe UI" panose="020B0502040204020203" pitchFamily="34" charset="0"/>
                <a:cs typeface="Segoe UI" panose="020B0502040204020203" pitchFamily="34" charset="0"/>
              </a:rPr>
              <a:t>:</a:t>
            </a:r>
          </a:p>
          <a:p>
            <a:pPr lvl="3">
              <a:lnSpc>
                <a:spcPct val="150000"/>
              </a:lnSpc>
              <a:buFont typeface="Wingdings" panose="05000000000000000000" pitchFamily="2" charset="2"/>
              <a:buChar char="q"/>
            </a:pPr>
            <a:r>
              <a:rPr lang="en-US" dirty="0" smtClean="0">
                <a:solidFill>
                  <a:schemeClr val="accent5">
                    <a:lumMod val="75000"/>
                  </a:schemeClr>
                </a:solidFill>
                <a:latin typeface="Segoe UI" panose="020B0502040204020203" pitchFamily="34" charset="0"/>
                <a:cs typeface="Segoe UI" panose="020B0502040204020203" pitchFamily="34" charset="0"/>
              </a:rPr>
              <a:t>Strength: Robust technology stack: speed and performance, huge number of free tool, rich ecosystem, strong corporate support</a:t>
            </a:r>
          </a:p>
          <a:p>
            <a:pPr lvl="3">
              <a:lnSpc>
                <a:spcPct val="150000"/>
              </a:lnSpc>
              <a:buFont typeface="Wingdings" panose="05000000000000000000" pitchFamily="2" charset="2"/>
              <a:buChar char="q"/>
            </a:pPr>
            <a:r>
              <a:rPr lang="en-US" dirty="0" smtClean="0">
                <a:solidFill>
                  <a:schemeClr val="accent5">
                    <a:lumMod val="75000"/>
                  </a:schemeClr>
                </a:solidFill>
                <a:latin typeface="Segoe UI" panose="020B0502040204020203" pitchFamily="34" charset="0"/>
                <a:cs typeface="Segoe UI" panose="020B0502040204020203" pitchFamily="34" charset="0"/>
              </a:rPr>
              <a:t>Drawbacks: heavy computation tasks, callback hell issue,…</a:t>
            </a:r>
          </a:p>
          <a:p>
            <a:pPr lvl="3">
              <a:lnSpc>
                <a:spcPct val="150000"/>
              </a:lnSpc>
              <a:buFont typeface="Wingdings" panose="05000000000000000000" pitchFamily="2" charset="2"/>
              <a:buChar char="q"/>
            </a:pPr>
            <a:endParaRPr lang="en-US" b="1" dirty="0" smtClean="0">
              <a:solidFill>
                <a:schemeClr val="accent5">
                  <a:lumMod val="75000"/>
                </a:schemeClr>
              </a:solidFill>
              <a:latin typeface="Segoe UI" panose="020B0502040204020203" pitchFamily="34" charset="0"/>
              <a:cs typeface="Segoe UI" panose="020B0502040204020203" pitchFamily="34" charset="0"/>
            </a:endParaRPr>
          </a:p>
          <a:p>
            <a:pPr lvl="2"/>
            <a:endParaRPr lang="en-US" sz="1600" dirty="0" smtClean="0">
              <a:solidFill>
                <a:schemeClr val="accent5">
                  <a:lumMod val="75000"/>
                </a:schemeClr>
              </a:solidFill>
              <a:latin typeface="Segoe UI" panose="020B0502040204020203" pitchFamily="34" charset="0"/>
              <a:cs typeface="Segoe UI" panose="020B0502040204020203" pitchFamily="34" charset="0"/>
            </a:endParaRPr>
          </a:p>
          <a:p>
            <a:pPr lvl="1"/>
            <a:endParaRPr lang="en-US" sz="2800" b="1" dirty="0" smtClean="0">
              <a:solidFill>
                <a:schemeClr val="accent5">
                  <a:lumMod val="75000"/>
                </a:schemeClr>
              </a:solidFill>
              <a:latin typeface="Segoe UI" panose="020B0502040204020203" pitchFamily="34" charset="0"/>
              <a:cs typeface="Segoe UI" panose="020B0502040204020203" pitchFamily="34" charset="0"/>
            </a:endParaRPr>
          </a:p>
          <a:p>
            <a:endParaRPr lang="en-US" b="1" dirty="0" smtClean="0">
              <a:solidFill>
                <a:schemeClr val="accent5">
                  <a:lumMod val="75000"/>
                </a:schemeClr>
              </a:solidFill>
              <a:latin typeface="Segoe UI" panose="020B0502040204020203" pitchFamily="34" charset="0"/>
              <a:cs typeface="Segoe UI" panose="020B0502040204020203" pitchFamily="34" charset="0"/>
            </a:endParaRPr>
          </a:p>
          <a:p>
            <a:pPr marL="0" indent="0">
              <a:buFont typeface="Arial" panose="020B0604020202020204" pitchFamily="34" charset="0"/>
              <a:buNone/>
            </a:pPr>
            <a:endParaRPr lang="en-US" dirty="0" smtClean="0">
              <a:solidFill>
                <a:schemeClr val="accent5">
                  <a:lumMod val="75000"/>
                </a:schemeClr>
              </a:solidFill>
              <a:latin typeface="Segoe UI" panose="020B0502040204020203" pitchFamily="34" charset="0"/>
              <a:cs typeface="Segoe UI" panose="020B0502040204020203" pitchFamily="34" charset="0"/>
            </a:endParaRPr>
          </a:p>
          <a:p>
            <a:endParaRPr lang="en-US" dirty="0" smtClean="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557645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25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378068" y="970416"/>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9268748" y="982364"/>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smtClean="0">
                <a:solidFill>
                  <a:srgbClr val="FFFFFF"/>
                </a:solidFill>
                <a:latin typeface="Franklin Gothic Book" panose="020B0503020102020204" pitchFamily="34" charset="0"/>
                <a:cs typeface="Segoe UI" panose="020B0502040204020203" pitchFamily="34" charset="0"/>
              </a:rPr>
              <a:t>Thank you for your attention!</a:t>
            </a:r>
            <a:endParaRPr lang="en-US" sz="5400" dirty="0">
              <a:solidFill>
                <a:srgbClr val="FFFFFF"/>
              </a:solidFill>
              <a:latin typeface="Franklin Gothic Book" panose="020B0503020102020204" pitchFamily="34" charset="0"/>
              <a:cs typeface="Segoe UI" panose="020B0502040204020203" pitchFamily="34" charset="0"/>
            </a:endParaRP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r>
              <a:rPr lang="en-US" sz="2000" dirty="0" smtClean="0">
                <a:solidFill>
                  <a:srgbClr val="E7E6E6"/>
                </a:solidFill>
                <a:latin typeface="Segoe UI" panose="020B0502040204020203" pitchFamily="34" charset="0"/>
                <a:cs typeface="Segoe UI" panose="020B0502040204020203" pitchFamily="34" charset="0"/>
              </a:rPr>
              <a:t>Any questions?</a:t>
            </a:r>
            <a:endParaRPr lang="en-US" sz="2000" dirty="0">
              <a:solidFill>
                <a:srgbClr val="E7E6E6"/>
              </a:solidFill>
              <a:latin typeface="Segoe UI" panose="020B0502040204020203" pitchFamily="34" charset="0"/>
              <a:cs typeface="Segoe UI" panose="020B0502040204020203" pitchFamily="34" charset="0"/>
            </a:endParaRPr>
          </a:p>
        </p:txBody>
      </p:sp>
      <p:sp>
        <p:nvSpPr>
          <p:cNvPr id="6" name="Slide Number Placeholder 5"/>
          <p:cNvSpPr>
            <a:spLocks noGrp="1"/>
          </p:cNvSpPr>
          <p:nvPr>
            <p:ph type="sldNum" sz="quarter" idx="12"/>
          </p:nvPr>
        </p:nvSpPr>
        <p:spPr/>
        <p:txBody>
          <a:bodyPr/>
          <a:lstStyle/>
          <a:p>
            <a:fld id="{A6AF1B4E-90EC-4A51-B6E5-B702C054ECB0}" type="slidenum">
              <a:rPr lang="en-US" smtClean="0"/>
              <a:t>15</a:t>
            </a:fld>
            <a:endParaRPr lang="en-US" dirty="0"/>
          </a:p>
        </p:txBody>
      </p:sp>
    </p:spTree>
    <p:extLst>
      <p:ext uri="{BB962C8B-B14F-4D97-AF65-F5344CB8AC3E}">
        <p14:creationId xmlns:p14="http://schemas.microsoft.com/office/powerpoint/2010/main" val="2372968877"/>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745404" y="48803"/>
            <a:ext cx="6755647" cy="1325563"/>
          </a:xfrm>
        </p:spPr>
        <p:txBody>
          <a:bodyPr/>
          <a:lstStyle/>
          <a:p>
            <a:r>
              <a:rPr lang="en-US" dirty="0" smtClean="0">
                <a:solidFill>
                  <a:schemeClr val="accent1"/>
                </a:solidFill>
                <a:latin typeface="Franklin Gothic Book" panose="020B0503020102020204" pitchFamily="34" charset="0"/>
                <a:cs typeface="Segoe UI" panose="020B0502040204020203" pitchFamily="34" charset="0"/>
              </a:rPr>
              <a:t>Bank Management System</a:t>
            </a:r>
            <a:endParaRPr lang="en-US" dirty="0">
              <a:solidFill>
                <a:schemeClr val="accent1"/>
              </a:solidFill>
              <a:latin typeface="Franklin Gothic Book" panose="020B0503020102020204" pitchFamily="34" charset="0"/>
              <a:cs typeface="Segoe UI" panose="020B0502040204020203" pitchFamily="34" charset="0"/>
            </a:endParaRPr>
          </a:p>
        </p:txBody>
      </p:sp>
      <p:grpSp>
        <p:nvGrpSpPr>
          <p:cNvPr id="4" name="Group 3"/>
          <p:cNvGrpSpPr/>
          <p:nvPr/>
        </p:nvGrpSpPr>
        <p:grpSpPr>
          <a:xfrm>
            <a:off x="2745404" y="1374366"/>
            <a:ext cx="5524290" cy="584775"/>
            <a:chOff x="2775605" y="1588224"/>
            <a:chExt cx="5524290" cy="584775"/>
          </a:xfrm>
        </p:grpSpPr>
        <p:sp>
          <p:nvSpPr>
            <p:cNvPr id="5" name="TextBox 4">
              <a:extLst>
                <a:ext uri="{FF2B5EF4-FFF2-40B4-BE49-F238E27FC236}">
                  <a16:creationId xmlns:a16="http://schemas.microsoft.com/office/drawing/2014/main" id="{25AD4F61-E023-4530-BF03-8BC2D825D0BF}"/>
                </a:ext>
              </a:extLst>
            </p:cNvPr>
            <p:cNvSpPr txBox="1"/>
            <p:nvPr/>
          </p:nvSpPr>
          <p:spPr>
            <a:xfrm>
              <a:off x="4395482" y="1588224"/>
              <a:ext cx="3904413" cy="584775"/>
            </a:xfrm>
            <a:prstGeom prst="rect">
              <a:avLst/>
            </a:prstGeom>
            <a:noFill/>
          </p:spPr>
          <p:txBody>
            <a:bodyPr wrap="square" rtlCol="0">
              <a:spAutoFit/>
            </a:bodyPr>
            <a:lstStyle/>
            <a:p>
              <a:r>
                <a:rPr lang="en-US" sz="3200" b="1" dirty="0" smtClean="0">
                  <a:solidFill>
                    <a:schemeClr val="accent4"/>
                  </a:solidFill>
                  <a:latin typeface="Segoe UI" panose="020B0502040204020203" pitchFamily="34" charset="0"/>
                  <a:cs typeface="Segoe UI" panose="020B0502040204020203" pitchFamily="34" charset="0"/>
                </a:rPr>
                <a:t>Introduction</a:t>
              </a:r>
              <a:endParaRPr lang="en-US" sz="3200" b="1" dirty="0">
                <a:solidFill>
                  <a:schemeClr val="accent4"/>
                </a:solidFill>
                <a:latin typeface="Segoe UI" panose="020B0502040204020203" pitchFamily="34" charset="0"/>
                <a:cs typeface="Segoe UI" panose="020B0502040204020203" pitchFamily="34" charset="0"/>
              </a:endParaRPr>
            </a:p>
          </p:txBody>
        </p:sp>
        <p:sp>
          <p:nvSpPr>
            <p:cNvPr id="8" name="Oval 7">
              <a:extLst>
                <a:ext uri="{FF2B5EF4-FFF2-40B4-BE49-F238E27FC236}">
                  <a16:creationId xmlns:a16="http://schemas.microsoft.com/office/drawing/2014/main" id="{E5585411-DE61-42EC-8DAB-BA853F129791}"/>
                </a:ext>
              </a:extLst>
            </p:cNvPr>
            <p:cNvSpPr/>
            <p:nvPr/>
          </p:nvSpPr>
          <p:spPr>
            <a:xfrm>
              <a:off x="2775605" y="1597058"/>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grpSp>
      <p:grpSp>
        <p:nvGrpSpPr>
          <p:cNvPr id="6" name="Group 5"/>
          <p:cNvGrpSpPr/>
          <p:nvPr/>
        </p:nvGrpSpPr>
        <p:grpSpPr>
          <a:xfrm>
            <a:off x="2775605" y="2366663"/>
            <a:ext cx="6840668" cy="584775"/>
            <a:chOff x="2775605" y="3058472"/>
            <a:chExt cx="6840668" cy="584775"/>
          </a:xfrm>
        </p:grpSpPr>
        <p:sp>
          <p:nvSpPr>
            <p:cNvPr id="9" name="Oval 8">
              <a:extLst>
                <a:ext uri="{FF2B5EF4-FFF2-40B4-BE49-F238E27FC236}">
                  <a16:creationId xmlns:a16="http://schemas.microsoft.com/office/drawing/2014/main" id="{6D1E12A6-FA7A-477F-8C87-308C5B84B139}"/>
                </a:ext>
              </a:extLst>
            </p:cNvPr>
            <p:cNvSpPr/>
            <p:nvPr/>
          </p:nvSpPr>
          <p:spPr>
            <a:xfrm>
              <a:off x="2775605" y="3058472"/>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2</a:t>
              </a:r>
            </a:p>
          </p:txBody>
        </p:sp>
        <p:sp>
          <p:nvSpPr>
            <p:cNvPr id="3" name="Rectangle 2"/>
            <p:cNvSpPr/>
            <p:nvPr/>
          </p:nvSpPr>
          <p:spPr>
            <a:xfrm>
              <a:off x="4414386" y="3058472"/>
              <a:ext cx="5201887" cy="584775"/>
            </a:xfrm>
            <a:prstGeom prst="rect">
              <a:avLst/>
            </a:prstGeom>
          </p:spPr>
          <p:txBody>
            <a:bodyPr wrap="square">
              <a:spAutoFit/>
            </a:bodyPr>
            <a:lstStyle/>
            <a:p>
              <a:r>
                <a:rPr lang="en-US" sz="3200" b="1" dirty="0" smtClean="0">
                  <a:solidFill>
                    <a:schemeClr val="accent4"/>
                  </a:solidFill>
                  <a:latin typeface="Segoe UI" panose="020B0502040204020203" pitchFamily="34" charset="0"/>
                  <a:cs typeface="Segoe UI" panose="020B0502040204020203" pitchFamily="34" charset="0"/>
                </a:rPr>
                <a:t>How we did the project?</a:t>
              </a:r>
              <a:endParaRPr lang="en-US" sz="3200" b="1" dirty="0">
                <a:solidFill>
                  <a:schemeClr val="accent4"/>
                </a:solidFill>
                <a:latin typeface="Segoe UI" panose="020B0502040204020203" pitchFamily="34" charset="0"/>
                <a:cs typeface="Segoe UI" panose="020B0502040204020203" pitchFamily="34" charset="0"/>
              </a:endParaRPr>
            </a:p>
          </p:txBody>
        </p:sp>
      </p:grpSp>
      <p:pic>
        <p:nvPicPr>
          <p:cNvPr id="12"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0" y="0"/>
            <a:ext cx="1827742" cy="1827742"/>
          </a:xfrm>
          <a:prstGeom prst="rect">
            <a:avLst/>
          </a:prstGeom>
          <a:noFill/>
        </p:spPr>
      </p:pic>
      <p:grpSp>
        <p:nvGrpSpPr>
          <p:cNvPr id="7" name="Group 6"/>
          <p:cNvGrpSpPr/>
          <p:nvPr/>
        </p:nvGrpSpPr>
        <p:grpSpPr>
          <a:xfrm>
            <a:off x="2775605" y="3392204"/>
            <a:ext cx="7773378" cy="622107"/>
            <a:chOff x="2775605" y="4788112"/>
            <a:chExt cx="7140684" cy="622107"/>
          </a:xfrm>
        </p:grpSpPr>
        <p:sp>
          <p:nvSpPr>
            <p:cNvPr id="10" name="Oval 9">
              <a:extLst>
                <a:ext uri="{FF2B5EF4-FFF2-40B4-BE49-F238E27FC236}">
                  <a16:creationId xmlns:a16="http://schemas.microsoft.com/office/drawing/2014/main" id="{80E468E0-1E2D-4439-A9A0-6DAD141DA9B9}"/>
                </a:ext>
              </a:extLst>
            </p:cNvPr>
            <p:cNvSpPr/>
            <p:nvPr/>
          </p:nvSpPr>
          <p:spPr>
            <a:xfrm>
              <a:off x="2775605" y="4788112"/>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atin typeface="Segoe UI" panose="020B0502040204020203" pitchFamily="34" charset="0"/>
                  <a:cs typeface="Segoe UI" panose="020B0502040204020203" pitchFamily="34" charset="0"/>
                </a:rPr>
                <a:t>3</a:t>
              </a:r>
            </a:p>
          </p:txBody>
        </p:sp>
        <p:sp>
          <p:nvSpPr>
            <p:cNvPr id="14" name="Rectangle 13"/>
            <p:cNvSpPr/>
            <p:nvPr/>
          </p:nvSpPr>
          <p:spPr>
            <a:xfrm>
              <a:off x="4192411" y="4825444"/>
              <a:ext cx="5723878" cy="584775"/>
            </a:xfrm>
            <a:prstGeom prst="rect">
              <a:avLst/>
            </a:prstGeom>
          </p:spPr>
          <p:txBody>
            <a:bodyPr wrap="square">
              <a:spAutoFit/>
            </a:bodyPr>
            <a:lstStyle/>
            <a:p>
              <a:r>
                <a:rPr lang="en-US" sz="3200" b="1" dirty="0">
                  <a:solidFill>
                    <a:schemeClr val="accent4"/>
                  </a:solidFill>
                  <a:latin typeface="Segoe UI" panose="020B0502040204020203" pitchFamily="34" charset="0"/>
                  <a:cs typeface="Segoe UI" panose="020B0502040204020203" pitchFamily="34" charset="0"/>
                </a:rPr>
                <a:t>How we organized our team?</a:t>
              </a:r>
            </a:p>
          </p:txBody>
        </p:sp>
      </p:grpSp>
      <p:sp>
        <p:nvSpPr>
          <p:cNvPr id="16" name="Slide Number Placeholder 15"/>
          <p:cNvSpPr>
            <a:spLocks noGrp="1"/>
          </p:cNvSpPr>
          <p:nvPr>
            <p:ph type="sldNum" sz="quarter" idx="12"/>
          </p:nvPr>
        </p:nvSpPr>
        <p:spPr/>
        <p:txBody>
          <a:bodyPr/>
          <a:lstStyle/>
          <a:p>
            <a:fld id="{A6AF1B4E-90EC-4A51-B6E5-B702C054ECB0}" type="slidenum">
              <a:rPr lang="en-US" smtClean="0"/>
              <a:t>2</a:t>
            </a:fld>
            <a:endParaRPr lang="en-US" dirty="0"/>
          </a:p>
        </p:txBody>
      </p:sp>
      <p:grpSp>
        <p:nvGrpSpPr>
          <p:cNvPr id="11" name="Group 10"/>
          <p:cNvGrpSpPr/>
          <p:nvPr/>
        </p:nvGrpSpPr>
        <p:grpSpPr>
          <a:xfrm>
            <a:off x="2745404" y="4578414"/>
            <a:ext cx="8000973" cy="715063"/>
            <a:chOff x="2775605" y="4291545"/>
            <a:chExt cx="8000973" cy="715063"/>
          </a:xfrm>
        </p:grpSpPr>
        <p:grpSp>
          <p:nvGrpSpPr>
            <p:cNvPr id="17" name="Group 16"/>
            <p:cNvGrpSpPr/>
            <p:nvPr/>
          </p:nvGrpSpPr>
          <p:grpSpPr>
            <a:xfrm>
              <a:off x="2775605" y="4291545"/>
              <a:ext cx="8000973" cy="584775"/>
              <a:chOff x="2775605" y="4779278"/>
              <a:chExt cx="7343755" cy="584775"/>
            </a:xfrm>
          </p:grpSpPr>
          <p:sp>
            <p:nvSpPr>
              <p:cNvPr id="18" name="Oval 17">
                <a:extLst>
                  <a:ext uri="{FF2B5EF4-FFF2-40B4-BE49-F238E27FC236}">
                    <a16:creationId xmlns:a16="http://schemas.microsoft.com/office/drawing/2014/main" id="{80E468E0-1E2D-4439-A9A0-6DAD141DA9B9}"/>
                  </a:ext>
                </a:extLst>
              </p:cNvPr>
              <p:cNvSpPr/>
              <p:nvPr/>
            </p:nvSpPr>
            <p:spPr>
              <a:xfrm>
                <a:off x="2775605" y="4788112"/>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atin typeface="Segoe UI" panose="020B0502040204020203" pitchFamily="34" charset="0"/>
                    <a:cs typeface="Segoe UI" panose="020B0502040204020203" pitchFamily="34" charset="0"/>
                  </a:rPr>
                  <a:t>4</a:t>
                </a:r>
              </a:p>
            </p:txBody>
          </p:sp>
          <p:sp>
            <p:nvSpPr>
              <p:cNvPr id="19" name="Rectangle 18"/>
              <p:cNvSpPr/>
              <p:nvPr/>
            </p:nvSpPr>
            <p:spPr>
              <a:xfrm>
                <a:off x="4395482" y="4779278"/>
                <a:ext cx="5723878" cy="584775"/>
              </a:xfrm>
              <a:prstGeom prst="rect">
                <a:avLst/>
              </a:prstGeom>
            </p:spPr>
            <p:txBody>
              <a:bodyPr wrap="square">
                <a:spAutoFit/>
              </a:bodyPr>
              <a:lstStyle/>
              <a:p>
                <a:endParaRPr lang="en-US" sz="3200" b="1" dirty="0">
                  <a:solidFill>
                    <a:schemeClr val="accent4"/>
                  </a:solidFill>
                  <a:latin typeface="Segoe UI" panose="020B0502040204020203" pitchFamily="34" charset="0"/>
                  <a:cs typeface="Segoe UI" panose="020B0502040204020203" pitchFamily="34" charset="0"/>
                </a:endParaRPr>
              </a:p>
            </p:txBody>
          </p:sp>
        </p:grpSp>
        <p:sp>
          <p:nvSpPr>
            <p:cNvPr id="21" name="Rectangle 20"/>
            <p:cNvSpPr/>
            <p:nvPr/>
          </p:nvSpPr>
          <p:spPr>
            <a:xfrm>
              <a:off x="4317945" y="4421833"/>
              <a:ext cx="6231037" cy="584775"/>
            </a:xfrm>
            <a:prstGeom prst="rect">
              <a:avLst/>
            </a:prstGeom>
          </p:spPr>
          <p:txBody>
            <a:bodyPr wrap="square">
              <a:spAutoFit/>
            </a:bodyPr>
            <a:lstStyle/>
            <a:p>
              <a:r>
                <a:rPr lang="en-US" sz="3200" b="1" dirty="0" smtClean="0">
                  <a:solidFill>
                    <a:schemeClr val="accent4"/>
                  </a:solidFill>
                  <a:latin typeface="Segoe UI" panose="020B0502040204020203" pitchFamily="34" charset="0"/>
                  <a:cs typeface="Segoe UI" panose="020B0502040204020203" pitchFamily="34" charset="0"/>
                </a:rPr>
                <a:t>Recommendation</a:t>
              </a:r>
              <a:endParaRPr lang="en-US" sz="3200" b="1" dirty="0">
                <a:solidFill>
                  <a:schemeClr val="accent4"/>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534910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1607570" y="2237055"/>
            <a:ext cx="9134118" cy="3397144"/>
          </a:xfrm>
        </p:spPr>
        <p:txBody>
          <a:bodyPr vert="horz" lIns="91440" tIns="45720" rIns="91440" bIns="45720" rtlCol="0" anchor="t">
            <a:normAutofit fontScale="92500" lnSpcReduction="20000"/>
          </a:bodyPr>
          <a:lstStyle/>
          <a:p>
            <a:r>
              <a:rPr lang="en-US" dirty="0">
                <a:solidFill>
                  <a:schemeClr val="accent1">
                    <a:lumMod val="75000"/>
                  </a:schemeClr>
                </a:solidFill>
              </a:rPr>
              <a:t>The project entitled “Bank management system” </a:t>
            </a:r>
            <a:r>
              <a:rPr lang="en-US" dirty="0" smtClean="0">
                <a:solidFill>
                  <a:schemeClr val="accent1">
                    <a:lumMod val="75000"/>
                  </a:schemeClr>
                </a:solidFill>
              </a:rPr>
              <a:t>:</a:t>
            </a:r>
          </a:p>
          <a:p>
            <a:pPr lvl="1">
              <a:lnSpc>
                <a:spcPct val="150000"/>
              </a:lnSpc>
              <a:buFont typeface="Wingdings" panose="05000000000000000000" pitchFamily="2" charset="2"/>
              <a:buChar char="v"/>
            </a:pPr>
            <a:r>
              <a:rPr lang="en-US" dirty="0">
                <a:solidFill>
                  <a:schemeClr val="accent1">
                    <a:lumMod val="75000"/>
                  </a:schemeClr>
                </a:solidFill>
              </a:rPr>
              <a:t>I</a:t>
            </a:r>
            <a:r>
              <a:rPr lang="en-US" dirty="0" smtClean="0">
                <a:solidFill>
                  <a:schemeClr val="accent1">
                    <a:lumMod val="75000"/>
                  </a:schemeClr>
                </a:solidFill>
              </a:rPr>
              <a:t>s </a:t>
            </a:r>
            <a:r>
              <a:rPr lang="en-US" dirty="0">
                <a:solidFill>
                  <a:schemeClr val="accent1">
                    <a:lumMod val="75000"/>
                  </a:schemeClr>
                </a:solidFill>
              </a:rPr>
              <a:t>a computerized telecommunications </a:t>
            </a:r>
            <a:r>
              <a:rPr lang="en-US" dirty="0" smtClean="0">
                <a:solidFill>
                  <a:schemeClr val="accent1">
                    <a:lumMod val="75000"/>
                  </a:schemeClr>
                </a:solidFill>
              </a:rPr>
              <a:t>application</a:t>
            </a:r>
          </a:p>
          <a:p>
            <a:pPr lvl="1">
              <a:lnSpc>
                <a:spcPct val="150000"/>
              </a:lnSpc>
              <a:buFont typeface="Wingdings" panose="05000000000000000000" pitchFamily="2" charset="2"/>
              <a:buChar char="v"/>
            </a:pPr>
            <a:r>
              <a:rPr lang="en-US" dirty="0">
                <a:solidFill>
                  <a:schemeClr val="accent1">
                    <a:lumMod val="75000"/>
                  </a:schemeClr>
                </a:solidFill>
              </a:rPr>
              <a:t>P</a:t>
            </a:r>
            <a:r>
              <a:rPr lang="en-US" dirty="0" smtClean="0">
                <a:solidFill>
                  <a:schemeClr val="accent1">
                    <a:lumMod val="75000"/>
                  </a:schemeClr>
                </a:solidFill>
              </a:rPr>
              <a:t>rovides </a:t>
            </a:r>
            <a:r>
              <a:rPr lang="en-US" dirty="0">
                <a:solidFill>
                  <a:schemeClr val="accent1">
                    <a:lumMod val="75000"/>
                  </a:schemeClr>
                </a:solidFill>
              </a:rPr>
              <a:t>the customers of a financial institution with access to financial transactions in a public space without the need for a human clerk or bank taller (manpower</a:t>
            </a:r>
            <a:r>
              <a:rPr lang="en-US" dirty="0" smtClean="0">
                <a:solidFill>
                  <a:schemeClr val="accent1">
                    <a:lumMod val="75000"/>
                  </a:schemeClr>
                </a:solidFill>
              </a:rPr>
              <a:t>).</a:t>
            </a:r>
          </a:p>
          <a:p>
            <a:pPr lvl="1">
              <a:lnSpc>
                <a:spcPct val="150000"/>
              </a:lnSpc>
              <a:buFont typeface="Wingdings" panose="05000000000000000000" pitchFamily="2" charset="2"/>
              <a:buChar char="v"/>
            </a:pPr>
            <a:r>
              <a:rPr lang="en-US" dirty="0" smtClean="0">
                <a:solidFill>
                  <a:schemeClr val="accent1">
                    <a:lumMod val="75000"/>
                  </a:schemeClr>
                </a:solidFill>
                <a:latin typeface="Segoe UI" panose="020B0502040204020203" pitchFamily="34" charset="0"/>
                <a:cs typeface="Segoe UI" panose="020B0502040204020203" pitchFamily="34" charset="0"/>
              </a:rPr>
              <a:t>Provides </a:t>
            </a:r>
            <a:r>
              <a:rPr lang="en-US" dirty="0">
                <a:solidFill>
                  <a:schemeClr val="accent1">
                    <a:lumMod val="75000"/>
                  </a:schemeClr>
                </a:solidFill>
                <a:latin typeface="Segoe UI" panose="020B0502040204020203" pitchFamily="34" charset="0"/>
                <a:cs typeface="Segoe UI" panose="020B0502040204020203" pitchFamily="34" charset="0"/>
              </a:rPr>
              <a:t>a tool to manage bank’s </a:t>
            </a:r>
            <a:r>
              <a:rPr lang="en-US" smtClean="0">
                <a:solidFill>
                  <a:schemeClr val="accent1">
                    <a:lumMod val="75000"/>
                  </a:schemeClr>
                </a:solidFill>
                <a:latin typeface="Segoe UI" panose="020B0502040204020203" pitchFamily="34" charset="0"/>
                <a:cs typeface="Segoe UI" panose="020B0502040204020203" pitchFamily="34" charset="0"/>
              </a:rPr>
              <a:t>tasks for bank </a:t>
            </a:r>
            <a:r>
              <a:rPr lang="en-US" dirty="0" smtClean="0">
                <a:solidFill>
                  <a:schemeClr val="accent1">
                    <a:lumMod val="75000"/>
                  </a:schemeClr>
                </a:solidFill>
                <a:latin typeface="Segoe UI" panose="020B0502040204020203" pitchFamily="34" charset="0"/>
                <a:cs typeface="Segoe UI" panose="020B0502040204020203" pitchFamily="34" charset="0"/>
              </a:rPr>
              <a:t>staff and </a:t>
            </a:r>
            <a:r>
              <a:rPr lang="en-US" smtClean="0">
                <a:solidFill>
                  <a:schemeClr val="accent1">
                    <a:lumMod val="75000"/>
                  </a:schemeClr>
                </a:solidFill>
                <a:latin typeface="Segoe UI" panose="020B0502040204020203" pitchFamily="34" charset="0"/>
                <a:cs typeface="Segoe UI" panose="020B0502040204020203" pitchFamily="34" charset="0"/>
              </a:rPr>
              <a:t>bank managers</a:t>
            </a:r>
            <a:endParaRPr lang="en-US" dirty="0" smtClean="0">
              <a:solidFill>
                <a:schemeClr val="accent1">
                  <a:lumMod val="75000"/>
                </a:schemeClr>
              </a:solidFill>
              <a:latin typeface="Segoe UI" panose="020B0502040204020203"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14350" y="89535"/>
            <a:ext cx="1097280" cy="1097280"/>
          </a:xfrm>
          <a:prstGeom prst="rect">
            <a:avLst/>
          </a:prstGeom>
        </p:spPr>
      </p:pic>
      <p:sp>
        <p:nvSpPr>
          <p:cNvPr id="7" name="Slide Number Placeholder 6"/>
          <p:cNvSpPr>
            <a:spLocks noGrp="1"/>
          </p:cNvSpPr>
          <p:nvPr>
            <p:ph type="sldNum" sz="quarter" idx="12"/>
          </p:nvPr>
        </p:nvSpPr>
        <p:spPr/>
        <p:txBody>
          <a:bodyPr/>
          <a:lstStyle/>
          <a:p>
            <a:fld id="{A6AF1B4E-90EC-4A51-B6E5-B702C054ECB0}" type="slidenum">
              <a:rPr lang="en-US" smtClean="0"/>
              <a:t>3</a:t>
            </a:fld>
            <a:endParaRPr lang="en-US" dirty="0"/>
          </a:p>
        </p:txBody>
      </p:sp>
      <p:grpSp>
        <p:nvGrpSpPr>
          <p:cNvPr id="2" name="Group 1"/>
          <p:cNvGrpSpPr/>
          <p:nvPr/>
        </p:nvGrpSpPr>
        <p:grpSpPr>
          <a:xfrm>
            <a:off x="3699432" y="224374"/>
            <a:ext cx="8496614" cy="1204083"/>
            <a:chOff x="3699432" y="224374"/>
            <a:chExt cx="8496614" cy="1204083"/>
          </a:xfrm>
        </p:grpSpPr>
        <p:grpSp>
          <p:nvGrpSpPr>
            <p:cNvPr id="12" name="Group 11"/>
            <p:cNvGrpSpPr/>
            <p:nvPr/>
          </p:nvGrpSpPr>
          <p:grpSpPr>
            <a:xfrm>
              <a:off x="3699432" y="782126"/>
              <a:ext cx="4013642" cy="646331"/>
              <a:chOff x="3699432" y="782126"/>
              <a:chExt cx="4013642" cy="646331"/>
            </a:xfrm>
          </p:grpSpPr>
          <p:sp>
            <p:nvSpPr>
              <p:cNvPr id="13" name="Oval 12">
                <a:extLst>
                  <a:ext uri="{FF2B5EF4-FFF2-40B4-BE49-F238E27FC236}">
                    <a16:creationId xmlns:a16="http://schemas.microsoft.com/office/drawing/2014/main" id="{80E468E0-1E2D-4439-A9A0-6DAD141DA9B9}"/>
                  </a:ext>
                </a:extLst>
              </p:cNvPr>
              <p:cNvSpPr/>
              <p:nvPr/>
            </p:nvSpPr>
            <p:spPr>
              <a:xfrm>
                <a:off x="3699432" y="816337"/>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14" name="TextBox 13"/>
              <p:cNvSpPr txBox="1"/>
              <p:nvPr/>
            </p:nvSpPr>
            <p:spPr>
              <a:xfrm>
                <a:off x="4713535" y="782126"/>
                <a:ext cx="2999539" cy="646331"/>
              </a:xfrm>
              <a:prstGeom prst="rect">
                <a:avLst/>
              </a:prstGeom>
              <a:noFill/>
            </p:spPr>
            <p:txBody>
              <a:bodyPr wrap="none" rtlCol="0">
                <a:spAutoFit/>
              </a:bodyPr>
              <a:lstStyle/>
              <a:p>
                <a:r>
                  <a:rPr lang="en-US" sz="3600" dirty="0" smtClean="0">
                    <a:solidFill>
                      <a:schemeClr val="accent2">
                        <a:lumMod val="75000"/>
                      </a:schemeClr>
                    </a:solidFill>
                    <a:latin typeface="Bookman Old Style" panose="02050604050505020204" pitchFamily="18" charset="0"/>
                  </a:rPr>
                  <a:t>Introduction</a:t>
                </a:r>
                <a:endParaRPr lang="en-US" sz="3600" dirty="0">
                  <a:solidFill>
                    <a:schemeClr val="accent2">
                      <a:lumMod val="75000"/>
                    </a:schemeClr>
                  </a:solidFill>
                  <a:latin typeface="Bookman Old Style" panose="02050604050505020204" pitchFamily="18" charset="0"/>
                </a:endParaRPr>
              </a:p>
            </p:txBody>
          </p:sp>
        </p:grpSp>
        <p:sp>
          <p:nvSpPr>
            <p:cNvPr id="15" name="Content Placeholder 2">
              <a:extLst>
                <a:ext uri="{FF2B5EF4-FFF2-40B4-BE49-F238E27FC236}">
                  <a16:creationId xmlns:a16="http://schemas.microsoft.com/office/drawing/2014/main" id="{81072FAC-EEE9-4F26-A784-BC07EACCBE9F}"/>
                </a:ext>
              </a:extLst>
            </p:cNvPr>
            <p:cNvSpPr txBox="1">
              <a:spLocks/>
            </p:cNvSpPr>
            <p:nvPr/>
          </p:nvSpPr>
          <p:spPr>
            <a:xfrm>
              <a:off x="7442860" y="224374"/>
              <a:ext cx="4753186" cy="63435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a:p>
              <a:endParaRPr lang="en-US" sz="2000" dirty="0" smtClean="0">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30630351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3295859" y="2036488"/>
            <a:ext cx="6139543" cy="3821701"/>
          </a:xfrm>
        </p:spPr>
        <p:txBody>
          <a:bodyPr vert="horz" lIns="91440" tIns="45720" rIns="91440" bIns="45720" rtlCol="0" anchor="t">
            <a:normAutofit fontScale="25000" lnSpcReduction="20000"/>
          </a:bodyPr>
          <a:lstStyle/>
          <a:p>
            <a:r>
              <a:rPr lang="en-US" sz="7700" b="1" dirty="0" smtClean="0">
                <a:solidFill>
                  <a:schemeClr val="accent5">
                    <a:lumMod val="75000"/>
                  </a:schemeClr>
                </a:solidFill>
                <a:latin typeface="Segoe UI" panose="020B0502040204020203" pitchFamily="34" charset="0"/>
                <a:cs typeface="Segoe UI" panose="020B0502040204020203" pitchFamily="34" charset="0"/>
              </a:rPr>
              <a:t>A web application to perform bank tasks</a:t>
            </a:r>
          </a:p>
          <a:p>
            <a:pPr marL="0" indent="0">
              <a:buNone/>
            </a:pPr>
            <a:endParaRPr lang="en-US" sz="7700" dirty="0">
              <a:solidFill>
                <a:schemeClr val="accent5">
                  <a:lumMod val="75000"/>
                </a:schemeClr>
              </a:solidFill>
              <a:latin typeface="Segoe UI" panose="020B0502040204020203" pitchFamily="34" charset="0"/>
              <a:cs typeface="Segoe UI" panose="020B0502040204020203" pitchFamily="34" charset="0"/>
            </a:endParaRPr>
          </a:p>
          <a:p>
            <a:r>
              <a:rPr lang="en-US" sz="7700" b="1" dirty="0" smtClean="0">
                <a:solidFill>
                  <a:schemeClr val="accent5">
                    <a:lumMod val="75000"/>
                  </a:schemeClr>
                </a:solidFill>
                <a:latin typeface="Segoe UI" panose="020B0502040204020203" pitchFamily="34" charset="0"/>
                <a:cs typeface="Segoe UI" panose="020B0502040204020203" pitchFamily="34" charset="0"/>
              </a:rPr>
              <a:t>2 main functions:</a:t>
            </a:r>
          </a:p>
          <a:p>
            <a:endParaRPr lang="en-US" sz="7700" b="1" dirty="0" smtClean="0">
              <a:solidFill>
                <a:schemeClr val="accent5">
                  <a:lumMod val="75000"/>
                </a:schemeClr>
              </a:solidFill>
              <a:latin typeface="Segoe UI" panose="020B0502040204020203" pitchFamily="34" charset="0"/>
              <a:cs typeface="Segoe UI" panose="020B0502040204020203" pitchFamily="34" charset="0"/>
            </a:endParaRPr>
          </a:p>
          <a:p>
            <a:pPr lvl="1">
              <a:buFont typeface="Wingdings" panose="05000000000000000000" pitchFamily="2" charset="2"/>
              <a:buChar char="v"/>
            </a:pPr>
            <a:r>
              <a:rPr lang="en-US" sz="7700" dirty="0">
                <a:solidFill>
                  <a:schemeClr val="accent5">
                    <a:lumMod val="75000"/>
                  </a:schemeClr>
                </a:solidFill>
                <a:latin typeface="Segoe UI" panose="020B0502040204020203" pitchFamily="34" charset="0"/>
                <a:cs typeface="Segoe UI" panose="020B0502040204020203" pitchFamily="34" charset="0"/>
              </a:rPr>
              <a:t>	</a:t>
            </a:r>
            <a:r>
              <a:rPr lang="en-US" sz="7700" dirty="0" smtClean="0">
                <a:solidFill>
                  <a:schemeClr val="accent5">
                    <a:lumMod val="75000"/>
                  </a:schemeClr>
                </a:solidFill>
                <a:latin typeface="Segoe UI" panose="020B0502040204020203" pitchFamily="34" charset="0"/>
                <a:cs typeface="Segoe UI" panose="020B0502040204020203" pitchFamily="34" charset="0"/>
              </a:rPr>
              <a:t>Manage user’s account</a:t>
            </a:r>
          </a:p>
          <a:p>
            <a:pPr lvl="1">
              <a:buFont typeface="Wingdings" panose="05000000000000000000" pitchFamily="2" charset="2"/>
              <a:buChar char="v"/>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pPr lvl="1">
              <a:buFont typeface="Wingdings" panose="05000000000000000000" pitchFamily="2" charset="2"/>
              <a:buChar char="v"/>
            </a:pPr>
            <a:r>
              <a:rPr lang="en-US" sz="7700" dirty="0">
                <a:solidFill>
                  <a:schemeClr val="accent5">
                    <a:lumMod val="75000"/>
                  </a:schemeClr>
                </a:solidFill>
                <a:latin typeface="Segoe UI" panose="020B0502040204020203" pitchFamily="34" charset="0"/>
                <a:cs typeface="Segoe UI" panose="020B0502040204020203" pitchFamily="34" charset="0"/>
              </a:rPr>
              <a:t>	</a:t>
            </a:r>
            <a:r>
              <a:rPr lang="en-US" sz="7700" dirty="0" smtClean="0">
                <a:solidFill>
                  <a:schemeClr val="accent5">
                    <a:lumMod val="75000"/>
                  </a:schemeClr>
                </a:solidFill>
                <a:latin typeface="Segoe UI" panose="020B0502040204020203" pitchFamily="34" charset="0"/>
                <a:cs typeface="Segoe UI" panose="020B0502040204020203" pitchFamily="34" charset="0"/>
              </a:rPr>
              <a:t>Manage transaction</a:t>
            </a:r>
          </a:p>
          <a:p>
            <a:pPr lvl="1">
              <a:buFont typeface="Wingdings" panose="05000000000000000000" pitchFamily="2" charset="2"/>
              <a:buChar char="v"/>
            </a:pPr>
            <a:endParaRPr lang="en-US" sz="7700" dirty="0">
              <a:solidFill>
                <a:schemeClr val="accent5">
                  <a:lumMod val="75000"/>
                </a:schemeClr>
              </a:solidFill>
              <a:latin typeface="Segoe UI" panose="020B0502040204020203" pitchFamily="34" charset="0"/>
              <a:cs typeface="Segoe UI" panose="020B0502040204020203" pitchFamily="34" charset="0"/>
            </a:endParaRPr>
          </a:p>
          <a:p>
            <a:pPr>
              <a:lnSpc>
                <a:spcPct val="120000"/>
              </a:lnSpc>
            </a:pPr>
            <a:r>
              <a:rPr lang="en-US" sz="7700" b="1" dirty="0">
                <a:solidFill>
                  <a:schemeClr val="accent5">
                    <a:lumMod val="75000"/>
                  </a:schemeClr>
                </a:solidFill>
                <a:latin typeface="Segoe UI" panose="020B0502040204020203" pitchFamily="34" charset="0"/>
                <a:cs typeface="Segoe UI" panose="020B0502040204020203" pitchFamily="34" charset="0"/>
              </a:rPr>
              <a:t>Two spaces are considered:</a:t>
            </a:r>
          </a:p>
          <a:p>
            <a:pPr lvl="1">
              <a:lnSpc>
                <a:spcPct val="170000"/>
              </a:lnSpc>
              <a:buFont typeface="Wingdings" panose="05000000000000000000" pitchFamily="2" charset="2"/>
              <a:buChar char="v"/>
            </a:pPr>
            <a:r>
              <a:rPr lang="en-US" sz="7700" dirty="0">
                <a:solidFill>
                  <a:schemeClr val="accent5">
                    <a:lumMod val="75000"/>
                  </a:schemeClr>
                </a:solidFill>
                <a:latin typeface="Segoe UI" panose="020B0502040204020203" pitchFamily="34" charset="0"/>
                <a:cs typeface="Segoe UI" panose="020B0502040204020203" pitchFamily="34" charset="0"/>
              </a:rPr>
              <a:t>User </a:t>
            </a:r>
            <a:r>
              <a:rPr lang="en-US" sz="7700" dirty="0" smtClean="0">
                <a:solidFill>
                  <a:schemeClr val="accent5">
                    <a:lumMod val="75000"/>
                  </a:schemeClr>
                </a:solidFill>
                <a:latin typeface="Segoe UI" panose="020B0502040204020203" pitchFamily="34" charset="0"/>
                <a:cs typeface="Segoe UI" panose="020B0502040204020203" pitchFamily="34" charset="0"/>
              </a:rPr>
              <a:t>space</a:t>
            </a:r>
            <a:endParaRPr lang="en-US" sz="7700" dirty="0">
              <a:solidFill>
                <a:schemeClr val="accent5">
                  <a:lumMod val="75000"/>
                </a:schemeClr>
              </a:solidFill>
              <a:latin typeface="Segoe UI" panose="020B0502040204020203" pitchFamily="34" charset="0"/>
              <a:cs typeface="Segoe UI" panose="020B0502040204020203" pitchFamily="34" charset="0"/>
            </a:endParaRPr>
          </a:p>
          <a:p>
            <a:pPr lvl="1">
              <a:lnSpc>
                <a:spcPct val="170000"/>
              </a:lnSpc>
              <a:buFont typeface="Wingdings" panose="05000000000000000000" pitchFamily="2" charset="2"/>
              <a:buChar char="v"/>
            </a:pPr>
            <a:r>
              <a:rPr lang="en-US" sz="7700" dirty="0">
                <a:solidFill>
                  <a:schemeClr val="accent5">
                    <a:lumMod val="75000"/>
                  </a:schemeClr>
                </a:solidFill>
                <a:latin typeface="Segoe UI" panose="020B0502040204020203" pitchFamily="34" charset="0"/>
                <a:cs typeface="Segoe UI" panose="020B0502040204020203" pitchFamily="34" charset="0"/>
              </a:rPr>
              <a:t>Admin Space</a:t>
            </a:r>
          </a:p>
          <a:p>
            <a:endParaRPr lang="en-US" sz="2000" dirty="0" smtClean="0">
              <a:latin typeface="Segoe UI" panose="020B0502040204020203"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14350" y="89535"/>
            <a:ext cx="1097280" cy="1097280"/>
          </a:xfrm>
          <a:prstGeom prst="rect">
            <a:avLst/>
          </a:prstGeom>
        </p:spPr>
      </p:pic>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641431" y="816337"/>
            <a:ext cx="5225327" cy="5225327"/>
          </a:xfrm>
          <a:prstGeom prst="rect">
            <a:avLst/>
          </a:prstGeom>
        </p:spPr>
      </p:pic>
      <p:sp>
        <p:nvSpPr>
          <p:cNvPr id="7" name="Slide Number Placeholder 6"/>
          <p:cNvSpPr>
            <a:spLocks noGrp="1"/>
          </p:cNvSpPr>
          <p:nvPr>
            <p:ph type="sldNum" sz="quarter" idx="12"/>
          </p:nvPr>
        </p:nvSpPr>
        <p:spPr/>
        <p:txBody>
          <a:bodyPr/>
          <a:lstStyle/>
          <a:p>
            <a:fld id="{A6AF1B4E-90EC-4A51-B6E5-B702C054ECB0}" type="slidenum">
              <a:rPr lang="en-US" smtClean="0"/>
              <a:t>4</a:t>
            </a:fld>
            <a:endParaRPr lang="en-US" dirty="0"/>
          </a:p>
        </p:txBody>
      </p:sp>
      <p:grpSp>
        <p:nvGrpSpPr>
          <p:cNvPr id="2" name="Group 1"/>
          <p:cNvGrpSpPr/>
          <p:nvPr/>
        </p:nvGrpSpPr>
        <p:grpSpPr>
          <a:xfrm>
            <a:off x="3699432" y="224374"/>
            <a:ext cx="8496614" cy="1204083"/>
            <a:chOff x="3699432" y="224374"/>
            <a:chExt cx="8496614" cy="1204083"/>
          </a:xfrm>
        </p:grpSpPr>
        <p:grpSp>
          <p:nvGrpSpPr>
            <p:cNvPr id="12" name="Group 11"/>
            <p:cNvGrpSpPr/>
            <p:nvPr/>
          </p:nvGrpSpPr>
          <p:grpSpPr>
            <a:xfrm>
              <a:off x="3699432" y="782126"/>
              <a:ext cx="4013642" cy="646331"/>
              <a:chOff x="3699432" y="782126"/>
              <a:chExt cx="4013642" cy="646331"/>
            </a:xfrm>
          </p:grpSpPr>
          <p:sp>
            <p:nvSpPr>
              <p:cNvPr id="13" name="Oval 12">
                <a:extLst>
                  <a:ext uri="{FF2B5EF4-FFF2-40B4-BE49-F238E27FC236}">
                    <a16:creationId xmlns:a16="http://schemas.microsoft.com/office/drawing/2014/main" id="{80E468E0-1E2D-4439-A9A0-6DAD141DA9B9}"/>
                  </a:ext>
                </a:extLst>
              </p:cNvPr>
              <p:cNvSpPr/>
              <p:nvPr/>
            </p:nvSpPr>
            <p:spPr>
              <a:xfrm>
                <a:off x="3699432" y="816337"/>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14" name="TextBox 13"/>
              <p:cNvSpPr txBox="1"/>
              <p:nvPr/>
            </p:nvSpPr>
            <p:spPr>
              <a:xfrm>
                <a:off x="4713535" y="782126"/>
                <a:ext cx="2999539" cy="646331"/>
              </a:xfrm>
              <a:prstGeom prst="rect">
                <a:avLst/>
              </a:prstGeom>
              <a:noFill/>
            </p:spPr>
            <p:txBody>
              <a:bodyPr wrap="none" rtlCol="0">
                <a:spAutoFit/>
              </a:bodyPr>
              <a:lstStyle/>
              <a:p>
                <a:r>
                  <a:rPr lang="en-US" sz="3600" dirty="0" smtClean="0">
                    <a:solidFill>
                      <a:schemeClr val="accent2">
                        <a:lumMod val="75000"/>
                      </a:schemeClr>
                    </a:solidFill>
                    <a:latin typeface="Bookman Old Style" panose="02050604050505020204" pitchFamily="18" charset="0"/>
                  </a:rPr>
                  <a:t>Introduction</a:t>
                </a:r>
                <a:endParaRPr lang="en-US" sz="3600" dirty="0">
                  <a:solidFill>
                    <a:schemeClr val="accent2">
                      <a:lumMod val="75000"/>
                    </a:schemeClr>
                  </a:solidFill>
                  <a:latin typeface="Bookman Old Style" panose="02050604050505020204" pitchFamily="18" charset="0"/>
                </a:endParaRPr>
              </a:p>
            </p:txBody>
          </p:sp>
        </p:grpSp>
        <p:sp>
          <p:nvSpPr>
            <p:cNvPr id="15" name="Content Placeholder 2">
              <a:extLst>
                <a:ext uri="{FF2B5EF4-FFF2-40B4-BE49-F238E27FC236}">
                  <a16:creationId xmlns:a16="http://schemas.microsoft.com/office/drawing/2014/main" id="{81072FAC-EEE9-4F26-A784-BC07EACCBE9F}"/>
                </a:ext>
              </a:extLst>
            </p:cNvPr>
            <p:cNvSpPr txBox="1">
              <a:spLocks/>
            </p:cNvSpPr>
            <p:nvPr/>
          </p:nvSpPr>
          <p:spPr>
            <a:xfrm>
              <a:off x="7442860" y="224374"/>
              <a:ext cx="4753186" cy="63435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a:p>
              <a:endParaRPr lang="en-US" sz="2000" dirty="0" smtClean="0">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3816597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arn(inVertical)">
                                      <p:cBhvr>
                                        <p:cTn id="15" dur="500"/>
                                        <p:tgtEl>
                                          <p:spTgt spid="3">
                                            <p:txEl>
                                              <p:pRg st="4" end="4"/>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barn(inVertical)">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barn(inVertical)">
                                      <p:cBhvr>
                                        <p:cTn id="23" dur="500"/>
                                        <p:tgtEl>
                                          <p:spTgt spid="3">
                                            <p:txEl>
                                              <p:pRg st="8" end="8"/>
                                            </p:txEl>
                                          </p:spTgt>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barn(inVertical)">
                                      <p:cBhvr>
                                        <p:cTn id="26" dur="500"/>
                                        <p:tgtEl>
                                          <p:spTgt spid="3">
                                            <p:txEl>
                                              <p:pRg st="9" end="9"/>
                                            </p:txEl>
                                          </p:spTgt>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barn(inVertical)">
                                      <p:cBhvr>
                                        <p:cTn id="2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14350" y="89535"/>
            <a:ext cx="1097280" cy="1097280"/>
          </a:xfrm>
          <a:prstGeom prst="rect">
            <a:avLst/>
          </a:prstGeom>
        </p:spPr>
      </p:pic>
      <p:sp>
        <p:nvSpPr>
          <p:cNvPr id="7" name="Slide Number Placeholder 6"/>
          <p:cNvSpPr>
            <a:spLocks noGrp="1"/>
          </p:cNvSpPr>
          <p:nvPr>
            <p:ph type="sldNum" sz="quarter" idx="12"/>
          </p:nvPr>
        </p:nvSpPr>
        <p:spPr/>
        <p:txBody>
          <a:bodyPr/>
          <a:lstStyle/>
          <a:p>
            <a:fld id="{A6AF1B4E-90EC-4A51-B6E5-B702C054ECB0}" type="slidenum">
              <a:rPr lang="en-US" smtClean="0"/>
              <a:t>5</a:t>
            </a:fld>
            <a:endParaRPr lang="en-US" dirty="0"/>
          </a:p>
        </p:txBody>
      </p:sp>
      <p:grpSp>
        <p:nvGrpSpPr>
          <p:cNvPr id="8" name="Group 7"/>
          <p:cNvGrpSpPr/>
          <p:nvPr/>
        </p:nvGrpSpPr>
        <p:grpSpPr>
          <a:xfrm>
            <a:off x="4247486" y="159119"/>
            <a:ext cx="7761634" cy="1539448"/>
            <a:chOff x="4208605" y="253579"/>
            <a:chExt cx="7761634" cy="1539448"/>
          </a:xfrm>
        </p:grpSpPr>
        <p:grpSp>
          <p:nvGrpSpPr>
            <p:cNvPr id="9" name="Group 8"/>
            <p:cNvGrpSpPr/>
            <p:nvPr/>
          </p:nvGrpSpPr>
          <p:grpSpPr>
            <a:xfrm>
              <a:off x="4208605" y="1146696"/>
              <a:ext cx="3773325" cy="646331"/>
              <a:chOff x="4208605" y="1146696"/>
              <a:chExt cx="3773325" cy="646331"/>
            </a:xfrm>
          </p:grpSpPr>
          <p:sp>
            <p:nvSpPr>
              <p:cNvPr id="11" name="Oval 10">
                <a:extLst>
                  <a:ext uri="{FF2B5EF4-FFF2-40B4-BE49-F238E27FC236}">
                    <a16:creationId xmlns:a16="http://schemas.microsoft.com/office/drawing/2014/main" id="{80E468E0-1E2D-4439-A9A0-6DAD141DA9B9}"/>
                  </a:ext>
                </a:extLst>
              </p:cNvPr>
              <p:cNvSpPr/>
              <p:nvPr/>
            </p:nvSpPr>
            <p:spPr>
              <a:xfrm>
                <a:off x="4208605" y="121708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12" name="TextBox 11"/>
              <p:cNvSpPr txBox="1"/>
              <p:nvPr/>
            </p:nvSpPr>
            <p:spPr>
              <a:xfrm>
                <a:off x="4982391" y="1146696"/>
                <a:ext cx="2999539" cy="646331"/>
              </a:xfrm>
              <a:prstGeom prst="rect">
                <a:avLst/>
              </a:prstGeom>
              <a:noFill/>
            </p:spPr>
            <p:txBody>
              <a:bodyPr wrap="none" rtlCol="0">
                <a:spAutoFit/>
              </a:bodyPr>
              <a:lstStyle/>
              <a:p>
                <a:r>
                  <a:rPr lang="en-US" sz="3600" dirty="0" smtClean="0">
                    <a:solidFill>
                      <a:schemeClr val="accent2">
                        <a:lumMod val="75000"/>
                      </a:schemeClr>
                    </a:solidFill>
                    <a:latin typeface="Bookman Old Style" panose="02050604050505020204" pitchFamily="18" charset="0"/>
                  </a:rPr>
                  <a:t>Introduction</a:t>
                </a:r>
                <a:endParaRPr lang="en-US" sz="3600" dirty="0">
                  <a:solidFill>
                    <a:schemeClr val="accent2">
                      <a:lumMod val="75000"/>
                    </a:schemeClr>
                  </a:solidFill>
                  <a:latin typeface="Bookman Old Style" panose="02050604050505020204" pitchFamily="18" charset="0"/>
                </a:endParaRPr>
              </a:p>
            </p:txBody>
          </p:sp>
        </p:grpSp>
        <p:sp>
          <p:nvSpPr>
            <p:cNvPr id="10" name="Content Placeholder 2">
              <a:extLst>
                <a:ext uri="{FF2B5EF4-FFF2-40B4-BE49-F238E27FC236}">
                  <a16:creationId xmlns:a16="http://schemas.microsoft.com/office/drawing/2014/main" id="{81072FAC-EEE9-4F26-A784-BC07EACCBE9F}"/>
                </a:ext>
              </a:extLst>
            </p:cNvPr>
            <p:cNvSpPr txBox="1">
              <a:spLocks/>
            </p:cNvSpPr>
            <p:nvPr/>
          </p:nvSpPr>
          <p:spPr>
            <a:xfrm>
              <a:off x="7310632" y="253579"/>
              <a:ext cx="4659607" cy="63435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a:p>
              <a:endParaRPr lang="en-US" sz="2000" dirty="0" smtClean="0">
                <a:latin typeface="Segoe UI" panose="020B0502040204020203" pitchFamily="34" charset="0"/>
                <a:cs typeface="Segoe UI" panose="020B0502040204020203" pitchFamily="34" charset="0"/>
              </a:endParaRPr>
            </a:p>
          </p:txBody>
        </p:sp>
      </p:grpSp>
      <p:sp>
        <p:nvSpPr>
          <p:cNvPr id="20" name="Content Placeholder 2">
            <a:extLst>
              <a:ext uri="{FF2B5EF4-FFF2-40B4-BE49-F238E27FC236}">
                <a16:creationId xmlns:a16="http://schemas.microsoft.com/office/drawing/2014/main" id="{81072FAC-EEE9-4F26-A784-BC07EACCBE9F}"/>
              </a:ext>
            </a:extLst>
          </p:cNvPr>
          <p:cNvSpPr>
            <a:spLocks noGrp="1"/>
          </p:cNvSpPr>
          <p:nvPr>
            <p:ph idx="1"/>
          </p:nvPr>
        </p:nvSpPr>
        <p:spPr>
          <a:xfrm>
            <a:off x="2298447" y="2531309"/>
            <a:ext cx="3017131" cy="3105816"/>
          </a:xfrm>
        </p:spPr>
        <p:txBody>
          <a:bodyPr vert="horz" lIns="91440" tIns="45720" rIns="91440" bIns="45720" rtlCol="0" anchor="t">
            <a:normAutofit lnSpcReduction="10000"/>
          </a:bodyPr>
          <a:lstStyle/>
          <a:p>
            <a:pPr>
              <a:lnSpc>
                <a:spcPct val="120000"/>
              </a:lnSpc>
            </a:pPr>
            <a:r>
              <a:rPr lang="en-US" sz="2000" b="1" dirty="0">
                <a:solidFill>
                  <a:schemeClr val="accent5">
                    <a:lumMod val="75000"/>
                  </a:schemeClr>
                </a:solidFill>
                <a:latin typeface="Segoe UI" panose="020B0502040204020203" pitchFamily="34" charset="0"/>
                <a:cs typeface="Segoe UI" panose="020B0502040204020203" pitchFamily="34" charset="0"/>
              </a:rPr>
              <a:t>As a user, he can:</a:t>
            </a:r>
          </a:p>
          <a:p>
            <a:pPr lvl="1">
              <a:lnSpc>
                <a:spcPct val="120000"/>
              </a:lnSpc>
              <a:buFont typeface="Wingdings" panose="05000000000000000000" pitchFamily="2" charset="2"/>
              <a:buChar char="v"/>
            </a:pPr>
            <a:r>
              <a:rPr lang="en-US" sz="1800" dirty="0">
                <a:solidFill>
                  <a:schemeClr val="accent5">
                    <a:lumMod val="75000"/>
                  </a:schemeClr>
                </a:solidFill>
                <a:latin typeface="Segoe UI" panose="020B0502040204020203" pitchFamily="34" charset="0"/>
                <a:cs typeface="Segoe UI" panose="020B0502040204020203" pitchFamily="34" charset="0"/>
              </a:rPr>
              <a:t>Sign up</a:t>
            </a:r>
          </a:p>
          <a:p>
            <a:pPr lvl="1">
              <a:lnSpc>
                <a:spcPct val="120000"/>
              </a:lnSpc>
              <a:buFont typeface="Wingdings" panose="05000000000000000000" pitchFamily="2" charset="2"/>
              <a:buChar char="v"/>
            </a:pPr>
            <a:r>
              <a:rPr lang="en-US" sz="1800" dirty="0">
                <a:solidFill>
                  <a:schemeClr val="accent5">
                    <a:lumMod val="75000"/>
                  </a:schemeClr>
                </a:solidFill>
                <a:latin typeface="Segoe UI" panose="020B0502040204020203" pitchFamily="34" charset="0"/>
                <a:cs typeface="Segoe UI" panose="020B0502040204020203" pitchFamily="34" charset="0"/>
              </a:rPr>
              <a:t>Sign in</a:t>
            </a:r>
          </a:p>
          <a:p>
            <a:pPr lvl="1">
              <a:lnSpc>
                <a:spcPct val="120000"/>
              </a:lnSpc>
              <a:buFont typeface="Wingdings" panose="05000000000000000000" pitchFamily="2" charset="2"/>
              <a:buChar char="v"/>
            </a:pPr>
            <a:r>
              <a:rPr lang="en-US" sz="1800" dirty="0">
                <a:solidFill>
                  <a:schemeClr val="accent5">
                    <a:lumMod val="75000"/>
                  </a:schemeClr>
                </a:solidFill>
                <a:latin typeface="Segoe UI" panose="020B0502040204020203" pitchFamily="34" charset="0"/>
                <a:cs typeface="Segoe UI" panose="020B0502040204020203" pitchFamily="34" charset="0"/>
              </a:rPr>
              <a:t>Sign out</a:t>
            </a:r>
          </a:p>
          <a:p>
            <a:pPr lvl="1">
              <a:lnSpc>
                <a:spcPct val="120000"/>
              </a:lnSpc>
              <a:buFont typeface="Wingdings" panose="05000000000000000000" pitchFamily="2" charset="2"/>
              <a:buChar char="v"/>
            </a:pPr>
            <a:r>
              <a:rPr lang="en-US" sz="1800" dirty="0">
                <a:solidFill>
                  <a:schemeClr val="accent5">
                    <a:lumMod val="75000"/>
                  </a:schemeClr>
                </a:solidFill>
                <a:latin typeface="Segoe UI" panose="020B0502040204020203" pitchFamily="34" charset="0"/>
                <a:cs typeface="Segoe UI" panose="020B0502040204020203" pitchFamily="34" charset="0"/>
              </a:rPr>
              <a:t>Make a transaction</a:t>
            </a:r>
          </a:p>
          <a:p>
            <a:pPr lvl="1">
              <a:lnSpc>
                <a:spcPct val="120000"/>
              </a:lnSpc>
              <a:buFont typeface="Wingdings" panose="05000000000000000000" pitchFamily="2" charset="2"/>
              <a:buChar char="v"/>
            </a:pPr>
            <a:r>
              <a:rPr lang="en-US" sz="1800" dirty="0">
                <a:solidFill>
                  <a:schemeClr val="accent5">
                    <a:lumMod val="75000"/>
                  </a:schemeClr>
                </a:solidFill>
                <a:latin typeface="Segoe UI" panose="020B0502040204020203" pitchFamily="34" charset="0"/>
                <a:cs typeface="Segoe UI" panose="020B0502040204020203" pitchFamily="34" charset="0"/>
              </a:rPr>
              <a:t>View transaction logs</a:t>
            </a:r>
          </a:p>
          <a:p>
            <a:pPr lvl="1">
              <a:lnSpc>
                <a:spcPct val="120000"/>
              </a:lnSpc>
              <a:buFont typeface="Wingdings" panose="05000000000000000000" pitchFamily="2" charset="2"/>
              <a:buChar char="v"/>
            </a:pPr>
            <a:r>
              <a:rPr lang="en-US" sz="1800" dirty="0">
                <a:solidFill>
                  <a:schemeClr val="accent5">
                    <a:lumMod val="75000"/>
                  </a:schemeClr>
                </a:solidFill>
                <a:latin typeface="Segoe UI" panose="020B0502040204020203" pitchFamily="34" charset="0"/>
                <a:cs typeface="Segoe UI" panose="020B0502040204020203" pitchFamily="34" charset="0"/>
              </a:rPr>
              <a:t>View balance</a:t>
            </a:r>
          </a:p>
          <a:p>
            <a:pPr lvl="1">
              <a:lnSpc>
                <a:spcPct val="120000"/>
              </a:lnSpc>
              <a:buFont typeface="Wingdings" panose="05000000000000000000" pitchFamily="2" charset="2"/>
              <a:buChar char="v"/>
            </a:pPr>
            <a:r>
              <a:rPr lang="en-US" sz="1800" dirty="0">
                <a:solidFill>
                  <a:schemeClr val="accent5">
                    <a:lumMod val="75000"/>
                  </a:schemeClr>
                </a:solidFill>
                <a:latin typeface="Segoe UI" panose="020B0502040204020203" pitchFamily="34" charset="0"/>
                <a:cs typeface="Segoe UI" panose="020B0502040204020203" pitchFamily="34" charset="0"/>
              </a:rPr>
              <a:t>View/Edit Profile</a:t>
            </a:r>
          </a:p>
          <a:p>
            <a:pPr marL="0" indent="0">
              <a:buNone/>
            </a:pPr>
            <a:endParaRPr lang="en-US" sz="2000" dirty="0" smtClean="0">
              <a:solidFill>
                <a:schemeClr val="accent5">
                  <a:lumMod val="75000"/>
                </a:schemeClr>
              </a:solidFill>
              <a:latin typeface="Segoe UI" panose="020B0502040204020203" pitchFamily="34" charset="0"/>
              <a:cs typeface="Segoe UI" panose="020B0502040204020203" pitchFamily="34" charset="0"/>
            </a:endParaRPr>
          </a:p>
        </p:txBody>
      </p:sp>
      <p:sp>
        <p:nvSpPr>
          <p:cNvPr id="21" name="Content Placeholder 2">
            <a:extLst>
              <a:ext uri="{FF2B5EF4-FFF2-40B4-BE49-F238E27FC236}">
                <a16:creationId xmlns:a16="http://schemas.microsoft.com/office/drawing/2014/main" id="{81072FAC-EEE9-4F26-A784-BC07EACCBE9F}"/>
              </a:ext>
            </a:extLst>
          </p:cNvPr>
          <p:cNvSpPr txBox="1">
            <a:spLocks/>
          </p:cNvSpPr>
          <p:nvPr/>
        </p:nvSpPr>
        <p:spPr>
          <a:xfrm>
            <a:off x="7011960" y="2531308"/>
            <a:ext cx="4131661" cy="3105817"/>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2000" b="1" dirty="0" smtClean="0">
                <a:solidFill>
                  <a:schemeClr val="accent5">
                    <a:lumMod val="75000"/>
                  </a:schemeClr>
                </a:solidFill>
                <a:latin typeface="Segoe UI" panose="020B0502040204020203" pitchFamily="34" charset="0"/>
                <a:cs typeface="Segoe UI" panose="020B0502040204020203" pitchFamily="34" charset="0"/>
              </a:rPr>
              <a:t>As a admin, he can:</a:t>
            </a:r>
          </a:p>
          <a:p>
            <a:pPr lvl="1">
              <a:lnSpc>
                <a:spcPct val="120000"/>
              </a:lnSpc>
              <a:buFont typeface="Wingdings" panose="05000000000000000000" pitchFamily="2" charset="2"/>
              <a:buChar char="v"/>
            </a:pPr>
            <a:r>
              <a:rPr lang="en-US" sz="1800" dirty="0" smtClean="0">
                <a:solidFill>
                  <a:schemeClr val="accent5">
                    <a:lumMod val="75000"/>
                  </a:schemeClr>
                </a:solidFill>
                <a:latin typeface="Segoe UI" panose="020B0502040204020203" pitchFamily="34" charset="0"/>
                <a:cs typeface="Segoe UI" panose="020B0502040204020203" pitchFamily="34" charset="0"/>
              </a:rPr>
              <a:t>Sign in</a:t>
            </a:r>
          </a:p>
          <a:p>
            <a:pPr lvl="1">
              <a:lnSpc>
                <a:spcPct val="120000"/>
              </a:lnSpc>
              <a:buFont typeface="Wingdings" panose="05000000000000000000" pitchFamily="2" charset="2"/>
              <a:buChar char="v"/>
            </a:pPr>
            <a:r>
              <a:rPr lang="en-US" sz="1800" dirty="0" smtClean="0">
                <a:solidFill>
                  <a:schemeClr val="accent5">
                    <a:lumMod val="75000"/>
                  </a:schemeClr>
                </a:solidFill>
                <a:latin typeface="Segoe UI" panose="020B0502040204020203" pitchFamily="34" charset="0"/>
                <a:cs typeface="Segoe UI" panose="020B0502040204020203" pitchFamily="34" charset="0"/>
              </a:rPr>
              <a:t>Sign out</a:t>
            </a:r>
          </a:p>
          <a:p>
            <a:pPr lvl="1">
              <a:lnSpc>
                <a:spcPct val="120000"/>
              </a:lnSpc>
              <a:buFont typeface="Wingdings" panose="05000000000000000000" pitchFamily="2" charset="2"/>
              <a:buChar char="v"/>
            </a:pPr>
            <a:r>
              <a:rPr lang="en-US" sz="1800" dirty="0" smtClean="0">
                <a:solidFill>
                  <a:schemeClr val="accent5">
                    <a:lumMod val="75000"/>
                  </a:schemeClr>
                </a:solidFill>
                <a:latin typeface="Segoe UI" panose="020B0502040204020203" pitchFamily="34" charset="0"/>
                <a:cs typeface="Segoe UI" panose="020B0502040204020203" pitchFamily="34" charset="0"/>
              </a:rPr>
              <a:t>Manage user’s account (CRUD)</a:t>
            </a:r>
          </a:p>
          <a:p>
            <a:pPr lvl="1">
              <a:lnSpc>
                <a:spcPct val="120000"/>
              </a:lnSpc>
              <a:buFont typeface="Wingdings" panose="05000000000000000000" pitchFamily="2" charset="2"/>
              <a:buChar char="v"/>
            </a:pPr>
            <a:r>
              <a:rPr lang="en-US" sz="1800" dirty="0" smtClean="0">
                <a:solidFill>
                  <a:schemeClr val="accent5">
                    <a:lumMod val="75000"/>
                  </a:schemeClr>
                </a:solidFill>
                <a:latin typeface="Segoe UI" panose="020B0502040204020203" pitchFamily="34" charset="0"/>
                <a:cs typeface="Segoe UI" panose="020B0502040204020203" pitchFamily="34" charset="0"/>
              </a:rPr>
              <a:t>Manage transaction (CRUD)</a:t>
            </a:r>
          </a:p>
          <a:p>
            <a:pPr lvl="1">
              <a:lnSpc>
                <a:spcPct val="120000"/>
              </a:lnSpc>
              <a:buFont typeface="Wingdings" panose="05000000000000000000" pitchFamily="2" charset="2"/>
              <a:buChar char="v"/>
            </a:pPr>
            <a:r>
              <a:rPr lang="en-US" sz="1800" dirty="0" smtClean="0">
                <a:solidFill>
                  <a:schemeClr val="accent5">
                    <a:lumMod val="75000"/>
                  </a:schemeClr>
                </a:solidFill>
                <a:latin typeface="Segoe UI" panose="020B0502040204020203" pitchFamily="34" charset="0"/>
                <a:cs typeface="Segoe UI" panose="020B0502040204020203" pitchFamily="34" charset="0"/>
              </a:rPr>
              <a:t>Search an account/ transactions by account number</a:t>
            </a:r>
          </a:p>
          <a:p>
            <a:pPr lvl="1">
              <a:lnSpc>
                <a:spcPct val="120000"/>
              </a:lnSpc>
              <a:buFont typeface="Wingdings" panose="05000000000000000000" pitchFamily="2" charset="2"/>
              <a:buChar char="v"/>
            </a:pPr>
            <a:r>
              <a:rPr lang="en-US" sz="1800" dirty="0" smtClean="0">
                <a:solidFill>
                  <a:schemeClr val="accent5">
                    <a:lumMod val="75000"/>
                  </a:schemeClr>
                </a:solidFill>
                <a:latin typeface="Segoe UI" panose="020B0502040204020203" pitchFamily="34" charset="0"/>
                <a:cs typeface="Segoe UI" panose="020B0502040204020203" pitchFamily="34" charset="0"/>
              </a:rPr>
              <a:t>View/Edit Profile</a:t>
            </a:r>
          </a:p>
          <a:p>
            <a:pPr marL="0" indent="0">
              <a:buFont typeface="Arial" panose="020B0604020202020204" pitchFamily="34" charset="0"/>
              <a:buNone/>
            </a:pPr>
            <a:endParaRPr lang="en-US" sz="2000" dirty="0" smtClean="0">
              <a:solidFill>
                <a:schemeClr val="accent5">
                  <a:lumMod val="7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50057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arn(inVertical)">
                                      <p:cBhvr>
                                        <p:cTn id="7" dur="500"/>
                                        <p:tgtEl>
                                          <p:spTgt spid="20">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0">
                                            <p:txEl>
                                              <p:pRg st="1" end="1"/>
                                            </p:txEl>
                                          </p:spTgt>
                                        </p:tgtEl>
                                        <p:attrNameLst>
                                          <p:attrName>style.visibility</p:attrName>
                                        </p:attrNameLst>
                                      </p:cBhvr>
                                      <p:to>
                                        <p:strVal val="visible"/>
                                      </p:to>
                                    </p:set>
                                    <p:animEffect transition="in" filter="barn(inVertical)">
                                      <p:cBhvr>
                                        <p:cTn id="10" dur="500"/>
                                        <p:tgtEl>
                                          <p:spTgt spid="20">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0">
                                            <p:txEl>
                                              <p:pRg st="2" end="2"/>
                                            </p:txEl>
                                          </p:spTgt>
                                        </p:tgtEl>
                                        <p:attrNameLst>
                                          <p:attrName>style.visibility</p:attrName>
                                        </p:attrNameLst>
                                      </p:cBhvr>
                                      <p:to>
                                        <p:strVal val="visible"/>
                                      </p:to>
                                    </p:set>
                                    <p:animEffect transition="in" filter="barn(inVertical)">
                                      <p:cBhvr>
                                        <p:cTn id="13" dur="500"/>
                                        <p:tgtEl>
                                          <p:spTgt spid="20">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0">
                                            <p:txEl>
                                              <p:pRg st="3" end="3"/>
                                            </p:txEl>
                                          </p:spTgt>
                                        </p:tgtEl>
                                        <p:attrNameLst>
                                          <p:attrName>style.visibility</p:attrName>
                                        </p:attrNameLst>
                                      </p:cBhvr>
                                      <p:to>
                                        <p:strVal val="visible"/>
                                      </p:to>
                                    </p:set>
                                    <p:animEffect transition="in" filter="barn(inVertical)">
                                      <p:cBhvr>
                                        <p:cTn id="16" dur="500"/>
                                        <p:tgtEl>
                                          <p:spTgt spid="20">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0">
                                            <p:txEl>
                                              <p:pRg st="4" end="4"/>
                                            </p:txEl>
                                          </p:spTgt>
                                        </p:tgtEl>
                                        <p:attrNameLst>
                                          <p:attrName>style.visibility</p:attrName>
                                        </p:attrNameLst>
                                      </p:cBhvr>
                                      <p:to>
                                        <p:strVal val="visible"/>
                                      </p:to>
                                    </p:set>
                                    <p:animEffect transition="in" filter="barn(inVertical)">
                                      <p:cBhvr>
                                        <p:cTn id="19" dur="500"/>
                                        <p:tgtEl>
                                          <p:spTgt spid="20">
                                            <p:txEl>
                                              <p:pRg st="4" end="4"/>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0">
                                            <p:txEl>
                                              <p:pRg st="5" end="5"/>
                                            </p:txEl>
                                          </p:spTgt>
                                        </p:tgtEl>
                                        <p:attrNameLst>
                                          <p:attrName>style.visibility</p:attrName>
                                        </p:attrNameLst>
                                      </p:cBhvr>
                                      <p:to>
                                        <p:strVal val="visible"/>
                                      </p:to>
                                    </p:set>
                                    <p:animEffect transition="in" filter="barn(inVertical)">
                                      <p:cBhvr>
                                        <p:cTn id="22" dur="500"/>
                                        <p:tgtEl>
                                          <p:spTgt spid="20">
                                            <p:txEl>
                                              <p:pRg st="5" end="5"/>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0">
                                            <p:txEl>
                                              <p:pRg st="6" end="6"/>
                                            </p:txEl>
                                          </p:spTgt>
                                        </p:tgtEl>
                                        <p:attrNameLst>
                                          <p:attrName>style.visibility</p:attrName>
                                        </p:attrNameLst>
                                      </p:cBhvr>
                                      <p:to>
                                        <p:strVal val="visible"/>
                                      </p:to>
                                    </p:set>
                                    <p:animEffect transition="in" filter="barn(inVertical)">
                                      <p:cBhvr>
                                        <p:cTn id="25" dur="500"/>
                                        <p:tgtEl>
                                          <p:spTgt spid="20">
                                            <p:txEl>
                                              <p:pRg st="6" end="6"/>
                                            </p:txEl>
                                          </p:spTgt>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0">
                                            <p:txEl>
                                              <p:pRg st="7" end="7"/>
                                            </p:txEl>
                                          </p:spTgt>
                                        </p:tgtEl>
                                        <p:attrNameLst>
                                          <p:attrName>style.visibility</p:attrName>
                                        </p:attrNameLst>
                                      </p:cBhvr>
                                      <p:to>
                                        <p:strVal val="visible"/>
                                      </p:to>
                                    </p:set>
                                    <p:animEffect transition="in" filter="barn(inVertical)">
                                      <p:cBhvr>
                                        <p:cTn id="28" dur="500"/>
                                        <p:tgtEl>
                                          <p:spTgt spid="20">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down)">
                                      <p:cBhvr>
                                        <p:cTn id="3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grpSp>
        <p:nvGrpSpPr>
          <p:cNvPr id="4" name="Group 3"/>
          <p:cNvGrpSpPr/>
          <p:nvPr/>
        </p:nvGrpSpPr>
        <p:grpSpPr>
          <a:xfrm>
            <a:off x="3982183" y="500365"/>
            <a:ext cx="3040013" cy="646331"/>
            <a:chOff x="3982183" y="500365"/>
            <a:chExt cx="3040013" cy="646331"/>
          </a:xfrm>
        </p:grpSpPr>
        <p:sp>
          <p:nvSpPr>
            <p:cNvPr id="7" name="Oval 6">
              <a:extLst>
                <a:ext uri="{FF2B5EF4-FFF2-40B4-BE49-F238E27FC236}">
                  <a16:creationId xmlns:a16="http://schemas.microsoft.com/office/drawing/2014/main" id="{80E468E0-1E2D-4439-A9A0-6DAD141DA9B9}"/>
                </a:ext>
              </a:extLst>
            </p:cNvPr>
            <p:cNvSpPr/>
            <p:nvPr/>
          </p:nvSpPr>
          <p:spPr>
            <a:xfrm>
              <a:off x="3982183" y="570755"/>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2</a:t>
              </a:r>
            </a:p>
          </p:txBody>
        </p:sp>
        <p:sp>
          <p:nvSpPr>
            <p:cNvPr id="11" name="TextBox 10"/>
            <p:cNvSpPr txBox="1"/>
            <p:nvPr/>
          </p:nvSpPr>
          <p:spPr>
            <a:xfrm>
              <a:off x="4686300" y="500365"/>
              <a:ext cx="2335896" cy="646331"/>
            </a:xfrm>
            <a:prstGeom prst="rect">
              <a:avLst/>
            </a:prstGeom>
            <a:noFill/>
          </p:spPr>
          <p:txBody>
            <a:bodyPr wrap="none" rtlCol="0">
              <a:spAutoFit/>
            </a:bodyPr>
            <a:lstStyle/>
            <a:p>
              <a:r>
                <a:rPr lang="en-US" sz="3600" dirty="0" smtClean="0">
                  <a:solidFill>
                    <a:schemeClr val="accent2">
                      <a:lumMod val="75000"/>
                    </a:schemeClr>
                  </a:solidFill>
                  <a:latin typeface="Bookman Old Style" panose="02050604050505020204" pitchFamily="18" charset="0"/>
                </a:rPr>
                <a:t>Our team</a:t>
              </a:r>
              <a:endParaRPr lang="en-US" sz="3600" dirty="0">
                <a:solidFill>
                  <a:schemeClr val="accent2">
                    <a:lumMod val="75000"/>
                  </a:schemeClr>
                </a:solidFill>
                <a:latin typeface="Bookman Old Style" panose="02050604050505020204" pitchFamily="18" charset="0"/>
              </a:endParaRPr>
            </a:p>
          </p:txBody>
        </p:sp>
      </p:grpSp>
      <p:sp>
        <p:nvSpPr>
          <p:cNvPr id="14" name="TextBox 13"/>
          <p:cNvSpPr txBox="1"/>
          <p:nvPr/>
        </p:nvSpPr>
        <p:spPr>
          <a:xfrm>
            <a:off x="3772397" y="1388289"/>
            <a:ext cx="3631122" cy="400110"/>
          </a:xfrm>
          <a:prstGeom prst="rect">
            <a:avLst/>
          </a:prstGeom>
          <a:noFill/>
        </p:spPr>
        <p:txBody>
          <a:bodyPr wrap="none" rtlCol="0">
            <a:spAutoFit/>
          </a:bodyPr>
          <a:lstStyle/>
          <a:p>
            <a:r>
              <a:rPr lang="en-US" sz="2000" dirty="0" smtClean="0">
                <a:solidFill>
                  <a:schemeClr val="accent2">
                    <a:lumMod val="75000"/>
                  </a:schemeClr>
                </a:solidFill>
                <a:latin typeface="Bookman Old Style" panose="02050604050505020204" pitchFamily="18" charset="0"/>
              </a:rPr>
              <a:t>How we organize our team?</a:t>
            </a:r>
            <a:endParaRPr lang="en-US" sz="2000" dirty="0">
              <a:solidFill>
                <a:schemeClr val="accent2">
                  <a:lumMod val="75000"/>
                </a:schemeClr>
              </a:solidFill>
              <a:latin typeface="Bookman Old Style" panose="02050604050505020204" pitchFamily="18" charset="0"/>
            </a:endParaRPr>
          </a:p>
        </p:txBody>
      </p:sp>
      <p:sp>
        <p:nvSpPr>
          <p:cNvPr id="16" name="Slide Number Placeholder 15"/>
          <p:cNvSpPr>
            <a:spLocks noGrp="1"/>
          </p:cNvSpPr>
          <p:nvPr>
            <p:ph type="sldNum" sz="quarter" idx="12"/>
          </p:nvPr>
        </p:nvSpPr>
        <p:spPr/>
        <p:txBody>
          <a:bodyPr/>
          <a:lstStyle/>
          <a:p>
            <a:fld id="{A6AF1B4E-90EC-4A51-B6E5-B702C054ECB0}" type="slidenum">
              <a:rPr lang="en-US" smtClean="0"/>
              <a:t>6</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870187695"/>
              </p:ext>
            </p:extLst>
          </p:nvPr>
        </p:nvGraphicFramePr>
        <p:xfrm>
          <a:off x="2075262" y="2029992"/>
          <a:ext cx="8314734" cy="4416852"/>
        </p:xfrm>
        <a:graphic>
          <a:graphicData uri="http://schemas.openxmlformats.org/drawingml/2006/table">
            <a:tbl>
              <a:tblPr firstRow="1" bandRow="1">
                <a:tableStyleId>{5C22544A-7EE6-4342-B048-85BDC9FD1C3A}</a:tableStyleId>
              </a:tblPr>
              <a:tblGrid>
                <a:gridCol w="4157367">
                  <a:extLst>
                    <a:ext uri="{9D8B030D-6E8A-4147-A177-3AD203B41FA5}">
                      <a16:colId xmlns:a16="http://schemas.microsoft.com/office/drawing/2014/main" val="1638948528"/>
                    </a:ext>
                  </a:extLst>
                </a:gridCol>
                <a:gridCol w="4157367">
                  <a:extLst>
                    <a:ext uri="{9D8B030D-6E8A-4147-A177-3AD203B41FA5}">
                      <a16:colId xmlns:a16="http://schemas.microsoft.com/office/drawing/2014/main" val="1589410802"/>
                    </a:ext>
                  </a:extLst>
                </a:gridCol>
              </a:tblGrid>
              <a:tr h="736142">
                <a:tc>
                  <a:txBody>
                    <a:bodyPr/>
                    <a:lstStyle/>
                    <a:p>
                      <a:pPr algn="ctr"/>
                      <a:r>
                        <a:rPr lang="en-US" dirty="0" smtClean="0"/>
                        <a:t>Task</a:t>
                      </a:r>
                      <a:endParaRPr lang="en-US" dirty="0"/>
                    </a:p>
                  </a:txBody>
                  <a:tcPr/>
                </a:tc>
                <a:tc>
                  <a:txBody>
                    <a:bodyPr/>
                    <a:lstStyle/>
                    <a:p>
                      <a:pPr algn="ctr"/>
                      <a:r>
                        <a:rPr lang="en-US" dirty="0" smtClean="0"/>
                        <a:t>Candidate</a:t>
                      </a:r>
                      <a:endParaRPr lang="en-US" dirty="0"/>
                    </a:p>
                  </a:txBody>
                  <a:tcPr/>
                </a:tc>
                <a:extLst>
                  <a:ext uri="{0D108BD9-81ED-4DB2-BD59-A6C34878D82A}">
                    <a16:rowId xmlns:a16="http://schemas.microsoft.com/office/drawing/2014/main" val="2712017559"/>
                  </a:ext>
                </a:extLst>
              </a:tr>
              <a:tr h="736142">
                <a:tc>
                  <a:txBody>
                    <a:bodyPr/>
                    <a:lstStyle/>
                    <a:p>
                      <a:pPr algn="l"/>
                      <a:r>
                        <a:rPr lang="en-US" dirty="0" smtClean="0">
                          <a:solidFill>
                            <a:schemeClr val="accent6">
                              <a:lumMod val="50000"/>
                            </a:schemeClr>
                          </a:solidFill>
                        </a:rPr>
                        <a:t>Project Manager</a:t>
                      </a:r>
                      <a:endParaRPr lang="en-US" dirty="0">
                        <a:solidFill>
                          <a:schemeClr val="accent6">
                            <a:lumMod val="50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6">
                              <a:lumMod val="50000"/>
                            </a:schemeClr>
                          </a:solidFill>
                        </a:rPr>
                        <a:t>An </a:t>
                      </a:r>
                      <a:r>
                        <a:rPr lang="en-US" dirty="0" err="1" smtClean="0">
                          <a:solidFill>
                            <a:schemeClr val="accent6">
                              <a:lumMod val="50000"/>
                            </a:schemeClr>
                          </a:solidFill>
                        </a:rPr>
                        <a:t>Thị</a:t>
                      </a:r>
                      <a:r>
                        <a:rPr lang="en-US" baseline="0" dirty="0" smtClean="0">
                          <a:solidFill>
                            <a:schemeClr val="accent6">
                              <a:lumMod val="50000"/>
                            </a:schemeClr>
                          </a:solidFill>
                        </a:rPr>
                        <a:t> Phương</a:t>
                      </a:r>
                    </a:p>
                    <a:p>
                      <a:pPr algn="l"/>
                      <a:endParaRPr lang="en-US" dirty="0">
                        <a:solidFill>
                          <a:schemeClr val="accent6">
                            <a:lumMod val="50000"/>
                          </a:schemeClr>
                        </a:solidFill>
                      </a:endParaRPr>
                    </a:p>
                  </a:txBody>
                  <a:tcPr/>
                </a:tc>
                <a:extLst>
                  <a:ext uri="{0D108BD9-81ED-4DB2-BD59-A6C34878D82A}">
                    <a16:rowId xmlns:a16="http://schemas.microsoft.com/office/drawing/2014/main" val="2185240674"/>
                  </a:ext>
                </a:extLst>
              </a:tr>
              <a:tr h="736142">
                <a:tc>
                  <a:txBody>
                    <a:bodyPr/>
                    <a:lstStyle/>
                    <a:p>
                      <a:pPr algn="l"/>
                      <a:r>
                        <a:rPr lang="en-US" dirty="0" smtClean="0">
                          <a:solidFill>
                            <a:schemeClr val="accent6">
                              <a:lumMod val="50000"/>
                            </a:schemeClr>
                          </a:solidFill>
                        </a:rPr>
                        <a:t>Analyst</a:t>
                      </a:r>
                      <a:endParaRPr lang="en-US" dirty="0">
                        <a:solidFill>
                          <a:schemeClr val="accent6">
                            <a:lumMod val="50000"/>
                          </a:schemeClr>
                        </a:solidFill>
                      </a:endParaRPr>
                    </a:p>
                  </a:txBody>
                  <a:tcPr/>
                </a:tc>
                <a:tc>
                  <a:txBody>
                    <a:bodyPr/>
                    <a:lstStyle/>
                    <a:p>
                      <a:pPr algn="l"/>
                      <a:r>
                        <a:rPr lang="en-US" baseline="0" dirty="0" err="1" smtClean="0">
                          <a:solidFill>
                            <a:schemeClr val="accent6">
                              <a:lumMod val="50000"/>
                            </a:schemeClr>
                          </a:solidFill>
                        </a:rPr>
                        <a:t>Trần</a:t>
                      </a:r>
                      <a:r>
                        <a:rPr lang="en-US" baseline="0" dirty="0" smtClean="0">
                          <a:solidFill>
                            <a:schemeClr val="accent6">
                              <a:lumMod val="50000"/>
                            </a:schemeClr>
                          </a:solidFill>
                        </a:rPr>
                        <a:t> </a:t>
                      </a:r>
                      <a:r>
                        <a:rPr lang="en-US" baseline="0" dirty="0" err="1" smtClean="0">
                          <a:solidFill>
                            <a:schemeClr val="accent6">
                              <a:lumMod val="50000"/>
                            </a:schemeClr>
                          </a:solidFill>
                        </a:rPr>
                        <a:t>Thị</a:t>
                      </a:r>
                      <a:r>
                        <a:rPr lang="en-US" baseline="0" dirty="0" smtClean="0">
                          <a:solidFill>
                            <a:schemeClr val="accent6">
                              <a:lumMod val="50000"/>
                            </a:schemeClr>
                          </a:solidFill>
                        </a:rPr>
                        <a:t> </a:t>
                      </a:r>
                      <a:r>
                        <a:rPr lang="en-US" baseline="0" dirty="0" err="1" smtClean="0">
                          <a:solidFill>
                            <a:schemeClr val="accent6">
                              <a:lumMod val="50000"/>
                            </a:schemeClr>
                          </a:solidFill>
                        </a:rPr>
                        <a:t>Ngọc</a:t>
                      </a:r>
                      <a:r>
                        <a:rPr lang="en-US" baseline="0" dirty="0" smtClean="0">
                          <a:solidFill>
                            <a:schemeClr val="accent6">
                              <a:lumMod val="50000"/>
                            </a:schemeClr>
                          </a:solidFill>
                        </a:rPr>
                        <a:t> </a:t>
                      </a:r>
                      <a:r>
                        <a:rPr lang="en-US" baseline="0" dirty="0" err="1" smtClean="0">
                          <a:solidFill>
                            <a:schemeClr val="accent6">
                              <a:lumMod val="50000"/>
                            </a:schemeClr>
                          </a:solidFill>
                        </a:rPr>
                        <a:t>Ánh</a:t>
                      </a:r>
                      <a:endParaRPr lang="en-US" dirty="0">
                        <a:solidFill>
                          <a:schemeClr val="accent6">
                            <a:lumMod val="50000"/>
                          </a:schemeClr>
                        </a:solidFill>
                      </a:endParaRPr>
                    </a:p>
                  </a:txBody>
                  <a:tcPr/>
                </a:tc>
                <a:extLst>
                  <a:ext uri="{0D108BD9-81ED-4DB2-BD59-A6C34878D82A}">
                    <a16:rowId xmlns:a16="http://schemas.microsoft.com/office/drawing/2014/main" val="3460721946"/>
                  </a:ext>
                </a:extLst>
              </a:tr>
              <a:tr h="736142">
                <a:tc>
                  <a:txBody>
                    <a:bodyPr/>
                    <a:lstStyle/>
                    <a:p>
                      <a:pPr algn="l"/>
                      <a:r>
                        <a:rPr lang="en-US" dirty="0" smtClean="0">
                          <a:solidFill>
                            <a:schemeClr val="accent6">
                              <a:lumMod val="50000"/>
                            </a:schemeClr>
                          </a:solidFill>
                        </a:rPr>
                        <a:t>Designer</a:t>
                      </a:r>
                      <a:endParaRPr lang="en-US" dirty="0">
                        <a:solidFill>
                          <a:schemeClr val="accent6">
                            <a:lumMod val="50000"/>
                          </a:schemeClr>
                        </a:solidFill>
                      </a:endParaRPr>
                    </a:p>
                  </a:txBody>
                  <a:tcPr/>
                </a:tc>
                <a:tc>
                  <a:txBody>
                    <a:bodyPr/>
                    <a:lstStyle/>
                    <a:p>
                      <a:pPr algn="l"/>
                      <a:r>
                        <a:rPr lang="en-US" dirty="0" smtClean="0">
                          <a:solidFill>
                            <a:schemeClr val="accent6">
                              <a:lumMod val="50000"/>
                            </a:schemeClr>
                          </a:solidFill>
                        </a:rPr>
                        <a:t>An </a:t>
                      </a:r>
                      <a:r>
                        <a:rPr lang="en-US" dirty="0" err="1" smtClean="0">
                          <a:solidFill>
                            <a:schemeClr val="accent6">
                              <a:lumMod val="50000"/>
                            </a:schemeClr>
                          </a:solidFill>
                        </a:rPr>
                        <a:t>Thị</a:t>
                      </a:r>
                      <a:r>
                        <a:rPr lang="en-US" baseline="0" dirty="0" smtClean="0">
                          <a:solidFill>
                            <a:schemeClr val="accent6">
                              <a:lumMod val="50000"/>
                            </a:schemeClr>
                          </a:solidFill>
                        </a:rPr>
                        <a:t> Phương</a:t>
                      </a:r>
                      <a:endParaRPr lang="en-US" dirty="0">
                        <a:solidFill>
                          <a:schemeClr val="accent6">
                            <a:lumMod val="50000"/>
                          </a:schemeClr>
                        </a:solidFill>
                      </a:endParaRPr>
                    </a:p>
                  </a:txBody>
                  <a:tcPr/>
                </a:tc>
                <a:extLst>
                  <a:ext uri="{0D108BD9-81ED-4DB2-BD59-A6C34878D82A}">
                    <a16:rowId xmlns:a16="http://schemas.microsoft.com/office/drawing/2014/main" val="532381694"/>
                  </a:ext>
                </a:extLst>
              </a:tr>
              <a:tr h="736142">
                <a:tc>
                  <a:txBody>
                    <a:bodyPr/>
                    <a:lstStyle/>
                    <a:p>
                      <a:pPr algn="l"/>
                      <a:r>
                        <a:rPr lang="en-US" dirty="0" smtClean="0">
                          <a:solidFill>
                            <a:schemeClr val="accent6">
                              <a:lumMod val="50000"/>
                            </a:schemeClr>
                          </a:solidFill>
                        </a:rPr>
                        <a:t>Developer</a:t>
                      </a:r>
                      <a:endParaRPr lang="en-US" dirty="0">
                        <a:solidFill>
                          <a:schemeClr val="accent6">
                            <a:lumMod val="50000"/>
                          </a:schemeClr>
                        </a:solidFill>
                      </a:endParaRPr>
                    </a:p>
                  </a:txBody>
                  <a:tcPr/>
                </a:tc>
                <a:tc>
                  <a:txBody>
                    <a:bodyPr/>
                    <a:lstStyle/>
                    <a:p>
                      <a:pPr algn="l"/>
                      <a:r>
                        <a:rPr lang="en-US" dirty="0" err="1" smtClean="0">
                          <a:solidFill>
                            <a:schemeClr val="accent6">
                              <a:lumMod val="50000"/>
                            </a:schemeClr>
                          </a:solidFill>
                        </a:rPr>
                        <a:t>Trương</a:t>
                      </a:r>
                      <a:r>
                        <a:rPr lang="en-US" baseline="0" dirty="0" smtClean="0">
                          <a:solidFill>
                            <a:schemeClr val="accent6">
                              <a:lumMod val="50000"/>
                            </a:schemeClr>
                          </a:solidFill>
                        </a:rPr>
                        <a:t> </a:t>
                      </a:r>
                      <a:r>
                        <a:rPr lang="en-US" baseline="0" dirty="0" err="1" smtClean="0">
                          <a:solidFill>
                            <a:schemeClr val="accent6">
                              <a:lumMod val="50000"/>
                            </a:schemeClr>
                          </a:solidFill>
                        </a:rPr>
                        <a:t>Quốc</a:t>
                      </a:r>
                      <a:r>
                        <a:rPr lang="en-US" baseline="0" dirty="0" smtClean="0">
                          <a:solidFill>
                            <a:schemeClr val="accent6">
                              <a:lumMod val="50000"/>
                            </a:schemeClr>
                          </a:solidFill>
                        </a:rPr>
                        <a:t> </a:t>
                      </a:r>
                      <a:r>
                        <a:rPr lang="en-US" baseline="0" dirty="0" err="1" smtClean="0">
                          <a:solidFill>
                            <a:schemeClr val="accent6">
                              <a:lumMod val="50000"/>
                            </a:schemeClr>
                          </a:solidFill>
                        </a:rPr>
                        <a:t>Đạt</a:t>
                      </a:r>
                      <a:endParaRPr lang="en-US" dirty="0">
                        <a:solidFill>
                          <a:schemeClr val="accent6">
                            <a:lumMod val="50000"/>
                          </a:schemeClr>
                        </a:solidFill>
                      </a:endParaRPr>
                    </a:p>
                  </a:txBody>
                  <a:tcPr/>
                </a:tc>
                <a:extLst>
                  <a:ext uri="{0D108BD9-81ED-4DB2-BD59-A6C34878D82A}">
                    <a16:rowId xmlns:a16="http://schemas.microsoft.com/office/drawing/2014/main" val="3417634569"/>
                  </a:ext>
                </a:extLst>
              </a:tr>
              <a:tr h="736142">
                <a:tc>
                  <a:txBody>
                    <a:bodyPr/>
                    <a:lstStyle/>
                    <a:p>
                      <a:pPr algn="l"/>
                      <a:r>
                        <a:rPr lang="en-US" dirty="0" smtClean="0">
                          <a:solidFill>
                            <a:schemeClr val="accent6">
                              <a:lumMod val="50000"/>
                            </a:schemeClr>
                          </a:solidFill>
                        </a:rPr>
                        <a:t>Tester</a:t>
                      </a:r>
                      <a:endParaRPr lang="en-US" dirty="0">
                        <a:solidFill>
                          <a:schemeClr val="accent6">
                            <a:lumMod val="50000"/>
                          </a:schemeClr>
                        </a:solidFill>
                      </a:endParaRPr>
                    </a:p>
                  </a:txBody>
                  <a:tcPr/>
                </a:tc>
                <a:tc>
                  <a:txBody>
                    <a:bodyPr/>
                    <a:lstStyle/>
                    <a:p>
                      <a:pPr algn="l"/>
                      <a:r>
                        <a:rPr lang="en-US" baseline="0" dirty="0" err="1" smtClean="0">
                          <a:solidFill>
                            <a:schemeClr val="accent6">
                              <a:lumMod val="50000"/>
                            </a:schemeClr>
                          </a:solidFill>
                        </a:rPr>
                        <a:t>Vũ</a:t>
                      </a:r>
                      <a:r>
                        <a:rPr lang="en-US" baseline="0" dirty="0" smtClean="0">
                          <a:solidFill>
                            <a:schemeClr val="accent6">
                              <a:lumMod val="50000"/>
                            </a:schemeClr>
                          </a:solidFill>
                        </a:rPr>
                        <a:t> </a:t>
                      </a:r>
                      <a:r>
                        <a:rPr lang="en-US" baseline="0" dirty="0" err="1" smtClean="0">
                          <a:solidFill>
                            <a:schemeClr val="accent6">
                              <a:lumMod val="50000"/>
                            </a:schemeClr>
                          </a:solidFill>
                        </a:rPr>
                        <a:t>Ngọc</a:t>
                      </a:r>
                      <a:r>
                        <a:rPr lang="en-US" baseline="0" dirty="0" smtClean="0">
                          <a:solidFill>
                            <a:schemeClr val="accent6">
                              <a:lumMod val="50000"/>
                            </a:schemeClr>
                          </a:solidFill>
                        </a:rPr>
                        <a:t> </a:t>
                      </a:r>
                      <a:r>
                        <a:rPr lang="en-US" baseline="0" dirty="0" err="1" smtClean="0">
                          <a:solidFill>
                            <a:schemeClr val="accent6">
                              <a:lumMod val="50000"/>
                            </a:schemeClr>
                          </a:solidFill>
                        </a:rPr>
                        <a:t>Hà</a:t>
                      </a:r>
                      <a:r>
                        <a:rPr lang="en-US" baseline="0" dirty="0" smtClean="0">
                          <a:solidFill>
                            <a:schemeClr val="accent6">
                              <a:lumMod val="50000"/>
                            </a:schemeClr>
                          </a:solidFill>
                        </a:rPr>
                        <a:t> Minh</a:t>
                      </a:r>
                      <a:endParaRPr lang="en-US" dirty="0">
                        <a:solidFill>
                          <a:schemeClr val="accent6">
                            <a:lumMod val="50000"/>
                          </a:schemeClr>
                        </a:solidFill>
                      </a:endParaRPr>
                    </a:p>
                  </a:txBody>
                  <a:tcPr/>
                </a:tc>
                <a:extLst>
                  <a:ext uri="{0D108BD9-81ED-4DB2-BD59-A6C34878D82A}">
                    <a16:rowId xmlns:a16="http://schemas.microsoft.com/office/drawing/2014/main" val="1116830325"/>
                  </a:ext>
                </a:extLst>
              </a:tr>
            </a:tbl>
          </a:graphicData>
        </a:graphic>
      </p:graphicFrame>
      <p:pic>
        <p:nvPicPr>
          <p:cNvPr id="9"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34139" y="274890"/>
            <a:ext cx="1097280" cy="1097280"/>
          </a:xfrm>
          <a:prstGeom prst="rect">
            <a:avLst/>
          </a:prstGeom>
        </p:spPr>
      </p:pic>
    </p:spTree>
    <p:extLst>
      <p:ext uri="{BB962C8B-B14F-4D97-AF65-F5344CB8AC3E}">
        <p14:creationId xmlns:p14="http://schemas.microsoft.com/office/powerpoint/2010/main" val="21275809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1714603" y="2013726"/>
            <a:ext cx="9096585" cy="4130400"/>
          </a:xfrm>
        </p:spPr>
        <p:txBody>
          <a:bodyPr vert="horz" lIns="91440" tIns="45720" rIns="91440" bIns="45720" rtlCol="0" anchor="t">
            <a:normAutofit/>
          </a:bodyPr>
          <a:lstStyle/>
          <a:p>
            <a:pPr marL="0" indent="0">
              <a:buNone/>
            </a:pPr>
            <a:r>
              <a:rPr lang="en-US" dirty="0"/>
              <a:t/>
            </a:r>
            <a:br>
              <a:rPr lang="en-US" dirty="0"/>
            </a:br>
            <a:endParaRPr lang="en-US" spc="150" dirty="0" smtClean="0">
              <a:latin typeface="Segoe UI" panose="020B0502040204020203" pitchFamily="34" charset="0"/>
              <a:cs typeface="Segoe UI" panose="020B0502040204020203" pitchFamily="34" charset="0"/>
            </a:endParaRPr>
          </a:p>
          <a:p>
            <a:endParaRPr lang="en-US" sz="2000" dirty="0">
              <a:latin typeface="Segoe UI" panose="020B0502040204020203"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14350" y="89535"/>
            <a:ext cx="1097280" cy="1097280"/>
          </a:xfrm>
          <a:prstGeom prst="rect">
            <a:avLst/>
          </a:prstGeom>
        </p:spPr>
      </p:pic>
      <p:sp>
        <p:nvSpPr>
          <p:cNvPr id="7" name="Slide Number Placeholder 6"/>
          <p:cNvSpPr>
            <a:spLocks noGrp="1"/>
          </p:cNvSpPr>
          <p:nvPr>
            <p:ph type="sldNum" sz="quarter" idx="12"/>
          </p:nvPr>
        </p:nvSpPr>
        <p:spPr/>
        <p:txBody>
          <a:bodyPr/>
          <a:lstStyle/>
          <a:p>
            <a:fld id="{A6AF1B4E-90EC-4A51-B6E5-B702C054ECB0}" type="slidenum">
              <a:rPr lang="en-US" smtClean="0"/>
              <a:t>7</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6466638" cy="678820"/>
              <a:chOff x="4229633" y="129456"/>
              <a:chExt cx="6466638"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3</a:t>
                </a:r>
              </a:p>
            </p:txBody>
          </p:sp>
          <p:sp>
            <p:nvSpPr>
              <p:cNvPr id="13" name="TextBox 12"/>
              <p:cNvSpPr txBox="1"/>
              <p:nvPr/>
            </p:nvSpPr>
            <p:spPr>
              <a:xfrm>
                <a:off x="5008517" y="129456"/>
                <a:ext cx="5687754" cy="678820"/>
              </a:xfrm>
              <a:prstGeom prst="rect">
                <a:avLst/>
              </a:prstGeom>
              <a:noFill/>
            </p:spPr>
            <p:txBody>
              <a:bodyPr wrap="none" rtlCol="0">
                <a:spAutoFit/>
              </a:bodyPr>
              <a:lstStyle/>
              <a:p>
                <a:r>
                  <a:rPr lang="en-US" sz="3600" dirty="0" smtClean="0">
                    <a:solidFill>
                      <a:schemeClr val="accent2">
                        <a:lumMod val="75000"/>
                      </a:schemeClr>
                    </a:solidFill>
                    <a:latin typeface="Bookman Old Style" panose="02050604050505020204" pitchFamily="18" charset="0"/>
                  </a:rPr>
                  <a:t>How we did the project?</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3295859" y="2036488"/>
            <a:ext cx="7636748" cy="38217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smtClean="0">
                <a:solidFill>
                  <a:schemeClr val="accent5">
                    <a:lumMod val="75000"/>
                  </a:schemeClr>
                </a:solidFill>
                <a:latin typeface="Segoe UI" panose="020B0502040204020203" pitchFamily="34" charset="0"/>
                <a:cs typeface="Segoe UI" panose="020B0502040204020203" pitchFamily="34" charset="0"/>
              </a:rPr>
              <a:t>Analysis requirements</a:t>
            </a:r>
          </a:p>
          <a:p>
            <a:endParaRPr lang="en-US" b="1" dirty="0" smtClean="0">
              <a:solidFill>
                <a:schemeClr val="accent5">
                  <a:lumMod val="75000"/>
                </a:schemeClr>
              </a:solidFill>
              <a:latin typeface="Segoe UI" panose="020B0502040204020203" pitchFamily="34" charset="0"/>
              <a:cs typeface="Segoe UI" panose="020B0502040204020203" pitchFamily="34" charset="0"/>
            </a:endParaRPr>
          </a:p>
          <a:p>
            <a:r>
              <a:rPr lang="en-US" b="1" dirty="0" smtClean="0">
                <a:solidFill>
                  <a:schemeClr val="accent5">
                    <a:lumMod val="75000"/>
                  </a:schemeClr>
                </a:solidFill>
                <a:latin typeface="Segoe UI" panose="020B0502040204020203" pitchFamily="34" charset="0"/>
                <a:cs typeface="Segoe UI" panose="020B0502040204020203" pitchFamily="34" charset="0"/>
              </a:rPr>
              <a:t>Design</a:t>
            </a:r>
          </a:p>
          <a:p>
            <a:endParaRPr lang="en-US" b="1" dirty="0" smtClean="0">
              <a:solidFill>
                <a:schemeClr val="accent5">
                  <a:lumMod val="75000"/>
                </a:schemeClr>
              </a:solidFill>
              <a:latin typeface="Segoe UI" panose="020B0502040204020203" pitchFamily="34" charset="0"/>
              <a:cs typeface="Segoe UI" panose="020B0502040204020203" pitchFamily="34" charset="0"/>
            </a:endParaRPr>
          </a:p>
          <a:p>
            <a:r>
              <a:rPr lang="en-US" b="1" dirty="0" smtClean="0">
                <a:solidFill>
                  <a:schemeClr val="accent5">
                    <a:lumMod val="75000"/>
                  </a:schemeClr>
                </a:solidFill>
                <a:latin typeface="Segoe UI" panose="020B0502040204020203" pitchFamily="34" charset="0"/>
                <a:cs typeface="Segoe UI" panose="020B0502040204020203" pitchFamily="34" charset="0"/>
              </a:rPr>
              <a:t>Code</a:t>
            </a:r>
          </a:p>
          <a:p>
            <a:endParaRPr lang="en-US" b="1" dirty="0" smtClean="0">
              <a:solidFill>
                <a:schemeClr val="accent5">
                  <a:lumMod val="75000"/>
                </a:schemeClr>
              </a:solidFill>
              <a:latin typeface="Segoe UI" panose="020B0502040204020203" pitchFamily="34" charset="0"/>
              <a:cs typeface="Segoe UI" panose="020B0502040204020203" pitchFamily="34" charset="0"/>
            </a:endParaRPr>
          </a:p>
          <a:p>
            <a:r>
              <a:rPr lang="en-US" b="1" dirty="0" smtClean="0">
                <a:solidFill>
                  <a:schemeClr val="accent5">
                    <a:lumMod val="75000"/>
                  </a:schemeClr>
                </a:solidFill>
                <a:latin typeface="Segoe UI" panose="020B0502040204020203" pitchFamily="34" charset="0"/>
                <a:cs typeface="Segoe UI" panose="020B0502040204020203" pitchFamily="34" charset="0"/>
              </a:rPr>
              <a:t>Test</a:t>
            </a:r>
            <a:endParaRPr lang="en-US" sz="7300" b="1" dirty="0" smtClean="0">
              <a:solidFill>
                <a:schemeClr val="accent5">
                  <a:lumMod val="75000"/>
                </a:schemeClr>
              </a:solidFill>
              <a:latin typeface="Segoe UI" panose="020B0502040204020203" pitchFamily="34" charset="0"/>
              <a:cs typeface="Segoe UI" panose="020B0502040204020203" pitchFamily="34" charset="0"/>
            </a:endParaRPr>
          </a:p>
          <a:p>
            <a:endParaRPr lang="en-US" sz="7700" b="1" dirty="0" smtClean="0">
              <a:solidFill>
                <a:schemeClr val="accent5">
                  <a:lumMod val="75000"/>
                </a:schemeClr>
              </a:solidFill>
              <a:latin typeface="Segoe UI" panose="020B0502040204020203" pitchFamily="34" charset="0"/>
              <a:cs typeface="Segoe UI" panose="020B0502040204020203" pitchFamily="34" charset="0"/>
            </a:endParaRPr>
          </a:p>
          <a:p>
            <a:pPr marL="0" indent="0">
              <a:buFont typeface="Arial" panose="020B0604020202020204" pitchFamily="34" charset="0"/>
              <a:buNone/>
            </a:pPr>
            <a:endParaRPr lang="en-US" sz="7700" dirty="0" smtClean="0">
              <a:solidFill>
                <a:schemeClr val="accent5">
                  <a:lumMod val="75000"/>
                </a:schemeClr>
              </a:solidFill>
              <a:latin typeface="Segoe UI" panose="020B0502040204020203" pitchFamily="34" charset="0"/>
              <a:cs typeface="Segoe UI" panose="020B0502040204020203" pitchFamily="34" charset="0"/>
            </a:endParaRPr>
          </a:p>
          <a:p>
            <a:endParaRPr lang="en-US" sz="2000" dirty="0" smtClean="0">
              <a:latin typeface="Segoe UI" panose="020B0502040204020203" pitchFamily="34" charset="0"/>
              <a:cs typeface="Segoe UI" panose="020B0502040204020203" pitchFamily="34" charset="0"/>
            </a:endParaRPr>
          </a:p>
        </p:txBody>
      </p:sp>
      <p:pic>
        <p:nvPicPr>
          <p:cNvPr id="15"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9421024" y="3809024"/>
            <a:ext cx="2547326" cy="2547326"/>
          </a:xfrm>
          <a:prstGeom prst="rect">
            <a:avLst/>
          </a:prstGeom>
        </p:spPr>
      </p:pic>
    </p:spTree>
    <p:extLst>
      <p:ext uri="{BB962C8B-B14F-4D97-AF65-F5344CB8AC3E}">
        <p14:creationId xmlns:p14="http://schemas.microsoft.com/office/powerpoint/2010/main" val="32908408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25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1714603" y="2013726"/>
            <a:ext cx="9096585" cy="4030230"/>
          </a:xfrm>
        </p:spPr>
        <p:txBody>
          <a:bodyPr vert="horz" lIns="91440" tIns="45720" rIns="91440" bIns="45720" rtlCol="0" anchor="t">
            <a:normAutofit/>
          </a:bodyPr>
          <a:lstStyle/>
          <a:p>
            <a:pPr marL="0" indent="0">
              <a:buNone/>
            </a:pPr>
            <a:r>
              <a:rPr lang="en-US" dirty="0"/>
              <a:t/>
            </a:r>
            <a:br>
              <a:rPr lang="en-US" dirty="0"/>
            </a:br>
            <a:endParaRPr lang="en-US" spc="150" dirty="0" smtClean="0">
              <a:latin typeface="Segoe UI" panose="020B0502040204020203" pitchFamily="34" charset="0"/>
              <a:cs typeface="Segoe UI" panose="020B0502040204020203" pitchFamily="34" charset="0"/>
            </a:endParaRPr>
          </a:p>
          <a:p>
            <a:endParaRPr lang="en-US" sz="2000" dirty="0">
              <a:latin typeface="Segoe UI" panose="020B0502040204020203"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14350" y="89535"/>
            <a:ext cx="1097280" cy="1097280"/>
          </a:xfrm>
          <a:prstGeom prst="rect">
            <a:avLst/>
          </a:prstGeom>
        </p:spPr>
      </p:pic>
      <p:sp>
        <p:nvSpPr>
          <p:cNvPr id="7" name="Slide Number Placeholder 6"/>
          <p:cNvSpPr>
            <a:spLocks noGrp="1"/>
          </p:cNvSpPr>
          <p:nvPr>
            <p:ph type="sldNum" sz="quarter" idx="12"/>
          </p:nvPr>
        </p:nvSpPr>
        <p:spPr/>
        <p:txBody>
          <a:bodyPr/>
          <a:lstStyle/>
          <a:p>
            <a:fld id="{A6AF1B4E-90EC-4A51-B6E5-B702C054ECB0}" type="slidenum">
              <a:rPr lang="en-US" smtClean="0"/>
              <a:t>8</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6466638" cy="678820"/>
              <a:chOff x="4229633" y="129456"/>
              <a:chExt cx="6466638"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3</a:t>
                </a:r>
              </a:p>
            </p:txBody>
          </p:sp>
          <p:sp>
            <p:nvSpPr>
              <p:cNvPr id="13" name="TextBox 12"/>
              <p:cNvSpPr txBox="1"/>
              <p:nvPr/>
            </p:nvSpPr>
            <p:spPr>
              <a:xfrm>
                <a:off x="5008517" y="129456"/>
                <a:ext cx="5687754" cy="678820"/>
              </a:xfrm>
              <a:prstGeom prst="rect">
                <a:avLst/>
              </a:prstGeom>
              <a:noFill/>
            </p:spPr>
            <p:txBody>
              <a:bodyPr wrap="none" rtlCol="0">
                <a:spAutoFit/>
              </a:bodyPr>
              <a:lstStyle/>
              <a:p>
                <a:r>
                  <a:rPr lang="en-US" sz="3600" dirty="0" smtClean="0">
                    <a:solidFill>
                      <a:schemeClr val="accent2">
                        <a:lumMod val="75000"/>
                      </a:schemeClr>
                    </a:solidFill>
                    <a:latin typeface="Bookman Old Style" panose="02050604050505020204" pitchFamily="18" charset="0"/>
                  </a:rPr>
                  <a:t>How we did the project?</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1062990" y="1766389"/>
            <a:ext cx="9817241" cy="509364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b="1" dirty="0">
                <a:solidFill>
                  <a:schemeClr val="accent5">
                    <a:lumMod val="75000"/>
                  </a:schemeClr>
                </a:solidFill>
                <a:latin typeface="Segoe UI" panose="020B0502040204020203" pitchFamily="34" charset="0"/>
                <a:cs typeface="Segoe UI" panose="020B0502040204020203" pitchFamily="34" charset="0"/>
              </a:rPr>
              <a:t>3</a:t>
            </a:r>
            <a:r>
              <a:rPr lang="en-US" b="1" dirty="0" smtClean="0">
                <a:solidFill>
                  <a:schemeClr val="accent5">
                    <a:lumMod val="75000"/>
                  </a:schemeClr>
                </a:solidFill>
                <a:latin typeface="Segoe UI" panose="020B0502040204020203" pitchFamily="34" charset="0"/>
                <a:cs typeface="Segoe UI" panose="020B0502040204020203" pitchFamily="34" charset="0"/>
              </a:rPr>
              <a:t>.1 Analysis requirements</a:t>
            </a:r>
          </a:p>
          <a:p>
            <a:pPr lvl="1">
              <a:lnSpc>
                <a:spcPct val="150000"/>
              </a:lnSpc>
            </a:pPr>
            <a:r>
              <a:rPr lang="en-US" dirty="0" smtClean="0">
                <a:solidFill>
                  <a:schemeClr val="accent5">
                    <a:lumMod val="75000"/>
                  </a:schemeClr>
                </a:solidFill>
                <a:latin typeface="Segoe UI" panose="020B0502040204020203" pitchFamily="34" charset="0"/>
                <a:cs typeface="Segoe UI" panose="020B0502040204020203" pitchFamily="34" charset="0"/>
              </a:rPr>
              <a:t>Identify functional requirement, specified by:</a:t>
            </a:r>
          </a:p>
          <a:p>
            <a:pPr lvl="2">
              <a:lnSpc>
                <a:spcPct val="200000"/>
              </a:lnSpc>
              <a:buFont typeface="Wingdings" panose="05000000000000000000" pitchFamily="2" charset="2"/>
              <a:buChar char="v"/>
            </a:pPr>
            <a:r>
              <a:rPr lang="en-US" sz="2400" dirty="0" smtClean="0">
                <a:solidFill>
                  <a:schemeClr val="accent5">
                    <a:lumMod val="75000"/>
                  </a:schemeClr>
                </a:solidFill>
                <a:latin typeface="Segoe UI" panose="020B0502040204020203" pitchFamily="34" charset="0"/>
                <a:cs typeface="Segoe UI" panose="020B0502040204020203" pitchFamily="34" charset="0"/>
              </a:rPr>
              <a:t>Use case diagrams </a:t>
            </a:r>
            <a:r>
              <a:rPr lang="en-US" sz="2400" dirty="0">
                <a:solidFill>
                  <a:schemeClr val="accent5">
                    <a:lumMod val="75000"/>
                  </a:schemeClr>
                </a:solidFill>
                <a:latin typeface="Segoe UI" panose="020B0502040204020203" pitchFamily="34" charset="0"/>
                <a:cs typeface="Segoe UI" panose="020B0502040204020203" pitchFamily="34" charset="0"/>
              </a:rPr>
              <a:t>for user and </a:t>
            </a:r>
            <a:r>
              <a:rPr lang="en-US" sz="2400" dirty="0" smtClean="0">
                <a:solidFill>
                  <a:schemeClr val="accent5">
                    <a:lumMod val="75000"/>
                  </a:schemeClr>
                </a:solidFill>
                <a:latin typeface="Segoe UI" panose="020B0502040204020203" pitchFamily="34" charset="0"/>
                <a:cs typeface="Segoe UI" panose="020B0502040204020203" pitchFamily="34" charset="0"/>
              </a:rPr>
              <a:t>admin </a:t>
            </a:r>
          </a:p>
          <a:p>
            <a:pPr lvl="2">
              <a:lnSpc>
                <a:spcPct val="200000"/>
              </a:lnSpc>
              <a:buFont typeface="Wingdings" panose="05000000000000000000" pitchFamily="2" charset="2"/>
              <a:buChar char="v"/>
            </a:pPr>
            <a:r>
              <a:rPr lang="en-US" sz="2400" dirty="0" smtClean="0">
                <a:solidFill>
                  <a:schemeClr val="accent5">
                    <a:lumMod val="75000"/>
                  </a:schemeClr>
                </a:solidFill>
                <a:latin typeface="Segoe UI" panose="020B0502040204020203" pitchFamily="34" charset="0"/>
                <a:cs typeface="Segoe UI" panose="020B0502040204020203" pitchFamily="34" charset="0"/>
              </a:rPr>
              <a:t>Entity Relationship Diagram </a:t>
            </a:r>
          </a:p>
          <a:p>
            <a:pPr lvl="2">
              <a:lnSpc>
                <a:spcPct val="200000"/>
              </a:lnSpc>
              <a:buFont typeface="Wingdings" panose="05000000000000000000" pitchFamily="2" charset="2"/>
              <a:buChar char="v"/>
            </a:pPr>
            <a:r>
              <a:rPr lang="en-US" sz="2400" dirty="0" smtClean="0">
                <a:solidFill>
                  <a:schemeClr val="accent5">
                    <a:lumMod val="75000"/>
                  </a:schemeClr>
                </a:solidFill>
                <a:latin typeface="Segoe UI" panose="020B0502040204020203" pitchFamily="34" charset="0"/>
                <a:cs typeface="Segoe UI" panose="020B0502040204020203" pitchFamily="34" charset="0"/>
              </a:rPr>
              <a:t>Activity diagrams</a:t>
            </a:r>
          </a:p>
          <a:p>
            <a:pPr lvl="3">
              <a:lnSpc>
                <a:spcPct val="200000"/>
              </a:lnSpc>
              <a:buFont typeface="Wingdings" panose="05000000000000000000" pitchFamily="2" charset="2"/>
              <a:buChar char="Ø"/>
            </a:pPr>
            <a:r>
              <a:rPr lang="en-US" sz="2200" dirty="0" smtClean="0">
                <a:solidFill>
                  <a:srgbClr val="FF0000"/>
                </a:solidFill>
                <a:latin typeface="Segoe UI" panose="020B0502040204020203" pitchFamily="34" charset="0"/>
                <a:cs typeface="Segoe UI" panose="020B0502040204020203" pitchFamily="34" charset="0"/>
              </a:rPr>
              <a:t>Using diagrams.net</a:t>
            </a:r>
            <a:endParaRPr lang="en-US" sz="1400" dirty="0" smtClean="0">
              <a:solidFill>
                <a:srgbClr val="FF0000"/>
              </a:solidFill>
              <a:latin typeface="Segoe UI" panose="020B0502040204020203" pitchFamily="34" charset="0"/>
              <a:cs typeface="Segoe UI" panose="020B0502040204020203" pitchFamily="34" charset="0"/>
            </a:endParaRPr>
          </a:p>
          <a:p>
            <a:pPr lvl="1"/>
            <a:endParaRPr lang="en-US" sz="2800" b="1" dirty="0" smtClean="0">
              <a:solidFill>
                <a:schemeClr val="accent5">
                  <a:lumMod val="75000"/>
                </a:schemeClr>
              </a:solidFill>
              <a:latin typeface="Segoe UI" panose="020B0502040204020203" pitchFamily="34" charset="0"/>
              <a:cs typeface="Segoe UI" panose="020B0502040204020203" pitchFamily="34" charset="0"/>
            </a:endParaRPr>
          </a:p>
          <a:p>
            <a:endParaRPr lang="en-US" b="1" dirty="0" smtClean="0">
              <a:solidFill>
                <a:schemeClr val="accent5">
                  <a:lumMod val="75000"/>
                </a:schemeClr>
              </a:solidFill>
              <a:latin typeface="Segoe UI" panose="020B0502040204020203" pitchFamily="34" charset="0"/>
              <a:cs typeface="Segoe UI" panose="020B0502040204020203" pitchFamily="34" charset="0"/>
            </a:endParaRPr>
          </a:p>
          <a:p>
            <a:pPr marL="0" indent="0">
              <a:buFont typeface="Arial" panose="020B0604020202020204" pitchFamily="34" charset="0"/>
              <a:buNone/>
            </a:pPr>
            <a:endParaRPr lang="en-US" dirty="0" smtClean="0">
              <a:solidFill>
                <a:schemeClr val="accent5">
                  <a:lumMod val="75000"/>
                </a:schemeClr>
              </a:solidFill>
              <a:latin typeface="Segoe UI" panose="020B0502040204020203" pitchFamily="34" charset="0"/>
              <a:cs typeface="Segoe UI" panose="020B0502040204020203" pitchFamily="34" charset="0"/>
            </a:endParaRPr>
          </a:p>
          <a:p>
            <a:endParaRPr lang="en-US" dirty="0" smtClean="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649366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1714603" y="2013726"/>
            <a:ext cx="9096585" cy="3221466"/>
          </a:xfrm>
        </p:spPr>
        <p:txBody>
          <a:bodyPr vert="horz" lIns="91440" tIns="45720" rIns="91440" bIns="45720" rtlCol="0" anchor="t">
            <a:normAutofit/>
          </a:bodyPr>
          <a:lstStyle/>
          <a:p>
            <a:pPr marL="0" indent="0">
              <a:buNone/>
            </a:pPr>
            <a:r>
              <a:rPr lang="en-US" dirty="0"/>
              <a:t/>
            </a:r>
            <a:br>
              <a:rPr lang="en-US" dirty="0"/>
            </a:br>
            <a:endParaRPr lang="en-US" spc="150" dirty="0" smtClean="0">
              <a:latin typeface="Segoe UI" panose="020B0502040204020203" pitchFamily="34" charset="0"/>
              <a:cs typeface="Segoe UI" panose="020B0502040204020203" pitchFamily="34" charset="0"/>
            </a:endParaRPr>
          </a:p>
          <a:p>
            <a:endParaRPr lang="en-US" sz="2000" dirty="0">
              <a:latin typeface="Segoe UI" panose="020B0502040204020203"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14350" y="89535"/>
            <a:ext cx="1097280" cy="1097280"/>
          </a:xfrm>
          <a:prstGeom prst="rect">
            <a:avLst/>
          </a:prstGeom>
        </p:spPr>
      </p:pic>
      <p:sp>
        <p:nvSpPr>
          <p:cNvPr id="7" name="Slide Number Placeholder 6"/>
          <p:cNvSpPr>
            <a:spLocks noGrp="1"/>
          </p:cNvSpPr>
          <p:nvPr>
            <p:ph type="sldNum" sz="quarter" idx="12"/>
          </p:nvPr>
        </p:nvSpPr>
        <p:spPr/>
        <p:txBody>
          <a:bodyPr/>
          <a:lstStyle/>
          <a:p>
            <a:fld id="{A6AF1B4E-90EC-4A51-B6E5-B702C054ECB0}" type="slidenum">
              <a:rPr lang="en-US" smtClean="0"/>
              <a:t>9</a:t>
            </a:fld>
            <a:endParaRPr lang="en-US" dirty="0"/>
          </a:p>
        </p:txBody>
      </p:sp>
      <p:grpSp>
        <p:nvGrpSpPr>
          <p:cNvPr id="9" name="Group 8"/>
          <p:cNvGrpSpPr/>
          <p:nvPr/>
        </p:nvGrpSpPr>
        <p:grpSpPr>
          <a:xfrm>
            <a:off x="4342844" y="89534"/>
            <a:ext cx="7709819" cy="1225905"/>
            <a:chOff x="4229633" y="-479251"/>
            <a:chExt cx="7849156" cy="1287527"/>
          </a:xfrm>
        </p:grpSpPr>
        <p:grpSp>
          <p:nvGrpSpPr>
            <p:cNvPr id="10" name="Group 9"/>
            <p:cNvGrpSpPr/>
            <p:nvPr/>
          </p:nvGrpSpPr>
          <p:grpSpPr>
            <a:xfrm>
              <a:off x="4229633" y="129456"/>
              <a:ext cx="6466638" cy="678820"/>
              <a:chOff x="4229633" y="129456"/>
              <a:chExt cx="6466638" cy="678820"/>
            </a:xfrm>
          </p:grpSpPr>
          <p:sp>
            <p:nvSpPr>
              <p:cNvPr id="12" name="Oval 11">
                <a:extLst>
                  <a:ext uri="{FF2B5EF4-FFF2-40B4-BE49-F238E27FC236}">
                    <a16:creationId xmlns:a16="http://schemas.microsoft.com/office/drawing/2014/main" id="{80E468E0-1E2D-4439-A9A0-6DAD141DA9B9}"/>
                  </a:ext>
                </a:extLst>
              </p:cNvPr>
              <p:cNvSpPr/>
              <p:nvPr/>
            </p:nvSpPr>
            <p:spPr>
              <a:xfrm>
                <a:off x="4229633" y="19025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3</a:t>
                </a:r>
              </a:p>
            </p:txBody>
          </p:sp>
          <p:sp>
            <p:nvSpPr>
              <p:cNvPr id="13" name="TextBox 12"/>
              <p:cNvSpPr txBox="1"/>
              <p:nvPr/>
            </p:nvSpPr>
            <p:spPr>
              <a:xfrm>
                <a:off x="5008517" y="129456"/>
                <a:ext cx="5687754" cy="678820"/>
              </a:xfrm>
              <a:prstGeom prst="rect">
                <a:avLst/>
              </a:prstGeom>
              <a:noFill/>
            </p:spPr>
            <p:txBody>
              <a:bodyPr wrap="none" rtlCol="0">
                <a:spAutoFit/>
              </a:bodyPr>
              <a:lstStyle/>
              <a:p>
                <a:r>
                  <a:rPr lang="en-US" sz="3600" dirty="0" smtClean="0">
                    <a:solidFill>
                      <a:schemeClr val="accent2">
                        <a:lumMod val="75000"/>
                      </a:schemeClr>
                    </a:solidFill>
                    <a:latin typeface="Bookman Old Style" panose="02050604050505020204" pitchFamily="18" charset="0"/>
                  </a:rPr>
                  <a:t>How we did the project?</a:t>
                </a:r>
                <a:endParaRPr lang="en-US" sz="3600" dirty="0">
                  <a:solidFill>
                    <a:schemeClr val="accent2">
                      <a:lumMod val="75000"/>
                    </a:schemeClr>
                  </a:solidFill>
                  <a:latin typeface="Bookman Old Style" panose="02050604050505020204" pitchFamily="18" charset="0"/>
                </a:endParaRPr>
              </a:p>
            </p:txBody>
          </p:sp>
        </p:grpSp>
        <p:sp>
          <p:nvSpPr>
            <p:cNvPr id="11" name="Content Placeholder 2">
              <a:extLst>
                <a:ext uri="{FF2B5EF4-FFF2-40B4-BE49-F238E27FC236}">
                  <a16:creationId xmlns:a16="http://schemas.microsoft.com/office/drawing/2014/main" id="{81072FAC-EEE9-4F26-A784-BC07EACCBE9F}"/>
                </a:ext>
              </a:extLst>
            </p:cNvPr>
            <p:cNvSpPr txBox="1">
              <a:spLocks/>
            </p:cNvSpPr>
            <p:nvPr/>
          </p:nvSpPr>
          <p:spPr>
            <a:xfrm>
              <a:off x="8133156" y="-479251"/>
              <a:ext cx="3945633" cy="634351"/>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smtClean="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dirty="0" smtClean="0">
                  <a:solidFill>
                    <a:schemeClr val="accent6">
                      <a:lumMod val="50000"/>
                    </a:schemeClr>
                  </a:solidFill>
                  <a:latin typeface="Segoe UI" panose="020B0502040204020203" pitchFamily="34" charset="0"/>
                  <a:cs typeface="Segoe UI" panose="020B0502040204020203" pitchFamily="34" charset="0"/>
                </a:rPr>
                <a:t>Bank Management System</a:t>
              </a:r>
            </a:p>
          </p:txBody>
        </p:sp>
      </p:grpSp>
      <p:sp>
        <p:nvSpPr>
          <p:cNvPr id="14" name="Content Placeholder 2">
            <a:extLst>
              <a:ext uri="{FF2B5EF4-FFF2-40B4-BE49-F238E27FC236}">
                <a16:creationId xmlns:a16="http://schemas.microsoft.com/office/drawing/2014/main" id="{81072FAC-EEE9-4F26-A784-BC07EACCBE9F}"/>
              </a:ext>
            </a:extLst>
          </p:cNvPr>
          <p:cNvSpPr txBox="1">
            <a:spLocks/>
          </p:cNvSpPr>
          <p:nvPr/>
        </p:nvSpPr>
        <p:spPr>
          <a:xfrm>
            <a:off x="1205801" y="1614086"/>
            <a:ext cx="9817241" cy="510738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b="1" dirty="0">
                <a:solidFill>
                  <a:schemeClr val="accent5">
                    <a:lumMod val="75000"/>
                  </a:schemeClr>
                </a:solidFill>
                <a:latin typeface="Segoe UI" panose="020B0502040204020203" pitchFamily="34" charset="0"/>
                <a:cs typeface="Segoe UI" panose="020B0502040204020203" pitchFamily="34" charset="0"/>
              </a:rPr>
              <a:t>3</a:t>
            </a:r>
            <a:r>
              <a:rPr lang="en-US" b="1" dirty="0" smtClean="0">
                <a:solidFill>
                  <a:schemeClr val="accent5">
                    <a:lumMod val="75000"/>
                  </a:schemeClr>
                </a:solidFill>
                <a:latin typeface="Segoe UI" panose="020B0502040204020203" pitchFamily="34" charset="0"/>
                <a:cs typeface="Segoe UI" panose="020B0502040204020203" pitchFamily="34" charset="0"/>
              </a:rPr>
              <a:t>.2 Design</a:t>
            </a:r>
          </a:p>
          <a:p>
            <a:pPr lvl="1">
              <a:lnSpc>
                <a:spcPct val="150000"/>
              </a:lnSpc>
            </a:pPr>
            <a:r>
              <a:rPr lang="en-US" dirty="0" smtClean="0">
                <a:solidFill>
                  <a:schemeClr val="accent5">
                    <a:lumMod val="75000"/>
                  </a:schemeClr>
                </a:solidFill>
                <a:latin typeface="Segoe UI" panose="020B0502040204020203" pitchFamily="34" charset="0"/>
                <a:cs typeface="Segoe UI" panose="020B0502040204020203" pitchFamily="34" charset="0"/>
              </a:rPr>
              <a:t>Create user interface with interactive prototypes using </a:t>
            </a:r>
            <a:r>
              <a:rPr lang="en-US" dirty="0" err="1" smtClean="0">
                <a:solidFill>
                  <a:srgbClr val="FF0000"/>
                </a:solidFill>
                <a:latin typeface="Segoe UI" panose="020B0502040204020203" pitchFamily="34" charset="0"/>
                <a:cs typeface="Segoe UI" panose="020B0502040204020203" pitchFamily="34" charset="0"/>
              </a:rPr>
              <a:t>Figma</a:t>
            </a:r>
            <a:endParaRPr lang="en-US" dirty="0">
              <a:solidFill>
                <a:srgbClr val="FF0000"/>
              </a:solidFill>
              <a:latin typeface="Segoe UI" panose="020B0502040204020203" pitchFamily="34" charset="0"/>
              <a:cs typeface="Segoe UI" panose="020B0502040204020203" pitchFamily="34" charset="0"/>
            </a:endParaRPr>
          </a:p>
          <a:p>
            <a:pPr lvl="1">
              <a:lnSpc>
                <a:spcPct val="150000"/>
              </a:lnSpc>
            </a:pPr>
            <a:r>
              <a:rPr lang="en-US" dirty="0" smtClean="0">
                <a:solidFill>
                  <a:schemeClr val="accent5">
                    <a:lumMod val="75000"/>
                  </a:schemeClr>
                </a:solidFill>
                <a:latin typeface="Segoe UI" panose="020B0502040204020203" pitchFamily="34" charset="0"/>
                <a:cs typeface="Segoe UI" panose="020B0502040204020203" pitchFamily="34" charset="0"/>
              </a:rPr>
              <a:t>Update ERD</a:t>
            </a:r>
          </a:p>
          <a:p>
            <a:pPr lvl="1">
              <a:lnSpc>
                <a:spcPct val="150000"/>
              </a:lnSpc>
            </a:pPr>
            <a:endParaRPr lang="en-US" dirty="0" smtClean="0">
              <a:solidFill>
                <a:schemeClr val="accent5">
                  <a:lumMod val="75000"/>
                </a:schemeClr>
              </a:solidFill>
              <a:latin typeface="Segoe UI" panose="020B0502040204020203" pitchFamily="34" charset="0"/>
              <a:cs typeface="Segoe UI" panose="020B0502040204020203" pitchFamily="34" charset="0"/>
            </a:endParaRPr>
          </a:p>
          <a:p>
            <a:pPr lvl="1">
              <a:lnSpc>
                <a:spcPct val="150000"/>
              </a:lnSpc>
            </a:pPr>
            <a:endParaRPr lang="en-US" sz="1400" dirty="0" smtClean="0">
              <a:solidFill>
                <a:schemeClr val="accent5">
                  <a:lumMod val="75000"/>
                </a:schemeClr>
              </a:solidFill>
              <a:latin typeface="Segoe UI" panose="020B0502040204020203" pitchFamily="34" charset="0"/>
              <a:cs typeface="Segoe UI" panose="020B0502040204020203" pitchFamily="34" charset="0"/>
            </a:endParaRPr>
          </a:p>
          <a:p>
            <a:pPr lvl="2"/>
            <a:endParaRPr lang="en-US" sz="1600" dirty="0" smtClean="0">
              <a:solidFill>
                <a:schemeClr val="accent5">
                  <a:lumMod val="75000"/>
                </a:schemeClr>
              </a:solidFill>
              <a:latin typeface="Segoe UI" panose="020B0502040204020203" pitchFamily="34" charset="0"/>
              <a:cs typeface="Segoe UI" panose="020B0502040204020203" pitchFamily="34" charset="0"/>
            </a:endParaRPr>
          </a:p>
          <a:p>
            <a:pPr lvl="1"/>
            <a:endParaRPr lang="en-US" sz="2800" b="1" dirty="0" smtClean="0">
              <a:solidFill>
                <a:schemeClr val="accent5">
                  <a:lumMod val="75000"/>
                </a:schemeClr>
              </a:solidFill>
              <a:latin typeface="Segoe UI" panose="020B0502040204020203" pitchFamily="34" charset="0"/>
              <a:cs typeface="Segoe UI" panose="020B0502040204020203" pitchFamily="34" charset="0"/>
            </a:endParaRPr>
          </a:p>
          <a:p>
            <a:endParaRPr lang="en-US" b="1" dirty="0" smtClean="0">
              <a:solidFill>
                <a:schemeClr val="accent5">
                  <a:lumMod val="75000"/>
                </a:schemeClr>
              </a:solidFill>
              <a:latin typeface="Segoe UI" panose="020B0502040204020203" pitchFamily="34" charset="0"/>
              <a:cs typeface="Segoe UI" panose="020B0502040204020203" pitchFamily="34" charset="0"/>
            </a:endParaRPr>
          </a:p>
          <a:p>
            <a:pPr marL="0" indent="0">
              <a:buFont typeface="Arial" panose="020B0604020202020204" pitchFamily="34" charset="0"/>
              <a:buNone/>
            </a:pPr>
            <a:endParaRPr lang="en-US" dirty="0" smtClean="0">
              <a:solidFill>
                <a:schemeClr val="accent5">
                  <a:lumMod val="75000"/>
                </a:schemeClr>
              </a:solidFill>
              <a:latin typeface="Segoe UI" panose="020B0502040204020203" pitchFamily="34" charset="0"/>
              <a:cs typeface="Segoe UI" panose="020B0502040204020203" pitchFamily="34" charset="0"/>
            </a:endParaRPr>
          </a:p>
          <a:p>
            <a:endParaRPr lang="en-US" dirty="0" smtClean="0">
              <a:latin typeface="Segoe UI" panose="020B0502040204020203" pitchFamily="34" charset="0"/>
              <a:cs typeface="Segoe UI" panose="020B0502040204020203" pitchFamily="34" charset="0"/>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16009" y="3521075"/>
            <a:ext cx="5248275" cy="3200400"/>
          </a:xfrm>
          <a:prstGeom prst="rect">
            <a:avLst/>
          </a:prstGeom>
        </p:spPr>
      </p:pic>
    </p:spTree>
    <p:extLst>
      <p:ext uri="{BB962C8B-B14F-4D97-AF65-F5344CB8AC3E}">
        <p14:creationId xmlns:p14="http://schemas.microsoft.com/office/powerpoint/2010/main" val="32180539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C7D9E6-B0D9-433E-BD46-EB60F64F4DA8}">
  <ds:schemaRefs>
    <ds:schemaRef ds:uri="16c05727-aa75-4e4a-9b5f-8a80a1165891"/>
    <ds:schemaRef ds:uri="http://www.w3.org/XML/1998/namespace"/>
    <ds:schemaRef ds:uri="http://schemas.openxmlformats.org/package/2006/metadata/core-properties"/>
    <ds:schemaRef ds:uri="http://purl.org/dc/terms/"/>
    <ds:schemaRef ds:uri="http://schemas.microsoft.com/office/2006/metadata/properties"/>
    <ds:schemaRef ds:uri="http://schemas.microsoft.com/office/2006/documentManagement/types"/>
    <ds:schemaRef ds:uri="http://purl.org/dc/elements/1.1/"/>
    <ds:schemaRef ds:uri="http://purl.org/dc/dcmitype/"/>
    <ds:schemaRef ds:uri="71af3243-3dd4-4a8d-8c0d-dd76da1f02a5"/>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0</TotalTime>
  <Words>1798</Words>
  <Application>Microsoft Office PowerPoint</Application>
  <PresentationFormat>Widescreen</PresentationFormat>
  <Paragraphs>278</Paragraphs>
  <Slides>15</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Bookman Old Style</vt:lpstr>
      <vt:lpstr>Calibri</vt:lpstr>
      <vt:lpstr>Calibri Light</vt:lpstr>
      <vt:lpstr>Franklin Gothic Book</vt:lpstr>
      <vt:lpstr>Segoe UI</vt:lpstr>
      <vt:lpstr>Wingdings</vt:lpstr>
      <vt:lpstr>Office Theme</vt:lpstr>
      <vt:lpstr>SQA - Group  4 - Tutorial 02</vt:lpstr>
      <vt:lpstr>Bank Management System</vt:lpstr>
      <vt:lpstr>PowerPoint Presentation</vt:lpstr>
      <vt:lpstr>PowerPoint Presentation</vt:lpstr>
      <vt:lpstr>PowerPoint Presentation</vt:lpstr>
      <vt:lpstr>Slide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2021-01-28T02:14:21Z</dcterms:created>
  <dcterms:modified xsi:type="dcterms:W3CDTF">2021-03-21T17:18:02Z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