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5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7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4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4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5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6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3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7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AF16-D2B2-4B2C-A2F3-34065BB87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latin typeface=".VnArial Narrow" panose="020B7200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F3801-AF67-4E41-88A8-ADA48E65A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.VnArial Narrow" panose="020B7200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E3F68-338E-4660-9C93-8744ABCB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5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3F7A-6EFC-407B-85E1-87E8990E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A3228-E341-41F3-AAA5-742969F79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50176"/>
            <a:ext cx="12191999" cy="8616902"/>
          </a:xfrm>
        </p:spPr>
      </p:pic>
    </p:spTree>
    <p:extLst>
      <p:ext uri="{BB962C8B-B14F-4D97-AF65-F5344CB8AC3E}">
        <p14:creationId xmlns:p14="http://schemas.microsoft.com/office/powerpoint/2010/main" val="307326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D615-F2F8-412F-8821-EE75F983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D9019-0C88-48C4-9D45-C702AB610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94294"/>
            <a:ext cx="12192000" cy="8616902"/>
          </a:xfrm>
        </p:spPr>
      </p:pic>
    </p:spTree>
    <p:extLst>
      <p:ext uri="{BB962C8B-B14F-4D97-AF65-F5344CB8AC3E}">
        <p14:creationId xmlns:p14="http://schemas.microsoft.com/office/powerpoint/2010/main" val="133520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9604-CF85-4FB1-B24D-DC806686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8E363-0D4A-4901-B511-6D07DC50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8620314"/>
          </a:xfrm>
        </p:spPr>
      </p:pic>
    </p:spTree>
    <p:extLst>
      <p:ext uri="{BB962C8B-B14F-4D97-AF65-F5344CB8AC3E}">
        <p14:creationId xmlns:p14="http://schemas.microsoft.com/office/powerpoint/2010/main" val="27667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180B-8E99-4B1E-8C61-45C237C8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DFC3D-ED63-45F8-A424-7396A88EF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52680" cy="8659789"/>
          </a:xfrm>
        </p:spPr>
      </p:pic>
    </p:spTree>
    <p:extLst>
      <p:ext uri="{BB962C8B-B14F-4D97-AF65-F5344CB8AC3E}">
        <p14:creationId xmlns:p14="http://schemas.microsoft.com/office/powerpoint/2010/main" val="116144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C42D-1F3C-49DE-8FFB-BFDE5414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9FE41-8F72-4B71-A52F-746FC57BB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18052" y="-734258"/>
            <a:ext cx="12510052" cy="8841692"/>
          </a:xfrm>
        </p:spPr>
      </p:pic>
    </p:spTree>
    <p:extLst>
      <p:ext uri="{BB962C8B-B14F-4D97-AF65-F5344CB8AC3E}">
        <p14:creationId xmlns:p14="http://schemas.microsoft.com/office/powerpoint/2010/main" val="988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.VnArial Narrow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game  Memory Card</dc:title>
  <dc:creator>Trinh Kiều</dc:creator>
  <cp:lastModifiedBy>Trinh Kiều</cp:lastModifiedBy>
  <cp:revision>2</cp:revision>
  <dcterms:created xsi:type="dcterms:W3CDTF">2019-08-14T15:33:02Z</dcterms:created>
  <dcterms:modified xsi:type="dcterms:W3CDTF">2019-08-14T16:08:33Z</dcterms:modified>
</cp:coreProperties>
</file>