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3" r:id="rId4"/>
    <p:sldId id="279" r:id="rId5"/>
    <p:sldId id="280" r:id="rId6"/>
    <p:sldId id="281" r:id="rId7"/>
    <p:sldId id="264" r:id="rId8"/>
    <p:sldId id="276" r:id="rId9"/>
    <p:sldId id="278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Marcellus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CFCAD8-4CE6-4C70-8DFC-6D9B3B7FDE97}">
  <a:tblStyle styleId="{39CFCAD8-4CE6-4C70-8DFC-6D9B3B7FD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1" name="Google Shape;53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Google Shape;5432;gef67f4b40f_0_1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3" name="Google Shape;5433;gef67f4b40f_0_1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3" name="Google Shape;5503;gf22deb5b02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4" name="Google Shape;5504;gf22deb5b02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3" name="Google Shape;5513;gef67f4b40f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4" name="Google Shape;5514;gef67f4b40f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2" name="Google Shape;5692;gece08ab101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3" name="Google Shape;5693;gece08ab101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" name="Google Shape;5735;gece08ab101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6" name="Google Shape;5736;gece08ab101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700" y="1238675"/>
            <a:ext cx="5804400" cy="21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907963"/>
            <a:ext cx="43590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669800" y="826038"/>
            <a:ext cx="5804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35475" y="-2150298"/>
            <a:ext cx="10830409" cy="8806923"/>
            <a:chOff x="435475" y="-2150298"/>
            <a:chExt cx="10830409" cy="8806923"/>
          </a:xfrm>
        </p:grpSpPr>
        <p:grpSp>
          <p:nvGrpSpPr>
            <p:cNvPr id="13" name="Google Shape;13;p2"/>
            <p:cNvGrpSpPr/>
            <p:nvPr/>
          </p:nvGrpSpPr>
          <p:grpSpPr>
            <a:xfrm rot="-3684367">
              <a:off x="3251593" y="4411039"/>
              <a:ext cx="2180646" cy="1742523"/>
              <a:chOff x="1340325" y="4148525"/>
              <a:chExt cx="1340250" cy="10709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 rot="-4049286">
              <a:off x="9316161" y="2662425"/>
              <a:ext cx="882113" cy="2900621"/>
              <a:chOff x="6772950" y="1141500"/>
              <a:chExt cx="372575" cy="1225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 rot="-3032343" flipH="1">
              <a:off x="1067701" y="-1907126"/>
              <a:ext cx="1805221" cy="2490012"/>
              <a:chOff x="2763875" y="3698500"/>
              <a:chExt cx="1288825" cy="1777825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2"/>
          <p:cNvGrpSpPr/>
          <p:nvPr/>
        </p:nvGrpSpPr>
        <p:grpSpPr>
          <a:xfrm>
            <a:off x="-333328" y="-1788950"/>
            <a:ext cx="9390803" cy="7939251"/>
            <a:chOff x="-333328" y="-1788950"/>
            <a:chExt cx="9390803" cy="7939251"/>
          </a:xfrm>
        </p:grpSpPr>
        <p:pic>
          <p:nvPicPr>
            <p:cNvPr id="264" name="Google Shape;26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2336" y="-1788950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968584" flipH="1">
              <a:off x="6413667" y="2840827"/>
              <a:ext cx="1986340" cy="3011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415515">
              <a:off x="404516" y="2840819"/>
              <a:ext cx="1986338" cy="30115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5"/>
          <p:cNvGrpSpPr/>
          <p:nvPr/>
        </p:nvGrpSpPr>
        <p:grpSpPr>
          <a:xfrm>
            <a:off x="-174816" y="-961055"/>
            <a:ext cx="7558967" cy="7547093"/>
            <a:chOff x="-174816" y="-961055"/>
            <a:chExt cx="7558967" cy="7547093"/>
          </a:xfrm>
        </p:grpSpPr>
        <p:grpSp>
          <p:nvGrpSpPr>
            <p:cNvPr id="531" name="Google Shape;531;p5"/>
            <p:cNvGrpSpPr/>
            <p:nvPr/>
          </p:nvGrpSpPr>
          <p:grpSpPr>
            <a:xfrm rot="3684367" flipH="1">
              <a:off x="5007005" y="4340451"/>
              <a:ext cx="2180646" cy="1742523"/>
              <a:chOff x="1340325" y="4148525"/>
              <a:chExt cx="1340250" cy="1070975"/>
            </a:xfrm>
          </p:grpSpPr>
          <p:sp>
            <p:nvSpPr>
              <p:cNvPr id="532" name="Google Shape;532;p5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5"/>
            <p:cNvGrpSpPr/>
            <p:nvPr/>
          </p:nvGrpSpPr>
          <p:grpSpPr>
            <a:xfrm rot="7943475">
              <a:off x="4978813" y="-755830"/>
              <a:ext cx="1419603" cy="1958222"/>
              <a:chOff x="2763875" y="3698500"/>
              <a:chExt cx="1288825" cy="1777825"/>
            </a:xfrm>
          </p:grpSpPr>
          <p:sp>
            <p:nvSpPr>
              <p:cNvPr id="634" name="Google Shape;634;p5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5"/>
            <p:cNvGrpSpPr/>
            <p:nvPr/>
          </p:nvGrpSpPr>
          <p:grpSpPr>
            <a:xfrm rot="4049286" flipH="1">
              <a:off x="892794" y="3349838"/>
              <a:ext cx="882113" cy="2900621"/>
              <a:chOff x="6772950" y="1141500"/>
              <a:chExt cx="372575" cy="1225125"/>
            </a:xfrm>
          </p:grpSpPr>
          <p:sp>
            <p:nvSpPr>
              <p:cNvPr id="750" name="Google Shape;750;p5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1" name="Google Shape;781;p5"/>
          <p:cNvSpPr txBox="1">
            <a:spLocks noGrp="1"/>
          </p:cNvSpPr>
          <p:nvPr>
            <p:ph type="subTitle" idx="1"/>
          </p:nvPr>
        </p:nvSpPr>
        <p:spPr>
          <a:xfrm>
            <a:off x="708975" y="1968625"/>
            <a:ext cx="2819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2" name="Google Shape;782;p5"/>
          <p:cNvSpPr txBox="1">
            <a:spLocks noGrp="1"/>
          </p:cNvSpPr>
          <p:nvPr>
            <p:ph type="subTitle" idx="2"/>
          </p:nvPr>
        </p:nvSpPr>
        <p:spPr>
          <a:xfrm>
            <a:off x="5604163" y="1968625"/>
            <a:ext cx="2819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3" name="Google Shape;783;p5"/>
          <p:cNvSpPr txBox="1">
            <a:spLocks noGrp="1"/>
          </p:cNvSpPr>
          <p:nvPr>
            <p:ph type="subTitle" idx="3"/>
          </p:nvPr>
        </p:nvSpPr>
        <p:spPr>
          <a:xfrm>
            <a:off x="708975" y="2705850"/>
            <a:ext cx="28197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5"/>
          <p:cNvSpPr txBox="1">
            <a:spLocks noGrp="1"/>
          </p:cNvSpPr>
          <p:nvPr>
            <p:ph type="subTitle" idx="4"/>
          </p:nvPr>
        </p:nvSpPr>
        <p:spPr>
          <a:xfrm>
            <a:off x="5604170" y="2705850"/>
            <a:ext cx="28197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5"/>
          <p:cNvSpPr txBox="1">
            <a:spLocks noGrp="1"/>
          </p:cNvSpPr>
          <p:nvPr>
            <p:ph type="title"/>
          </p:nvPr>
        </p:nvSpPr>
        <p:spPr>
          <a:xfrm>
            <a:off x="636226" y="361250"/>
            <a:ext cx="29652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2"/>
          <p:cNvSpPr txBox="1">
            <a:spLocks noGrp="1"/>
          </p:cNvSpPr>
          <p:nvPr>
            <p:ph type="title"/>
          </p:nvPr>
        </p:nvSpPr>
        <p:spPr>
          <a:xfrm>
            <a:off x="2307000" y="856100"/>
            <a:ext cx="4530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1938" name="Google Shape;193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273" y="3191825"/>
            <a:ext cx="1996953" cy="302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113">
            <a:off x="1330473" y="3089676"/>
            <a:ext cx="1996952" cy="30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5478">
            <a:off x="3573523" y="3383100"/>
            <a:ext cx="1996953" cy="3027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1" name="Google Shape;1941;p12"/>
          <p:cNvGrpSpPr/>
          <p:nvPr/>
        </p:nvGrpSpPr>
        <p:grpSpPr>
          <a:xfrm rot="3045761" flipH="1">
            <a:off x="4054547" y="-1401285"/>
            <a:ext cx="1805277" cy="2490115"/>
            <a:chOff x="2763875" y="3698500"/>
            <a:chExt cx="1288825" cy="1777825"/>
          </a:xfrm>
        </p:grpSpPr>
        <p:sp>
          <p:nvSpPr>
            <p:cNvPr id="1942" name="Google Shape;1942;p12"/>
            <p:cNvSpPr/>
            <p:nvPr/>
          </p:nvSpPr>
          <p:spPr>
            <a:xfrm>
              <a:off x="2838750" y="3757250"/>
              <a:ext cx="1213950" cy="1719075"/>
            </a:xfrm>
            <a:custGeom>
              <a:avLst/>
              <a:gdLst/>
              <a:ahLst/>
              <a:cxnLst/>
              <a:rect l="l" t="t" r="r" b="b"/>
              <a:pathLst>
                <a:path w="48558" h="68763" extrusionOk="0">
                  <a:moveTo>
                    <a:pt x="13016" y="27278"/>
                  </a:moveTo>
                  <a:lnTo>
                    <a:pt x="13025" y="27287"/>
                  </a:lnTo>
                  <a:lnTo>
                    <a:pt x="13025" y="27392"/>
                  </a:lnTo>
                  <a:cubicBezTo>
                    <a:pt x="13025" y="27350"/>
                    <a:pt x="13025" y="27320"/>
                    <a:pt x="13016" y="27278"/>
                  </a:cubicBezTo>
                  <a:close/>
                  <a:moveTo>
                    <a:pt x="25890" y="29082"/>
                  </a:moveTo>
                  <a:cubicBezTo>
                    <a:pt x="25789" y="29194"/>
                    <a:pt x="25697" y="29316"/>
                    <a:pt x="25596" y="29428"/>
                  </a:cubicBezTo>
                  <a:lnTo>
                    <a:pt x="25596" y="29428"/>
                  </a:lnTo>
                  <a:cubicBezTo>
                    <a:pt x="25594" y="29225"/>
                    <a:pt x="25695" y="29125"/>
                    <a:pt x="25890" y="29082"/>
                  </a:cubicBezTo>
                  <a:close/>
                  <a:moveTo>
                    <a:pt x="37605" y="32908"/>
                  </a:moveTo>
                  <a:cubicBezTo>
                    <a:pt x="38825" y="32908"/>
                    <a:pt x="40017" y="33103"/>
                    <a:pt x="41217" y="33298"/>
                  </a:cubicBezTo>
                  <a:cubicBezTo>
                    <a:pt x="42335" y="33478"/>
                    <a:pt x="43442" y="33720"/>
                    <a:pt x="44550" y="33952"/>
                  </a:cubicBezTo>
                  <a:cubicBezTo>
                    <a:pt x="45383" y="34121"/>
                    <a:pt x="46153" y="34490"/>
                    <a:pt x="46859" y="34944"/>
                  </a:cubicBezTo>
                  <a:cubicBezTo>
                    <a:pt x="47703" y="35492"/>
                    <a:pt x="48009" y="36336"/>
                    <a:pt x="48019" y="37296"/>
                  </a:cubicBezTo>
                  <a:cubicBezTo>
                    <a:pt x="48030" y="37760"/>
                    <a:pt x="47988" y="38224"/>
                    <a:pt x="47977" y="38688"/>
                  </a:cubicBezTo>
                  <a:cubicBezTo>
                    <a:pt x="47967" y="39089"/>
                    <a:pt x="47967" y="39490"/>
                    <a:pt x="47967" y="39879"/>
                  </a:cubicBezTo>
                  <a:cubicBezTo>
                    <a:pt x="47956" y="40017"/>
                    <a:pt x="47935" y="40143"/>
                    <a:pt x="47914" y="40301"/>
                  </a:cubicBezTo>
                  <a:cubicBezTo>
                    <a:pt x="47756" y="40280"/>
                    <a:pt x="47619" y="40280"/>
                    <a:pt x="47503" y="40249"/>
                  </a:cubicBezTo>
                  <a:cubicBezTo>
                    <a:pt x="46169" y="39868"/>
                    <a:pt x="44812" y="39697"/>
                    <a:pt x="43432" y="39697"/>
                  </a:cubicBezTo>
                  <a:cubicBezTo>
                    <a:pt x="43207" y="39697"/>
                    <a:pt x="42983" y="39702"/>
                    <a:pt x="42757" y="39711"/>
                  </a:cubicBezTo>
                  <a:cubicBezTo>
                    <a:pt x="42567" y="39722"/>
                    <a:pt x="42366" y="39743"/>
                    <a:pt x="42166" y="39785"/>
                  </a:cubicBezTo>
                  <a:cubicBezTo>
                    <a:pt x="42124" y="39795"/>
                    <a:pt x="42092" y="39869"/>
                    <a:pt x="42061" y="39911"/>
                  </a:cubicBezTo>
                  <a:cubicBezTo>
                    <a:pt x="42113" y="39943"/>
                    <a:pt x="42155" y="39975"/>
                    <a:pt x="42198" y="39975"/>
                  </a:cubicBezTo>
                  <a:cubicBezTo>
                    <a:pt x="42583" y="39921"/>
                    <a:pt x="42969" y="39898"/>
                    <a:pt x="43355" y="39898"/>
                  </a:cubicBezTo>
                  <a:cubicBezTo>
                    <a:pt x="44182" y="39898"/>
                    <a:pt x="45009" y="40003"/>
                    <a:pt x="45837" y="40132"/>
                  </a:cubicBezTo>
                  <a:cubicBezTo>
                    <a:pt x="46406" y="40217"/>
                    <a:pt x="46965" y="40365"/>
                    <a:pt x="47524" y="40502"/>
                  </a:cubicBezTo>
                  <a:cubicBezTo>
                    <a:pt x="47651" y="40523"/>
                    <a:pt x="47777" y="40586"/>
                    <a:pt x="47883" y="40650"/>
                  </a:cubicBezTo>
                  <a:cubicBezTo>
                    <a:pt x="47925" y="40671"/>
                    <a:pt x="47967" y="40765"/>
                    <a:pt x="47956" y="40818"/>
                  </a:cubicBezTo>
                  <a:cubicBezTo>
                    <a:pt x="47946" y="40861"/>
                    <a:pt x="47883" y="40945"/>
                    <a:pt x="47840" y="40945"/>
                  </a:cubicBezTo>
                  <a:cubicBezTo>
                    <a:pt x="47804" y="40948"/>
                    <a:pt x="47768" y="40949"/>
                    <a:pt x="47733" y="40949"/>
                  </a:cubicBezTo>
                  <a:cubicBezTo>
                    <a:pt x="47635" y="40949"/>
                    <a:pt x="47540" y="40939"/>
                    <a:pt x="47440" y="40924"/>
                  </a:cubicBezTo>
                  <a:cubicBezTo>
                    <a:pt x="46965" y="40850"/>
                    <a:pt x="46479" y="40765"/>
                    <a:pt x="45994" y="40692"/>
                  </a:cubicBezTo>
                  <a:cubicBezTo>
                    <a:pt x="45970" y="40688"/>
                    <a:pt x="45944" y="40687"/>
                    <a:pt x="45918" y="40687"/>
                  </a:cubicBezTo>
                  <a:cubicBezTo>
                    <a:pt x="45866" y="40687"/>
                    <a:pt x="45812" y="40692"/>
                    <a:pt x="45762" y="40692"/>
                  </a:cubicBezTo>
                  <a:cubicBezTo>
                    <a:pt x="45731" y="40850"/>
                    <a:pt x="45826" y="40861"/>
                    <a:pt x="45910" y="40882"/>
                  </a:cubicBezTo>
                  <a:cubicBezTo>
                    <a:pt x="46479" y="40976"/>
                    <a:pt x="47039" y="41082"/>
                    <a:pt x="47608" y="41198"/>
                  </a:cubicBezTo>
                  <a:cubicBezTo>
                    <a:pt x="48040" y="41283"/>
                    <a:pt x="48072" y="41377"/>
                    <a:pt x="47883" y="41862"/>
                  </a:cubicBezTo>
                  <a:cubicBezTo>
                    <a:pt x="47651" y="41820"/>
                    <a:pt x="47419" y="41789"/>
                    <a:pt x="47091" y="41736"/>
                  </a:cubicBezTo>
                  <a:lnTo>
                    <a:pt x="47091" y="41736"/>
                  </a:lnTo>
                  <a:cubicBezTo>
                    <a:pt x="47344" y="42094"/>
                    <a:pt x="47724" y="41979"/>
                    <a:pt x="47977" y="42221"/>
                  </a:cubicBezTo>
                  <a:cubicBezTo>
                    <a:pt x="48083" y="42569"/>
                    <a:pt x="48019" y="42970"/>
                    <a:pt x="47925" y="43350"/>
                  </a:cubicBezTo>
                  <a:cubicBezTo>
                    <a:pt x="47714" y="44215"/>
                    <a:pt x="47440" y="45068"/>
                    <a:pt x="47007" y="45839"/>
                  </a:cubicBezTo>
                  <a:cubicBezTo>
                    <a:pt x="46395" y="46936"/>
                    <a:pt x="45478" y="47663"/>
                    <a:pt x="44286" y="48054"/>
                  </a:cubicBezTo>
                  <a:cubicBezTo>
                    <a:pt x="43369" y="48359"/>
                    <a:pt x="42419" y="48475"/>
                    <a:pt x="41470" y="48539"/>
                  </a:cubicBezTo>
                  <a:cubicBezTo>
                    <a:pt x="40616" y="48602"/>
                    <a:pt x="39751" y="48581"/>
                    <a:pt x="38886" y="48591"/>
                  </a:cubicBezTo>
                  <a:cubicBezTo>
                    <a:pt x="38548" y="48085"/>
                    <a:pt x="38496" y="47969"/>
                    <a:pt x="38412" y="47421"/>
                  </a:cubicBezTo>
                  <a:cubicBezTo>
                    <a:pt x="38577" y="47414"/>
                    <a:pt x="38743" y="47411"/>
                    <a:pt x="38908" y="47411"/>
                  </a:cubicBezTo>
                  <a:cubicBezTo>
                    <a:pt x="39803" y="47411"/>
                    <a:pt x="40697" y="47498"/>
                    <a:pt x="41603" y="47498"/>
                  </a:cubicBezTo>
                  <a:cubicBezTo>
                    <a:pt x="41797" y="47498"/>
                    <a:pt x="41992" y="47494"/>
                    <a:pt x="42187" y="47484"/>
                  </a:cubicBezTo>
                  <a:cubicBezTo>
                    <a:pt x="42090" y="47321"/>
                    <a:pt x="41973" y="47303"/>
                    <a:pt x="41857" y="47303"/>
                  </a:cubicBezTo>
                  <a:cubicBezTo>
                    <a:pt x="41823" y="47303"/>
                    <a:pt x="41788" y="47304"/>
                    <a:pt x="41755" y="47304"/>
                  </a:cubicBezTo>
                  <a:cubicBezTo>
                    <a:pt x="40753" y="47262"/>
                    <a:pt x="39762" y="47220"/>
                    <a:pt x="38770" y="47178"/>
                  </a:cubicBezTo>
                  <a:cubicBezTo>
                    <a:pt x="38569" y="47168"/>
                    <a:pt x="38380" y="47136"/>
                    <a:pt x="38190" y="47114"/>
                  </a:cubicBezTo>
                  <a:cubicBezTo>
                    <a:pt x="37726" y="46313"/>
                    <a:pt x="37273" y="45554"/>
                    <a:pt x="36851" y="44773"/>
                  </a:cubicBezTo>
                  <a:cubicBezTo>
                    <a:pt x="36028" y="43265"/>
                    <a:pt x="34878" y="42042"/>
                    <a:pt x="33645" y="40892"/>
                  </a:cubicBezTo>
                  <a:lnTo>
                    <a:pt x="33202" y="40481"/>
                  </a:lnTo>
                  <a:cubicBezTo>
                    <a:pt x="33191" y="40470"/>
                    <a:pt x="33191" y="40439"/>
                    <a:pt x="33191" y="40418"/>
                  </a:cubicBezTo>
                  <a:cubicBezTo>
                    <a:pt x="33220" y="40314"/>
                    <a:pt x="33292" y="40298"/>
                    <a:pt x="33368" y="40298"/>
                  </a:cubicBezTo>
                  <a:cubicBezTo>
                    <a:pt x="33400" y="40298"/>
                    <a:pt x="33434" y="40301"/>
                    <a:pt x="33465" y="40301"/>
                  </a:cubicBezTo>
                  <a:cubicBezTo>
                    <a:pt x="33887" y="40322"/>
                    <a:pt x="34298" y="40354"/>
                    <a:pt x="34720" y="40375"/>
                  </a:cubicBezTo>
                  <a:cubicBezTo>
                    <a:pt x="34805" y="40375"/>
                    <a:pt x="34878" y="40365"/>
                    <a:pt x="35058" y="40343"/>
                  </a:cubicBezTo>
                  <a:cubicBezTo>
                    <a:pt x="34920" y="40259"/>
                    <a:pt x="34878" y="40196"/>
                    <a:pt x="34826" y="40196"/>
                  </a:cubicBezTo>
                  <a:cubicBezTo>
                    <a:pt x="34214" y="40154"/>
                    <a:pt x="33591" y="40101"/>
                    <a:pt x="32970" y="40080"/>
                  </a:cubicBezTo>
                  <a:cubicBezTo>
                    <a:pt x="32642" y="40069"/>
                    <a:pt x="32379" y="39975"/>
                    <a:pt x="32147" y="39732"/>
                  </a:cubicBezTo>
                  <a:cubicBezTo>
                    <a:pt x="32280" y="39647"/>
                    <a:pt x="32419" y="39627"/>
                    <a:pt x="32559" y="39627"/>
                  </a:cubicBezTo>
                  <a:cubicBezTo>
                    <a:pt x="32686" y="39627"/>
                    <a:pt x="32814" y="39644"/>
                    <a:pt x="32937" y="39644"/>
                  </a:cubicBezTo>
                  <a:cubicBezTo>
                    <a:pt x="33063" y="39644"/>
                    <a:pt x="33185" y="39626"/>
                    <a:pt x="33296" y="39553"/>
                  </a:cubicBezTo>
                  <a:cubicBezTo>
                    <a:pt x="33278" y="39413"/>
                    <a:pt x="33194" y="39405"/>
                    <a:pt x="33124" y="39405"/>
                  </a:cubicBezTo>
                  <a:cubicBezTo>
                    <a:pt x="33114" y="39405"/>
                    <a:pt x="33105" y="39405"/>
                    <a:pt x="33096" y="39405"/>
                  </a:cubicBezTo>
                  <a:cubicBezTo>
                    <a:pt x="32801" y="39405"/>
                    <a:pt x="32516" y="39405"/>
                    <a:pt x="32231" y="39415"/>
                  </a:cubicBezTo>
                  <a:cubicBezTo>
                    <a:pt x="32205" y="39416"/>
                    <a:pt x="32179" y="39417"/>
                    <a:pt x="32153" y="39417"/>
                  </a:cubicBezTo>
                  <a:cubicBezTo>
                    <a:pt x="31562" y="39417"/>
                    <a:pt x="31038" y="39191"/>
                    <a:pt x="30544" y="38878"/>
                  </a:cubicBezTo>
                  <a:cubicBezTo>
                    <a:pt x="30512" y="38857"/>
                    <a:pt x="30512" y="38804"/>
                    <a:pt x="30481" y="38740"/>
                  </a:cubicBezTo>
                  <a:cubicBezTo>
                    <a:pt x="30667" y="38697"/>
                    <a:pt x="30856" y="38685"/>
                    <a:pt x="31045" y="38685"/>
                  </a:cubicBezTo>
                  <a:cubicBezTo>
                    <a:pt x="31272" y="38685"/>
                    <a:pt x="31500" y="38703"/>
                    <a:pt x="31725" y="38709"/>
                  </a:cubicBezTo>
                  <a:cubicBezTo>
                    <a:pt x="32115" y="38709"/>
                    <a:pt x="32516" y="38740"/>
                    <a:pt x="32916" y="38761"/>
                  </a:cubicBezTo>
                  <a:cubicBezTo>
                    <a:pt x="33284" y="38781"/>
                    <a:pt x="33514" y="38794"/>
                    <a:pt x="33669" y="38794"/>
                  </a:cubicBezTo>
                  <a:cubicBezTo>
                    <a:pt x="33927" y="38794"/>
                    <a:pt x="33977" y="38759"/>
                    <a:pt x="34109" y="38667"/>
                  </a:cubicBezTo>
                  <a:cubicBezTo>
                    <a:pt x="34045" y="38635"/>
                    <a:pt x="33992" y="38593"/>
                    <a:pt x="33929" y="38593"/>
                  </a:cubicBezTo>
                  <a:cubicBezTo>
                    <a:pt x="32579" y="38529"/>
                    <a:pt x="31229" y="38456"/>
                    <a:pt x="29879" y="38414"/>
                  </a:cubicBezTo>
                  <a:cubicBezTo>
                    <a:pt x="29605" y="38403"/>
                    <a:pt x="29363" y="38361"/>
                    <a:pt x="29110" y="38245"/>
                  </a:cubicBezTo>
                  <a:cubicBezTo>
                    <a:pt x="28740" y="38086"/>
                    <a:pt x="28371" y="37939"/>
                    <a:pt x="28002" y="37781"/>
                  </a:cubicBezTo>
                  <a:cubicBezTo>
                    <a:pt x="27127" y="37401"/>
                    <a:pt x="26220" y="37106"/>
                    <a:pt x="25281" y="36926"/>
                  </a:cubicBezTo>
                  <a:cubicBezTo>
                    <a:pt x="25154" y="36905"/>
                    <a:pt x="25028" y="36863"/>
                    <a:pt x="24743" y="36800"/>
                  </a:cubicBezTo>
                  <a:cubicBezTo>
                    <a:pt x="25386" y="36642"/>
                    <a:pt x="25913" y="36779"/>
                    <a:pt x="26473" y="36600"/>
                  </a:cubicBezTo>
                  <a:cubicBezTo>
                    <a:pt x="26359" y="36486"/>
                    <a:pt x="26260" y="36463"/>
                    <a:pt x="26168" y="36463"/>
                  </a:cubicBezTo>
                  <a:cubicBezTo>
                    <a:pt x="26106" y="36463"/>
                    <a:pt x="26047" y="36473"/>
                    <a:pt x="25988" y="36473"/>
                  </a:cubicBezTo>
                  <a:cubicBezTo>
                    <a:pt x="25840" y="36473"/>
                    <a:pt x="25681" y="36462"/>
                    <a:pt x="25524" y="36462"/>
                  </a:cubicBezTo>
                  <a:cubicBezTo>
                    <a:pt x="25376" y="36462"/>
                    <a:pt x="25217" y="36462"/>
                    <a:pt x="25060" y="36473"/>
                  </a:cubicBezTo>
                  <a:cubicBezTo>
                    <a:pt x="24912" y="36473"/>
                    <a:pt x="24753" y="36483"/>
                    <a:pt x="24596" y="36483"/>
                  </a:cubicBezTo>
                  <a:cubicBezTo>
                    <a:pt x="24469" y="36473"/>
                    <a:pt x="24331" y="36462"/>
                    <a:pt x="24195" y="36452"/>
                  </a:cubicBezTo>
                  <a:cubicBezTo>
                    <a:pt x="24047" y="36452"/>
                    <a:pt x="23888" y="36452"/>
                    <a:pt x="23731" y="36441"/>
                  </a:cubicBezTo>
                  <a:cubicBezTo>
                    <a:pt x="23583" y="36441"/>
                    <a:pt x="23424" y="36431"/>
                    <a:pt x="23267" y="36431"/>
                  </a:cubicBezTo>
                  <a:cubicBezTo>
                    <a:pt x="23108" y="36420"/>
                    <a:pt x="22960" y="36431"/>
                    <a:pt x="22803" y="36399"/>
                  </a:cubicBezTo>
                  <a:cubicBezTo>
                    <a:pt x="22789" y="36397"/>
                    <a:pt x="22774" y="36396"/>
                    <a:pt x="22759" y="36396"/>
                  </a:cubicBezTo>
                  <a:cubicBezTo>
                    <a:pt x="22708" y="36396"/>
                    <a:pt x="22653" y="36406"/>
                    <a:pt x="22598" y="36406"/>
                  </a:cubicBezTo>
                  <a:cubicBezTo>
                    <a:pt x="22515" y="36406"/>
                    <a:pt x="22433" y="36382"/>
                    <a:pt x="22370" y="36262"/>
                  </a:cubicBezTo>
                  <a:cubicBezTo>
                    <a:pt x="22623" y="36115"/>
                    <a:pt x="22897" y="36083"/>
                    <a:pt x="23171" y="36019"/>
                  </a:cubicBezTo>
                  <a:cubicBezTo>
                    <a:pt x="23467" y="35956"/>
                    <a:pt x="23783" y="35914"/>
                    <a:pt x="24089" y="35851"/>
                  </a:cubicBezTo>
                  <a:cubicBezTo>
                    <a:pt x="24374" y="35808"/>
                    <a:pt x="24648" y="35756"/>
                    <a:pt x="24933" y="35703"/>
                  </a:cubicBezTo>
                  <a:cubicBezTo>
                    <a:pt x="25217" y="35661"/>
                    <a:pt x="25513" y="35618"/>
                    <a:pt x="25798" y="35587"/>
                  </a:cubicBezTo>
                  <a:cubicBezTo>
                    <a:pt x="26082" y="35555"/>
                    <a:pt x="26367" y="35524"/>
                    <a:pt x="26652" y="35503"/>
                  </a:cubicBezTo>
                  <a:cubicBezTo>
                    <a:pt x="26968" y="35482"/>
                    <a:pt x="27274" y="35471"/>
                    <a:pt x="27580" y="35461"/>
                  </a:cubicBezTo>
                  <a:cubicBezTo>
                    <a:pt x="27599" y="35460"/>
                    <a:pt x="27617" y="35460"/>
                    <a:pt x="27636" y="35460"/>
                  </a:cubicBezTo>
                  <a:cubicBezTo>
                    <a:pt x="27750" y="35460"/>
                    <a:pt x="27862" y="35471"/>
                    <a:pt x="27978" y="35471"/>
                  </a:cubicBezTo>
                  <a:cubicBezTo>
                    <a:pt x="28132" y="35471"/>
                    <a:pt x="28291" y="35451"/>
                    <a:pt x="28466" y="35355"/>
                  </a:cubicBezTo>
                  <a:cubicBezTo>
                    <a:pt x="28402" y="35334"/>
                    <a:pt x="28339" y="35313"/>
                    <a:pt x="28276" y="35302"/>
                  </a:cubicBezTo>
                  <a:cubicBezTo>
                    <a:pt x="28013" y="35271"/>
                    <a:pt x="27749" y="35229"/>
                    <a:pt x="27485" y="35229"/>
                  </a:cubicBezTo>
                  <a:cubicBezTo>
                    <a:pt x="26705" y="35250"/>
                    <a:pt x="25935" y="35260"/>
                    <a:pt x="25165" y="35397"/>
                  </a:cubicBezTo>
                  <a:cubicBezTo>
                    <a:pt x="24469" y="35524"/>
                    <a:pt x="23762" y="35597"/>
                    <a:pt x="22981" y="35703"/>
                  </a:cubicBezTo>
                  <a:cubicBezTo>
                    <a:pt x="23045" y="35576"/>
                    <a:pt x="23056" y="35482"/>
                    <a:pt x="23108" y="35450"/>
                  </a:cubicBezTo>
                  <a:cubicBezTo>
                    <a:pt x="23382" y="35250"/>
                    <a:pt x="23656" y="35060"/>
                    <a:pt x="23931" y="34880"/>
                  </a:cubicBezTo>
                  <a:cubicBezTo>
                    <a:pt x="23991" y="34846"/>
                    <a:pt x="24079" y="34811"/>
                    <a:pt x="24144" y="34811"/>
                  </a:cubicBezTo>
                  <a:cubicBezTo>
                    <a:pt x="24159" y="34811"/>
                    <a:pt x="24172" y="34813"/>
                    <a:pt x="24184" y="34817"/>
                  </a:cubicBezTo>
                  <a:cubicBezTo>
                    <a:pt x="24251" y="34842"/>
                    <a:pt x="24316" y="34852"/>
                    <a:pt x="24381" y="34852"/>
                  </a:cubicBezTo>
                  <a:cubicBezTo>
                    <a:pt x="24560" y="34852"/>
                    <a:pt x="24730" y="34777"/>
                    <a:pt x="24901" y="34754"/>
                  </a:cubicBezTo>
                  <a:cubicBezTo>
                    <a:pt x="26145" y="34575"/>
                    <a:pt x="27401" y="34385"/>
                    <a:pt x="28634" y="34153"/>
                  </a:cubicBezTo>
                  <a:cubicBezTo>
                    <a:pt x="30017" y="33900"/>
                    <a:pt x="31377" y="33604"/>
                    <a:pt x="32748" y="33319"/>
                  </a:cubicBezTo>
                  <a:cubicBezTo>
                    <a:pt x="34193" y="33024"/>
                    <a:pt x="35648" y="32993"/>
                    <a:pt x="37114" y="32919"/>
                  </a:cubicBezTo>
                  <a:cubicBezTo>
                    <a:pt x="37278" y="32911"/>
                    <a:pt x="37442" y="32908"/>
                    <a:pt x="37605" y="32908"/>
                  </a:cubicBezTo>
                  <a:close/>
                  <a:moveTo>
                    <a:pt x="31841" y="53949"/>
                  </a:moveTo>
                  <a:cubicBezTo>
                    <a:pt x="31841" y="53981"/>
                    <a:pt x="31852" y="54023"/>
                    <a:pt x="31862" y="54054"/>
                  </a:cubicBezTo>
                  <a:cubicBezTo>
                    <a:pt x="31894" y="54075"/>
                    <a:pt x="31936" y="54086"/>
                    <a:pt x="31967" y="54107"/>
                  </a:cubicBezTo>
                  <a:cubicBezTo>
                    <a:pt x="31978" y="54117"/>
                    <a:pt x="31988" y="54139"/>
                    <a:pt x="31999" y="54160"/>
                  </a:cubicBezTo>
                  <a:cubicBezTo>
                    <a:pt x="31978" y="54150"/>
                    <a:pt x="31946" y="54160"/>
                    <a:pt x="31925" y="54139"/>
                  </a:cubicBezTo>
                  <a:cubicBezTo>
                    <a:pt x="31904" y="54117"/>
                    <a:pt x="31883" y="54086"/>
                    <a:pt x="31852" y="54054"/>
                  </a:cubicBezTo>
                  <a:cubicBezTo>
                    <a:pt x="31852" y="54012"/>
                    <a:pt x="31841" y="53981"/>
                    <a:pt x="31831" y="53949"/>
                  </a:cubicBezTo>
                  <a:close/>
                  <a:moveTo>
                    <a:pt x="32241" y="54666"/>
                  </a:moveTo>
                  <a:cubicBezTo>
                    <a:pt x="32252" y="54687"/>
                    <a:pt x="32263" y="54698"/>
                    <a:pt x="32274" y="54719"/>
                  </a:cubicBezTo>
                  <a:lnTo>
                    <a:pt x="32320" y="54788"/>
                  </a:lnTo>
                  <a:lnTo>
                    <a:pt x="32320" y="54788"/>
                  </a:lnTo>
                  <a:cubicBezTo>
                    <a:pt x="32294" y="54776"/>
                    <a:pt x="32265" y="54766"/>
                    <a:pt x="32241" y="54750"/>
                  </a:cubicBezTo>
                  <a:cubicBezTo>
                    <a:pt x="32231" y="54740"/>
                    <a:pt x="32241" y="54698"/>
                    <a:pt x="32241" y="54666"/>
                  </a:cubicBezTo>
                  <a:close/>
                  <a:moveTo>
                    <a:pt x="32347" y="54830"/>
                  </a:moveTo>
                  <a:lnTo>
                    <a:pt x="32347" y="54830"/>
                  </a:lnTo>
                  <a:cubicBezTo>
                    <a:pt x="32365" y="54859"/>
                    <a:pt x="32382" y="54895"/>
                    <a:pt x="32400" y="54930"/>
                  </a:cubicBezTo>
                  <a:cubicBezTo>
                    <a:pt x="32410" y="54940"/>
                    <a:pt x="32410" y="54961"/>
                    <a:pt x="32410" y="54982"/>
                  </a:cubicBezTo>
                  <a:cubicBezTo>
                    <a:pt x="32389" y="54961"/>
                    <a:pt x="32358" y="54951"/>
                    <a:pt x="32358" y="54930"/>
                  </a:cubicBezTo>
                  <a:cubicBezTo>
                    <a:pt x="32349" y="54897"/>
                    <a:pt x="32347" y="54863"/>
                    <a:pt x="32347" y="54830"/>
                  </a:cubicBezTo>
                  <a:close/>
                  <a:moveTo>
                    <a:pt x="32642" y="55457"/>
                  </a:moveTo>
                  <a:cubicBezTo>
                    <a:pt x="32653" y="55467"/>
                    <a:pt x="32663" y="55489"/>
                    <a:pt x="32663" y="55500"/>
                  </a:cubicBezTo>
                  <a:cubicBezTo>
                    <a:pt x="32663" y="55510"/>
                    <a:pt x="32642" y="55510"/>
                    <a:pt x="32632" y="55521"/>
                  </a:cubicBezTo>
                  <a:cubicBezTo>
                    <a:pt x="32621" y="55510"/>
                    <a:pt x="32611" y="55489"/>
                    <a:pt x="32611" y="55478"/>
                  </a:cubicBezTo>
                  <a:cubicBezTo>
                    <a:pt x="32621" y="55467"/>
                    <a:pt x="32632" y="55467"/>
                    <a:pt x="32642" y="55457"/>
                  </a:cubicBezTo>
                  <a:close/>
                  <a:moveTo>
                    <a:pt x="32822" y="55921"/>
                  </a:moveTo>
                  <a:cubicBezTo>
                    <a:pt x="32843" y="55931"/>
                    <a:pt x="32885" y="55931"/>
                    <a:pt x="32895" y="55953"/>
                  </a:cubicBezTo>
                  <a:cubicBezTo>
                    <a:pt x="32912" y="56003"/>
                    <a:pt x="32916" y="56054"/>
                    <a:pt x="32922" y="56105"/>
                  </a:cubicBezTo>
                  <a:lnTo>
                    <a:pt x="32922" y="56105"/>
                  </a:lnTo>
                  <a:cubicBezTo>
                    <a:pt x="32887" y="56066"/>
                    <a:pt x="32859" y="56020"/>
                    <a:pt x="32822" y="55974"/>
                  </a:cubicBezTo>
                  <a:cubicBezTo>
                    <a:pt x="32811" y="55964"/>
                    <a:pt x="32822" y="55931"/>
                    <a:pt x="32822" y="55921"/>
                  </a:cubicBezTo>
                  <a:close/>
                  <a:moveTo>
                    <a:pt x="14797" y="56238"/>
                  </a:moveTo>
                  <a:cubicBezTo>
                    <a:pt x="14779" y="56300"/>
                    <a:pt x="14769" y="56354"/>
                    <a:pt x="14754" y="56408"/>
                  </a:cubicBezTo>
                  <a:lnTo>
                    <a:pt x="14754" y="56408"/>
                  </a:lnTo>
                  <a:cubicBezTo>
                    <a:pt x="14740" y="56355"/>
                    <a:pt x="14732" y="56296"/>
                    <a:pt x="14724" y="56238"/>
                  </a:cubicBezTo>
                  <a:close/>
                  <a:moveTo>
                    <a:pt x="46849" y="47114"/>
                  </a:moveTo>
                  <a:cubicBezTo>
                    <a:pt x="47176" y="47800"/>
                    <a:pt x="47229" y="49266"/>
                    <a:pt x="46965" y="50068"/>
                  </a:cubicBezTo>
                  <a:cubicBezTo>
                    <a:pt x="46934" y="50070"/>
                    <a:pt x="46904" y="50072"/>
                    <a:pt x="46874" y="50072"/>
                  </a:cubicBezTo>
                  <a:cubicBezTo>
                    <a:pt x="46552" y="50072"/>
                    <a:pt x="46261" y="49924"/>
                    <a:pt x="45952" y="49846"/>
                  </a:cubicBezTo>
                  <a:cubicBezTo>
                    <a:pt x="45583" y="49762"/>
                    <a:pt x="45214" y="49667"/>
                    <a:pt x="44845" y="49582"/>
                  </a:cubicBezTo>
                  <a:cubicBezTo>
                    <a:pt x="44508" y="49498"/>
                    <a:pt x="44180" y="49403"/>
                    <a:pt x="43801" y="49371"/>
                  </a:cubicBezTo>
                  <a:lnTo>
                    <a:pt x="43801" y="49371"/>
                  </a:lnTo>
                  <a:cubicBezTo>
                    <a:pt x="43875" y="49636"/>
                    <a:pt x="44054" y="49614"/>
                    <a:pt x="44191" y="49646"/>
                  </a:cubicBezTo>
                  <a:cubicBezTo>
                    <a:pt x="44930" y="49835"/>
                    <a:pt x="45657" y="50015"/>
                    <a:pt x="46385" y="50205"/>
                  </a:cubicBezTo>
                  <a:cubicBezTo>
                    <a:pt x="46554" y="50247"/>
                    <a:pt x="46722" y="50311"/>
                    <a:pt x="46880" y="50395"/>
                  </a:cubicBezTo>
                  <a:cubicBezTo>
                    <a:pt x="46933" y="50426"/>
                    <a:pt x="46955" y="50543"/>
                    <a:pt x="46944" y="50627"/>
                  </a:cubicBezTo>
                  <a:cubicBezTo>
                    <a:pt x="46933" y="50669"/>
                    <a:pt x="46849" y="50732"/>
                    <a:pt x="46796" y="50743"/>
                  </a:cubicBezTo>
                  <a:cubicBezTo>
                    <a:pt x="46767" y="50745"/>
                    <a:pt x="46738" y="50747"/>
                    <a:pt x="46709" y="50747"/>
                  </a:cubicBezTo>
                  <a:cubicBezTo>
                    <a:pt x="46629" y="50747"/>
                    <a:pt x="46546" y="50737"/>
                    <a:pt x="46469" y="50721"/>
                  </a:cubicBezTo>
                  <a:cubicBezTo>
                    <a:pt x="46100" y="50648"/>
                    <a:pt x="45731" y="50564"/>
                    <a:pt x="45362" y="50489"/>
                  </a:cubicBezTo>
                  <a:cubicBezTo>
                    <a:pt x="45256" y="50468"/>
                    <a:pt x="45151" y="50479"/>
                    <a:pt x="45056" y="50468"/>
                  </a:cubicBezTo>
                  <a:lnTo>
                    <a:pt x="45056" y="50468"/>
                  </a:lnTo>
                  <a:cubicBezTo>
                    <a:pt x="45024" y="50637"/>
                    <a:pt x="45130" y="50648"/>
                    <a:pt x="45204" y="50658"/>
                  </a:cubicBezTo>
                  <a:cubicBezTo>
                    <a:pt x="45551" y="50743"/>
                    <a:pt x="45900" y="50806"/>
                    <a:pt x="46237" y="50890"/>
                  </a:cubicBezTo>
                  <a:cubicBezTo>
                    <a:pt x="46427" y="50932"/>
                    <a:pt x="46648" y="50932"/>
                    <a:pt x="46786" y="51101"/>
                  </a:cubicBezTo>
                  <a:cubicBezTo>
                    <a:pt x="46690" y="52156"/>
                    <a:pt x="45235" y="53791"/>
                    <a:pt x="43854" y="54792"/>
                  </a:cubicBezTo>
                  <a:cubicBezTo>
                    <a:pt x="43484" y="54687"/>
                    <a:pt x="43168" y="54434"/>
                    <a:pt x="42830" y="54234"/>
                  </a:cubicBezTo>
                  <a:cubicBezTo>
                    <a:pt x="42504" y="54023"/>
                    <a:pt x="42230" y="53738"/>
                    <a:pt x="41744" y="53517"/>
                  </a:cubicBezTo>
                  <a:lnTo>
                    <a:pt x="41744" y="53517"/>
                  </a:lnTo>
                  <a:cubicBezTo>
                    <a:pt x="41902" y="53896"/>
                    <a:pt x="42145" y="53970"/>
                    <a:pt x="42324" y="54107"/>
                  </a:cubicBezTo>
                  <a:cubicBezTo>
                    <a:pt x="42535" y="54276"/>
                    <a:pt x="42767" y="54413"/>
                    <a:pt x="42978" y="54571"/>
                  </a:cubicBezTo>
                  <a:cubicBezTo>
                    <a:pt x="43168" y="54719"/>
                    <a:pt x="43390" y="54814"/>
                    <a:pt x="43548" y="55067"/>
                  </a:cubicBezTo>
                  <a:cubicBezTo>
                    <a:pt x="43488" y="55088"/>
                    <a:pt x="43434" y="55098"/>
                    <a:pt x="43384" y="55098"/>
                  </a:cubicBezTo>
                  <a:cubicBezTo>
                    <a:pt x="43167" y="55098"/>
                    <a:pt x="43025" y="54924"/>
                    <a:pt x="42862" y="54856"/>
                  </a:cubicBezTo>
                  <a:cubicBezTo>
                    <a:pt x="42662" y="54771"/>
                    <a:pt x="42483" y="54677"/>
                    <a:pt x="42240" y="54666"/>
                  </a:cubicBezTo>
                  <a:lnTo>
                    <a:pt x="42240" y="54666"/>
                  </a:lnTo>
                  <a:cubicBezTo>
                    <a:pt x="42387" y="54782"/>
                    <a:pt x="42525" y="54909"/>
                    <a:pt x="42683" y="55014"/>
                  </a:cubicBezTo>
                  <a:cubicBezTo>
                    <a:pt x="42841" y="55130"/>
                    <a:pt x="43010" y="55225"/>
                    <a:pt x="43158" y="55320"/>
                  </a:cubicBezTo>
                  <a:cubicBezTo>
                    <a:pt x="43135" y="55424"/>
                    <a:pt x="43091" y="55466"/>
                    <a:pt x="43034" y="55466"/>
                  </a:cubicBezTo>
                  <a:cubicBezTo>
                    <a:pt x="43011" y="55466"/>
                    <a:pt x="42985" y="55459"/>
                    <a:pt x="42957" y="55446"/>
                  </a:cubicBezTo>
                  <a:cubicBezTo>
                    <a:pt x="42673" y="55341"/>
                    <a:pt x="42387" y="55214"/>
                    <a:pt x="42103" y="55099"/>
                  </a:cubicBezTo>
                  <a:cubicBezTo>
                    <a:pt x="42071" y="55141"/>
                    <a:pt x="42050" y="55172"/>
                    <a:pt x="42019" y="55214"/>
                  </a:cubicBezTo>
                  <a:cubicBezTo>
                    <a:pt x="42293" y="55373"/>
                    <a:pt x="42577" y="55531"/>
                    <a:pt x="42851" y="55699"/>
                  </a:cubicBezTo>
                  <a:cubicBezTo>
                    <a:pt x="42525" y="56121"/>
                    <a:pt x="41944" y="56617"/>
                    <a:pt x="41428" y="56913"/>
                  </a:cubicBezTo>
                  <a:cubicBezTo>
                    <a:pt x="40901" y="56828"/>
                    <a:pt x="40648" y="56501"/>
                    <a:pt x="40531" y="55985"/>
                  </a:cubicBezTo>
                  <a:cubicBezTo>
                    <a:pt x="40331" y="55099"/>
                    <a:pt x="40236" y="54192"/>
                    <a:pt x="40205" y="53285"/>
                  </a:cubicBezTo>
                  <a:cubicBezTo>
                    <a:pt x="40184" y="52683"/>
                    <a:pt x="40173" y="52092"/>
                    <a:pt x="40151" y="51450"/>
                  </a:cubicBezTo>
                  <a:lnTo>
                    <a:pt x="40151" y="51450"/>
                  </a:lnTo>
                  <a:cubicBezTo>
                    <a:pt x="40247" y="51460"/>
                    <a:pt x="40352" y="51471"/>
                    <a:pt x="40447" y="51502"/>
                  </a:cubicBezTo>
                  <a:cubicBezTo>
                    <a:pt x="40588" y="51564"/>
                    <a:pt x="40707" y="51699"/>
                    <a:pt x="40920" y="51699"/>
                  </a:cubicBezTo>
                  <a:cubicBezTo>
                    <a:pt x="40962" y="51699"/>
                    <a:pt x="41008" y="51694"/>
                    <a:pt x="41058" y="51682"/>
                  </a:cubicBezTo>
                  <a:cubicBezTo>
                    <a:pt x="40901" y="51565"/>
                    <a:pt x="40805" y="51481"/>
                    <a:pt x="40711" y="51417"/>
                  </a:cubicBezTo>
                  <a:cubicBezTo>
                    <a:pt x="40468" y="51260"/>
                    <a:pt x="40215" y="51112"/>
                    <a:pt x="39983" y="50943"/>
                  </a:cubicBezTo>
                  <a:cubicBezTo>
                    <a:pt x="39835" y="50827"/>
                    <a:pt x="39698" y="50669"/>
                    <a:pt x="39783" y="50395"/>
                  </a:cubicBezTo>
                  <a:lnTo>
                    <a:pt x="39783" y="50395"/>
                  </a:lnTo>
                  <a:cubicBezTo>
                    <a:pt x="40416" y="50606"/>
                    <a:pt x="40911" y="51091"/>
                    <a:pt x="41544" y="51228"/>
                  </a:cubicBezTo>
                  <a:cubicBezTo>
                    <a:pt x="41628" y="51070"/>
                    <a:pt x="41523" y="51049"/>
                    <a:pt x="41459" y="51007"/>
                  </a:cubicBezTo>
                  <a:cubicBezTo>
                    <a:pt x="40922" y="50690"/>
                    <a:pt x="40373" y="50395"/>
                    <a:pt x="39835" y="50078"/>
                  </a:cubicBezTo>
                  <a:cubicBezTo>
                    <a:pt x="39698" y="49994"/>
                    <a:pt x="39530" y="49931"/>
                    <a:pt x="39455" y="49678"/>
                  </a:cubicBezTo>
                  <a:lnTo>
                    <a:pt x="39455" y="49678"/>
                  </a:lnTo>
                  <a:cubicBezTo>
                    <a:pt x="40184" y="49889"/>
                    <a:pt x="40795" y="50247"/>
                    <a:pt x="41438" y="50521"/>
                  </a:cubicBezTo>
                  <a:cubicBezTo>
                    <a:pt x="42061" y="50785"/>
                    <a:pt x="42651" y="51122"/>
                    <a:pt x="43305" y="51354"/>
                  </a:cubicBezTo>
                  <a:cubicBezTo>
                    <a:pt x="43390" y="51175"/>
                    <a:pt x="43252" y="51143"/>
                    <a:pt x="43168" y="51101"/>
                  </a:cubicBezTo>
                  <a:cubicBezTo>
                    <a:pt x="42187" y="50637"/>
                    <a:pt x="41206" y="50173"/>
                    <a:pt x="40215" y="49709"/>
                  </a:cubicBezTo>
                  <a:cubicBezTo>
                    <a:pt x="40025" y="49614"/>
                    <a:pt x="39825" y="49519"/>
                    <a:pt x="39645" y="49435"/>
                  </a:cubicBezTo>
                  <a:cubicBezTo>
                    <a:pt x="39593" y="49193"/>
                    <a:pt x="39741" y="49097"/>
                    <a:pt x="39888" y="49076"/>
                  </a:cubicBezTo>
                  <a:cubicBezTo>
                    <a:pt x="40101" y="49053"/>
                    <a:pt x="40319" y="49041"/>
                    <a:pt x="40535" y="49041"/>
                  </a:cubicBezTo>
                  <a:cubicBezTo>
                    <a:pt x="40608" y="49041"/>
                    <a:pt x="40681" y="49042"/>
                    <a:pt x="40753" y="49045"/>
                  </a:cubicBezTo>
                  <a:cubicBezTo>
                    <a:pt x="40900" y="49052"/>
                    <a:pt x="41046" y="49056"/>
                    <a:pt x="41193" y="49056"/>
                  </a:cubicBezTo>
                  <a:cubicBezTo>
                    <a:pt x="42066" y="49056"/>
                    <a:pt x="42932" y="48927"/>
                    <a:pt x="43790" y="48729"/>
                  </a:cubicBezTo>
                  <a:cubicBezTo>
                    <a:pt x="44318" y="48602"/>
                    <a:pt x="44834" y="48380"/>
                    <a:pt x="45362" y="48190"/>
                  </a:cubicBezTo>
                  <a:cubicBezTo>
                    <a:pt x="45720" y="48054"/>
                    <a:pt x="45994" y="47789"/>
                    <a:pt x="46269" y="47536"/>
                  </a:cubicBezTo>
                  <a:cubicBezTo>
                    <a:pt x="46448" y="47379"/>
                    <a:pt x="46596" y="47168"/>
                    <a:pt x="46849" y="47114"/>
                  </a:cubicBezTo>
                  <a:close/>
                  <a:moveTo>
                    <a:pt x="2764" y="56428"/>
                  </a:moveTo>
                  <a:cubicBezTo>
                    <a:pt x="2795" y="56543"/>
                    <a:pt x="2869" y="56670"/>
                    <a:pt x="2837" y="56786"/>
                  </a:cubicBezTo>
                  <a:cubicBezTo>
                    <a:pt x="2754" y="57181"/>
                    <a:pt x="2661" y="57585"/>
                    <a:pt x="2386" y="57910"/>
                  </a:cubicBezTo>
                  <a:lnTo>
                    <a:pt x="2386" y="57910"/>
                  </a:lnTo>
                  <a:cubicBezTo>
                    <a:pt x="2428" y="57402"/>
                    <a:pt x="2483" y="56894"/>
                    <a:pt x="2764" y="56428"/>
                  </a:cubicBezTo>
                  <a:close/>
                  <a:moveTo>
                    <a:pt x="12298" y="47695"/>
                  </a:moveTo>
                  <a:cubicBezTo>
                    <a:pt x="12477" y="47726"/>
                    <a:pt x="12414" y="47832"/>
                    <a:pt x="12414" y="47895"/>
                  </a:cubicBezTo>
                  <a:cubicBezTo>
                    <a:pt x="12414" y="47958"/>
                    <a:pt x="12404" y="48032"/>
                    <a:pt x="12393" y="48096"/>
                  </a:cubicBezTo>
                  <a:cubicBezTo>
                    <a:pt x="12108" y="49603"/>
                    <a:pt x="11940" y="51122"/>
                    <a:pt x="11813" y="52652"/>
                  </a:cubicBezTo>
                  <a:cubicBezTo>
                    <a:pt x="11792" y="52842"/>
                    <a:pt x="11792" y="53042"/>
                    <a:pt x="11792" y="53243"/>
                  </a:cubicBezTo>
                  <a:cubicBezTo>
                    <a:pt x="11792" y="53253"/>
                    <a:pt x="11823" y="53274"/>
                    <a:pt x="11876" y="53306"/>
                  </a:cubicBezTo>
                  <a:cubicBezTo>
                    <a:pt x="12045" y="53032"/>
                    <a:pt x="12003" y="52715"/>
                    <a:pt x="12055" y="52420"/>
                  </a:cubicBezTo>
                  <a:cubicBezTo>
                    <a:pt x="12108" y="52135"/>
                    <a:pt x="12129" y="51850"/>
                    <a:pt x="12172" y="51565"/>
                  </a:cubicBezTo>
                  <a:cubicBezTo>
                    <a:pt x="12214" y="51249"/>
                    <a:pt x="12245" y="50943"/>
                    <a:pt x="12298" y="50637"/>
                  </a:cubicBezTo>
                  <a:cubicBezTo>
                    <a:pt x="12329" y="50353"/>
                    <a:pt x="12371" y="50068"/>
                    <a:pt x="12425" y="49783"/>
                  </a:cubicBezTo>
                  <a:cubicBezTo>
                    <a:pt x="12477" y="49477"/>
                    <a:pt x="12519" y="49171"/>
                    <a:pt x="12582" y="48865"/>
                  </a:cubicBezTo>
                  <a:cubicBezTo>
                    <a:pt x="12646" y="48591"/>
                    <a:pt x="12657" y="48307"/>
                    <a:pt x="12825" y="48011"/>
                  </a:cubicBezTo>
                  <a:cubicBezTo>
                    <a:pt x="13025" y="48886"/>
                    <a:pt x="13236" y="49699"/>
                    <a:pt x="13405" y="50521"/>
                  </a:cubicBezTo>
                  <a:cubicBezTo>
                    <a:pt x="13564" y="51333"/>
                    <a:pt x="13901" y="52082"/>
                    <a:pt x="14186" y="52831"/>
                  </a:cubicBezTo>
                  <a:cubicBezTo>
                    <a:pt x="13922" y="53475"/>
                    <a:pt x="13890" y="53696"/>
                    <a:pt x="14070" y="54054"/>
                  </a:cubicBezTo>
                  <a:cubicBezTo>
                    <a:pt x="14143" y="53780"/>
                    <a:pt x="14196" y="53538"/>
                    <a:pt x="14260" y="53316"/>
                  </a:cubicBezTo>
                  <a:cubicBezTo>
                    <a:pt x="14273" y="53314"/>
                    <a:pt x="14286" y="53314"/>
                    <a:pt x="14297" y="53314"/>
                  </a:cubicBezTo>
                  <a:cubicBezTo>
                    <a:pt x="14439" y="53314"/>
                    <a:pt x="14439" y="53426"/>
                    <a:pt x="14439" y="53485"/>
                  </a:cubicBezTo>
                  <a:cubicBezTo>
                    <a:pt x="14439" y="53843"/>
                    <a:pt x="14450" y="54202"/>
                    <a:pt x="14407" y="54550"/>
                  </a:cubicBezTo>
                  <a:cubicBezTo>
                    <a:pt x="14239" y="56322"/>
                    <a:pt x="13986" y="58083"/>
                    <a:pt x="13669" y="59824"/>
                  </a:cubicBezTo>
                  <a:cubicBezTo>
                    <a:pt x="13447" y="61015"/>
                    <a:pt x="13025" y="62133"/>
                    <a:pt x="12509" y="63220"/>
                  </a:cubicBezTo>
                  <a:cubicBezTo>
                    <a:pt x="12150" y="63979"/>
                    <a:pt x="11581" y="64570"/>
                    <a:pt x="10927" y="65086"/>
                  </a:cubicBezTo>
                  <a:cubicBezTo>
                    <a:pt x="10684" y="65287"/>
                    <a:pt x="10410" y="65413"/>
                    <a:pt x="10093" y="65477"/>
                  </a:cubicBezTo>
                  <a:cubicBezTo>
                    <a:pt x="9788" y="65529"/>
                    <a:pt x="9482" y="65592"/>
                    <a:pt x="9176" y="65645"/>
                  </a:cubicBezTo>
                  <a:cubicBezTo>
                    <a:pt x="9144" y="65652"/>
                    <a:pt x="9110" y="65654"/>
                    <a:pt x="9076" y="65654"/>
                  </a:cubicBezTo>
                  <a:cubicBezTo>
                    <a:pt x="9000" y="65654"/>
                    <a:pt x="8922" y="65642"/>
                    <a:pt x="8849" y="65634"/>
                  </a:cubicBezTo>
                  <a:cubicBezTo>
                    <a:pt x="8807" y="65624"/>
                    <a:pt x="8775" y="65582"/>
                    <a:pt x="8691" y="65540"/>
                  </a:cubicBezTo>
                  <a:cubicBezTo>
                    <a:pt x="8607" y="63620"/>
                    <a:pt x="9029" y="61743"/>
                    <a:pt x="9355" y="59855"/>
                  </a:cubicBezTo>
                  <a:cubicBezTo>
                    <a:pt x="9319" y="59834"/>
                    <a:pt x="9290" y="59825"/>
                    <a:pt x="9267" y="59825"/>
                  </a:cubicBezTo>
                  <a:cubicBezTo>
                    <a:pt x="9197" y="59825"/>
                    <a:pt x="9181" y="59905"/>
                    <a:pt x="9165" y="59960"/>
                  </a:cubicBezTo>
                  <a:cubicBezTo>
                    <a:pt x="9113" y="60129"/>
                    <a:pt x="9060" y="60298"/>
                    <a:pt x="9029" y="60478"/>
                  </a:cubicBezTo>
                  <a:cubicBezTo>
                    <a:pt x="8860" y="61363"/>
                    <a:pt x="8670" y="62260"/>
                    <a:pt x="8532" y="63156"/>
                  </a:cubicBezTo>
                  <a:cubicBezTo>
                    <a:pt x="8417" y="63831"/>
                    <a:pt x="8406" y="64528"/>
                    <a:pt x="8448" y="65213"/>
                  </a:cubicBezTo>
                  <a:cubicBezTo>
                    <a:pt x="8469" y="65592"/>
                    <a:pt x="8406" y="65656"/>
                    <a:pt x="8026" y="65761"/>
                  </a:cubicBezTo>
                  <a:cubicBezTo>
                    <a:pt x="7784" y="65814"/>
                    <a:pt x="7552" y="65888"/>
                    <a:pt x="7320" y="65962"/>
                  </a:cubicBezTo>
                  <a:cubicBezTo>
                    <a:pt x="6643" y="66169"/>
                    <a:pt x="5943" y="66253"/>
                    <a:pt x="5240" y="66253"/>
                  </a:cubicBezTo>
                  <a:cubicBezTo>
                    <a:pt x="5121" y="66253"/>
                    <a:pt x="5002" y="66251"/>
                    <a:pt x="4883" y="66246"/>
                  </a:cubicBezTo>
                  <a:cubicBezTo>
                    <a:pt x="4061" y="66225"/>
                    <a:pt x="3470" y="65856"/>
                    <a:pt x="3122" y="65065"/>
                  </a:cubicBezTo>
                  <a:cubicBezTo>
                    <a:pt x="2647" y="64031"/>
                    <a:pt x="2331" y="62945"/>
                    <a:pt x="2068" y="61849"/>
                  </a:cubicBezTo>
                  <a:cubicBezTo>
                    <a:pt x="2026" y="61669"/>
                    <a:pt x="2005" y="61500"/>
                    <a:pt x="1951" y="61331"/>
                  </a:cubicBezTo>
                  <a:cubicBezTo>
                    <a:pt x="1825" y="60825"/>
                    <a:pt x="1804" y="60319"/>
                    <a:pt x="1941" y="59813"/>
                  </a:cubicBezTo>
                  <a:cubicBezTo>
                    <a:pt x="2026" y="59496"/>
                    <a:pt x="2068" y="59159"/>
                    <a:pt x="2141" y="58832"/>
                  </a:cubicBezTo>
                  <a:cubicBezTo>
                    <a:pt x="2194" y="58653"/>
                    <a:pt x="2289" y="58474"/>
                    <a:pt x="2363" y="58294"/>
                  </a:cubicBezTo>
                  <a:cubicBezTo>
                    <a:pt x="2363" y="58294"/>
                    <a:pt x="2363" y="58293"/>
                    <a:pt x="2363" y="58293"/>
                  </a:cubicBezTo>
                  <a:lnTo>
                    <a:pt x="2363" y="58293"/>
                  </a:lnTo>
                  <a:cubicBezTo>
                    <a:pt x="2411" y="58332"/>
                    <a:pt x="2451" y="58371"/>
                    <a:pt x="2500" y="58410"/>
                  </a:cubicBezTo>
                  <a:cubicBezTo>
                    <a:pt x="2764" y="58210"/>
                    <a:pt x="2626" y="57799"/>
                    <a:pt x="2954" y="57598"/>
                  </a:cubicBezTo>
                  <a:cubicBezTo>
                    <a:pt x="3101" y="57851"/>
                    <a:pt x="3112" y="58115"/>
                    <a:pt x="3175" y="58368"/>
                  </a:cubicBezTo>
                  <a:cubicBezTo>
                    <a:pt x="3249" y="58621"/>
                    <a:pt x="3322" y="58874"/>
                    <a:pt x="3397" y="59138"/>
                  </a:cubicBezTo>
                  <a:cubicBezTo>
                    <a:pt x="3470" y="59391"/>
                    <a:pt x="3554" y="59644"/>
                    <a:pt x="3608" y="59824"/>
                  </a:cubicBezTo>
                  <a:cubicBezTo>
                    <a:pt x="3523" y="60256"/>
                    <a:pt x="3439" y="60614"/>
                    <a:pt x="3365" y="60984"/>
                  </a:cubicBezTo>
                  <a:cubicBezTo>
                    <a:pt x="3344" y="61089"/>
                    <a:pt x="3344" y="61195"/>
                    <a:pt x="3322" y="61406"/>
                  </a:cubicBezTo>
                  <a:cubicBezTo>
                    <a:pt x="3702" y="61057"/>
                    <a:pt x="3533" y="60646"/>
                    <a:pt x="3723" y="60361"/>
                  </a:cubicBezTo>
                  <a:cubicBezTo>
                    <a:pt x="3743" y="60355"/>
                    <a:pt x="3761" y="60353"/>
                    <a:pt x="3777" y="60353"/>
                  </a:cubicBezTo>
                  <a:cubicBezTo>
                    <a:pt x="3877" y="60353"/>
                    <a:pt x="3899" y="60458"/>
                    <a:pt x="3945" y="60541"/>
                  </a:cubicBezTo>
                  <a:cubicBezTo>
                    <a:pt x="4219" y="61015"/>
                    <a:pt x="4483" y="61500"/>
                    <a:pt x="4778" y="61975"/>
                  </a:cubicBezTo>
                  <a:cubicBezTo>
                    <a:pt x="4915" y="62196"/>
                    <a:pt x="5115" y="62376"/>
                    <a:pt x="5305" y="62555"/>
                  </a:cubicBezTo>
                  <a:cubicBezTo>
                    <a:pt x="5372" y="62615"/>
                    <a:pt x="5452" y="62663"/>
                    <a:pt x="5530" y="62663"/>
                  </a:cubicBezTo>
                  <a:cubicBezTo>
                    <a:pt x="5576" y="62663"/>
                    <a:pt x="5621" y="62647"/>
                    <a:pt x="5664" y="62608"/>
                  </a:cubicBezTo>
                  <a:cubicBezTo>
                    <a:pt x="5738" y="62545"/>
                    <a:pt x="5780" y="62418"/>
                    <a:pt x="5780" y="62323"/>
                  </a:cubicBezTo>
                  <a:cubicBezTo>
                    <a:pt x="5769" y="61964"/>
                    <a:pt x="5727" y="61617"/>
                    <a:pt x="5696" y="61258"/>
                  </a:cubicBezTo>
                  <a:cubicBezTo>
                    <a:pt x="5601" y="60066"/>
                    <a:pt x="5485" y="58885"/>
                    <a:pt x="5401" y="57682"/>
                  </a:cubicBezTo>
                  <a:cubicBezTo>
                    <a:pt x="5316" y="56501"/>
                    <a:pt x="5411" y="55341"/>
                    <a:pt x="5875" y="54234"/>
                  </a:cubicBezTo>
                  <a:cubicBezTo>
                    <a:pt x="6244" y="53327"/>
                    <a:pt x="6793" y="52557"/>
                    <a:pt x="7436" y="51850"/>
                  </a:cubicBezTo>
                  <a:cubicBezTo>
                    <a:pt x="7826" y="51428"/>
                    <a:pt x="8279" y="51070"/>
                    <a:pt x="8701" y="50679"/>
                  </a:cubicBezTo>
                  <a:cubicBezTo>
                    <a:pt x="8765" y="50627"/>
                    <a:pt x="8849" y="50595"/>
                    <a:pt x="8954" y="50532"/>
                  </a:cubicBezTo>
                  <a:lnTo>
                    <a:pt x="8954" y="50532"/>
                  </a:lnTo>
                  <a:cubicBezTo>
                    <a:pt x="9018" y="50753"/>
                    <a:pt x="8912" y="50901"/>
                    <a:pt x="8860" y="51049"/>
                  </a:cubicBezTo>
                  <a:cubicBezTo>
                    <a:pt x="8797" y="51218"/>
                    <a:pt x="8722" y="51375"/>
                    <a:pt x="8659" y="51544"/>
                  </a:cubicBezTo>
                  <a:cubicBezTo>
                    <a:pt x="8586" y="51734"/>
                    <a:pt x="8511" y="51914"/>
                    <a:pt x="8448" y="52103"/>
                  </a:cubicBezTo>
                  <a:cubicBezTo>
                    <a:pt x="8385" y="52272"/>
                    <a:pt x="8333" y="52441"/>
                    <a:pt x="8290" y="52620"/>
                  </a:cubicBezTo>
                  <a:cubicBezTo>
                    <a:pt x="8258" y="52778"/>
                    <a:pt x="8237" y="52947"/>
                    <a:pt x="8300" y="53147"/>
                  </a:cubicBezTo>
                  <a:cubicBezTo>
                    <a:pt x="8343" y="53084"/>
                    <a:pt x="8406" y="53032"/>
                    <a:pt x="8417" y="52968"/>
                  </a:cubicBezTo>
                  <a:cubicBezTo>
                    <a:pt x="8649" y="52082"/>
                    <a:pt x="9018" y="51249"/>
                    <a:pt x="9376" y="50416"/>
                  </a:cubicBezTo>
                  <a:cubicBezTo>
                    <a:pt x="9493" y="50131"/>
                    <a:pt x="9661" y="49878"/>
                    <a:pt x="9904" y="49667"/>
                  </a:cubicBezTo>
                  <a:cubicBezTo>
                    <a:pt x="10210" y="49382"/>
                    <a:pt x="10494" y="49066"/>
                    <a:pt x="10789" y="48771"/>
                  </a:cubicBezTo>
                  <a:cubicBezTo>
                    <a:pt x="10895" y="48665"/>
                    <a:pt x="11011" y="48581"/>
                    <a:pt x="11127" y="48486"/>
                  </a:cubicBezTo>
                  <a:lnTo>
                    <a:pt x="11127" y="48486"/>
                  </a:lnTo>
                  <a:cubicBezTo>
                    <a:pt x="11265" y="48654"/>
                    <a:pt x="11148" y="48760"/>
                    <a:pt x="11096" y="48876"/>
                  </a:cubicBezTo>
                  <a:cubicBezTo>
                    <a:pt x="10695" y="49889"/>
                    <a:pt x="10283" y="50890"/>
                    <a:pt x="9882" y="51903"/>
                  </a:cubicBezTo>
                  <a:cubicBezTo>
                    <a:pt x="9788" y="52135"/>
                    <a:pt x="9672" y="52388"/>
                    <a:pt x="9704" y="52673"/>
                  </a:cubicBezTo>
                  <a:cubicBezTo>
                    <a:pt x="9710" y="52673"/>
                    <a:pt x="9716" y="52673"/>
                    <a:pt x="9721" y="52673"/>
                  </a:cubicBezTo>
                  <a:cubicBezTo>
                    <a:pt x="9914" y="52673"/>
                    <a:pt x="9905" y="52512"/>
                    <a:pt x="9946" y="52420"/>
                  </a:cubicBezTo>
                  <a:cubicBezTo>
                    <a:pt x="10283" y="51576"/>
                    <a:pt x="10600" y="50721"/>
                    <a:pt x="10937" y="49878"/>
                  </a:cubicBezTo>
                  <a:cubicBezTo>
                    <a:pt x="11018" y="49695"/>
                    <a:pt x="11061" y="49464"/>
                    <a:pt x="11271" y="49353"/>
                  </a:cubicBezTo>
                  <a:lnTo>
                    <a:pt x="11271" y="49353"/>
                  </a:lnTo>
                  <a:cubicBezTo>
                    <a:pt x="11230" y="49587"/>
                    <a:pt x="11189" y="49812"/>
                    <a:pt x="11138" y="50036"/>
                  </a:cubicBezTo>
                  <a:cubicBezTo>
                    <a:pt x="10937" y="50817"/>
                    <a:pt x="10716" y="51586"/>
                    <a:pt x="10515" y="52357"/>
                  </a:cubicBezTo>
                  <a:cubicBezTo>
                    <a:pt x="10484" y="52472"/>
                    <a:pt x="10410" y="52610"/>
                    <a:pt x="10568" y="52757"/>
                  </a:cubicBezTo>
                  <a:cubicBezTo>
                    <a:pt x="10747" y="52535"/>
                    <a:pt x="10737" y="52261"/>
                    <a:pt x="10811" y="52029"/>
                  </a:cubicBezTo>
                  <a:cubicBezTo>
                    <a:pt x="10895" y="51797"/>
                    <a:pt x="10948" y="51555"/>
                    <a:pt x="11011" y="51323"/>
                  </a:cubicBezTo>
                  <a:cubicBezTo>
                    <a:pt x="11085" y="51070"/>
                    <a:pt x="11169" y="50806"/>
                    <a:pt x="11254" y="50553"/>
                  </a:cubicBezTo>
                  <a:cubicBezTo>
                    <a:pt x="11317" y="50321"/>
                    <a:pt x="11391" y="50089"/>
                    <a:pt x="11475" y="49857"/>
                  </a:cubicBezTo>
                  <a:cubicBezTo>
                    <a:pt x="11560" y="49603"/>
                    <a:pt x="11654" y="49361"/>
                    <a:pt x="11739" y="49108"/>
                  </a:cubicBezTo>
                  <a:cubicBezTo>
                    <a:pt x="11823" y="48876"/>
                    <a:pt x="11918" y="48644"/>
                    <a:pt x="12003" y="48422"/>
                  </a:cubicBezTo>
                  <a:cubicBezTo>
                    <a:pt x="12097" y="48180"/>
                    <a:pt x="12203" y="47937"/>
                    <a:pt x="12298" y="47695"/>
                  </a:cubicBezTo>
                  <a:close/>
                  <a:moveTo>
                    <a:pt x="22804" y="36988"/>
                  </a:moveTo>
                  <a:cubicBezTo>
                    <a:pt x="22814" y="36988"/>
                    <a:pt x="22824" y="36989"/>
                    <a:pt x="22834" y="36990"/>
                  </a:cubicBezTo>
                  <a:cubicBezTo>
                    <a:pt x="23140" y="37022"/>
                    <a:pt x="23456" y="37074"/>
                    <a:pt x="23752" y="37127"/>
                  </a:cubicBezTo>
                  <a:cubicBezTo>
                    <a:pt x="24258" y="37222"/>
                    <a:pt x="24753" y="37338"/>
                    <a:pt x="25260" y="37444"/>
                  </a:cubicBezTo>
                  <a:cubicBezTo>
                    <a:pt x="25935" y="37570"/>
                    <a:pt x="26588" y="37770"/>
                    <a:pt x="27232" y="38044"/>
                  </a:cubicBezTo>
                  <a:cubicBezTo>
                    <a:pt x="28224" y="38466"/>
                    <a:pt x="29225" y="38899"/>
                    <a:pt x="30216" y="39352"/>
                  </a:cubicBezTo>
                  <a:cubicBezTo>
                    <a:pt x="31735" y="40059"/>
                    <a:pt x="33096" y="41008"/>
                    <a:pt x="34256" y="42232"/>
                  </a:cubicBezTo>
                  <a:cubicBezTo>
                    <a:pt x="35079" y="43118"/>
                    <a:pt x="35817" y="44046"/>
                    <a:pt x="36429" y="45089"/>
                  </a:cubicBezTo>
                  <a:cubicBezTo>
                    <a:pt x="37146" y="46292"/>
                    <a:pt x="37810" y="47515"/>
                    <a:pt x="38359" y="48802"/>
                  </a:cubicBezTo>
                  <a:cubicBezTo>
                    <a:pt x="38623" y="49414"/>
                    <a:pt x="38918" y="50015"/>
                    <a:pt x="39192" y="50627"/>
                  </a:cubicBezTo>
                  <a:cubicBezTo>
                    <a:pt x="39277" y="50817"/>
                    <a:pt x="39424" y="50996"/>
                    <a:pt x="39371" y="51228"/>
                  </a:cubicBezTo>
                  <a:cubicBezTo>
                    <a:pt x="39333" y="51239"/>
                    <a:pt x="39300" y="51244"/>
                    <a:pt x="39268" y="51244"/>
                  </a:cubicBezTo>
                  <a:cubicBezTo>
                    <a:pt x="39125" y="51244"/>
                    <a:pt x="39043" y="51139"/>
                    <a:pt x="38939" y="51070"/>
                  </a:cubicBezTo>
                  <a:cubicBezTo>
                    <a:pt x="37948" y="50363"/>
                    <a:pt x="36956" y="49646"/>
                    <a:pt x="35975" y="48928"/>
                  </a:cubicBezTo>
                  <a:cubicBezTo>
                    <a:pt x="35754" y="48771"/>
                    <a:pt x="35564" y="48591"/>
                    <a:pt x="35321" y="48507"/>
                  </a:cubicBezTo>
                  <a:cubicBezTo>
                    <a:pt x="35195" y="48612"/>
                    <a:pt x="35269" y="48686"/>
                    <a:pt x="35321" y="48739"/>
                  </a:cubicBezTo>
                  <a:cubicBezTo>
                    <a:pt x="35374" y="48792"/>
                    <a:pt x="35427" y="48823"/>
                    <a:pt x="35480" y="48865"/>
                  </a:cubicBezTo>
                  <a:cubicBezTo>
                    <a:pt x="36755" y="49793"/>
                    <a:pt x="38032" y="50711"/>
                    <a:pt x="39308" y="51639"/>
                  </a:cubicBezTo>
                  <a:cubicBezTo>
                    <a:pt x="39382" y="51692"/>
                    <a:pt x="39466" y="51734"/>
                    <a:pt x="39530" y="51787"/>
                  </a:cubicBezTo>
                  <a:cubicBezTo>
                    <a:pt x="39656" y="51903"/>
                    <a:pt x="39687" y="52050"/>
                    <a:pt x="39614" y="52261"/>
                  </a:cubicBezTo>
                  <a:cubicBezTo>
                    <a:pt x="39519" y="52230"/>
                    <a:pt x="39413" y="52230"/>
                    <a:pt x="39329" y="52177"/>
                  </a:cubicBezTo>
                  <a:cubicBezTo>
                    <a:pt x="38623" y="51724"/>
                    <a:pt x="37916" y="51260"/>
                    <a:pt x="37209" y="50806"/>
                  </a:cubicBezTo>
                  <a:cubicBezTo>
                    <a:pt x="37156" y="50764"/>
                    <a:pt x="37093" y="50743"/>
                    <a:pt x="37030" y="50721"/>
                  </a:cubicBezTo>
                  <a:lnTo>
                    <a:pt x="37030" y="50721"/>
                  </a:lnTo>
                  <a:cubicBezTo>
                    <a:pt x="36935" y="50848"/>
                    <a:pt x="37041" y="50890"/>
                    <a:pt x="37104" y="50932"/>
                  </a:cubicBezTo>
                  <a:cubicBezTo>
                    <a:pt x="37863" y="51439"/>
                    <a:pt x="38612" y="51945"/>
                    <a:pt x="39371" y="52441"/>
                  </a:cubicBezTo>
                  <a:cubicBezTo>
                    <a:pt x="39582" y="52578"/>
                    <a:pt x="39698" y="52725"/>
                    <a:pt x="39698" y="52978"/>
                  </a:cubicBezTo>
                  <a:cubicBezTo>
                    <a:pt x="39698" y="53358"/>
                    <a:pt x="39719" y="53728"/>
                    <a:pt x="39751" y="54107"/>
                  </a:cubicBezTo>
                  <a:cubicBezTo>
                    <a:pt x="39783" y="54792"/>
                    <a:pt x="39888" y="55467"/>
                    <a:pt x="40057" y="56142"/>
                  </a:cubicBezTo>
                  <a:cubicBezTo>
                    <a:pt x="40226" y="56765"/>
                    <a:pt x="40331" y="57398"/>
                    <a:pt x="40289" y="58052"/>
                  </a:cubicBezTo>
                  <a:cubicBezTo>
                    <a:pt x="40289" y="58178"/>
                    <a:pt x="40341" y="58315"/>
                    <a:pt x="40341" y="58442"/>
                  </a:cubicBezTo>
                  <a:cubicBezTo>
                    <a:pt x="40352" y="58579"/>
                    <a:pt x="40320" y="58727"/>
                    <a:pt x="40299" y="58959"/>
                  </a:cubicBezTo>
                  <a:cubicBezTo>
                    <a:pt x="39930" y="58600"/>
                    <a:pt x="39719" y="58242"/>
                    <a:pt x="39445" y="57914"/>
                  </a:cubicBezTo>
                  <a:cubicBezTo>
                    <a:pt x="39192" y="57609"/>
                    <a:pt x="38939" y="57303"/>
                    <a:pt x="38675" y="57007"/>
                  </a:cubicBezTo>
                  <a:cubicBezTo>
                    <a:pt x="38391" y="56691"/>
                    <a:pt x="38116" y="56374"/>
                    <a:pt x="37821" y="56069"/>
                  </a:cubicBezTo>
                  <a:cubicBezTo>
                    <a:pt x="37557" y="55784"/>
                    <a:pt x="37304" y="55478"/>
                    <a:pt x="36966" y="55267"/>
                  </a:cubicBezTo>
                  <a:lnTo>
                    <a:pt x="36966" y="55267"/>
                  </a:lnTo>
                  <a:cubicBezTo>
                    <a:pt x="36872" y="55404"/>
                    <a:pt x="36956" y="55467"/>
                    <a:pt x="37009" y="55531"/>
                  </a:cubicBezTo>
                  <a:cubicBezTo>
                    <a:pt x="37737" y="56343"/>
                    <a:pt x="38464" y="57145"/>
                    <a:pt x="39181" y="57967"/>
                  </a:cubicBezTo>
                  <a:cubicBezTo>
                    <a:pt x="39530" y="58368"/>
                    <a:pt x="39835" y="58811"/>
                    <a:pt x="40162" y="59222"/>
                  </a:cubicBezTo>
                  <a:cubicBezTo>
                    <a:pt x="40352" y="59454"/>
                    <a:pt x="40394" y="59697"/>
                    <a:pt x="40194" y="59981"/>
                  </a:cubicBezTo>
                  <a:cubicBezTo>
                    <a:pt x="39677" y="59739"/>
                    <a:pt x="39466" y="59159"/>
                    <a:pt x="38991" y="58842"/>
                  </a:cubicBezTo>
                  <a:lnTo>
                    <a:pt x="38991" y="58842"/>
                  </a:lnTo>
                  <a:cubicBezTo>
                    <a:pt x="38928" y="59064"/>
                    <a:pt x="39087" y="59149"/>
                    <a:pt x="39171" y="59264"/>
                  </a:cubicBezTo>
                  <a:cubicBezTo>
                    <a:pt x="39277" y="59402"/>
                    <a:pt x="39403" y="59528"/>
                    <a:pt x="39519" y="59665"/>
                  </a:cubicBezTo>
                  <a:cubicBezTo>
                    <a:pt x="39624" y="59781"/>
                    <a:pt x="39730" y="59897"/>
                    <a:pt x="39825" y="60014"/>
                  </a:cubicBezTo>
                  <a:cubicBezTo>
                    <a:pt x="39919" y="60129"/>
                    <a:pt x="40015" y="60256"/>
                    <a:pt x="40109" y="60372"/>
                  </a:cubicBezTo>
                  <a:cubicBezTo>
                    <a:pt x="40036" y="61005"/>
                    <a:pt x="39751" y="61479"/>
                    <a:pt x="39244" y="61817"/>
                  </a:cubicBezTo>
                  <a:cubicBezTo>
                    <a:pt x="39139" y="61891"/>
                    <a:pt x="39034" y="61985"/>
                    <a:pt x="38907" y="62038"/>
                  </a:cubicBezTo>
                  <a:cubicBezTo>
                    <a:pt x="38074" y="62397"/>
                    <a:pt x="37294" y="62850"/>
                    <a:pt x="36429" y="63167"/>
                  </a:cubicBezTo>
                  <a:cubicBezTo>
                    <a:pt x="35237" y="63599"/>
                    <a:pt x="34066" y="64074"/>
                    <a:pt x="32906" y="64559"/>
                  </a:cubicBezTo>
                  <a:cubicBezTo>
                    <a:pt x="32690" y="64652"/>
                    <a:pt x="32543" y="64699"/>
                    <a:pt x="32427" y="64699"/>
                  </a:cubicBezTo>
                  <a:cubicBezTo>
                    <a:pt x="32227" y="64699"/>
                    <a:pt x="32122" y="64557"/>
                    <a:pt x="31915" y="64263"/>
                  </a:cubicBezTo>
                  <a:cubicBezTo>
                    <a:pt x="31303" y="63388"/>
                    <a:pt x="30734" y="62492"/>
                    <a:pt x="30132" y="61606"/>
                  </a:cubicBezTo>
                  <a:cubicBezTo>
                    <a:pt x="29774" y="61078"/>
                    <a:pt x="29394" y="60551"/>
                    <a:pt x="29014" y="60035"/>
                  </a:cubicBezTo>
                  <a:cubicBezTo>
                    <a:pt x="28972" y="59971"/>
                    <a:pt x="28899" y="59939"/>
                    <a:pt x="28719" y="59792"/>
                  </a:cubicBezTo>
                  <a:lnTo>
                    <a:pt x="28719" y="59792"/>
                  </a:lnTo>
                  <a:cubicBezTo>
                    <a:pt x="29014" y="60530"/>
                    <a:pt x="29468" y="60994"/>
                    <a:pt x="29806" y="61532"/>
                  </a:cubicBezTo>
                  <a:cubicBezTo>
                    <a:pt x="30153" y="62102"/>
                    <a:pt x="30523" y="62660"/>
                    <a:pt x="30891" y="63209"/>
                  </a:cubicBezTo>
                  <a:cubicBezTo>
                    <a:pt x="31250" y="63747"/>
                    <a:pt x="31620" y="64263"/>
                    <a:pt x="31999" y="64823"/>
                  </a:cubicBezTo>
                  <a:cubicBezTo>
                    <a:pt x="31852" y="65002"/>
                    <a:pt x="31651" y="65076"/>
                    <a:pt x="31440" y="65139"/>
                  </a:cubicBezTo>
                  <a:cubicBezTo>
                    <a:pt x="30628" y="65360"/>
                    <a:pt x="29858" y="65709"/>
                    <a:pt x="29099" y="66088"/>
                  </a:cubicBezTo>
                  <a:cubicBezTo>
                    <a:pt x="28739" y="66276"/>
                    <a:pt x="28360" y="66363"/>
                    <a:pt x="27967" y="66363"/>
                  </a:cubicBezTo>
                  <a:cubicBezTo>
                    <a:pt x="27853" y="66363"/>
                    <a:pt x="27738" y="66356"/>
                    <a:pt x="27622" y="66342"/>
                  </a:cubicBezTo>
                  <a:cubicBezTo>
                    <a:pt x="27021" y="66257"/>
                    <a:pt x="26431" y="66110"/>
                    <a:pt x="25935" y="65751"/>
                  </a:cubicBezTo>
                  <a:cubicBezTo>
                    <a:pt x="24828" y="64959"/>
                    <a:pt x="23614" y="64369"/>
                    <a:pt x="22381" y="63799"/>
                  </a:cubicBezTo>
                  <a:cubicBezTo>
                    <a:pt x="21368" y="63335"/>
                    <a:pt x="20471" y="62681"/>
                    <a:pt x="19585" y="62006"/>
                  </a:cubicBezTo>
                  <a:cubicBezTo>
                    <a:pt x="18425" y="61142"/>
                    <a:pt x="17645" y="60014"/>
                    <a:pt x="17192" y="58642"/>
                  </a:cubicBezTo>
                  <a:cubicBezTo>
                    <a:pt x="16960" y="57925"/>
                    <a:pt x="16738" y="57208"/>
                    <a:pt x="16517" y="56491"/>
                  </a:cubicBezTo>
                  <a:cubicBezTo>
                    <a:pt x="16221" y="55573"/>
                    <a:pt x="15831" y="54708"/>
                    <a:pt x="15346" y="53885"/>
                  </a:cubicBezTo>
                  <a:cubicBezTo>
                    <a:pt x="15082" y="53432"/>
                    <a:pt x="14882" y="52926"/>
                    <a:pt x="14661" y="52441"/>
                  </a:cubicBezTo>
                  <a:cubicBezTo>
                    <a:pt x="14492" y="52082"/>
                    <a:pt x="14302" y="51734"/>
                    <a:pt x="14175" y="51354"/>
                  </a:cubicBezTo>
                  <a:cubicBezTo>
                    <a:pt x="14017" y="50890"/>
                    <a:pt x="13922" y="50416"/>
                    <a:pt x="13806" y="49941"/>
                  </a:cubicBezTo>
                  <a:cubicBezTo>
                    <a:pt x="13796" y="49899"/>
                    <a:pt x="13785" y="49846"/>
                    <a:pt x="13775" y="49804"/>
                  </a:cubicBezTo>
                  <a:cubicBezTo>
                    <a:pt x="13669" y="49371"/>
                    <a:pt x="13511" y="48950"/>
                    <a:pt x="13489" y="48507"/>
                  </a:cubicBezTo>
                  <a:cubicBezTo>
                    <a:pt x="13468" y="48075"/>
                    <a:pt x="13585" y="47632"/>
                    <a:pt x="13637" y="47199"/>
                  </a:cubicBezTo>
                  <a:cubicBezTo>
                    <a:pt x="13754" y="46271"/>
                    <a:pt x="13869" y="45354"/>
                    <a:pt x="13986" y="44425"/>
                  </a:cubicBezTo>
                  <a:cubicBezTo>
                    <a:pt x="14017" y="44109"/>
                    <a:pt x="14101" y="43814"/>
                    <a:pt x="14323" y="43561"/>
                  </a:cubicBezTo>
                  <a:cubicBezTo>
                    <a:pt x="14407" y="43624"/>
                    <a:pt x="14492" y="43687"/>
                    <a:pt x="14586" y="43761"/>
                  </a:cubicBezTo>
                  <a:cubicBezTo>
                    <a:pt x="14787" y="43329"/>
                    <a:pt x="14628" y="42875"/>
                    <a:pt x="14755" y="42453"/>
                  </a:cubicBezTo>
                  <a:cubicBezTo>
                    <a:pt x="14882" y="42052"/>
                    <a:pt x="15019" y="41651"/>
                    <a:pt x="15135" y="41293"/>
                  </a:cubicBezTo>
                  <a:cubicBezTo>
                    <a:pt x="15251" y="41124"/>
                    <a:pt x="15568" y="41325"/>
                    <a:pt x="15546" y="41008"/>
                  </a:cubicBezTo>
                  <a:cubicBezTo>
                    <a:pt x="15535" y="40987"/>
                    <a:pt x="15557" y="40966"/>
                    <a:pt x="15557" y="40945"/>
                  </a:cubicBezTo>
                  <a:cubicBezTo>
                    <a:pt x="15584" y="40845"/>
                    <a:pt x="15634" y="40746"/>
                    <a:pt x="15728" y="40746"/>
                  </a:cubicBezTo>
                  <a:cubicBezTo>
                    <a:pt x="15743" y="40746"/>
                    <a:pt x="15760" y="40749"/>
                    <a:pt x="15778" y="40755"/>
                  </a:cubicBezTo>
                  <a:cubicBezTo>
                    <a:pt x="15863" y="40786"/>
                    <a:pt x="15968" y="40892"/>
                    <a:pt x="15989" y="40976"/>
                  </a:cubicBezTo>
                  <a:cubicBezTo>
                    <a:pt x="16063" y="41208"/>
                    <a:pt x="16126" y="41451"/>
                    <a:pt x="16137" y="41693"/>
                  </a:cubicBezTo>
                  <a:cubicBezTo>
                    <a:pt x="16137" y="42347"/>
                    <a:pt x="16253" y="42970"/>
                    <a:pt x="16464" y="43582"/>
                  </a:cubicBezTo>
                  <a:cubicBezTo>
                    <a:pt x="16527" y="43772"/>
                    <a:pt x="16548" y="43972"/>
                    <a:pt x="16580" y="44172"/>
                  </a:cubicBezTo>
                  <a:cubicBezTo>
                    <a:pt x="16696" y="44731"/>
                    <a:pt x="16875" y="45279"/>
                    <a:pt x="17107" y="45807"/>
                  </a:cubicBezTo>
                  <a:cubicBezTo>
                    <a:pt x="17139" y="45860"/>
                    <a:pt x="17192" y="45902"/>
                    <a:pt x="17307" y="46050"/>
                  </a:cubicBezTo>
                  <a:cubicBezTo>
                    <a:pt x="17255" y="45839"/>
                    <a:pt x="17234" y="45733"/>
                    <a:pt x="17202" y="45638"/>
                  </a:cubicBezTo>
                  <a:cubicBezTo>
                    <a:pt x="17012" y="44963"/>
                    <a:pt x="16770" y="44288"/>
                    <a:pt x="16622" y="43603"/>
                  </a:cubicBezTo>
                  <a:cubicBezTo>
                    <a:pt x="16464" y="42843"/>
                    <a:pt x="16285" y="42084"/>
                    <a:pt x="16264" y="41304"/>
                  </a:cubicBezTo>
                  <a:cubicBezTo>
                    <a:pt x="16253" y="40829"/>
                    <a:pt x="16285" y="40333"/>
                    <a:pt x="16074" y="39879"/>
                  </a:cubicBezTo>
                  <a:cubicBezTo>
                    <a:pt x="16011" y="39753"/>
                    <a:pt x="16000" y="39574"/>
                    <a:pt x="16179" y="39479"/>
                  </a:cubicBezTo>
                  <a:cubicBezTo>
                    <a:pt x="16358" y="39532"/>
                    <a:pt x="16337" y="39679"/>
                    <a:pt x="16358" y="39795"/>
                  </a:cubicBezTo>
                  <a:cubicBezTo>
                    <a:pt x="16517" y="40533"/>
                    <a:pt x="16643" y="41283"/>
                    <a:pt x="16843" y="42010"/>
                  </a:cubicBezTo>
                  <a:cubicBezTo>
                    <a:pt x="17002" y="42632"/>
                    <a:pt x="17202" y="43244"/>
                    <a:pt x="17476" y="43824"/>
                  </a:cubicBezTo>
                  <a:cubicBezTo>
                    <a:pt x="18078" y="45122"/>
                    <a:pt x="18521" y="46472"/>
                    <a:pt x="19111" y="47758"/>
                  </a:cubicBezTo>
                  <a:cubicBezTo>
                    <a:pt x="19522" y="48665"/>
                    <a:pt x="19965" y="49561"/>
                    <a:pt x="20398" y="50458"/>
                  </a:cubicBezTo>
                  <a:cubicBezTo>
                    <a:pt x="20514" y="50690"/>
                    <a:pt x="20651" y="50922"/>
                    <a:pt x="20935" y="51218"/>
                  </a:cubicBezTo>
                  <a:cubicBezTo>
                    <a:pt x="20862" y="50690"/>
                    <a:pt x="20588" y="50416"/>
                    <a:pt x="20440" y="50089"/>
                  </a:cubicBezTo>
                  <a:cubicBezTo>
                    <a:pt x="20282" y="49751"/>
                    <a:pt x="20103" y="49414"/>
                    <a:pt x="19944" y="49076"/>
                  </a:cubicBezTo>
                  <a:cubicBezTo>
                    <a:pt x="19786" y="48750"/>
                    <a:pt x="19649" y="48433"/>
                    <a:pt x="19512" y="48106"/>
                  </a:cubicBezTo>
                  <a:cubicBezTo>
                    <a:pt x="19364" y="47758"/>
                    <a:pt x="19217" y="47410"/>
                    <a:pt x="19079" y="47051"/>
                  </a:cubicBezTo>
                  <a:cubicBezTo>
                    <a:pt x="18953" y="46714"/>
                    <a:pt x="18742" y="46387"/>
                    <a:pt x="18700" y="45965"/>
                  </a:cubicBezTo>
                  <a:lnTo>
                    <a:pt x="18700" y="45965"/>
                  </a:lnTo>
                  <a:cubicBezTo>
                    <a:pt x="18985" y="46039"/>
                    <a:pt x="19142" y="46239"/>
                    <a:pt x="19332" y="46387"/>
                  </a:cubicBezTo>
                  <a:cubicBezTo>
                    <a:pt x="20377" y="47231"/>
                    <a:pt x="20113" y="46882"/>
                    <a:pt x="20577" y="48106"/>
                  </a:cubicBezTo>
                  <a:cubicBezTo>
                    <a:pt x="20778" y="48633"/>
                    <a:pt x="20967" y="49171"/>
                    <a:pt x="21273" y="49657"/>
                  </a:cubicBezTo>
                  <a:cubicBezTo>
                    <a:pt x="21421" y="49614"/>
                    <a:pt x="21389" y="49519"/>
                    <a:pt x="21357" y="49435"/>
                  </a:cubicBezTo>
                  <a:cubicBezTo>
                    <a:pt x="21146" y="48907"/>
                    <a:pt x="20925" y="48370"/>
                    <a:pt x="20714" y="47843"/>
                  </a:cubicBezTo>
                  <a:cubicBezTo>
                    <a:pt x="20682" y="47768"/>
                    <a:pt x="20682" y="47684"/>
                    <a:pt x="20651" y="47526"/>
                  </a:cubicBezTo>
                  <a:lnTo>
                    <a:pt x="20651" y="47526"/>
                  </a:lnTo>
                  <a:cubicBezTo>
                    <a:pt x="21020" y="47653"/>
                    <a:pt x="21199" y="47843"/>
                    <a:pt x="21336" y="48106"/>
                  </a:cubicBezTo>
                  <a:lnTo>
                    <a:pt x="21748" y="48865"/>
                  </a:lnTo>
                  <a:cubicBezTo>
                    <a:pt x="21800" y="48950"/>
                    <a:pt x="21874" y="49024"/>
                    <a:pt x="21980" y="49139"/>
                  </a:cubicBezTo>
                  <a:cubicBezTo>
                    <a:pt x="22043" y="48844"/>
                    <a:pt x="21821" y="48665"/>
                    <a:pt x="21853" y="48401"/>
                  </a:cubicBezTo>
                  <a:lnTo>
                    <a:pt x="21853" y="48401"/>
                  </a:lnTo>
                  <a:cubicBezTo>
                    <a:pt x="21980" y="48454"/>
                    <a:pt x="22085" y="48475"/>
                    <a:pt x="22170" y="48528"/>
                  </a:cubicBezTo>
                  <a:cubicBezTo>
                    <a:pt x="23077" y="49087"/>
                    <a:pt x="23994" y="49625"/>
                    <a:pt x="24964" y="50068"/>
                  </a:cubicBezTo>
                  <a:cubicBezTo>
                    <a:pt x="25144" y="50152"/>
                    <a:pt x="25323" y="50257"/>
                    <a:pt x="25470" y="50384"/>
                  </a:cubicBezTo>
                  <a:cubicBezTo>
                    <a:pt x="26103" y="50943"/>
                    <a:pt x="26736" y="51492"/>
                    <a:pt x="27359" y="52071"/>
                  </a:cubicBezTo>
                  <a:cubicBezTo>
                    <a:pt x="27865" y="52535"/>
                    <a:pt x="28360" y="53010"/>
                    <a:pt x="28835" y="53517"/>
                  </a:cubicBezTo>
                  <a:cubicBezTo>
                    <a:pt x="29447" y="54150"/>
                    <a:pt x="30048" y="54803"/>
                    <a:pt x="30638" y="55478"/>
                  </a:cubicBezTo>
                  <a:cubicBezTo>
                    <a:pt x="31102" y="56006"/>
                    <a:pt x="31577" y="56533"/>
                    <a:pt x="32126" y="56997"/>
                  </a:cubicBezTo>
                  <a:cubicBezTo>
                    <a:pt x="32579" y="57387"/>
                    <a:pt x="32980" y="57830"/>
                    <a:pt x="33338" y="58315"/>
                  </a:cubicBezTo>
                  <a:cubicBezTo>
                    <a:pt x="33486" y="58505"/>
                    <a:pt x="33666" y="58685"/>
                    <a:pt x="33856" y="58821"/>
                  </a:cubicBezTo>
                  <a:cubicBezTo>
                    <a:pt x="33919" y="58869"/>
                    <a:pt x="33988" y="58891"/>
                    <a:pt x="34052" y="58891"/>
                  </a:cubicBezTo>
                  <a:cubicBezTo>
                    <a:pt x="34201" y="58891"/>
                    <a:pt x="34330" y="58774"/>
                    <a:pt x="34330" y="58589"/>
                  </a:cubicBezTo>
                  <a:cubicBezTo>
                    <a:pt x="34330" y="58378"/>
                    <a:pt x="34309" y="58146"/>
                    <a:pt x="34235" y="57935"/>
                  </a:cubicBezTo>
                  <a:cubicBezTo>
                    <a:pt x="33898" y="57071"/>
                    <a:pt x="33560" y="56206"/>
                    <a:pt x="33202" y="55352"/>
                  </a:cubicBezTo>
                  <a:cubicBezTo>
                    <a:pt x="33001" y="54898"/>
                    <a:pt x="32748" y="54476"/>
                    <a:pt x="32537" y="54033"/>
                  </a:cubicBezTo>
                  <a:cubicBezTo>
                    <a:pt x="31925" y="52725"/>
                    <a:pt x="31145" y="51513"/>
                    <a:pt x="30333" y="50321"/>
                  </a:cubicBezTo>
                  <a:cubicBezTo>
                    <a:pt x="30101" y="49973"/>
                    <a:pt x="29837" y="49636"/>
                    <a:pt x="29563" y="49319"/>
                  </a:cubicBezTo>
                  <a:cubicBezTo>
                    <a:pt x="28487" y="48075"/>
                    <a:pt x="27685" y="46682"/>
                    <a:pt x="27179" y="45122"/>
                  </a:cubicBezTo>
                  <a:cubicBezTo>
                    <a:pt x="26958" y="44404"/>
                    <a:pt x="26684" y="43697"/>
                    <a:pt x="26441" y="42980"/>
                  </a:cubicBezTo>
                  <a:cubicBezTo>
                    <a:pt x="26399" y="42875"/>
                    <a:pt x="26377" y="42769"/>
                    <a:pt x="26335" y="42590"/>
                  </a:cubicBezTo>
                  <a:lnTo>
                    <a:pt x="26335" y="42590"/>
                  </a:lnTo>
                  <a:cubicBezTo>
                    <a:pt x="26557" y="42664"/>
                    <a:pt x="26736" y="42717"/>
                    <a:pt x="26989" y="42801"/>
                  </a:cubicBezTo>
                  <a:cubicBezTo>
                    <a:pt x="26810" y="42516"/>
                    <a:pt x="26631" y="42368"/>
                    <a:pt x="26441" y="42232"/>
                  </a:cubicBezTo>
                  <a:cubicBezTo>
                    <a:pt x="25967" y="41894"/>
                    <a:pt x="25703" y="41430"/>
                    <a:pt x="25503" y="40818"/>
                  </a:cubicBezTo>
                  <a:lnTo>
                    <a:pt x="25503" y="40818"/>
                  </a:lnTo>
                  <a:cubicBezTo>
                    <a:pt x="25639" y="40850"/>
                    <a:pt x="25724" y="40850"/>
                    <a:pt x="25787" y="40892"/>
                  </a:cubicBezTo>
                  <a:cubicBezTo>
                    <a:pt x="26051" y="41082"/>
                    <a:pt x="26314" y="41293"/>
                    <a:pt x="26578" y="41493"/>
                  </a:cubicBezTo>
                  <a:cubicBezTo>
                    <a:pt x="26768" y="41630"/>
                    <a:pt x="26968" y="41778"/>
                    <a:pt x="27200" y="41958"/>
                  </a:cubicBezTo>
                  <a:cubicBezTo>
                    <a:pt x="27085" y="41599"/>
                    <a:pt x="27085" y="41578"/>
                    <a:pt x="26853" y="41409"/>
                  </a:cubicBezTo>
                  <a:cubicBezTo>
                    <a:pt x="26483" y="41135"/>
                    <a:pt x="26093" y="40871"/>
                    <a:pt x="25713" y="40597"/>
                  </a:cubicBezTo>
                  <a:cubicBezTo>
                    <a:pt x="25555" y="40481"/>
                    <a:pt x="25386" y="40375"/>
                    <a:pt x="25228" y="40249"/>
                  </a:cubicBezTo>
                  <a:cubicBezTo>
                    <a:pt x="25144" y="40186"/>
                    <a:pt x="25070" y="40090"/>
                    <a:pt x="25006" y="40006"/>
                  </a:cubicBezTo>
                  <a:cubicBezTo>
                    <a:pt x="24954" y="39943"/>
                    <a:pt x="24933" y="39858"/>
                    <a:pt x="24891" y="39764"/>
                  </a:cubicBezTo>
                  <a:lnTo>
                    <a:pt x="24891" y="39764"/>
                  </a:lnTo>
                  <a:cubicBezTo>
                    <a:pt x="25271" y="39774"/>
                    <a:pt x="25271" y="39774"/>
                    <a:pt x="25882" y="40101"/>
                  </a:cubicBezTo>
                  <a:cubicBezTo>
                    <a:pt x="26209" y="40291"/>
                    <a:pt x="26536" y="40481"/>
                    <a:pt x="26853" y="40681"/>
                  </a:cubicBezTo>
                  <a:cubicBezTo>
                    <a:pt x="27158" y="40861"/>
                    <a:pt x="27464" y="41040"/>
                    <a:pt x="27760" y="41229"/>
                  </a:cubicBezTo>
                  <a:cubicBezTo>
                    <a:pt x="28055" y="41419"/>
                    <a:pt x="28266" y="41736"/>
                    <a:pt x="28709" y="41915"/>
                  </a:cubicBezTo>
                  <a:cubicBezTo>
                    <a:pt x="28603" y="41588"/>
                    <a:pt x="28424" y="41493"/>
                    <a:pt x="28266" y="41367"/>
                  </a:cubicBezTo>
                  <a:cubicBezTo>
                    <a:pt x="27169" y="40533"/>
                    <a:pt x="26009" y="39795"/>
                    <a:pt x="24732" y="39258"/>
                  </a:cubicBezTo>
                  <a:cubicBezTo>
                    <a:pt x="24542" y="39183"/>
                    <a:pt x="24374" y="39089"/>
                    <a:pt x="24268" y="38909"/>
                  </a:cubicBezTo>
                  <a:cubicBezTo>
                    <a:pt x="23825" y="38224"/>
                    <a:pt x="23288" y="37643"/>
                    <a:pt x="22613" y="37201"/>
                  </a:cubicBezTo>
                  <a:cubicBezTo>
                    <a:pt x="22581" y="37179"/>
                    <a:pt x="22571" y="37116"/>
                    <a:pt x="22539" y="37043"/>
                  </a:cubicBezTo>
                  <a:cubicBezTo>
                    <a:pt x="22633" y="37024"/>
                    <a:pt x="22719" y="36988"/>
                    <a:pt x="22804" y="36988"/>
                  </a:cubicBezTo>
                  <a:close/>
                  <a:moveTo>
                    <a:pt x="15240" y="54877"/>
                  </a:moveTo>
                  <a:cubicBezTo>
                    <a:pt x="15314" y="55605"/>
                    <a:pt x="15409" y="56269"/>
                    <a:pt x="15462" y="56923"/>
                  </a:cubicBezTo>
                  <a:cubicBezTo>
                    <a:pt x="15514" y="57556"/>
                    <a:pt x="15546" y="58188"/>
                    <a:pt x="15589" y="58959"/>
                  </a:cubicBezTo>
                  <a:cubicBezTo>
                    <a:pt x="15694" y="58779"/>
                    <a:pt x="15768" y="58716"/>
                    <a:pt x="15757" y="58664"/>
                  </a:cubicBezTo>
                  <a:cubicBezTo>
                    <a:pt x="15746" y="58125"/>
                    <a:pt x="15746" y="57598"/>
                    <a:pt x="15704" y="57071"/>
                  </a:cubicBezTo>
                  <a:cubicBezTo>
                    <a:pt x="15683" y="56765"/>
                    <a:pt x="15704" y="56470"/>
                    <a:pt x="15736" y="56164"/>
                  </a:cubicBezTo>
                  <a:cubicBezTo>
                    <a:pt x="15936" y="56385"/>
                    <a:pt x="16032" y="56639"/>
                    <a:pt x="16021" y="56934"/>
                  </a:cubicBezTo>
                  <a:cubicBezTo>
                    <a:pt x="16011" y="57281"/>
                    <a:pt x="16021" y="57630"/>
                    <a:pt x="16021" y="58104"/>
                  </a:cubicBezTo>
                  <a:cubicBezTo>
                    <a:pt x="16147" y="57946"/>
                    <a:pt x="16189" y="57883"/>
                    <a:pt x="16243" y="57820"/>
                  </a:cubicBezTo>
                  <a:cubicBezTo>
                    <a:pt x="16274" y="57841"/>
                    <a:pt x="16337" y="57841"/>
                    <a:pt x="16348" y="57862"/>
                  </a:cubicBezTo>
                  <a:cubicBezTo>
                    <a:pt x="16432" y="58073"/>
                    <a:pt x="16517" y="58273"/>
                    <a:pt x="16580" y="58484"/>
                  </a:cubicBezTo>
                  <a:cubicBezTo>
                    <a:pt x="16780" y="59149"/>
                    <a:pt x="17054" y="59781"/>
                    <a:pt x="17382" y="60382"/>
                  </a:cubicBezTo>
                  <a:cubicBezTo>
                    <a:pt x="17835" y="61195"/>
                    <a:pt x="18489" y="61817"/>
                    <a:pt x="19206" y="62386"/>
                  </a:cubicBezTo>
                  <a:cubicBezTo>
                    <a:pt x="19543" y="62650"/>
                    <a:pt x="19881" y="62892"/>
                    <a:pt x="20229" y="63135"/>
                  </a:cubicBezTo>
                  <a:cubicBezTo>
                    <a:pt x="20514" y="63325"/>
                    <a:pt x="20724" y="63578"/>
                    <a:pt x="20830" y="63905"/>
                  </a:cubicBezTo>
                  <a:cubicBezTo>
                    <a:pt x="20999" y="64380"/>
                    <a:pt x="21167" y="64865"/>
                    <a:pt x="21336" y="65339"/>
                  </a:cubicBezTo>
                  <a:cubicBezTo>
                    <a:pt x="21357" y="65402"/>
                    <a:pt x="21399" y="65456"/>
                    <a:pt x="21432" y="65508"/>
                  </a:cubicBezTo>
                  <a:cubicBezTo>
                    <a:pt x="21631" y="65445"/>
                    <a:pt x="21568" y="65287"/>
                    <a:pt x="21526" y="65181"/>
                  </a:cubicBezTo>
                  <a:cubicBezTo>
                    <a:pt x="21421" y="64823"/>
                    <a:pt x="21284" y="64474"/>
                    <a:pt x="21157" y="64116"/>
                  </a:cubicBezTo>
                  <a:cubicBezTo>
                    <a:pt x="21136" y="64042"/>
                    <a:pt x="21146" y="63947"/>
                    <a:pt x="21146" y="63842"/>
                  </a:cubicBezTo>
                  <a:lnTo>
                    <a:pt x="21146" y="63842"/>
                  </a:lnTo>
                  <a:cubicBezTo>
                    <a:pt x="21664" y="64000"/>
                    <a:pt x="21505" y="64570"/>
                    <a:pt x="21864" y="64970"/>
                  </a:cubicBezTo>
                  <a:lnTo>
                    <a:pt x="21864" y="64232"/>
                  </a:lnTo>
                  <a:cubicBezTo>
                    <a:pt x="22201" y="64263"/>
                    <a:pt x="22222" y="64559"/>
                    <a:pt x="22381" y="64717"/>
                  </a:cubicBezTo>
                  <a:cubicBezTo>
                    <a:pt x="22411" y="64734"/>
                    <a:pt x="22436" y="64740"/>
                    <a:pt x="22457" y="64740"/>
                  </a:cubicBezTo>
                  <a:cubicBezTo>
                    <a:pt x="22547" y="64740"/>
                    <a:pt x="22576" y="64619"/>
                    <a:pt x="22686" y="64559"/>
                  </a:cubicBezTo>
                  <a:cubicBezTo>
                    <a:pt x="23161" y="64706"/>
                    <a:pt x="23646" y="64917"/>
                    <a:pt x="24089" y="65202"/>
                  </a:cubicBezTo>
                  <a:cubicBezTo>
                    <a:pt x="24364" y="65392"/>
                    <a:pt x="24585" y="65645"/>
                    <a:pt x="24574" y="66077"/>
                  </a:cubicBezTo>
                  <a:cubicBezTo>
                    <a:pt x="24469" y="66035"/>
                    <a:pt x="24385" y="66025"/>
                    <a:pt x="24331" y="65983"/>
                  </a:cubicBezTo>
                  <a:cubicBezTo>
                    <a:pt x="24131" y="65824"/>
                    <a:pt x="24015" y="65561"/>
                    <a:pt x="23699" y="65413"/>
                  </a:cubicBezTo>
                  <a:lnTo>
                    <a:pt x="23699" y="65413"/>
                  </a:lnTo>
                  <a:cubicBezTo>
                    <a:pt x="23825" y="65962"/>
                    <a:pt x="24310" y="66162"/>
                    <a:pt x="24532" y="66626"/>
                  </a:cubicBezTo>
                  <a:cubicBezTo>
                    <a:pt x="24110" y="67312"/>
                    <a:pt x="23467" y="67659"/>
                    <a:pt x="22718" y="67828"/>
                  </a:cubicBezTo>
                  <a:cubicBezTo>
                    <a:pt x="22360" y="67638"/>
                    <a:pt x="22444" y="67206"/>
                    <a:pt x="22107" y="66921"/>
                  </a:cubicBezTo>
                  <a:lnTo>
                    <a:pt x="22107" y="66921"/>
                  </a:lnTo>
                  <a:cubicBezTo>
                    <a:pt x="22117" y="67111"/>
                    <a:pt x="22107" y="67216"/>
                    <a:pt x="22138" y="67301"/>
                  </a:cubicBezTo>
                  <a:cubicBezTo>
                    <a:pt x="22191" y="67491"/>
                    <a:pt x="22285" y="67670"/>
                    <a:pt x="22328" y="67860"/>
                  </a:cubicBezTo>
                  <a:cubicBezTo>
                    <a:pt x="22351" y="67969"/>
                    <a:pt x="22289" y="68014"/>
                    <a:pt x="22196" y="68014"/>
                  </a:cubicBezTo>
                  <a:cubicBezTo>
                    <a:pt x="22163" y="68014"/>
                    <a:pt x="22125" y="68008"/>
                    <a:pt x="22085" y="67997"/>
                  </a:cubicBezTo>
                  <a:cubicBezTo>
                    <a:pt x="22011" y="67818"/>
                    <a:pt x="21927" y="67617"/>
                    <a:pt x="21821" y="67343"/>
                  </a:cubicBezTo>
                  <a:lnTo>
                    <a:pt x="21821" y="67343"/>
                  </a:lnTo>
                  <a:cubicBezTo>
                    <a:pt x="21653" y="67628"/>
                    <a:pt x="21842" y="67870"/>
                    <a:pt x="21737" y="68081"/>
                  </a:cubicBezTo>
                  <a:cubicBezTo>
                    <a:pt x="21624" y="68232"/>
                    <a:pt x="21461" y="68240"/>
                    <a:pt x="21307" y="68240"/>
                  </a:cubicBezTo>
                  <a:cubicBezTo>
                    <a:pt x="21288" y="68240"/>
                    <a:pt x="21270" y="68240"/>
                    <a:pt x="21252" y="68240"/>
                  </a:cubicBezTo>
                  <a:cubicBezTo>
                    <a:pt x="21114" y="68244"/>
                    <a:pt x="20976" y="68252"/>
                    <a:pt x="20839" y="68252"/>
                  </a:cubicBezTo>
                  <a:cubicBezTo>
                    <a:pt x="20599" y="68252"/>
                    <a:pt x="20362" y="68227"/>
                    <a:pt x="20134" y="68113"/>
                  </a:cubicBezTo>
                  <a:cubicBezTo>
                    <a:pt x="19839" y="67280"/>
                    <a:pt x="19892" y="66352"/>
                    <a:pt x="19543" y="65529"/>
                  </a:cubicBezTo>
                  <a:cubicBezTo>
                    <a:pt x="19512" y="65477"/>
                    <a:pt x="19459" y="65435"/>
                    <a:pt x="19353" y="65329"/>
                  </a:cubicBezTo>
                  <a:lnTo>
                    <a:pt x="19353" y="65329"/>
                  </a:lnTo>
                  <a:cubicBezTo>
                    <a:pt x="19480" y="66278"/>
                    <a:pt x="19691" y="67122"/>
                    <a:pt x="19786" y="68029"/>
                  </a:cubicBezTo>
                  <a:cubicBezTo>
                    <a:pt x="19739" y="68033"/>
                    <a:pt x="19693" y="68035"/>
                    <a:pt x="19647" y="68035"/>
                  </a:cubicBezTo>
                  <a:cubicBezTo>
                    <a:pt x="19350" y="68035"/>
                    <a:pt x="19096" y="67952"/>
                    <a:pt x="18858" y="67860"/>
                  </a:cubicBezTo>
                  <a:cubicBezTo>
                    <a:pt x="17792" y="67427"/>
                    <a:pt x="16686" y="67238"/>
                    <a:pt x="15546" y="67143"/>
                  </a:cubicBezTo>
                  <a:cubicBezTo>
                    <a:pt x="15303" y="67132"/>
                    <a:pt x="15061" y="67080"/>
                    <a:pt x="14829" y="67027"/>
                  </a:cubicBezTo>
                  <a:cubicBezTo>
                    <a:pt x="14354" y="66921"/>
                    <a:pt x="13953" y="66689"/>
                    <a:pt x="13658" y="66309"/>
                  </a:cubicBezTo>
                  <a:cubicBezTo>
                    <a:pt x="13353" y="65909"/>
                    <a:pt x="13004" y="65592"/>
                    <a:pt x="12540" y="65381"/>
                  </a:cubicBezTo>
                  <a:cubicBezTo>
                    <a:pt x="12308" y="65287"/>
                    <a:pt x="12129" y="65128"/>
                    <a:pt x="12076" y="64833"/>
                  </a:cubicBezTo>
                  <a:cubicBezTo>
                    <a:pt x="12161" y="64622"/>
                    <a:pt x="12329" y="64443"/>
                    <a:pt x="12551" y="64285"/>
                  </a:cubicBezTo>
                  <a:cubicBezTo>
                    <a:pt x="12614" y="64348"/>
                    <a:pt x="12678" y="64411"/>
                    <a:pt x="12741" y="64464"/>
                  </a:cubicBezTo>
                  <a:cubicBezTo>
                    <a:pt x="12772" y="64422"/>
                    <a:pt x="12825" y="64390"/>
                    <a:pt x="12825" y="64359"/>
                  </a:cubicBezTo>
                  <a:cubicBezTo>
                    <a:pt x="12868" y="63726"/>
                    <a:pt x="13110" y="63156"/>
                    <a:pt x="13363" y="62587"/>
                  </a:cubicBezTo>
                  <a:cubicBezTo>
                    <a:pt x="13827" y="61500"/>
                    <a:pt x="14122" y="60361"/>
                    <a:pt x="14291" y="59191"/>
                  </a:cubicBezTo>
                  <a:cubicBezTo>
                    <a:pt x="14396" y="58495"/>
                    <a:pt x="14492" y="57788"/>
                    <a:pt x="14607" y="57092"/>
                  </a:cubicBezTo>
                  <a:cubicBezTo>
                    <a:pt x="14636" y="56896"/>
                    <a:pt x="14697" y="56708"/>
                    <a:pt x="14747" y="56521"/>
                  </a:cubicBezTo>
                  <a:lnTo>
                    <a:pt x="14747" y="56521"/>
                  </a:lnTo>
                  <a:cubicBezTo>
                    <a:pt x="14760" y="56936"/>
                    <a:pt x="14795" y="57351"/>
                    <a:pt x="14766" y="57767"/>
                  </a:cubicBezTo>
                  <a:cubicBezTo>
                    <a:pt x="14692" y="58758"/>
                    <a:pt x="14576" y="59749"/>
                    <a:pt x="14481" y="60741"/>
                  </a:cubicBezTo>
                  <a:cubicBezTo>
                    <a:pt x="14471" y="60888"/>
                    <a:pt x="14375" y="61047"/>
                    <a:pt x="14555" y="61216"/>
                  </a:cubicBezTo>
                  <a:cubicBezTo>
                    <a:pt x="14713" y="60973"/>
                    <a:pt x="14682" y="60699"/>
                    <a:pt x="14734" y="60456"/>
                  </a:cubicBezTo>
                  <a:cubicBezTo>
                    <a:pt x="14776" y="60192"/>
                    <a:pt x="14797" y="59929"/>
                    <a:pt x="14829" y="59665"/>
                  </a:cubicBezTo>
                  <a:cubicBezTo>
                    <a:pt x="14861" y="59402"/>
                    <a:pt x="14893" y="59138"/>
                    <a:pt x="14924" y="58863"/>
                  </a:cubicBezTo>
                  <a:cubicBezTo>
                    <a:pt x="14945" y="58600"/>
                    <a:pt x="14977" y="58336"/>
                    <a:pt x="15008" y="58073"/>
                  </a:cubicBezTo>
                  <a:cubicBezTo>
                    <a:pt x="15029" y="57809"/>
                    <a:pt x="15050" y="57546"/>
                    <a:pt x="15061" y="57281"/>
                  </a:cubicBezTo>
                  <a:cubicBezTo>
                    <a:pt x="15082" y="57018"/>
                    <a:pt x="15093" y="56744"/>
                    <a:pt x="15104" y="56480"/>
                  </a:cubicBezTo>
                  <a:cubicBezTo>
                    <a:pt x="15114" y="56217"/>
                    <a:pt x="15125" y="55953"/>
                    <a:pt x="15125" y="55689"/>
                  </a:cubicBezTo>
                  <a:cubicBezTo>
                    <a:pt x="15125" y="55436"/>
                    <a:pt x="15029" y="55183"/>
                    <a:pt x="15240" y="54877"/>
                  </a:cubicBezTo>
                  <a:close/>
                  <a:moveTo>
                    <a:pt x="41" y="1"/>
                  </a:moveTo>
                  <a:cubicBezTo>
                    <a:pt x="28" y="1"/>
                    <a:pt x="15" y="1"/>
                    <a:pt x="1" y="3"/>
                  </a:cubicBezTo>
                  <a:cubicBezTo>
                    <a:pt x="43" y="97"/>
                    <a:pt x="64" y="181"/>
                    <a:pt x="106" y="245"/>
                  </a:cubicBezTo>
                  <a:cubicBezTo>
                    <a:pt x="1087" y="1585"/>
                    <a:pt x="1962" y="3008"/>
                    <a:pt x="2837" y="4421"/>
                  </a:cubicBezTo>
                  <a:cubicBezTo>
                    <a:pt x="3038" y="4738"/>
                    <a:pt x="3207" y="5086"/>
                    <a:pt x="3439" y="5381"/>
                  </a:cubicBezTo>
                  <a:cubicBezTo>
                    <a:pt x="3744" y="5771"/>
                    <a:pt x="3934" y="6214"/>
                    <a:pt x="4124" y="6668"/>
                  </a:cubicBezTo>
                  <a:cubicBezTo>
                    <a:pt x="5221" y="9431"/>
                    <a:pt x="6223" y="12226"/>
                    <a:pt x="7140" y="15052"/>
                  </a:cubicBezTo>
                  <a:cubicBezTo>
                    <a:pt x="7773" y="17014"/>
                    <a:pt x="8396" y="18987"/>
                    <a:pt x="9334" y="20832"/>
                  </a:cubicBezTo>
                  <a:cubicBezTo>
                    <a:pt x="9418" y="20991"/>
                    <a:pt x="9472" y="21148"/>
                    <a:pt x="9408" y="21338"/>
                  </a:cubicBezTo>
                  <a:cubicBezTo>
                    <a:pt x="9366" y="21455"/>
                    <a:pt x="9397" y="21602"/>
                    <a:pt x="9429" y="21729"/>
                  </a:cubicBezTo>
                  <a:cubicBezTo>
                    <a:pt x="9566" y="22224"/>
                    <a:pt x="9777" y="22678"/>
                    <a:pt x="10041" y="23121"/>
                  </a:cubicBezTo>
                  <a:cubicBezTo>
                    <a:pt x="10093" y="23194"/>
                    <a:pt x="10189" y="23248"/>
                    <a:pt x="10347" y="23374"/>
                  </a:cubicBezTo>
                  <a:cubicBezTo>
                    <a:pt x="10283" y="22994"/>
                    <a:pt x="10072" y="22805"/>
                    <a:pt x="9999" y="22562"/>
                  </a:cubicBezTo>
                  <a:cubicBezTo>
                    <a:pt x="9915" y="22309"/>
                    <a:pt x="9704" y="22109"/>
                    <a:pt x="9735" y="21718"/>
                  </a:cubicBezTo>
                  <a:lnTo>
                    <a:pt x="9735" y="21718"/>
                  </a:lnTo>
                  <a:cubicBezTo>
                    <a:pt x="9893" y="21961"/>
                    <a:pt x="10020" y="22109"/>
                    <a:pt x="10104" y="22277"/>
                  </a:cubicBezTo>
                  <a:cubicBezTo>
                    <a:pt x="10800" y="23669"/>
                    <a:pt x="11633" y="24987"/>
                    <a:pt x="12414" y="26327"/>
                  </a:cubicBezTo>
                  <a:cubicBezTo>
                    <a:pt x="12557" y="26563"/>
                    <a:pt x="12672" y="26819"/>
                    <a:pt x="12794" y="27076"/>
                  </a:cubicBezTo>
                  <a:lnTo>
                    <a:pt x="12794" y="27076"/>
                  </a:lnTo>
                  <a:cubicBezTo>
                    <a:pt x="12658" y="27066"/>
                    <a:pt x="12597" y="26866"/>
                    <a:pt x="12420" y="26866"/>
                  </a:cubicBezTo>
                  <a:cubicBezTo>
                    <a:pt x="12399" y="26866"/>
                    <a:pt x="12376" y="26869"/>
                    <a:pt x="12350" y="26876"/>
                  </a:cubicBezTo>
                  <a:cubicBezTo>
                    <a:pt x="12709" y="27614"/>
                    <a:pt x="13257" y="28162"/>
                    <a:pt x="13690" y="28805"/>
                  </a:cubicBezTo>
                  <a:cubicBezTo>
                    <a:pt x="13806" y="28784"/>
                    <a:pt x="13911" y="28763"/>
                    <a:pt x="14017" y="28742"/>
                  </a:cubicBezTo>
                  <a:cubicBezTo>
                    <a:pt x="14070" y="28795"/>
                    <a:pt x="14133" y="28826"/>
                    <a:pt x="14164" y="28880"/>
                  </a:cubicBezTo>
                  <a:cubicBezTo>
                    <a:pt x="14354" y="29227"/>
                    <a:pt x="14661" y="29323"/>
                    <a:pt x="15019" y="29438"/>
                  </a:cubicBezTo>
                  <a:cubicBezTo>
                    <a:pt x="16095" y="29776"/>
                    <a:pt x="17139" y="30208"/>
                    <a:pt x="18057" y="30894"/>
                  </a:cubicBezTo>
                  <a:cubicBezTo>
                    <a:pt x="18478" y="31210"/>
                    <a:pt x="18763" y="31622"/>
                    <a:pt x="18943" y="32107"/>
                  </a:cubicBezTo>
                  <a:cubicBezTo>
                    <a:pt x="19048" y="32370"/>
                    <a:pt x="19100" y="32655"/>
                    <a:pt x="19217" y="32930"/>
                  </a:cubicBezTo>
                  <a:cubicBezTo>
                    <a:pt x="19301" y="33151"/>
                    <a:pt x="19407" y="33372"/>
                    <a:pt x="19554" y="33562"/>
                  </a:cubicBezTo>
                  <a:cubicBezTo>
                    <a:pt x="19666" y="33716"/>
                    <a:pt x="19801" y="33793"/>
                    <a:pt x="19941" y="33793"/>
                  </a:cubicBezTo>
                  <a:cubicBezTo>
                    <a:pt x="20078" y="33793"/>
                    <a:pt x="20219" y="33719"/>
                    <a:pt x="20345" y="33572"/>
                  </a:cubicBezTo>
                  <a:cubicBezTo>
                    <a:pt x="20514" y="33383"/>
                    <a:pt x="20651" y="33151"/>
                    <a:pt x="20788" y="32919"/>
                  </a:cubicBezTo>
                  <a:cubicBezTo>
                    <a:pt x="20989" y="32571"/>
                    <a:pt x="21242" y="32265"/>
                    <a:pt x="21547" y="32012"/>
                  </a:cubicBezTo>
                  <a:cubicBezTo>
                    <a:pt x="22391" y="31315"/>
                    <a:pt x="23298" y="30725"/>
                    <a:pt x="24268" y="30240"/>
                  </a:cubicBezTo>
                  <a:cubicBezTo>
                    <a:pt x="24393" y="30186"/>
                    <a:pt x="24506" y="30154"/>
                    <a:pt x="24633" y="30154"/>
                  </a:cubicBezTo>
                  <a:cubicBezTo>
                    <a:pt x="24678" y="30154"/>
                    <a:pt x="24725" y="30158"/>
                    <a:pt x="24774" y="30166"/>
                  </a:cubicBezTo>
                  <a:cubicBezTo>
                    <a:pt x="24908" y="30189"/>
                    <a:pt x="25044" y="30206"/>
                    <a:pt x="25176" y="30206"/>
                  </a:cubicBezTo>
                  <a:cubicBezTo>
                    <a:pt x="25285" y="30206"/>
                    <a:pt x="25392" y="30195"/>
                    <a:pt x="25492" y="30166"/>
                  </a:cubicBezTo>
                  <a:cubicBezTo>
                    <a:pt x="25798" y="30071"/>
                    <a:pt x="26061" y="29860"/>
                    <a:pt x="26304" y="29555"/>
                  </a:cubicBezTo>
                  <a:cubicBezTo>
                    <a:pt x="26167" y="29533"/>
                    <a:pt x="26093" y="29522"/>
                    <a:pt x="25988" y="29501"/>
                  </a:cubicBezTo>
                  <a:cubicBezTo>
                    <a:pt x="26114" y="29323"/>
                    <a:pt x="26230" y="29154"/>
                    <a:pt x="26431" y="28869"/>
                  </a:cubicBezTo>
                  <a:lnTo>
                    <a:pt x="26431" y="28869"/>
                  </a:lnTo>
                  <a:cubicBezTo>
                    <a:pt x="26175" y="28961"/>
                    <a:pt x="26039" y="29013"/>
                    <a:pt x="25906" y="29073"/>
                  </a:cubicBezTo>
                  <a:lnTo>
                    <a:pt x="25906" y="29073"/>
                  </a:lnTo>
                  <a:cubicBezTo>
                    <a:pt x="26034" y="28751"/>
                    <a:pt x="26327" y="28583"/>
                    <a:pt x="26578" y="28373"/>
                  </a:cubicBezTo>
                  <a:cubicBezTo>
                    <a:pt x="27010" y="28025"/>
                    <a:pt x="27274" y="27582"/>
                    <a:pt x="27401" y="27044"/>
                  </a:cubicBezTo>
                  <a:cubicBezTo>
                    <a:pt x="27622" y="26159"/>
                    <a:pt x="27886" y="25294"/>
                    <a:pt x="28065" y="24397"/>
                  </a:cubicBezTo>
                  <a:cubicBezTo>
                    <a:pt x="28276" y="23426"/>
                    <a:pt x="28740" y="22625"/>
                    <a:pt x="29489" y="21982"/>
                  </a:cubicBezTo>
                  <a:cubicBezTo>
                    <a:pt x="29658" y="21834"/>
                    <a:pt x="29827" y="21697"/>
                    <a:pt x="29984" y="21539"/>
                  </a:cubicBezTo>
                  <a:cubicBezTo>
                    <a:pt x="30249" y="21275"/>
                    <a:pt x="30523" y="21012"/>
                    <a:pt x="30755" y="20716"/>
                  </a:cubicBezTo>
                  <a:cubicBezTo>
                    <a:pt x="31071" y="20316"/>
                    <a:pt x="31345" y="19883"/>
                    <a:pt x="31641" y="19461"/>
                  </a:cubicBezTo>
                  <a:cubicBezTo>
                    <a:pt x="31841" y="19177"/>
                    <a:pt x="32063" y="18912"/>
                    <a:pt x="32442" y="18702"/>
                  </a:cubicBezTo>
                  <a:lnTo>
                    <a:pt x="32442" y="18702"/>
                  </a:lnTo>
                  <a:cubicBezTo>
                    <a:pt x="32431" y="18860"/>
                    <a:pt x="32442" y="18945"/>
                    <a:pt x="32421" y="19018"/>
                  </a:cubicBezTo>
                  <a:cubicBezTo>
                    <a:pt x="32168" y="19777"/>
                    <a:pt x="31925" y="20537"/>
                    <a:pt x="31651" y="21286"/>
                  </a:cubicBezTo>
                  <a:cubicBezTo>
                    <a:pt x="31219" y="22446"/>
                    <a:pt x="30744" y="23606"/>
                    <a:pt x="30301" y="24766"/>
                  </a:cubicBezTo>
                  <a:cubicBezTo>
                    <a:pt x="30185" y="25072"/>
                    <a:pt x="30080" y="25388"/>
                    <a:pt x="29995" y="25705"/>
                  </a:cubicBezTo>
                  <a:cubicBezTo>
                    <a:pt x="29647" y="26991"/>
                    <a:pt x="29352" y="28289"/>
                    <a:pt x="28888" y="29544"/>
                  </a:cubicBezTo>
                  <a:cubicBezTo>
                    <a:pt x="28751" y="29923"/>
                    <a:pt x="28592" y="30282"/>
                    <a:pt x="28297" y="30567"/>
                  </a:cubicBezTo>
                  <a:cubicBezTo>
                    <a:pt x="27823" y="31031"/>
                    <a:pt x="27359" y="31516"/>
                    <a:pt x="26863" y="31948"/>
                  </a:cubicBezTo>
                  <a:cubicBezTo>
                    <a:pt x="25808" y="32876"/>
                    <a:pt x="24753" y="33794"/>
                    <a:pt x="23551" y="34522"/>
                  </a:cubicBezTo>
                  <a:cubicBezTo>
                    <a:pt x="23140" y="34786"/>
                    <a:pt x="22749" y="35081"/>
                    <a:pt x="22339" y="35344"/>
                  </a:cubicBezTo>
                  <a:cubicBezTo>
                    <a:pt x="21938" y="35608"/>
                    <a:pt x="21526" y="35872"/>
                    <a:pt x="21157" y="36104"/>
                  </a:cubicBezTo>
                  <a:cubicBezTo>
                    <a:pt x="20785" y="36030"/>
                    <a:pt x="20504" y="35715"/>
                    <a:pt x="20115" y="35715"/>
                  </a:cubicBezTo>
                  <a:cubicBezTo>
                    <a:pt x="20008" y="35715"/>
                    <a:pt x="19893" y="35739"/>
                    <a:pt x="19765" y="35798"/>
                  </a:cubicBezTo>
                  <a:cubicBezTo>
                    <a:pt x="20060" y="35977"/>
                    <a:pt x="20314" y="36115"/>
                    <a:pt x="20535" y="36272"/>
                  </a:cubicBezTo>
                  <a:cubicBezTo>
                    <a:pt x="21252" y="36769"/>
                    <a:pt x="21959" y="37264"/>
                    <a:pt x="22644" y="37791"/>
                  </a:cubicBezTo>
                  <a:cubicBezTo>
                    <a:pt x="22939" y="38013"/>
                    <a:pt x="23235" y="38276"/>
                    <a:pt x="23456" y="38572"/>
                  </a:cubicBezTo>
                  <a:cubicBezTo>
                    <a:pt x="24606" y="40059"/>
                    <a:pt x="25492" y="41693"/>
                    <a:pt x="26114" y="43465"/>
                  </a:cubicBezTo>
                  <a:cubicBezTo>
                    <a:pt x="26610" y="44889"/>
                    <a:pt x="27042" y="46334"/>
                    <a:pt x="27749" y="47674"/>
                  </a:cubicBezTo>
                  <a:cubicBezTo>
                    <a:pt x="27781" y="47726"/>
                    <a:pt x="27802" y="47800"/>
                    <a:pt x="27823" y="47853"/>
                  </a:cubicBezTo>
                  <a:lnTo>
                    <a:pt x="27802" y="47843"/>
                  </a:lnTo>
                  <a:lnTo>
                    <a:pt x="27802" y="47843"/>
                  </a:lnTo>
                  <a:cubicBezTo>
                    <a:pt x="27917" y="47979"/>
                    <a:pt x="28034" y="48106"/>
                    <a:pt x="28139" y="48243"/>
                  </a:cubicBezTo>
                  <a:cubicBezTo>
                    <a:pt x="28392" y="48581"/>
                    <a:pt x="28613" y="48939"/>
                    <a:pt x="28877" y="49266"/>
                  </a:cubicBezTo>
                  <a:cubicBezTo>
                    <a:pt x="29046" y="49456"/>
                    <a:pt x="29025" y="49646"/>
                    <a:pt x="28972" y="49857"/>
                  </a:cubicBezTo>
                  <a:cubicBezTo>
                    <a:pt x="29152" y="50068"/>
                    <a:pt x="29320" y="50278"/>
                    <a:pt x="29510" y="50468"/>
                  </a:cubicBezTo>
                  <a:cubicBezTo>
                    <a:pt x="29574" y="50543"/>
                    <a:pt x="29679" y="50616"/>
                    <a:pt x="29774" y="50627"/>
                  </a:cubicBezTo>
                  <a:cubicBezTo>
                    <a:pt x="30059" y="50658"/>
                    <a:pt x="30164" y="50838"/>
                    <a:pt x="30143" y="51080"/>
                  </a:cubicBezTo>
                  <a:cubicBezTo>
                    <a:pt x="30122" y="51417"/>
                    <a:pt x="30259" y="51607"/>
                    <a:pt x="30554" y="51755"/>
                  </a:cubicBezTo>
                  <a:cubicBezTo>
                    <a:pt x="30902" y="51945"/>
                    <a:pt x="31071" y="52272"/>
                    <a:pt x="31166" y="52641"/>
                  </a:cubicBezTo>
                  <a:cubicBezTo>
                    <a:pt x="31008" y="52926"/>
                    <a:pt x="31187" y="53158"/>
                    <a:pt x="31292" y="53390"/>
                  </a:cubicBezTo>
                  <a:cubicBezTo>
                    <a:pt x="31820" y="54529"/>
                    <a:pt x="32358" y="55668"/>
                    <a:pt x="32895" y="56807"/>
                  </a:cubicBezTo>
                  <a:cubicBezTo>
                    <a:pt x="32916" y="56849"/>
                    <a:pt x="32991" y="56871"/>
                    <a:pt x="33085" y="56923"/>
                  </a:cubicBezTo>
                  <a:cubicBezTo>
                    <a:pt x="33024" y="56639"/>
                    <a:pt x="32983" y="56395"/>
                    <a:pt x="32943" y="56152"/>
                  </a:cubicBezTo>
                  <a:lnTo>
                    <a:pt x="32943" y="56152"/>
                  </a:lnTo>
                  <a:cubicBezTo>
                    <a:pt x="32974" y="56170"/>
                    <a:pt x="33013" y="56191"/>
                    <a:pt x="33022" y="56227"/>
                  </a:cubicBezTo>
                  <a:cubicBezTo>
                    <a:pt x="33233" y="56691"/>
                    <a:pt x="33434" y="57155"/>
                    <a:pt x="33634" y="57619"/>
                  </a:cubicBezTo>
                  <a:cubicBezTo>
                    <a:pt x="33666" y="57693"/>
                    <a:pt x="33645" y="57778"/>
                    <a:pt x="33655" y="57862"/>
                  </a:cubicBezTo>
                  <a:cubicBezTo>
                    <a:pt x="33630" y="57867"/>
                    <a:pt x="33607" y="57869"/>
                    <a:pt x="33585" y="57869"/>
                  </a:cubicBezTo>
                  <a:cubicBezTo>
                    <a:pt x="33409" y="57869"/>
                    <a:pt x="33348" y="57724"/>
                    <a:pt x="33254" y="57630"/>
                  </a:cubicBezTo>
                  <a:cubicBezTo>
                    <a:pt x="32864" y="57229"/>
                    <a:pt x="32484" y="56828"/>
                    <a:pt x="32105" y="56428"/>
                  </a:cubicBezTo>
                  <a:cubicBezTo>
                    <a:pt x="31820" y="56121"/>
                    <a:pt x="31514" y="55826"/>
                    <a:pt x="31250" y="55500"/>
                  </a:cubicBezTo>
                  <a:cubicBezTo>
                    <a:pt x="30048" y="54012"/>
                    <a:pt x="28688" y="52673"/>
                    <a:pt x="27338" y="51333"/>
                  </a:cubicBezTo>
                  <a:cubicBezTo>
                    <a:pt x="26399" y="50405"/>
                    <a:pt x="25386" y="49603"/>
                    <a:pt x="24163" y="49055"/>
                  </a:cubicBezTo>
                  <a:cubicBezTo>
                    <a:pt x="23403" y="48718"/>
                    <a:pt x="22697" y="48232"/>
                    <a:pt x="22011" y="47747"/>
                  </a:cubicBezTo>
                  <a:cubicBezTo>
                    <a:pt x="21210" y="47189"/>
                    <a:pt x="20450" y="46566"/>
                    <a:pt x="19681" y="45965"/>
                  </a:cubicBezTo>
                  <a:cubicBezTo>
                    <a:pt x="19006" y="45438"/>
                    <a:pt x="18489" y="44784"/>
                    <a:pt x="18141" y="43993"/>
                  </a:cubicBezTo>
                  <a:cubicBezTo>
                    <a:pt x="17771" y="43139"/>
                    <a:pt x="17466" y="42263"/>
                    <a:pt x="17213" y="41367"/>
                  </a:cubicBezTo>
                  <a:cubicBezTo>
                    <a:pt x="16981" y="40491"/>
                    <a:pt x="16759" y="39605"/>
                    <a:pt x="16538" y="38719"/>
                  </a:cubicBezTo>
                  <a:cubicBezTo>
                    <a:pt x="16475" y="38487"/>
                    <a:pt x="16411" y="38255"/>
                    <a:pt x="16147" y="38150"/>
                  </a:cubicBezTo>
                  <a:cubicBezTo>
                    <a:pt x="15821" y="38245"/>
                    <a:pt x="15631" y="38498"/>
                    <a:pt x="15357" y="38635"/>
                  </a:cubicBezTo>
                  <a:cubicBezTo>
                    <a:pt x="15125" y="39837"/>
                    <a:pt x="14755" y="40976"/>
                    <a:pt x="14354" y="42105"/>
                  </a:cubicBezTo>
                  <a:cubicBezTo>
                    <a:pt x="14112" y="42790"/>
                    <a:pt x="13796" y="43455"/>
                    <a:pt x="13426" y="44088"/>
                  </a:cubicBezTo>
                  <a:cubicBezTo>
                    <a:pt x="13025" y="44752"/>
                    <a:pt x="12657" y="45438"/>
                    <a:pt x="12245" y="46092"/>
                  </a:cubicBezTo>
                  <a:cubicBezTo>
                    <a:pt x="11992" y="46514"/>
                    <a:pt x="11739" y="46936"/>
                    <a:pt x="11422" y="47304"/>
                  </a:cubicBezTo>
                  <a:cubicBezTo>
                    <a:pt x="10663" y="48201"/>
                    <a:pt x="9830" y="49013"/>
                    <a:pt x="8954" y="49804"/>
                  </a:cubicBezTo>
                  <a:lnTo>
                    <a:pt x="7246" y="51291"/>
                  </a:lnTo>
                  <a:cubicBezTo>
                    <a:pt x="7103" y="51413"/>
                    <a:pt x="6952" y="51526"/>
                    <a:pt x="6799" y="51647"/>
                  </a:cubicBezTo>
                  <a:lnTo>
                    <a:pt x="6799" y="51647"/>
                  </a:lnTo>
                  <a:cubicBezTo>
                    <a:pt x="6800" y="51644"/>
                    <a:pt x="6802" y="51642"/>
                    <a:pt x="6803" y="51639"/>
                  </a:cubicBezTo>
                  <a:lnTo>
                    <a:pt x="6803" y="51639"/>
                  </a:lnTo>
                  <a:lnTo>
                    <a:pt x="6782" y="51660"/>
                  </a:lnTo>
                  <a:cubicBezTo>
                    <a:pt x="6787" y="51656"/>
                    <a:pt x="6793" y="51651"/>
                    <a:pt x="6799" y="51647"/>
                  </a:cubicBezTo>
                  <a:lnTo>
                    <a:pt x="6799" y="51647"/>
                  </a:lnTo>
                  <a:cubicBezTo>
                    <a:pt x="6728" y="51781"/>
                    <a:pt x="6686" y="51926"/>
                    <a:pt x="6592" y="52050"/>
                  </a:cubicBezTo>
                  <a:cubicBezTo>
                    <a:pt x="6139" y="52620"/>
                    <a:pt x="5717" y="53221"/>
                    <a:pt x="5432" y="53907"/>
                  </a:cubicBezTo>
                  <a:cubicBezTo>
                    <a:pt x="5390" y="54023"/>
                    <a:pt x="5274" y="54107"/>
                    <a:pt x="5179" y="54192"/>
                  </a:cubicBezTo>
                  <a:cubicBezTo>
                    <a:pt x="4831" y="54466"/>
                    <a:pt x="4810" y="54560"/>
                    <a:pt x="4958" y="55014"/>
                  </a:cubicBezTo>
                  <a:cubicBezTo>
                    <a:pt x="4989" y="55109"/>
                    <a:pt x="5000" y="55225"/>
                    <a:pt x="4979" y="55331"/>
                  </a:cubicBezTo>
                  <a:cubicBezTo>
                    <a:pt x="4778" y="56417"/>
                    <a:pt x="4820" y="57492"/>
                    <a:pt x="4937" y="58579"/>
                  </a:cubicBezTo>
                  <a:cubicBezTo>
                    <a:pt x="5031" y="59444"/>
                    <a:pt x="5105" y="60298"/>
                    <a:pt x="5190" y="61163"/>
                  </a:cubicBezTo>
                  <a:cubicBezTo>
                    <a:pt x="5200" y="61279"/>
                    <a:pt x="5274" y="61427"/>
                    <a:pt x="5063" y="61521"/>
                  </a:cubicBezTo>
                  <a:cubicBezTo>
                    <a:pt x="4958" y="61363"/>
                    <a:pt x="4831" y="61216"/>
                    <a:pt x="4747" y="61047"/>
                  </a:cubicBezTo>
                  <a:cubicBezTo>
                    <a:pt x="3882" y="59507"/>
                    <a:pt x="3491" y="57830"/>
                    <a:pt x="3280" y="56100"/>
                  </a:cubicBezTo>
                  <a:cubicBezTo>
                    <a:pt x="3238" y="55689"/>
                    <a:pt x="3312" y="55289"/>
                    <a:pt x="3512" y="54940"/>
                  </a:cubicBezTo>
                  <a:cubicBezTo>
                    <a:pt x="3924" y="54265"/>
                    <a:pt x="4114" y="53506"/>
                    <a:pt x="4335" y="52767"/>
                  </a:cubicBezTo>
                  <a:cubicBezTo>
                    <a:pt x="4588" y="51893"/>
                    <a:pt x="4831" y="51017"/>
                    <a:pt x="5126" y="50152"/>
                  </a:cubicBezTo>
                  <a:cubicBezTo>
                    <a:pt x="5516" y="49024"/>
                    <a:pt x="5949" y="47906"/>
                    <a:pt x="6550" y="46851"/>
                  </a:cubicBezTo>
                  <a:cubicBezTo>
                    <a:pt x="7278" y="45575"/>
                    <a:pt x="8185" y="44425"/>
                    <a:pt x="9176" y="43350"/>
                  </a:cubicBezTo>
                  <a:cubicBezTo>
                    <a:pt x="10147" y="42295"/>
                    <a:pt x="10969" y="41145"/>
                    <a:pt x="11802" y="39996"/>
                  </a:cubicBezTo>
                  <a:cubicBezTo>
                    <a:pt x="12172" y="39490"/>
                    <a:pt x="12498" y="38962"/>
                    <a:pt x="12836" y="38435"/>
                  </a:cubicBezTo>
                  <a:cubicBezTo>
                    <a:pt x="12889" y="38351"/>
                    <a:pt x="12973" y="38245"/>
                    <a:pt x="12814" y="38129"/>
                  </a:cubicBezTo>
                  <a:cubicBezTo>
                    <a:pt x="12699" y="38224"/>
                    <a:pt x="12572" y="38308"/>
                    <a:pt x="12477" y="38414"/>
                  </a:cubicBezTo>
                  <a:cubicBezTo>
                    <a:pt x="11729" y="39258"/>
                    <a:pt x="10979" y="40111"/>
                    <a:pt x="10336" y="41050"/>
                  </a:cubicBezTo>
                  <a:cubicBezTo>
                    <a:pt x="10093" y="41388"/>
                    <a:pt x="9830" y="41725"/>
                    <a:pt x="9556" y="42042"/>
                  </a:cubicBezTo>
                  <a:cubicBezTo>
                    <a:pt x="8933" y="42769"/>
                    <a:pt x="8290" y="43476"/>
                    <a:pt x="7689" y="44215"/>
                  </a:cubicBezTo>
                  <a:cubicBezTo>
                    <a:pt x="6814" y="45279"/>
                    <a:pt x="6054" y="46429"/>
                    <a:pt x="5495" y="47695"/>
                  </a:cubicBezTo>
                  <a:cubicBezTo>
                    <a:pt x="4799" y="49245"/>
                    <a:pt x="4240" y="50838"/>
                    <a:pt x="3861" y="52483"/>
                  </a:cubicBezTo>
                  <a:cubicBezTo>
                    <a:pt x="3608" y="53601"/>
                    <a:pt x="3027" y="54582"/>
                    <a:pt x="2690" y="55657"/>
                  </a:cubicBezTo>
                  <a:cubicBezTo>
                    <a:pt x="2680" y="55699"/>
                    <a:pt x="2647" y="55732"/>
                    <a:pt x="2626" y="55774"/>
                  </a:cubicBezTo>
                  <a:cubicBezTo>
                    <a:pt x="2479" y="56090"/>
                    <a:pt x="2310" y="56407"/>
                    <a:pt x="2173" y="56733"/>
                  </a:cubicBezTo>
                  <a:cubicBezTo>
                    <a:pt x="1709" y="57799"/>
                    <a:pt x="1487" y="58938"/>
                    <a:pt x="1266" y="60066"/>
                  </a:cubicBezTo>
                  <a:cubicBezTo>
                    <a:pt x="1192" y="60445"/>
                    <a:pt x="1213" y="60825"/>
                    <a:pt x="1297" y="61195"/>
                  </a:cubicBezTo>
                  <a:cubicBezTo>
                    <a:pt x="1466" y="61859"/>
                    <a:pt x="1625" y="62524"/>
                    <a:pt x="1794" y="63199"/>
                  </a:cubicBezTo>
                  <a:cubicBezTo>
                    <a:pt x="2005" y="63989"/>
                    <a:pt x="2342" y="64738"/>
                    <a:pt x="2690" y="65487"/>
                  </a:cubicBezTo>
                  <a:cubicBezTo>
                    <a:pt x="3059" y="66288"/>
                    <a:pt x="3713" y="66721"/>
                    <a:pt x="4557" y="66795"/>
                  </a:cubicBezTo>
                  <a:cubicBezTo>
                    <a:pt x="4803" y="66816"/>
                    <a:pt x="5048" y="66828"/>
                    <a:pt x="5292" y="66828"/>
                  </a:cubicBezTo>
                  <a:cubicBezTo>
                    <a:pt x="6001" y="66828"/>
                    <a:pt x="6703" y="66733"/>
                    <a:pt x="7393" y="66520"/>
                  </a:cubicBezTo>
                  <a:cubicBezTo>
                    <a:pt x="7858" y="66384"/>
                    <a:pt x="8343" y="66309"/>
                    <a:pt x="8818" y="66215"/>
                  </a:cubicBezTo>
                  <a:cubicBezTo>
                    <a:pt x="9313" y="66120"/>
                    <a:pt x="9819" y="66046"/>
                    <a:pt x="10325" y="65962"/>
                  </a:cubicBezTo>
                  <a:cubicBezTo>
                    <a:pt x="10684" y="65888"/>
                    <a:pt x="10990" y="65730"/>
                    <a:pt x="11275" y="65508"/>
                  </a:cubicBezTo>
                  <a:cubicBezTo>
                    <a:pt x="11412" y="65402"/>
                    <a:pt x="11560" y="65318"/>
                    <a:pt x="11665" y="65255"/>
                  </a:cubicBezTo>
                  <a:cubicBezTo>
                    <a:pt x="11992" y="65456"/>
                    <a:pt x="12266" y="65667"/>
                    <a:pt x="12561" y="65793"/>
                  </a:cubicBezTo>
                  <a:cubicBezTo>
                    <a:pt x="12825" y="65899"/>
                    <a:pt x="13015" y="66056"/>
                    <a:pt x="13163" y="66288"/>
                  </a:cubicBezTo>
                  <a:cubicBezTo>
                    <a:pt x="13247" y="66415"/>
                    <a:pt x="13332" y="66542"/>
                    <a:pt x="13416" y="66679"/>
                  </a:cubicBezTo>
                  <a:cubicBezTo>
                    <a:pt x="13743" y="67195"/>
                    <a:pt x="14218" y="67502"/>
                    <a:pt x="14818" y="67607"/>
                  </a:cubicBezTo>
                  <a:cubicBezTo>
                    <a:pt x="15167" y="67670"/>
                    <a:pt x="15525" y="67702"/>
                    <a:pt x="15873" y="67734"/>
                  </a:cubicBezTo>
                  <a:cubicBezTo>
                    <a:pt x="16780" y="67818"/>
                    <a:pt x="17677" y="67966"/>
                    <a:pt x="18542" y="68292"/>
                  </a:cubicBezTo>
                  <a:cubicBezTo>
                    <a:pt x="18953" y="68451"/>
                    <a:pt x="19385" y="68556"/>
                    <a:pt x="19817" y="68641"/>
                  </a:cubicBezTo>
                  <a:cubicBezTo>
                    <a:pt x="20205" y="68719"/>
                    <a:pt x="20591" y="68762"/>
                    <a:pt x="20973" y="68762"/>
                  </a:cubicBezTo>
                  <a:cubicBezTo>
                    <a:pt x="21621" y="68762"/>
                    <a:pt x="22259" y="68637"/>
                    <a:pt x="22876" y="68345"/>
                  </a:cubicBezTo>
                  <a:cubicBezTo>
                    <a:pt x="23056" y="68261"/>
                    <a:pt x="23246" y="68187"/>
                    <a:pt x="23424" y="68102"/>
                  </a:cubicBezTo>
                  <a:cubicBezTo>
                    <a:pt x="23910" y="67902"/>
                    <a:pt x="24321" y="67617"/>
                    <a:pt x="24669" y="67227"/>
                  </a:cubicBezTo>
                  <a:cubicBezTo>
                    <a:pt x="24996" y="66869"/>
                    <a:pt x="25376" y="66563"/>
                    <a:pt x="25829" y="66320"/>
                  </a:cubicBezTo>
                  <a:cubicBezTo>
                    <a:pt x="25946" y="66363"/>
                    <a:pt x="26072" y="66405"/>
                    <a:pt x="26199" y="66457"/>
                  </a:cubicBezTo>
                  <a:cubicBezTo>
                    <a:pt x="26684" y="66679"/>
                    <a:pt x="27211" y="66785"/>
                    <a:pt x="27738" y="66837"/>
                  </a:cubicBezTo>
                  <a:cubicBezTo>
                    <a:pt x="27832" y="66845"/>
                    <a:pt x="27925" y="66849"/>
                    <a:pt x="28017" y="66849"/>
                  </a:cubicBezTo>
                  <a:cubicBezTo>
                    <a:pt x="28413" y="66849"/>
                    <a:pt x="28794" y="66772"/>
                    <a:pt x="29162" y="66584"/>
                  </a:cubicBezTo>
                  <a:cubicBezTo>
                    <a:pt x="29415" y="66457"/>
                    <a:pt x="29679" y="66320"/>
                    <a:pt x="29942" y="66215"/>
                  </a:cubicBezTo>
                  <a:cubicBezTo>
                    <a:pt x="30607" y="65951"/>
                    <a:pt x="31271" y="65709"/>
                    <a:pt x="31925" y="65445"/>
                  </a:cubicBezTo>
                  <a:cubicBezTo>
                    <a:pt x="33666" y="64770"/>
                    <a:pt x="35405" y="64095"/>
                    <a:pt x="37125" y="63388"/>
                  </a:cubicBezTo>
                  <a:cubicBezTo>
                    <a:pt x="37821" y="63103"/>
                    <a:pt x="38496" y="62766"/>
                    <a:pt x="39171" y="62418"/>
                  </a:cubicBezTo>
                  <a:cubicBezTo>
                    <a:pt x="39877" y="62060"/>
                    <a:pt x="40341" y="61500"/>
                    <a:pt x="40563" y="60720"/>
                  </a:cubicBezTo>
                  <a:cubicBezTo>
                    <a:pt x="40732" y="60098"/>
                    <a:pt x="40869" y="59475"/>
                    <a:pt x="40848" y="58821"/>
                  </a:cubicBezTo>
                  <a:cubicBezTo>
                    <a:pt x="40826" y="58537"/>
                    <a:pt x="40848" y="58252"/>
                    <a:pt x="40859" y="57967"/>
                  </a:cubicBezTo>
                  <a:cubicBezTo>
                    <a:pt x="41101" y="57820"/>
                    <a:pt x="41312" y="57693"/>
                    <a:pt x="41512" y="57567"/>
                  </a:cubicBezTo>
                  <a:cubicBezTo>
                    <a:pt x="41733" y="57429"/>
                    <a:pt x="41976" y="57292"/>
                    <a:pt x="42176" y="57124"/>
                  </a:cubicBezTo>
                  <a:cubicBezTo>
                    <a:pt x="43516" y="55995"/>
                    <a:pt x="44834" y="54835"/>
                    <a:pt x="46026" y="53548"/>
                  </a:cubicBezTo>
                  <a:cubicBezTo>
                    <a:pt x="46955" y="52535"/>
                    <a:pt x="47534" y="51354"/>
                    <a:pt x="47587" y="49962"/>
                  </a:cubicBezTo>
                  <a:cubicBezTo>
                    <a:pt x="47597" y="49804"/>
                    <a:pt x="47608" y="49646"/>
                    <a:pt x="47619" y="49498"/>
                  </a:cubicBezTo>
                  <a:cubicBezTo>
                    <a:pt x="47703" y="48602"/>
                    <a:pt x="47566" y="47726"/>
                    <a:pt x="47323" y="46861"/>
                  </a:cubicBezTo>
                  <a:cubicBezTo>
                    <a:pt x="47250" y="46629"/>
                    <a:pt x="47281" y="46450"/>
                    <a:pt x="47386" y="46239"/>
                  </a:cubicBezTo>
                  <a:cubicBezTo>
                    <a:pt x="47819" y="45459"/>
                    <a:pt x="48104" y="44615"/>
                    <a:pt x="48357" y="43761"/>
                  </a:cubicBezTo>
                  <a:cubicBezTo>
                    <a:pt x="48504" y="43244"/>
                    <a:pt x="48558" y="42717"/>
                    <a:pt x="48537" y="42179"/>
                  </a:cubicBezTo>
                  <a:cubicBezTo>
                    <a:pt x="48483" y="40650"/>
                    <a:pt x="48399" y="39120"/>
                    <a:pt x="48504" y="37591"/>
                  </a:cubicBezTo>
                  <a:lnTo>
                    <a:pt x="48504" y="37454"/>
                  </a:lnTo>
                  <a:cubicBezTo>
                    <a:pt x="48452" y="37043"/>
                    <a:pt x="48431" y="36610"/>
                    <a:pt x="48326" y="36209"/>
                  </a:cubicBezTo>
                  <a:cubicBezTo>
                    <a:pt x="48146" y="35503"/>
                    <a:pt x="47735" y="34912"/>
                    <a:pt x="47102" y="34522"/>
                  </a:cubicBezTo>
                  <a:cubicBezTo>
                    <a:pt x="46247" y="33994"/>
                    <a:pt x="45351" y="33572"/>
                    <a:pt x="44349" y="33394"/>
                  </a:cubicBezTo>
                  <a:cubicBezTo>
                    <a:pt x="43864" y="33309"/>
                    <a:pt x="43390" y="33183"/>
                    <a:pt x="42915" y="33098"/>
                  </a:cubicBezTo>
                  <a:cubicBezTo>
                    <a:pt x="41070" y="32746"/>
                    <a:pt x="39226" y="32377"/>
                    <a:pt x="37335" y="32377"/>
                  </a:cubicBezTo>
                  <a:cubicBezTo>
                    <a:pt x="37128" y="32377"/>
                    <a:pt x="36921" y="32382"/>
                    <a:pt x="36713" y="32391"/>
                  </a:cubicBezTo>
                  <a:cubicBezTo>
                    <a:pt x="35269" y="32454"/>
                    <a:pt x="33834" y="32539"/>
                    <a:pt x="32410" y="32803"/>
                  </a:cubicBezTo>
                  <a:cubicBezTo>
                    <a:pt x="31672" y="32951"/>
                    <a:pt x="30934" y="33108"/>
                    <a:pt x="30195" y="33256"/>
                  </a:cubicBezTo>
                  <a:cubicBezTo>
                    <a:pt x="28951" y="33499"/>
                    <a:pt x="27706" y="33731"/>
                    <a:pt x="26462" y="33963"/>
                  </a:cubicBezTo>
                  <a:cubicBezTo>
                    <a:pt x="26256" y="34002"/>
                    <a:pt x="26047" y="34025"/>
                    <a:pt x="25822" y="34025"/>
                  </a:cubicBezTo>
                  <a:cubicBezTo>
                    <a:pt x="25677" y="34025"/>
                    <a:pt x="25526" y="34015"/>
                    <a:pt x="25365" y="33994"/>
                  </a:cubicBezTo>
                  <a:cubicBezTo>
                    <a:pt x="25460" y="33868"/>
                    <a:pt x="25513" y="33794"/>
                    <a:pt x="25566" y="33741"/>
                  </a:cubicBezTo>
                  <a:cubicBezTo>
                    <a:pt x="25787" y="33562"/>
                    <a:pt x="26019" y="33372"/>
                    <a:pt x="26241" y="33193"/>
                  </a:cubicBezTo>
                  <a:cubicBezTo>
                    <a:pt x="27074" y="32508"/>
                    <a:pt x="27886" y="31779"/>
                    <a:pt x="28634" y="30989"/>
                  </a:cubicBezTo>
                  <a:cubicBezTo>
                    <a:pt x="28920" y="30694"/>
                    <a:pt x="29183" y="30387"/>
                    <a:pt x="29288" y="29987"/>
                  </a:cubicBezTo>
                  <a:cubicBezTo>
                    <a:pt x="29531" y="29090"/>
                    <a:pt x="29921" y="28236"/>
                    <a:pt x="30122" y="27329"/>
                  </a:cubicBezTo>
                  <a:cubicBezTo>
                    <a:pt x="30301" y="26527"/>
                    <a:pt x="30533" y="25737"/>
                    <a:pt x="30786" y="24956"/>
                  </a:cubicBezTo>
                  <a:cubicBezTo>
                    <a:pt x="31071" y="24112"/>
                    <a:pt x="31440" y="23300"/>
                    <a:pt x="31735" y="22467"/>
                  </a:cubicBezTo>
                  <a:cubicBezTo>
                    <a:pt x="32168" y="21254"/>
                    <a:pt x="32579" y="20030"/>
                    <a:pt x="32991" y="18818"/>
                  </a:cubicBezTo>
                  <a:cubicBezTo>
                    <a:pt x="33033" y="18691"/>
                    <a:pt x="33064" y="18554"/>
                    <a:pt x="33085" y="18427"/>
                  </a:cubicBezTo>
                  <a:cubicBezTo>
                    <a:pt x="33117" y="18227"/>
                    <a:pt x="33127" y="18016"/>
                    <a:pt x="32916" y="17890"/>
                  </a:cubicBezTo>
                  <a:cubicBezTo>
                    <a:pt x="32869" y="17866"/>
                    <a:pt x="32825" y="17856"/>
                    <a:pt x="32782" y="17856"/>
                  </a:cubicBezTo>
                  <a:cubicBezTo>
                    <a:pt x="32654" y="17856"/>
                    <a:pt x="32545" y="17947"/>
                    <a:pt x="32442" y="18027"/>
                  </a:cubicBezTo>
                  <a:cubicBezTo>
                    <a:pt x="31925" y="18448"/>
                    <a:pt x="31430" y="18891"/>
                    <a:pt x="31071" y="19472"/>
                  </a:cubicBezTo>
                  <a:cubicBezTo>
                    <a:pt x="30607" y="20199"/>
                    <a:pt x="30069" y="20885"/>
                    <a:pt x="29373" y="21412"/>
                  </a:cubicBezTo>
                  <a:cubicBezTo>
                    <a:pt x="29267" y="21497"/>
                    <a:pt x="29173" y="21591"/>
                    <a:pt x="29077" y="21687"/>
                  </a:cubicBezTo>
                  <a:cubicBezTo>
                    <a:pt x="28297" y="22362"/>
                    <a:pt x="27791" y="23194"/>
                    <a:pt x="27559" y="24207"/>
                  </a:cubicBezTo>
                  <a:cubicBezTo>
                    <a:pt x="27348" y="25093"/>
                    <a:pt x="27095" y="25969"/>
                    <a:pt x="26874" y="26844"/>
                  </a:cubicBezTo>
                  <a:cubicBezTo>
                    <a:pt x="26757" y="27298"/>
                    <a:pt x="26557" y="27666"/>
                    <a:pt x="26188" y="27962"/>
                  </a:cubicBezTo>
                  <a:cubicBezTo>
                    <a:pt x="25808" y="28268"/>
                    <a:pt x="25439" y="28584"/>
                    <a:pt x="25081" y="28922"/>
                  </a:cubicBezTo>
                  <a:cubicBezTo>
                    <a:pt x="24659" y="29323"/>
                    <a:pt x="24195" y="29649"/>
                    <a:pt x="23667" y="29902"/>
                  </a:cubicBezTo>
                  <a:cubicBezTo>
                    <a:pt x="22803" y="30324"/>
                    <a:pt x="22022" y="30862"/>
                    <a:pt x="21273" y="31463"/>
                  </a:cubicBezTo>
                  <a:cubicBezTo>
                    <a:pt x="20872" y="31790"/>
                    <a:pt x="20525" y="32149"/>
                    <a:pt x="20271" y="32602"/>
                  </a:cubicBezTo>
                  <a:cubicBezTo>
                    <a:pt x="20197" y="32729"/>
                    <a:pt x="20092" y="32834"/>
                    <a:pt x="19965" y="33003"/>
                  </a:cubicBezTo>
                  <a:cubicBezTo>
                    <a:pt x="19871" y="32845"/>
                    <a:pt x="19796" y="32740"/>
                    <a:pt x="19754" y="32623"/>
                  </a:cubicBezTo>
                  <a:cubicBezTo>
                    <a:pt x="19649" y="32328"/>
                    <a:pt x="19564" y="32033"/>
                    <a:pt x="19470" y="31737"/>
                  </a:cubicBezTo>
                  <a:cubicBezTo>
                    <a:pt x="19343" y="31390"/>
                    <a:pt x="19132" y="31104"/>
                    <a:pt x="18837" y="30894"/>
                  </a:cubicBezTo>
                  <a:cubicBezTo>
                    <a:pt x="18436" y="30609"/>
                    <a:pt x="18057" y="30303"/>
                    <a:pt x="17624" y="30082"/>
                  </a:cubicBezTo>
                  <a:cubicBezTo>
                    <a:pt x="16728" y="29607"/>
                    <a:pt x="15842" y="29080"/>
                    <a:pt x="14766" y="29069"/>
                  </a:cubicBezTo>
                  <a:cubicBezTo>
                    <a:pt x="14133" y="28067"/>
                    <a:pt x="13489" y="27108"/>
                    <a:pt x="12899" y="26116"/>
                  </a:cubicBezTo>
                  <a:cubicBezTo>
                    <a:pt x="12034" y="24650"/>
                    <a:pt x="11190" y="23163"/>
                    <a:pt x="10347" y="21676"/>
                  </a:cubicBezTo>
                  <a:cubicBezTo>
                    <a:pt x="9482" y="20168"/>
                    <a:pt x="8818" y="18575"/>
                    <a:pt x="8290" y="16920"/>
                  </a:cubicBezTo>
                  <a:cubicBezTo>
                    <a:pt x="7447" y="14272"/>
                    <a:pt x="6550" y="11656"/>
                    <a:pt x="5579" y="9052"/>
                  </a:cubicBezTo>
                  <a:cubicBezTo>
                    <a:pt x="5094" y="7744"/>
                    <a:pt x="4515" y="6467"/>
                    <a:pt x="3797" y="5265"/>
                  </a:cubicBezTo>
                  <a:cubicBezTo>
                    <a:pt x="3259" y="4369"/>
                    <a:pt x="2680" y="3504"/>
                    <a:pt x="2089" y="2639"/>
                  </a:cubicBezTo>
                  <a:cubicBezTo>
                    <a:pt x="1540" y="1838"/>
                    <a:pt x="960" y="1057"/>
                    <a:pt x="380" y="266"/>
                  </a:cubicBezTo>
                  <a:cubicBezTo>
                    <a:pt x="301" y="157"/>
                    <a:pt x="249" y="1"/>
                    <a:pt x="4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2"/>
            <p:cNvSpPr/>
            <p:nvPr/>
          </p:nvSpPr>
          <p:spPr>
            <a:xfrm>
              <a:off x="2763875" y="3698500"/>
              <a:ext cx="416850" cy="1005150"/>
            </a:xfrm>
            <a:custGeom>
              <a:avLst/>
              <a:gdLst/>
              <a:ahLst/>
              <a:cxnLst/>
              <a:rect l="l" t="t" r="r" b="b"/>
              <a:pathLst>
                <a:path w="16674" h="40206" extrusionOk="0">
                  <a:moveTo>
                    <a:pt x="95" y="0"/>
                  </a:moveTo>
                  <a:lnTo>
                    <a:pt x="0" y="96"/>
                  </a:lnTo>
                  <a:cubicBezTo>
                    <a:pt x="95" y="222"/>
                    <a:pt x="179" y="338"/>
                    <a:pt x="275" y="454"/>
                  </a:cubicBezTo>
                  <a:cubicBezTo>
                    <a:pt x="770" y="1087"/>
                    <a:pt x="1297" y="1688"/>
                    <a:pt x="1751" y="2342"/>
                  </a:cubicBezTo>
                  <a:cubicBezTo>
                    <a:pt x="3322" y="4610"/>
                    <a:pt x="4704" y="6982"/>
                    <a:pt x="5907" y="9461"/>
                  </a:cubicBezTo>
                  <a:cubicBezTo>
                    <a:pt x="6971" y="11665"/>
                    <a:pt x="7752" y="13975"/>
                    <a:pt x="8427" y="16327"/>
                  </a:cubicBezTo>
                  <a:cubicBezTo>
                    <a:pt x="8817" y="17688"/>
                    <a:pt x="9239" y="19048"/>
                    <a:pt x="9746" y="20366"/>
                  </a:cubicBezTo>
                  <a:cubicBezTo>
                    <a:pt x="10674" y="22813"/>
                    <a:pt x="11675" y="25228"/>
                    <a:pt x="12994" y="27506"/>
                  </a:cubicBezTo>
                  <a:cubicBezTo>
                    <a:pt x="13732" y="28762"/>
                    <a:pt x="14375" y="30091"/>
                    <a:pt x="15071" y="31377"/>
                  </a:cubicBezTo>
                  <a:cubicBezTo>
                    <a:pt x="15303" y="31799"/>
                    <a:pt x="15388" y="32231"/>
                    <a:pt x="15324" y="32716"/>
                  </a:cubicBezTo>
                  <a:cubicBezTo>
                    <a:pt x="15282" y="32969"/>
                    <a:pt x="15272" y="33265"/>
                    <a:pt x="15345" y="33508"/>
                  </a:cubicBezTo>
                  <a:cubicBezTo>
                    <a:pt x="15472" y="33876"/>
                    <a:pt x="15472" y="34235"/>
                    <a:pt x="15399" y="34615"/>
                  </a:cubicBezTo>
                  <a:cubicBezTo>
                    <a:pt x="15356" y="34858"/>
                    <a:pt x="15324" y="35100"/>
                    <a:pt x="15303" y="35343"/>
                  </a:cubicBezTo>
                  <a:cubicBezTo>
                    <a:pt x="15177" y="36376"/>
                    <a:pt x="15324" y="37378"/>
                    <a:pt x="15725" y="38338"/>
                  </a:cubicBezTo>
                  <a:cubicBezTo>
                    <a:pt x="15926" y="38833"/>
                    <a:pt x="16137" y="39318"/>
                    <a:pt x="16210" y="39857"/>
                  </a:cubicBezTo>
                  <a:cubicBezTo>
                    <a:pt x="16221" y="40015"/>
                    <a:pt x="16274" y="40173"/>
                    <a:pt x="16453" y="40204"/>
                  </a:cubicBezTo>
                  <a:cubicBezTo>
                    <a:pt x="16459" y="40205"/>
                    <a:pt x="16465" y="40206"/>
                    <a:pt x="16471" y="40206"/>
                  </a:cubicBezTo>
                  <a:cubicBezTo>
                    <a:pt x="16589" y="40206"/>
                    <a:pt x="16674" y="40013"/>
                    <a:pt x="16664" y="39772"/>
                  </a:cubicBezTo>
                  <a:cubicBezTo>
                    <a:pt x="16622" y="39234"/>
                    <a:pt x="16495" y="38728"/>
                    <a:pt x="16274" y="38233"/>
                  </a:cubicBezTo>
                  <a:cubicBezTo>
                    <a:pt x="15989" y="37568"/>
                    <a:pt x="15894" y="36872"/>
                    <a:pt x="15852" y="36154"/>
                  </a:cubicBezTo>
                  <a:cubicBezTo>
                    <a:pt x="15809" y="35690"/>
                    <a:pt x="15820" y="35226"/>
                    <a:pt x="15809" y="34762"/>
                  </a:cubicBezTo>
                  <a:cubicBezTo>
                    <a:pt x="15788" y="34256"/>
                    <a:pt x="15863" y="33740"/>
                    <a:pt x="15652" y="33255"/>
                  </a:cubicBezTo>
                  <a:cubicBezTo>
                    <a:pt x="15599" y="33128"/>
                    <a:pt x="15641" y="32938"/>
                    <a:pt x="15673" y="32790"/>
                  </a:cubicBezTo>
                  <a:cubicBezTo>
                    <a:pt x="15842" y="32179"/>
                    <a:pt x="15704" y="31609"/>
                    <a:pt x="15409" y="31061"/>
                  </a:cubicBezTo>
                  <a:cubicBezTo>
                    <a:pt x="14945" y="30206"/>
                    <a:pt x="14502" y="29331"/>
                    <a:pt x="14038" y="28476"/>
                  </a:cubicBezTo>
                  <a:cubicBezTo>
                    <a:pt x="13711" y="27876"/>
                    <a:pt x="13374" y="27274"/>
                    <a:pt x="13015" y="26683"/>
                  </a:cubicBezTo>
                  <a:cubicBezTo>
                    <a:pt x="12530" y="25914"/>
                    <a:pt x="12160" y="25080"/>
                    <a:pt x="11802" y="24248"/>
                  </a:cubicBezTo>
                  <a:cubicBezTo>
                    <a:pt x="11285" y="23045"/>
                    <a:pt x="10747" y="21853"/>
                    <a:pt x="10262" y="20641"/>
                  </a:cubicBezTo>
                  <a:cubicBezTo>
                    <a:pt x="9999" y="19997"/>
                    <a:pt x="9819" y="19333"/>
                    <a:pt x="9608" y="18679"/>
                  </a:cubicBezTo>
                  <a:cubicBezTo>
                    <a:pt x="9313" y="17782"/>
                    <a:pt x="9007" y="16875"/>
                    <a:pt x="8722" y="15968"/>
                  </a:cubicBezTo>
                  <a:cubicBezTo>
                    <a:pt x="8342" y="14756"/>
                    <a:pt x="8058" y="13532"/>
                    <a:pt x="7552" y="12361"/>
                  </a:cubicBezTo>
                  <a:cubicBezTo>
                    <a:pt x="7320" y="11834"/>
                    <a:pt x="7130" y="11285"/>
                    <a:pt x="6919" y="10758"/>
                  </a:cubicBezTo>
                  <a:cubicBezTo>
                    <a:pt x="6729" y="10284"/>
                    <a:pt x="6539" y="9809"/>
                    <a:pt x="6317" y="9345"/>
                  </a:cubicBezTo>
                  <a:cubicBezTo>
                    <a:pt x="5537" y="7678"/>
                    <a:pt x="4641" y="6065"/>
                    <a:pt x="3681" y="4493"/>
                  </a:cubicBezTo>
                  <a:cubicBezTo>
                    <a:pt x="2764" y="2996"/>
                    <a:pt x="1740" y="1572"/>
                    <a:pt x="486" y="338"/>
                  </a:cubicBezTo>
                  <a:cubicBezTo>
                    <a:pt x="359" y="211"/>
                    <a:pt x="221" y="106"/>
                    <a:pt x="95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2"/>
            <p:cNvSpPr/>
            <p:nvPr/>
          </p:nvSpPr>
          <p:spPr>
            <a:xfrm>
              <a:off x="3297250" y="4676975"/>
              <a:ext cx="121600" cy="168525"/>
            </a:xfrm>
            <a:custGeom>
              <a:avLst/>
              <a:gdLst/>
              <a:ahLst/>
              <a:cxnLst/>
              <a:rect l="l" t="t" r="r" b="b"/>
              <a:pathLst>
                <a:path w="4864" h="6741" extrusionOk="0">
                  <a:moveTo>
                    <a:pt x="43" y="1"/>
                  </a:moveTo>
                  <a:cubicBezTo>
                    <a:pt x="22" y="74"/>
                    <a:pt x="1" y="127"/>
                    <a:pt x="12" y="158"/>
                  </a:cubicBezTo>
                  <a:cubicBezTo>
                    <a:pt x="54" y="264"/>
                    <a:pt x="85" y="369"/>
                    <a:pt x="149" y="465"/>
                  </a:cubicBezTo>
                  <a:cubicBezTo>
                    <a:pt x="328" y="718"/>
                    <a:pt x="507" y="971"/>
                    <a:pt x="697" y="1213"/>
                  </a:cubicBezTo>
                  <a:cubicBezTo>
                    <a:pt x="2068" y="2964"/>
                    <a:pt x="3460" y="4683"/>
                    <a:pt x="4610" y="6592"/>
                  </a:cubicBezTo>
                  <a:cubicBezTo>
                    <a:pt x="4651" y="6650"/>
                    <a:pt x="4686" y="6741"/>
                    <a:pt x="4776" y="6741"/>
                  </a:cubicBezTo>
                  <a:cubicBezTo>
                    <a:pt x="4801" y="6741"/>
                    <a:pt x="4829" y="6734"/>
                    <a:pt x="4863" y="6718"/>
                  </a:cubicBezTo>
                  <a:cubicBezTo>
                    <a:pt x="4831" y="6444"/>
                    <a:pt x="4663" y="6233"/>
                    <a:pt x="4526" y="6012"/>
                  </a:cubicBezTo>
                  <a:cubicBezTo>
                    <a:pt x="3376" y="4029"/>
                    <a:pt x="1984" y="2215"/>
                    <a:pt x="592" y="401"/>
                  </a:cubicBezTo>
                  <a:cubicBezTo>
                    <a:pt x="497" y="285"/>
                    <a:pt x="392" y="169"/>
                    <a:pt x="275" y="64"/>
                  </a:cubicBezTo>
                  <a:cubicBezTo>
                    <a:pt x="212" y="22"/>
                    <a:pt x="117" y="22"/>
                    <a:pt x="4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2"/>
            <p:cNvSpPr/>
            <p:nvPr/>
          </p:nvSpPr>
          <p:spPr>
            <a:xfrm>
              <a:off x="2993800" y="4822525"/>
              <a:ext cx="119975" cy="172450"/>
            </a:xfrm>
            <a:custGeom>
              <a:avLst/>
              <a:gdLst/>
              <a:ahLst/>
              <a:cxnLst/>
              <a:rect l="l" t="t" r="r" b="b"/>
              <a:pathLst>
                <a:path w="4799" h="6898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4472" y="43"/>
                    <a:pt x="4388" y="232"/>
                    <a:pt x="4271" y="380"/>
                  </a:cubicBezTo>
                  <a:lnTo>
                    <a:pt x="2056" y="3196"/>
                  </a:lnTo>
                  <a:cubicBezTo>
                    <a:pt x="1339" y="4124"/>
                    <a:pt x="717" y="5115"/>
                    <a:pt x="221" y="6191"/>
                  </a:cubicBezTo>
                  <a:cubicBezTo>
                    <a:pt x="127" y="6402"/>
                    <a:pt x="21" y="6613"/>
                    <a:pt x="0" y="6856"/>
                  </a:cubicBezTo>
                  <a:cubicBezTo>
                    <a:pt x="42" y="6866"/>
                    <a:pt x="95" y="6887"/>
                    <a:pt x="137" y="6898"/>
                  </a:cubicBezTo>
                  <a:cubicBezTo>
                    <a:pt x="295" y="6571"/>
                    <a:pt x="453" y="6233"/>
                    <a:pt x="633" y="5907"/>
                  </a:cubicBezTo>
                  <a:cubicBezTo>
                    <a:pt x="1381" y="4567"/>
                    <a:pt x="2299" y="3354"/>
                    <a:pt x="3216" y="2131"/>
                  </a:cubicBezTo>
                  <a:cubicBezTo>
                    <a:pt x="3659" y="1529"/>
                    <a:pt x="4134" y="950"/>
                    <a:pt x="4598" y="348"/>
                  </a:cubicBezTo>
                  <a:cubicBezTo>
                    <a:pt x="4662" y="254"/>
                    <a:pt x="4798" y="169"/>
                    <a:pt x="4693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2"/>
            <p:cNvSpPr/>
            <p:nvPr/>
          </p:nvSpPr>
          <p:spPr>
            <a:xfrm>
              <a:off x="3165175" y="4501700"/>
              <a:ext cx="47725" cy="71425"/>
            </a:xfrm>
            <a:custGeom>
              <a:avLst/>
              <a:gdLst/>
              <a:ahLst/>
              <a:cxnLst/>
              <a:rect l="l" t="t" r="r" b="b"/>
              <a:pathLst>
                <a:path w="1909" h="2857" extrusionOk="0">
                  <a:moveTo>
                    <a:pt x="686" y="1"/>
                  </a:moveTo>
                  <a:cubicBezTo>
                    <a:pt x="630" y="1"/>
                    <a:pt x="578" y="19"/>
                    <a:pt x="549" y="61"/>
                  </a:cubicBezTo>
                  <a:cubicBezTo>
                    <a:pt x="380" y="262"/>
                    <a:pt x="211" y="473"/>
                    <a:pt x="106" y="705"/>
                  </a:cubicBezTo>
                  <a:cubicBezTo>
                    <a:pt x="0" y="926"/>
                    <a:pt x="43" y="1179"/>
                    <a:pt x="243" y="1411"/>
                  </a:cubicBezTo>
                  <a:cubicBezTo>
                    <a:pt x="401" y="1221"/>
                    <a:pt x="243" y="1010"/>
                    <a:pt x="454" y="841"/>
                  </a:cubicBezTo>
                  <a:cubicBezTo>
                    <a:pt x="580" y="1295"/>
                    <a:pt x="686" y="1696"/>
                    <a:pt x="812" y="2086"/>
                  </a:cubicBezTo>
                  <a:cubicBezTo>
                    <a:pt x="833" y="2170"/>
                    <a:pt x="918" y="2234"/>
                    <a:pt x="1002" y="2350"/>
                  </a:cubicBezTo>
                  <a:cubicBezTo>
                    <a:pt x="1129" y="1823"/>
                    <a:pt x="643" y="1432"/>
                    <a:pt x="844" y="862"/>
                  </a:cubicBezTo>
                  <a:lnTo>
                    <a:pt x="844" y="862"/>
                  </a:lnTo>
                  <a:cubicBezTo>
                    <a:pt x="1023" y="1274"/>
                    <a:pt x="1150" y="1591"/>
                    <a:pt x="1297" y="1896"/>
                  </a:cubicBezTo>
                  <a:cubicBezTo>
                    <a:pt x="1456" y="2234"/>
                    <a:pt x="1540" y="2603"/>
                    <a:pt x="1867" y="2856"/>
                  </a:cubicBezTo>
                  <a:cubicBezTo>
                    <a:pt x="1888" y="2803"/>
                    <a:pt x="1909" y="2782"/>
                    <a:pt x="1899" y="2761"/>
                  </a:cubicBezTo>
                  <a:cubicBezTo>
                    <a:pt x="1561" y="1875"/>
                    <a:pt x="1224" y="989"/>
                    <a:pt x="886" y="114"/>
                  </a:cubicBezTo>
                  <a:cubicBezTo>
                    <a:pt x="861" y="44"/>
                    <a:pt x="770" y="1"/>
                    <a:pt x="686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2"/>
            <p:cNvSpPr/>
            <p:nvPr/>
          </p:nvSpPr>
          <p:spPr>
            <a:xfrm>
              <a:off x="2946050" y="3967700"/>
              <a:ext cx="60425" cy="151900"/>
            </a:xfrm>
            <a:custGeom>
              <a:avLst/>
              <a:gdLst/>
              <a:ahLst/>
              <a:cxnLst/>
              <a:rect l="l" t="t" r="r" b="b"/>
              <a:pathLst>
                <a:path w="2417" h="6076" extrusionOk="0">
                  <a:moveTo>
                    <a:pt x="1" y="1"/>
                  </a:moveTo>
                  <a:lnTo>
                    <a:pt x="1" y="1"/>
                  </a:lnTo>
                  <a:cubicBezTo>
                    <a:pt x="623" y="2068"/>
                    <a:pt x="1393" y="4072"/>
                    <a:pt x="2342" y="6076"/>
                  </a:cubicBezTo>
                  <a:cubicBezTo>
                    <a:pt x="2374" y="5928"/>
                    <a:pt x="2416" y="5865"/>
                    <a:pt x="2395" y="5812"/>
                  </a:cubicBezTo>
                  <a:cubicBezTo>
                    <a:pt x="2279" y="5464"/>
                    <a:pt x="2173" y="5106"/>
                    <a:pt x="2005" y="4768"/>
                  </a:cubicBezTo>
                  <a:cubicBezTo>
                    <a:pt x="1562" y="3829"/>
                    <a:pt x="1172" y="2870"/>
                    <a:pt x="834" y="1888"/>
                  </a:cubicBezTo>
                  <a:cubicBezTo>
                    <a:pt x="655" y="1340"/>
                    <a:pt x="434" y="813"/>
                    <a:pt x="212" y="285"/>
                  </a:cubicBezTo>
                  <a:cubicBezTo>
                    <a:pt x="169" y="180"/>
                    <a:pt x="75" y="95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2"/>
            <p:cNvSpPr/>
            <p:nvPr/>
          </p:nvSpPr>
          <p:spPr>
            <a:xfrm>
              <a:off x="3563025" y="4295450"/>
              <a:ext cx="46725" cy="131850"/>
            </a:xfrm>
            <a:custGeom>
              <a:avLst/>
              <a:gdLst/>
              <a:ahLst/>
              <a:cxnLst/>
              <a:rect l="l" t="t" r="r" b="b"/>
              <a:pathLst>
                <a:path w="1869" h="5274" extrusionOk="0">
                  <a:moveTo>
                    <a:pt x="1721" y="0"/>
                  </a:moveTo>
                  <a:cubicBezTo>
                    <a:pt x="1435" y="464"/>
                    <a:pt x="413" y="3333"/>
                    <a:pt x="149" y="4420"/>
                  </a:cubicBezTo>
                  <a:cubicBezTo>
                    <a:pt x="96" y="4641"/>
                    <a:pt x="1" y="4873"/>
                    <a:pt x="64" y="5273"/>
                  </a:cubicBezTo>
                  <a:cubicBezTo>
                    <a:pt x="181" y="5041"/>
                    <a:pt x="223" y="4957"/>
                    <a:pt x="254" y="4863"/>
                  </a:cubicBezTo>
                  <a:cubicBezTo>
                    <a:pt x="392" y="4420"/>
                    <a:pt x="507" y="3977"/>
                    <a:pt x="655" y="3534"/>
                  </a:cubicBezTo>
                  <a:lnTo>
                    <a:pt x="1763" y="274"/>
                  </a:lnTo>
                  <a:cubicBezTo>
                    <a:pt x="1784" y="180"/>
                    <a:pt x="1868" y="74"/>
                    <a:pt x="172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2"/>
            <p:cNvSpPr/>
            <p:nvPr/>
          </p:nvSpPr>
          <p:spPr>
            <a:xfrm>
              <a:off x="3391125" y="4715350"/>
              <a:ext cx="73600" cy="102175"/>
            </a:xfrm>
            <a:custGeom>
              <a:avLst/>
              <a:gdLst/>
              <a:ahLst/>
              <a:cxnLst/>
              <a:rect l="l" t="t" r="r" b="b"/>
              <a:pathLst>
                <a:path w="2944" h="4087" extrusionOk="0">
                  <a:moveTo>
                    <a:pt x="84" y="1"/>
                  </a:moveTo>
                  <a:cubicBezTo>
                    <a:pt x="54" y="1"/>
                    <a:pt x="26" y="16"/>
                    <a:pt x="1" y="58"/>
                  </a:cubicBezTo>
                  <a:cubicBezTo>
                    <a:pt x="528" y="680"/>
                    <a:pt x="1097" y="1281"/>
                    <a:pt x="1561" y="1935"/>
                  </a:cubicBezTo>
                  <a:cubicBezTo>
                    <a:pt x="2036" y="2621"/>
                    <a:pt x="2416" y="3369"/>
                    <a:pt x="2848" y="4087"/>
                  </a:cubicBezTo>
                  <a:lnTo>
                    <a:pt x="2943" y="4055"/>
                  </a:lnTo>
                  <a:cubicBezTo>
                    <a:pt x="2933" y="3992"/>
                    <a:pt x="2943" y="3918"/>
                    <a:pt x="2922" y="3866"/>
                  </a:cubicBezTo>
                  <a:cubicBezTo>
                    <a:pt x="2363" y="2568"/>
                    <a:pt x="1540" y="1461"/>
                    <a:pt x="612" y="406"/>
                  </a:cubicBezTo>
                  <a:cubicBezTo>
                    <a:pt x="497" y="280"/>
                    <a:pt x="359" y="174"/>
                    <a:pt x="222" y="69"/>
                  </a:cubicBezTo>
                  <a:cubicBezTo>
                    <a:pt x="178" y="37"/>
                    <a:pt x="129" y="1"/>
                    <a:pt x="84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2"/>
            <p:cNvSpPr/>
            <p:nvPr/>
          </p:nvSpPr>
          <p:spPr>
            <a:xfrm>
              <a:off x="3530625" y="5032650"/>
              <a:ext cx="74625" cy="74775"/>
            </a:xfrm>
            <a:custGeom>
              <a:avLst/>
              <a:gdLst/>
              <a:ahLst/>
              <a:cxnLst/>
              <a:rect l="l" t="t" r="r" b="b"/>
              <a:pathLst>
                <a:path w="2985" h="2991" extrusionOk="0">
                  <a:moveTo>
                    <a:pt x="85" y="1"/>
                  </a:moveTo>
                  <a:cubicBezTo>
                    <a:pt x="52" y="43"/>
                    <a:pt x="31" y="85"/>
                    <a:pt x="0" y="127"/>
                  </a:cubicBezTo>
                  <a:cubicBezTo>
                    <a:pt x="949" y="1076"/>
                    <a:pt x="1909" y="2026"/>
                    <a:pt x="2858" y="2975"/>
                  </a:cubicBezTo>
                  <a:cubicBezTo>
                    <a:pt x="2873" y="2983"/>
                    <a:pt x="2893" y="2990"/>
                    <a:pt x="2908" y="2990"/>
                  </a:cubicBezTo>
                  <a:cubicBezTo>
                    <a:pt x="2913" y="2990"/>
                    <a:pt x="2918" y="2989"/>
                    <a:pt x="2921" y="2986"/>
                  </a:cubicBezTo>
                  <a:cubicBezTo>
                    <a:pt x="2942" y="2986"/>
                    <a:pt x="2953" y="2954"/>
                    <a:pt x="2984" y="2901"/>
                  </a:cubicBezTo>
                  <a:cubicBezTo>
                    <a:pt x="2774" y="2511"/>
                    <a:pt x="2415" y="2205"/>
                    <a:pt x="2099" y="1889"/>
                  </a:cubicBezTo>
                  <a:cubicBezTo>
                    <a:pt x="1445" y="1235"/>
                    <a:pt x="833" y="539"/>
                    <a:pt x="8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2"/>
            <p:cNvSpPr/>
            <p:nvPr/>
          </p:nvSpPr>
          <p:spPr>
            <a:xfrm>
              <a:off x="3355025" y="4544725"/>
              <a:ext cx="73575" cy="66075"/>
            </a:xfrm>
            <a:custGeom>
              <a:avLst/>
              <a:gdLst/>
              <a:ahLst/>
              <a:cxnLst/>
              <a:rect l="l" t="t" r="r" b="b"/>
              <a:pathLst>
                <a:path w="2943" h="2643" extrusionOk="0">
                  <a:moveTo>
                    <a:pt x="2850" y="0"/>
                  </a:moveTo>
                  <a:cubicBezTo>
                    <a:pt x="2586" y="0"/>
                    <a:pt x="2407" y="160"/>
                    <a:pt x="2236" y="302"/>
                  </a:cubicBezTo>
                  <a:cubicBezTo>
                    <a:pt x="1413" y="966"/>
                    <a:pt x="548" y="1599"/>
                    <a:pt x="10" y="2537"/>
                  </a:cubicBezTo>
                  <a:cubicBezTo>
                    <a:pt x="0" y="2559"/>
                    <a:pt x="42" y="2612"/>
                    <a:pt x="52" y="2643"/>
                  </a:cubicBezTo>
                  <a:cubicBezTo>
                    <a:pt x="516" y="2179"/>
                    <a:pt x="959" y="1694"/>
                    <a:pt x="1445" y="1262"/>
                  </a:cubicBezTo>
                  <a:cubicBezTo>
                    <a:pt x="1930" y="819"/>
                    <a:pt x="2447" y="418"/>
                    <a:pt x="2942" y="6"/>
                  </a:cubicBezTo>
                  <a:cubicBezTo>
                    <a:pt x="2910" y="2"/>
                    <a:pt x="2880" y="0"/>
                    <a:pt x="285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2"/>
            <p:cNvSpPr/>
            <p:nvPr/>
          </p:nvSpPr>
          <p:spPr>
            <a:xfrm>
              <a:off x="3172025" y="4595650"/>
              <a:ext cx="21375" cy="74500"/>
            </a:xfrm>
            <a:custGeom>
              <a:avLst/>
              <a:gdLst/>
              <a:ahLst/>
              <a:cxnLst/>
              <a:rect l="l" t="t" r="r" b="b"/>
              <a:pathLst>
                <a:path w="855" h="2980" extrusionOk="0">
                  <a:moveTo>
                    <a:pt x="76" y="1"/>
                  </a:moveTo>
                  <a:cubicBezTo>
                    <a:pt x="62" y="1"/>
                    <a:pt x="47" y="2"/>
                    <a:pt x="32" y="5"/>
                  </a:cubicBezTo>
                  <a:cubicBezTo>
                    <a:pt x="1" y="891"/>
                    <a:pt x="390" y="2378"/>
                    <a:pt x="855" y="2979"/>
                  </a:cubicBezTo>
                  <a:cubicBezTo>
                    <a:pt x="844" y="2853"/>
                    <a:pt x="855" y="2768"/>
                    <a:pt x="833" y="2694"/>
                  </a:cubicBezTo>
                  <a:cubicBezTo>
                    <a:pt x="622" y="2093"/>
                    <a:pt x="444" y="1482"/>
                    <a:pt x="338" y="849"/>
                  </a:cubicBezTo>
                  <a:cubicBezTo>
                    <a:pt x="296" y="617"/>
                    <a:pt x="254" y="374"/>
                    <a:pt x="212" y="142"/>
                  </a:cubicBezTo>
                  <a:cubicBezTo>
                    <a:pt x="202" y="52"/>
                    <a:pt x="155" y="1"/>
                    <a:pt x="76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2"/>
            <p:cNvSpPr/>
            <p:nvPr/>
          </p:nvSpPr>
          <p:spPr>
            <a:xfrm>
              <a:off x="3154100" y="4750275"/>
              <a:ext cx="40350" cy="68050"/>
            </a:xfrm>
            <a:custGeom>
              <a:avLst/>
              <a:gdLst/>
              <a:ahLst/>
              <a:cxnLst/>
              <a:rect l="l" t="t" r="r" b="b"/>
              <a:pathLst>
                <a:path w="1614" h="2722" extrusionOk="0">
                  <a:moveTo>
                    <a:pt x="1435" y="1"/>
                  </a:moveTo>
                  <a:cubicBezTo>
                    <a:pt x="1382" y="106"/>
                    <a:pt x="1329" y="190"/>
                    <a:pt x="1276" y="285"/>
                  </a:cubicBezTo>
                  <a:cubicBezTo>
                    <a:pt x="1086" y="676"/>
                    <a:pt x="908" y="1086"/>
                    <a:pt x="697" y="1477"/>
                  </a:cubicBezTo>
                  <a:cubicBezTo>
                    <a:pt x="517" y="1804"/>
                    <a:pt x="306" y="2120"/>
                    <a:pt x="127" y="2447"/>
                  </a:cubicBezTo>
                  <a:cubicBezTo>
                    <a:pt x="74" y="2532"/>
                    <a:pt x="0" y="2637"/>
                    <a:pt x="137" y="2722"/>
                  </a:cubicBezTo>
                  <a:cubicBezTo>
                    <a:pt x="591" y="2237"/>
                    <a:pt x="1276" y="1076"/>
                    <a:pt x="1466" y="454"/>
                  </a:cubicBezTo>
                  <a:cubicBezTo>
                    <a:pt x="1508" y="317"/>
                    <a:pt x="1614" y="169"/>
                    <a:pt x="143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2"/>
            <p:cNvSpPr/>
            <p:nvPr/>
          </p:nvSpPr>
          <p:spPr>
            <a:xfrm>
              <a:off x="3156725" y="4720475"/>
              <a:ext cx="30100" cy="64350"/>
            </a:xfrm>
            <a:custGeom>
              <a:avLst/>
              <a:gdLst/>
              <a:ahLst/>
              <a:cxnLst/>
              <a:rect l="l" t="t" r="r" b="b"/>
              <a:pathLst>
                <a:path w="1204" h="2574" extrusionOk="0">
                  <a:moveTo>
                    <a:pt x="1140" y="0"/>
                  </a:moveTo>
                  <a:cubicBezTo>
                    <a:pt x="1087" y="54"/>
                    <a:pt x="1035" y="85"/>
                    <a:pt x="1013" y="138"/>
                  </a:cubicBezTo>
                  <a:cubicBezTo>
                    <a:pt x="676" y="907"/>
                    <a:pt x="338" y="1678"/>
                    <a:pt x="11" y="2447"/>
                  </a:cubicBezTo>
                  <a:cubicBezTo>
                    <a:pt x="1" y="2479"/>
                    <a:pt x="22" y="2532"/>
                    <a:pt x="32" y="2574"/>
                  </a:cubicBezTo>
                  <a:cubicBezTo>
                    <a:pt x="212" y="2574"/>
                    <a:pt x="243" y="2416"/>
                    <a:pt x="296" y="2321"/>
                  </a:cubicBezTo>
                  <a:cubicBezTo>
                    <a:pt x="676" y="1614"/>
                    <a:pt x="992" y="886"/>
                    <a:pt x="1203" y="117"/>
                  </a:cubicBezTo>
                  <a:cubicBezTo>
                    <a:pt x="1203" y="96"/>
                    <a:pt x="1161" y="54"/>
                    <a:pt x="114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2"/>
            <p:cNvSpPr/>
            <p:nvPr/>
          </p:nvSpPr>
          <p:spPr>
            <a:xfrm>
              <a:off x="3421175" y="4562150"/>
              <a:ext cx="55675" cy="47075"/>
            </a:xfrm>
            <a:custGeom>
              <a:avLst/>
              <a:gdLst/>
              <a:ahLst/>
              <a:cxnLst/>
              <a:rect l="l" t="t" r="r" b="b"/>
              <a:pathLst>
                <a:path w="2227" h="1883" extrusionOk="0">
                  <a:moveTo>
                    <a:pt x="2129" y="1"/>
                  </a:moveTo>
                  <a:cubicBezTo>
                    <a:pt x="2120" y="1"/>
                    <a:pt x="2114" y="2"/>
                    <a:pt x="2110" y="5"/>
                  </a:cubicBezTo>
                  <a:cubicBezTo>
                    <a:pt x="1752" y="269"/>
                    <a:pt x="1393" y="523"/>
                    <a:pt x="1056" y="797"/>
                  </a:cubicBezTo>
                  <a:cubicBezTo>
                    <a:pt x="739" y="1060"/>
                    <a:pt x="434" y="1355"/>
                    <a:pt x="138" y="1651"/>
                  </a:cubicBezTo>
                  <a:cubicBezTo>
                    <a:pt x="85" y="1693"/>
                    <a:pt x="1" y="1767"/>
                    <a:pt x="117" y="1883"/>
                  </a:cubicBezTo>
                  <a:cubicBezTo>
                    <a:pt x="666" y="1430"/>
                    <a:pt x="1224" y="976"/>
                    <a:pt x="1784" y="523"/>
                  </a:cubicBezTo>
                  <a:cubicBezTo>
                    <a:pt x="1920" y="406"/>
                    <a:pt x="2047" y="291"/>
                    <a:pt x="2173" y="164"/>
                  </a:cubicBezTo>
                  <a:cubicBezTo>
                    <a:pt x="2195" y="143"/>
                    <a:pt x="2195" y="90"/>
                    <a:pt x="2227" y="5"/>
                  </a:cubicBezTo>
                  <a:cubicBezTo>
                    <a:pt x="2177" y="5"/>
                    <a:pt x="2147" y="1"/>
                    <a:pt x="2129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2"/>
            <p:cNvSpPr/>
            <p:nvPr/>
          </p:nvSpPr>
          <p:spPr>
            <a:xfrm>
              <a:off x="3247450" y="4583900"/>
              <a:ext cx="41925" cy="59875"/>
            </a:xfrm>
            <a:custGeom>
              <a:avLst/>
              <a:gdLst/>
              <a:ahLst/>
              <a:cxnLst/>
              <a:rect l="l" t="t" r="r" b="b"/>
              <a:pathLst>
                <a:path w="1677" h="2395" extrusionOk="0">
                  <a:moveTo>
                    <a:pt x="31" y="0"/>
                  </a:moveTo>
                  <a:cubicBezTo>
                    <a:pt x="21" y="21"/>
                    <a:pt x="0" y="53"/>
                    <a:pt x="10" y="63"/>
                  </a:cubicBezTo>
                  <a:cubicBezTo>
                    <a:pt x="516" y="823"/>
                    <a:pt x="1023" y="1582"/>
                    <a:pt x="1571" y="2395"/>
                  </a:cubicBezTo>
                  <a:cubicBezTo>
                    <a:pt x="1677" y="2142"/>
                    <a:pt x="1550" y="1994"/>
                    <a:pt x="1477" y="1846"/>
                  </a:cubicBezTo>
                  <a:cubicBezTo>
                    <a:pt x="1055" y="1097"/>
                    <a:pt x="432" y="306"/>
                    <a:pt x="3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2"/>
            <p:cNvSpPr/>
            <p:nvPr/>
          </p:nvSpPr>
          <p:spPr>
            <a:xfrm>
              <a:off x="3083175" y="4912425"/>
              <a:ext cx="45100" cy="52225"/>
            </a:xfrm>
            <a:custGeom>
              <a:avLst/>
              <a:gdLst/>
              <a:ahLst/>
              <a:cxnLst/>
              <a:rect l="l" t="t" r="r" b="b"/>
              <a:pathLst>
                <a:path w="1804" h="2089" extrusionOk="0">
                  <a:moveTo>
                    <a:pt x="1804" y="0"/>
                  </a:moveTo>
                  <a:lnTo>
                    <a:pt x="1804" y="0"/>
                  </a:lnTo>
                  <a:cubicBezTo>
                    <a:pt x="1656" y="159"/>
                    <a:pt x="1509" y="317"/>
                    <a:pt x="1371" y="486"/>
                  </a:cubicBezTo>
                  <a:cubicBezTo>
                    <a:pt x="1223" y="665"/>
                    <a:pt x="1118" y="855"/>
                    <a:pt x="970" y="1024"/>
                  </a:cubicBezTo>
                  <a:cubicBezTo>
                    <a:pt x="802" y="1203"/>
                    <a:pt x="612" y="1340"/>
                    <a:pt x="433" y="1519"/>
                  </a:cubicBezTo>
                  <a:cubicBezTo>
                    <a:pt x="285" y="1657"/>
                    <a:pt x="74" y="1751"/>
                    <a:pt x="0" y="2089"/>
                  </a:cubicBezTo>
                  <a:cubicBezTo>
                    <a:pt x="855" y="1530"/>
                    <a:pt x="1498" y="907"/>
                    <a:pt x="1804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2"/>
            <p:cNvSpPr/>
            <p:nvPr/>
          </p:nvSpPr>
          <p:spPr>
            <a:xfrm>
              <a:off x="3527975" y="4454700"/>
              <a:ext cx="29025" cy="55400"/>
            </a:xfrm>
            <a:custGeom>
              <a:avLst/>
              <a:gdLst/>
              <a:ahLst/>
              <a:cxnLst/>
              <a:rect l="l" t="t" r="r" b="b"/>
              <a:pathLst>
                <a:path w="1161" h="2216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29" y="11"/>
                    <a:pt x="1076" y="11"/>
                    <a:pt x="1055" y="42"/>
                  </a:cubicBezTo>
                  <a:cubicBezTo>
                    <a:pt x="707" y="771"/>
                    <a:pt x="348" y="1488"/>
                    <a:pt x="1" y="2215"/>
                  </a:cubicBezTo>
                  <a:cubicBezTo>
                    <a:pt x="623" y="1593"/>
                    <a:pt x="1087" y="654"/>
                    <a:pt x="116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2"/>
            <p:cNvSpPr/>
            <p:nvPr/>
          </p:nvSpPr>
          <p:spPr>
            <a:xfrm>
              <a:off x="3360025" y="4908200"/>
              <a:ext cx="46700" cy="34575"/>
            </a:xfrm>
            <a:custGeom>
              <a:avLst/>
              <a:gdLst/>
              <a:ahLst/>
              <a:cxnLst/>
              <a:rect l="l" t="t" r="r" b="b"/>
              <a:pathLst>
                <a:path w="1868" h="1383" extrusionOk="0">
                  <a:moveTo>
                    <a:pt x="0" y="1"/>
                  </a:moveTo>
                  <a:cubicBezTo>
                    <a:pt x="422" y="718"/>
                    <a:pt x="1076" y="1140"/>
                    <a:pt x="1867" y="1383"/>
                  </a:cubicBezTo>
                  <a:cubicBezTo>
                    <a:pt x="1716" y="1231"/>
                    <a:pt x="1555" y="1080"/>
                    <a:pt x="1403" y="929"/>
                  </a:cubicBezTo>
                  <a:lnTo>
                    <a:pt x="1403" y="929"/>
                  </a:lnTo>
                  <a:cubicBezTo>
                    <a:pt x="1403" y="929"/>
                    <a:pt x="1403" y="929"/>
                    <a:pt x="1403" y="929"/>
                  </a:cubicBezTo>
                  <a:lnTo>
                    <a:pt x="1382" y="908"/>
                  </a:lnTo>
                  <a:lnTo>
                    <a:pt x="1382" y="908"/>
                  </a:lnTo>
                  <a:cubicBezTo>
                    <a:pt x="1389" y="915"/>
                    <a:pt x="1396" y="922"/>
                    <a:pt x="1403" y="929"/>
                  </a:cubicBezTo>
                  <a:lnTo>
                    <a:pt x="1403" y="929"/>
                  </a:lnTo>
                  <a:cubicBezTo>
                    <a:pt x="855" y="729"/>
                    <a:pt x="475" y="296"/>
                    <a:pt x="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2"/>
            <p:cNvSpPr/>
            <p:nvPr/>
          </p:nvSpPr>
          <p:spPr>
            <a:xfrm>
              <a:off x="3222900" y="4511400"/>
              <a:ext cx="58300" cy="26675"/>
            </a:xfrm>
            <a:custGeom>
              <a:avLst/>
              <a:gdLst/>
              <a:ahLst/>
              <a:cxnLst/>
              <a:rect l="l" t="t" r="r" b="b"/>
              <a:pathLst>
                <a:path w="2332" h="1067" extrusionOk="0">
                  <a:moveTo>
                    <a:pt x="170" y="0"/>
                  </a:moveTo>
                  <a:cubicBezTo>
                    <a:pt x="112" y="0"/>
                    <a:pt x="55" y="4"/>
                    <a:pt x="1" y="10"/>
                  </a:cubicBezTo>
                  <a:cubicBezTo>
                    <a:pt x="12" y="31"/>
                    <a:pt x="12" y="64"/>
                    <a:pt x="22" y="74"/>
                  </a:cubicBezTo>
                  <a:cubicBezTo>
                    <a:pt x="75" y="95"/>
                    <a:pt x="138" y="137"/>
                    <a:pt x="202" y="148"/>
                  </a:cubicBezTo>
                  <a:cubicBezTo>
                    <a:pt x="908" y="327"/>
                    <a:pt x="1583" y="591"/>
                    <a:pt x="2163" y="1055"/>
                  </a:cubicBezTo>
                  <a:cubicBezTo>
                    <a:pt x="2171" y="1063"/>
                    <a:pt x="2183" y="1066"/>
                    <a:pt x="2196" y="1066"/>
                  </a:cubicBezTo>
                  <a:cubicBezTo>
                    <a:pt x="2233" y="1066"/>
                    <a:pt x="2285" y="1041"/>
                    <a:pt x="2332" y="1034"/>
                  </a:cubicBezTo>
                  <a:cubicBezTo>
                    <a:pt x="1759" y="433"/>
                    <a:pt x="839" y="0"/>
                    <a:pt x="17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2"/>
            <p:cNvSpPr/>
            <p:nvPr/>
          </p:nvSpPr>
          <p:spPr>
            <a:xfrm>
              <a:off x="3323375" y="4659575"/>
              <a:ext cx="42475" cy="35600"/>
            </a:xfrm>
            <a:custGeom>
              <a:avLst/>
              <a:gdLst/>
              <a:ahLst/>
              <a:cxnLst/>
              <a:rect l="l" t="t" r="r" b="b"/>
              <a:pathLst>
                <a:path w="1699" h="1424" extrusionOk="0">
                  <a:moveTo>
                    <a:pt x="0" y="1"/>
                  </a:moveTo>
                  <a:cubicBezTo>
                    <a:pt x="369" y="528"/>
                    <a:pt x="1287" y="1276"/>
                    <a:pt x="1698" y="1424"/>
                  </a:cubicBezTo>
                  <a:cubicBezTo>
                    <a:pt x="1382" y="939"/>
                    <a:pt x="664" y="317"/>
                    <a:pt x="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2"/>
            <p:cNvSpPr/>
            <p:nvPr/>
          </p:nvSpPr>
          <p:spPr>
            <a:xfrm>
              <a:off x="3365825" y="4573875"/>
              <a:ext cx="46425" cy="38275"/>
            </a:xfrm>
            <a:custGeom>
              <a:avLst/>
              <a:gdLst/>
              <a:ahLst/>
              <a:cxnLst/>
              <a:rect l="l" t="t" r="r" b="b"/>
              <a:pathLst>
                <a:path w="1857" h="1531" extrusionOk="0">
                  <a:moveTo>
                    <a:pt x="1825" y="0"/>
                  </a:moveTo>
                  <a:cubicBezTo>
                    <a:pt x="1720" y="54"/>
                    <a:pt x="1614" y="75"/>
                    <a:pt x="1530" y="138"/>
                  </a:cubicBezTo>
                  <a:cubicBezTo>
                    <a:pt x="1097" y="486"/>
                    <a:pt x="675" y="834"/>
                    <a:pt x="253" y="1182"/>
                  </a:cubicBezTo>
                  <a:cubicBezTo>
                    <a:pt x="159" y="1266"/>
                    <a:pt x="84" y="1371"/>
                    <a:pt x="0" y="1467"/>
                  </a:cubicBezTo>
                  <a:cubicBezTo>
                    <a:pt x="53" y="1509"/>
                    <a:pt x="84" y="1530"/>
                    <a:pt x="84" y="1530"/>
                  </a:cubicBezTo>
                  <a:cubicBezTo>
                    <a:pt x="665" y="1076"/>
                    <a:pt x="1256" y="612"/>
                    <a:pt x="1835" y="148"/>
                  </a:cubicBezTo>
                  <a:cubicBezTo>
                    <a:pt x="1856" y="138"/>
                    <a:pt x="1835" y="85"/>
                    <a:pt x="1825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2"/>
            <p:cNvSpPr/>
            <p:nvPr/>
          </p:nvSpPr>
          <p:spPr>
            <a:xfrm>
              <a:off x="2897300" y="3863300"/>
              <a:ext cx="27675" cy="50900"/>
            </a:xfrm>
            <a:custGeom>
              <a:avLst/>
              <a:gdLst/>
              <a:ahLst/>
              <a:cxnLst/>
              <a:rect l="l" t="t" r="r" b="b"/>
              <a:pathLst>
                <a:path w="1107" h="2036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696"/>
                    <a:pt x="516" y="1287"/>
                    <a:pt x="886" y="1867"/>
                  </a:cubicBezTo>
                  <a:cubicBezTo>
                    <a:pt x="917" y="1930"/>
                    <a:pt x="1002" y="1972"/>
                    <a:pt x="1076" y="2035"/>
                  </a:cubicBezTo>
                  <a:cubicBezTo>
                    <a:pt x="1086" y="1951"/>
                    <a:pt x="1107" y="1899"/>
                    <a:pt x="1097" y="1867"/>
                  </a:cubicBezTo>
                  <a:cubicBezTo>
                    <a:pt x="770" y="1287"/>
                    <a:pt x="453" y="707"/>
                    <a:pt x="127" y="127"/>
                  </a:cubicBezTo>
                  <a:cubicBezTo>
                    <a:pt x="95" y="74"/>
                    <a:pt x="42" y="43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2"/>
            <p:cNvSpPr/>
            <p:nvPr/>
          </p:nvSpPr>
          <p:spPr>
            <a:xfrm>
              <a:off x="3368450" y="4808800"/>
              <a:ext cx="35350" cy="46975"/>
            </a:xfrm>
            <a:custGeom>
              <a:avLst/>
              <a:gdLst/>
              <a:ahLst/>
              <a:cxnLst/>
              <a:rect l="l" t="t" r="r" b="b"/>
              <a:pathLst>
                <a:path w="1414" h="1879" extrusionOk="0">
                  <a:moveTo>
                    <a:pt x="33" y="1"/>
                  </a:moveTo>
                  <a:cubicBezTo>
                    <a:pt x="22" y="43"/>
                    <a:pt x="1" y="95"/>
                    <a:pt x="11" y="117"/>
                  </a:cubicBezTo>
                  <a:lnTo>
                    <a:pt x="1214" y="1857"/>
                  </a:lnTo>
                  <a:cubicBezTo>
                    <a:pt x="1235" y="1878"/>
                    <a:pt x="1298" y="1867"/>
                    <a:pt x="1329" y="1878"/>
                  </a:cubicBezTo>
                  <a:cubicBezTo>
                    <a:pt x="1414" y="1762"/>
                    <a:pt x="1329" y="1677"/>
                    <a:pt x="1277" y="1583"/>
                  </a:cubicBezTo>
                  <a:cubicBezTo>
                    <a:pt x="612" y="528"/>
                    <a:pt x="443" y="306"/>
                    <a:pt x="3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2"/>
            <p:cNvSpPr/>
            <p:nvPr/>
          </p:nvSpPr>
          <p:spPr>
            <a:xfrm>
              <a:off x="3440700" y="4961675"/>
              <a:ext cx="47225" cy="32775"/>
            </a:xfrm>
            <a:custGeom>
              <a:avLst/>
              <a:gdLst/>
              <a:ahLst/>
              <a:cxnLst/>
              <a:rect l="l" t="t" r="r" b="b"/>
              <a:pathLst>
                <a:path w="1889" h="1311" extrusionOk="0">
                  <a:moveTo>
                    <a:pt x="128" y="1"/>
                  </a:moveTo>
                  <a:cubicBezTo>
                    <a:pt x="104" y="1"/>
                    <a:pt x="64" y="27"/>
                    <a:pt x="0" y="45"/>
                  </a:cubicBezTo>
                  <a:cubicBezTo>
                    <a:pt x="53" y="119"/>
                    <a:pt x="85" y="203"/>
                    <a:pt x="148" y="256"/>
                  </a:cubicBezTo>
                  <a:cubicBezTo>
                    <a:pt x="665" y="657"/>
                    <a:pt x="1266" y="941"/>
                    <a:pt x="1804" y="1311"/>
                  </a:cubicBezTo>
                  <a:cubicBezTo>
                    <a:pt x="1835" y="1269"/>
                    <a:pt x="1868" y="1226"/>
                    <a:pt x="1889" y="1184"/>
                  </a:cubicBezTo>
                  <a:lnTo>
                    <a:pt x="750" y="393"/>
                  </a:lnTo>
                  <a:cubicBezTo>
                    <a:pt x="549" y="256"/>
                    <a:pt x="349" y="130"/>
                    <a:pt x="138" y="3"/>
                  </a:cubicBezTo>
                  <a:cubicBezTo>
                    <a:pt x="135" y="2"/>
                    <a:pt x="132" y="1"/>
                    <a:pt x="128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2"/>
            <p:cNvSpPr/>
            <p:nvPr/>
          </p:nvSpPr>
          <p:spPr>
            <a:xfrm>
              <a:off x="3282500" y="4683650"/>
              <a:ext cx="26375" cy="41125"/>
            </a:xfrm>
            <a:custGeom>
              <a:avLst/>
              <a:gdLst/>
              <a:ahLst/>
              <a:cxnLst/>
              <a:rect l="l" t="t" r="r" b="b"/>
              <a:pathLst>
                <a:path w="1055" h="1645" extrusionOk="0">
                  <a:moveTo>
                    <a:pt x="623" y="1379"/>
                  </a:moveTo>
                  <a:lnTo>
                    <a:pt x="633" y="1389"/>
                  </a:lnTo>
                  <a:cubicBezTo>
                    <a:pt x="632" y="1387"/>
                    <a:pt x="631" y="1385"/>
                    <a:pt x="630" y="1383"/>
                  </a:cubicBezTo>
                  <a:lnTo>
                    <a:pt x="630" y="1383"/>
                  </a:lnTo>
                  <a:cubicBezTo>
                    <a:pt x="628" y="1382"/>
                    <a:pt x="625" y="1380"/>
                    <a:pt x="623" y="1379"/>
                  </a:cubicBezTo>
                  <a:close/>
                  <a:moveTo>
                    <a:pt x="118" y="1"/>
                  </a:moveTo>
                  <a:cubicBezTo>
                    <a:pt x="85" y="1"/>
                    <a:pt x="43" y="8"/>
                    <a:pt x="0" y="8"/>
                  </a:cubicBezTo>
                  <a:cubicBezTo>
                    <a:pt x="221" y="491"/>
                    <a:pt x="420" y="942"/>
                    <a:pt x="630" y="1383"/>
                  </a:cubicBezTo>
                  <a:lnTo>
                    <a:pt x="630" y="1383"/>
                  </a:lnTo>
                  <a:cubicBezTo>
                    <a:pt x="739" y="1449"/>
                    <a:pt x="768" y="1645"/>
                    <a:pt x="939" y="1645"/>
                  </a:cubicBezTo>
                  <a:cubicBezTo>
                    <a:pt x="972" y="1645"/>
                    <a:pt x="1010" y="1638"/>
                    <a:pt x="1055" y="1621"/>
                  </a:cubicBezTo>
                  <a:cubicBezTo>
                    <a:pt x="823" y="1041"/>
                    <a:pt x="560" y="503"/>
                    <a:pt x="169" y="18"/>
                  </a:cubicBezTo>
                  <a:cubicBezTo>
                    <a:pt x="160" y="5"/>
                    <a:pt x="142" y="1"/>
                    <a:pt x="118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2"/>
            <p:cNvSpPr/>
            <p:nvPr/>
          </p:nvSpPr>
          <p:spPr>
            <a:xfrm>
              <a:off x="3554600" y="5040850"/>
              <a:ext cx="37475" cy="34950"/>
            </a:xfrm>
            <a:custGeom>
              <a:avLst/>
              <a:gdLst/>
              <a:ahLst/>
              <a:cxnLst/>
              <a:rect l="l" t="t" r="r" b="b"/>
              <a:pathLst>
                <a:path w="1499" h="1398" extrusionOk="0">
                  <a:moveTo>
                    <a:pt x="0" y="0"/>
                  </a:moveTo>
                  <a:cubicBezTo>
                    <a:pt x="201" y="380"/>
                    <a:pt x="855" y="1023"/>
                    <a:pt x="1361" y="1392"/>
                  </a:cubicBezTo>
                  <a:cubicBezTo>
                    <a:pt x="1365" y="1396"/>
                    <a:pt x="1370" y="1398"/>
                    <a:pt x="1376" y="1398"/>
                  </a:cubicBezTo>
                  <a:cubicBezTo>
                    <a:pt x="1400" y="1398"/>
                    <a:pt x="1439" y="1367"/>
                    <a:pt x="1498" y="1350"/>
                  </a:cubicBezTo>
                  <a:cubicBezTo>
                    <a:pt x="1066" y="812"/>
                    <a:pt x="539" y="390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2"/>
            <p:cNvSpPr/>
            <p:nvPr/>
          </p:nvSpPr>
          <p:spPr>
            <a:xfrm>
              <a:off x="3144850" y="4440975"/>
              <a:ext cx="27450" cy="38800"/>
            </a:xfrm>
            <a:custGeom>
              <a:avLst/>
              <a:gdLst/>
              <a:ahLst/>
              <a:cxnLst/>
              <a:rect l="l" t="t" r="r" b="b"/>
              <a:pathLst>
                <a:path w="1098" h="1552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81"/>
                    <a:pt x="613" y="1056"/>
                    <a:pt x="1077" y="1552"/>
                  </a:cubicBezTo>
                  <a:cubicBezTo>
                    <a:pt x="1077" y="1414"/>
                    <a:pt x="1098" y="1341"/>
                    <a:pt x="1077" y="1299"/>
                  </a:cubicBezTo>
                  <a:cubicBezTo>
                    <a:pt x="866" y="908"/>
                    <a:pt x="307" y="202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2"/>
            <p:cNvSpPr/>
            <p:nvPr/>
          </p:nvSpPr>
          <p:spPr>
            <a:xfrm>
              <a:off x="3288050" y="4811175"/>
              <a:ext cx="22175" cy="44600"/>
            </a:xfrm>
            <a:custGeom>
              <a:avLst/>
              <a:gdLst/>
              <a:ahLst/>
              <a:cxnLst/>
              <a:rect l="l" t="t" r="r" b="b"/>
              <a:pathLst>
                <a:path w="887" h="1784" extrusionOk="0">
                  <a:moveTo>
                    <a:pt x="127" y="0"/>
                  </a:moveTo>
                  <a:cubicBezTo>
                    <a:pt x="63" y="22"/>
                    <a:pt x="0" y="43"/>
                    <a:pt x="0" y="54"/>
                  </a:cubicBezTo>
                  <a:cubicBezTo>
                    <a:pt x="95" y="612"/>
                    <a:pt x="443" y="1329"/>
                    <a:pt x="844" y="1783"/>
                  </a:cubicBezTo>
                  <a:cubicBezTo>
                    <a:pt x="854" y="1772"/>
                    <a:pt x="886" y="1751"/>
                    <a:pt x="875" y="1741"/>
                  </a:cubicBezTo>
                  <a:cubicBezTo>
                    <a:pt x="633" y="1161"/>
                    <a:pt x="380" y="581"/>
                    <a:pt x="127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2"/>
            <p:cNvSpPr/>
            <p:nvPr/>
          </p:nvSpPr>
          <p:spPr>
            <a:xfrm>
              <a:off x="3563300" y="4327075"/>
              <a:ext cx="18500" cy="45125"/>
            </a:xfrm>
            <a:custGeom>
              <a:avLst/>
              <a:gdLst/>
              <a:ahLst/>
              <a:cxnLst/>
              <a:rect l="l" t="t" r="r" b="b"/>
              <a:pathLst>
                <a:path w="740" h="1805" extrusionOk="0">
                  <a:moveTo>
                    <a:pt x="697" y="1"/>
                  </a:moveTo>
                  <a:cubicBezTo>
                    <a:pt x="391" y="296"/>
                    <a:pt x="74" y="1003"/>
                    <a:pt x="1" y="1805"/>
                  </a:cubicBezTo>
                  <a:cubicBezTo>
                    <a:pt x="32" y="1751"/>
                    <a:pt x="85" y="1709"/>
                    <a:pt x="117" y="1646"/>
                  </a:cubicBezTo>
                  <a:cubicBezTo>
                    <a:pt x="327" y="1119"/>
                    <a:pt x="528" y="581"/>
                    <a:pt x="728" y="43"/>
                  </a:cubicBezTo>
                  <a:cubicBezTo>
                    <a:pt x="739" y="33"/>
                    <a:pt x="707" y="12"/>
                    <a:pt x="697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2"/>
            <p:cNvSpPr/>
            <p:nvPr/>
          </p:nvSpPr>
          <p:spPr>
            <a:xfrm>
              <a:off x="3003525" y="5007350"/>
              <a:ext cx="34300" cy="41425"/>
            </a:xfrm>
            <a:custGeom>
              <a:avLst/>
              <a:gdLst/>
              <a:ahLst/>
              <a:cxnLst/>
              <a:rect l="l" t="t" r="r" b="b"/>
              <a:pathLst>
                <a:path w="1372" h="1657" extrusionOk="0">
                  <a:moveTo>
                    <a:pt x="1193" y="0"/>
                  </a:moveTo>
                  <a:cubicBezTo>
                    <a:pt x="771" y="496"/>
                    <a:pt x="275" y="928"/>
                    <a:pt x="1" y="1561"/>
                  </a:cubicBezTo>
                  <a:cubicBezTo>
                    <a:pt x="82" y="1592"/>
                    <a:pt x="144" y="1613"/>
                    <a:pt x="205" y="1633"/>
                  </a:cubicBezTo>
                  <a:lnTo>
                    <a:pt x="205" y="1633"/>
                  </a:lnTo>
                  <a:cubicBezTo>
                    <a:pt x="272" y="1523"/>
                    <a:pt x="322" y="1407"/>
                    <a:pt x="392" y="1319"/>
                  </a:cubicBezTo>
                  <a:cubicBezTo>
                    <a:pt x="666" y="960"/>
                    <a:pt x="950" y="623"/>
                    <a:pt x="1224" y="274"/>
                  </a:cubicBezTo>
                  <a:cubicBezTo>
                    <a:pt x="1277" y="201"/>
                    <a:pt x="1372" y="106"/>
                    <a:pt x="1193" y="0"/>
                  </a:cubicBezTo>
                  <a:close/>
                  <a:moveTo>
                    <a:pt x="205" y="1633"/>
                  </a:moveTo>
                  <a:lnTo>
                    <a:pt x="205" y="1633"/>
                  </a:lnTo>
                  <a:cubicBezTo>
                    <a:pt x="201" y="1641"/>
                    <a:pt x="196" y="1649"/>
                    <a:pt x="191" y="1656"/>
                  </a:cubicBezTo>
                  <a:lnTo>
                    <a:pt x="212" y="1635"/>
                  </a:lnTo>
                  <a:cubicBezTo>
                    <a:pt x="210" y="1635"/>
                    <a:pt x="207" y="1634"/>
                    <a:pt x="205" y="1633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2"/>
            <p:cNvSpPr/>
            <p:nvPr/>
          </p:nvSpPr>
          <p:spPr>
            <a:xfrm>
              <a:off x="3050475" y="4896075"/>
              <a:ext cx="26900" cy="41425"/>
            </a:xfrm>
            <a:custGeom>
              <a:avLst/>
              <a:gdLst/>
              <a:ahLst/>
              <a:cxnLst/>
              <a:rect l="l" t="t" r="r" b="b"/>
              <a:pathLst>
                <a:path w="1076" h="1657" extrusionOk="0">
                  <a:moveTo>
                    <a:pt x="1024" y="1"/>
                  </a:moveTo>
                  <a:cubicBezTo>
                    <a:pt x="549" y="317"/>
                    <a:pt x="96" y="1024"/>
                    <a:pt x="0" y="1657"/>
                  </a:cubicBezTo>
                  <a:cubicBezTo>
                    <a:pt x="359" y="1140"/>
                    <a:pt x="717" y="623"/>
                    <a:pt x="1066" y="106"/>
                  </a:cubicBezTo>
                  <a:cubicBezTo>
                    <a:pt x="1076" y="85"/>
                    <a:pt x="1045" y="33"/>
                    <a:pt x="1024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2"/>
            <p:cNvSpPr/>
            <p:nvPr/>
          </p:nvSpPr>
          <p:spPr>
            <a:xfrm>
              <a:off x="3362925" y="4822000"/>
              <a:ext cx="24800" cy="33250"/>
            </a:xfrm>
            <a:custGeom>
              <a:avLst/>
              <a:gdLst/>
              <a:ahLst/>
              <a:cxnLst/>
              <a:rect l="l" t="t" r="r" b="b"/>
              <a:pathLst>
                <a:path w="992" h="1330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390"/>
                    <a:pt x="327" y="802"/>
                    <a:pt x="749" y="1245"/>
                  </a:cubicBezTo>
                  <a:cubicBezTo>
                    <a:pt x="781" y="1283"/>
                    <a:pt x="821" y="1329"/>
                    <a:pt x="872" y="1329"/>
                  </a:cubicBezTo>
                  <a:cubicBezTo>
                    <a:pt x="906" y="1329"/>
                    <a:pt x="946" y="1309"/>
                    <a:pt x="992" y="1255"/>
                  </a:cubicBezTo>
                  <a:cubicBezTo>
                    <a:pt x="697" y="844"/>
                    <a:pt x="411" y="411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2"/>
            <p:cNvSpPr/>
            <p:nvPr/>
          </p:nvSpPr>
          <p:spPr>
            <a:xfrm>
              <a:off x="3012500" y="4145950"/>
              <a:ext cx="13200" cy="32725"/>
            </a:xfrm>
            <a:custGeom>
              <a:avLst/>
              <a:gdLst/>
              <a:ahLst/>
              <a:cxnLst/>
              <a:rect l="l" t="t" r="r" b="b"/>
              <a:pathLst>
                <a:path w="528" h="1309" extrusionOk="0">
                  <a:moveTo>
                    <a:pt x="0" y="0"/>
                  </a:moveTo>
                  <a:cubicBezTo>
                    <a:pt x="75" y="454"/>
                    <a:pt x="233" y="875"/>
                    <a:pt x="359" y="1308"/>
                  </a:cubicBezTo>
                  <a:cubicBezTo>
                    <a:pt x="412" y="1297"/>
                    <a:pt x="454" y="1287"/>
                    <a:pt x="497" y="1287"/>
                  </a:cubicBezTo>
                  <a:cubicBezTo>
                    <a:pt x="497" y="1182"/>
                    <a:pt x="528" y="1076"/>
                    <a:pt x="507" y="992"/>
                  </a:cubicBezTo>
                  <a:cubicBezTo>
                    <a:pt x="401" y="654"/>
                    <a:pt x="275" y="338"/>
                    <a:pt x="148" y="11"/>
                  </a:cubicBezTo>
                  <a:cubicBezTo>
                    <a:pt x="148" y="6"/>
                    <a:pt x="130" y="6"/>
                    <a:pt x="102" y="6"/>
                  </a:cubicBezTo>
                  <a:cubicBezTo>
                    <a:pt x="75" y="6"/>
                    <a:pt x="38" y="6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2"/>
            <p:cNvSpPr/>
            <p:nvPr/>
          </p:nvSpPr>
          <p:spPr>
            <a:xfrm>
              <a:off x="3278550" y="4694625"/>
              <a:ext cx="20325" cy="29850"/>
            </a:xfrm>
            <a:custGeom>
              <a:avLst/>
              <a:gdLst/>
              <a:ahLst/>
              <a:cxnLst/>
              <a:rect l="l" t="t" r="r" b="b"/>
              <a:pathLst>
                <a:path w="813" h="1194" extrusionOk="0">
                  <a:moveTo>
                    <a:pt x="1" y="1"/>
                  </a:moveTo>
                  <a:lnTo>
                    <a:pt x="1" y="1"/>
                  </a:lnTo>
                  <a:cubicBezTo>
                    <a:pt x="64" y="370"/>
                    <a:pt x="148" y="560"/>
                    <a:pt x="486" y="1003"/>
                  </a:cubicBezTo>
                  <a:cubicBezTo>
                    <a:pt x="548" y="1083"/>
                    <a:pt x="595" y="1194"/>
                    <a:pt x="711" y="1194"/>
                  </a:cubicBezTo>
                  <a:cubicBezTo>
                    <a:pt x="732" y="1194"/>
                    <a:pt x="755" y="1190"/>
                    <a:pt x="781" y="1182"/>
                  </a:cubicBezTo>
                  <a:cubicBezTo>
                    <a:pt x="791" y="1140"/>
                    <a:pt x="812" y="1109"/>
                    <a:pt x="812" y="1066"/>
                  </a:cubicBezTo>
                  <a:cubicBezTo>
                    <a:pt x="812" y="1025"/>
                    <a:pt x="792" y="985"/>
                    <a:pt x="782" y="944"/>
                  </a:cubicBezTo>
                  <a:lnTo>
                    <a:pt x="782" y="944"/>
                  </a:lnTo>
                  <a:cubicBezTo>
                    <a:pt x="785" y="946"/>
                    <a:pt x="788" y="948"/>
                    <a:pt x="791" y="950"/>
                  </a:cubicBezTo>
                  <a:lnTo>
                    <a:pt x="781" y="940"/>
                  </a:lnTo>
                  <a:lnTo>
                    <a:pt x="781" y="940"/>
                  </a:lnTo>
                  <a:cubicBezTo>
                    <a:pt x="781" y="941"/>
                    <a:pt x="782" y="942"/>
                    <a:pt x="782" y="944"/>
                  </a:cubicBezTo>
                  <a:lnTo>
                    <a:pt x="782" y="944"/>
                  </a:lnTo>
                  <a:cubicBezTo>
                    <a:pt x="453" y="709"/>
                    <a:pt x="398" y="231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2"/>
            <p:cNvSpPr/>
            <p:nvPr/>
          </p:nvSpPr>
          <p:spPr>
            <a:xfrm>
              <a:off x="3191550" y="4624250"/>
              <a:ext cx="9225" cy="33500"/>
            </a:xfrm>
            <a:custGeom>
              <a:avLst/>
              <a:gdLst/>
              <a:ahLst/>
              <a:cxnLst/>
              <a:rect l="l" t="t" r="r" b="b"/>
              <a:pathLst>
                <a:path w="369" h="1340" extrusionOk="0">
                  <a:moveTo>
                    <a:pt x="0" y="0"/>
                  </a:moveTo>
                  <a:cubicBezTo>
                    <a:pt x="0" y="549"/>
                    <a:pt x="21" y="633"/>
                    <a:pt x="369" y="1339"/>
                  </a:cubicBezTo>
                  <a:cubicBezTo>
                    <a:pt x="232" y="190"/>
                    <a:pt x="232" y="190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2"/>
            <p:cNvSpPr/>
            <p:nvPr/>
          </p:nvSpPr>
          <p:spPr>
            <a:xfrm>
              <a:off x="3305700" y="4577300"/>
              <a:ext cx="14250" cy="33250"/>
            </a:xfrm>
            <a:custGeom>
              <a:avLst/>
              <a:gdLst/>
              <a:ahLst/>
              <a:cxnLst/>
              <a:rect l="l" t="t" r="r" b="b"/>
              <a:pathLst>
                <a:path w="570" h="1330" extrusionOk="0">
                  <a:moveTo>
                    <a:pt x="85" y="1"/>
                  </a:moveTo>
                  <a:cubicBezTo>
                    <a:pt x="54" y="32"/>
                    <a:pt x="0" y="64"/>
                    <a:pt x="0" y="85"/>
                  </a:cubicBezTo>
                  <a:cubicBezTo>
                    <a:pt x="96" y="528"/>
                    <a:pt x="254" y="950"/>
                    <a:pt x="528" y="1330"/>
                  </a:cubicBezTo>
                  <a:cubicBezTo>
                    <a:pt x="570" y="992"/>
                    <a:pt x="380" y="475"/>
                    <a:pt x="8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2"/>
            <p:cNvSpPr/>
            <p:nvPr/>
          </p:nvSpPr>
          <p:spPr>
            <a:xfrm>
              <a:off x="3379525" y="4620025"/>
              <a:ext cx="30075" cy="17425"/>
            </a:xfrm>
            <a:custGeom>
              <a:avLst/>
              <a:gdLst/>
              <a:ahLst/>
              <a:cxnLst/>
              <a:rect l="l" t="t" r="r" b="b"/>
              <a:pathLst>
                <a:path w="1203" h="697" extrusionOk="0">
                  <a:moveTo>
                    <a:pt x="1203" y="1"/>
                  </a:moveTo>
                  <a:cubicBezTo>
                    <a:pt x="665" y="116"/>
                    <a:pt x="138" y="422"/>
                    <a:pt x="0" y="697"/>
                  </a:cubicBezTo>
                  <a:cubicBezTo>
                    <a:pt x="591" y="496"/>
                    <a:pt x="876" y="338"/>
                    <a:pt x="120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2"/>
            <p:cNvSpPr/>
            <p:nvPr/>
          </p:nvSpPr>
          <p:spPr>
            <a:xfrm>
              <a:off x="3264575" y="4718375"/>
              <a:ext cx="9250" cy="31650"/>
            </a:xfrm>
            <a:custGeom>
              <a:avLst/>
              <a:gdLst/>
              <a:ahLst/>
              <a:cxnLst/>
              <a:rect l="l" t="t" r="r" b="b"/>
              <a:pathLst>
                <a:path w="370" h="1266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1"/>
                    <a:pt x="138" y="770"/>
                    <a:pt x="211" y="1160"/>
                  </a:cubicBezTo>
                  <a:cubicBezTo>
                    <a:pt x="211" y="1181"/>
                    <a:pt x="264" y="1202"/>
                    <a:pt x="359" y="1266"/>
                  </a:cubicBezTo>
                  <a:cubicBezTo>
                    <a:pt x="370" y="591"/>
                    <a:pt x="317" y="443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2"/>
            <p:cNvSpPr/>
            <p:nvPr/>
          </p:nvSpPr>
          <p:spPr>
            <a:xfrm>
              <a:off x="2946575" y="5165825"/>
              <a:ext cx="7950" cy="37175"/>
            </a:xfrm>
            <a:custGeom>
              <a:avLst/>
              <a:gdLst/>
              <a:ahLst/>
              <a:cxnLst/>
              <a:rect l="l" t="t" r="r" b="b"/>
              <a:pathLst>
                <a:path w="318" h="1487" extrusionOk="0">
                  <a:moveTo>
                    <a:pt x="181" y="0"/>
                  </a:moveTo>
                  <a:cubicBezTo>
                    <a:pt x="1" y="675"/>
                    <a:pt x="1" y="917"/>
                    <a:pt x="159" y="1487"/>
                  </a:cubicBezTo>
                  <a:cubicBezTo>
                    <a:pt x="317" y="1002"/>
                    <a:pt x="233" y="570"/>
                    <a:pt x="286" y="148"/>
                  </a:cubicBezTo>
                  <a:cubicBezTo>
                    <a:pt x="286" y="106"/>
                    <a:pt x="223" y="64"/>
                    <a:pt x="18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2"/>
            <p:cNvSpPr/>
            <p:nvPr/>
          </p:nvSpPr>
          <p:spPr>
            <a:xfrm>
              <a:off x="3196275" y="4701525"/>
              <a:ext cx="10250" cy="28750"/>
            </a:xfrm>
            <a:custGeom>
              <a:avLst/>
              <a:gdLst/>
              <a:ahLst/>
              <a:cxnLst/>
              <a:rect l="l" t="t" r="r" b="b"/>
              <a:pathLst>
                <a:path w="410" h="1150" extrusionOk="0">
                  <a:moveTo>
                    <a:pt x="284" y="1"/>
                  </a:moveTo>
                  <a:cubicBezTo>
                    <a:pt x="263" y="1"/>
                    <a:pt x="239" y="4"/>
                    <a:pt x="212" y="10"/>
                  </a:cubicBezTo>
                  <a:cubicBezTo>
                    <a:pt x="128" y="369"/>
                    <a:pt x="1" y="737"/>
                    <a:pt x="22" y="1149"/>
                  </a:cubicBezTo>
                  <a:cubicBezTo>
                    <a:pt x="264" y="854"/>
                    <a:pt x="349" y="495"/>
                    <a:pt x="402" y="137"/>
                  </a:cubicBezTo>
                  <a:cubicBezTo>
                    <a:pt x="410" y="52"/>
                    <a:pt x="371" y="1"/>
                    <a:pt x="284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2"/>
            <p:cNvSpPr/>
            <p:nvPr/>
          </p:nvSpPr>
          <p:spPr>
            <a:xfrm>
              <a:off x="3138275" y="4875250"/>
              <a:ext cx="14800" cy="23475"/>
            </a:xfrm>
            <a:custGeom>
              <a:avLst/>
              <a:gdLst/>
              <a:ahLst/>
              <a:cxnLst/>
              <a:rect l="l" t="t" r="r" b="b"/>
              <a:pathLst>
                <a:path w="592" h="939" extrusionOk="0">
                  <a:moveTo>
                    <a:pt x="580" y="1"/>
                  </a:moveTo>
                  <a:lnTo>
                    <a:pt x="580" y="1"/>
                  </a:lnTo>
                  <a:cubicBezTo>
                    <a:pt x="296" y="264"/>
                    <a:pt x="243" y="634"/>
                    <a:pt x="1" y="939"/>
                  </a:cubicBezTo>
                  <a:cubicBezTo>
                    <a:pt x="454" y="770"/>
                    <a:pt x="591" y="528"/>
                    <a:pt x="58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2"/>
            <p:cNvSpPr/>
            <p:nvPr/>
          </p:nvSpPr>
          <p:spPr>
            <a:xfrm>
              <a:off x="3522700" y="4943275"/>
              <a:ext cx="14800" cy="24825"/>
            </a:xfrm>
            <a:custGeom>
              <a:avLst/>
              <a:gdLst/>
              <a:ahLst/>
              <a:cxnLst/>
              <a:rect l="l" t="t" r="r" b="b"/>
              <a:pathLst>
                <a:path w="592" h="993" extrusionOk="0">
                  <a:moveTo>
                    <a:pt x="1" y="1"/>
                  </a:moveTo>
                  <a:cubicBezTo>
                    <a:pt x="170" y="623"/>
                    <a:pt x="222" y="718"/>
                    <a:pt x="591" y="992"/>
                  </a:cubicBezTo>
                  <a:cubicBezTo>
                    <a:pt x="538" y="770"/>
                    <a:pt x="496" y="580"/>
                    <a:pt x="444" y="402"/>
                  </a:cubicBezTo>
                  <a:lnTo>
                    <a:pt x="444" y="402"/>
                  </a:lnTo>
                  <a:lnTo>
                    <a:pt x="465" y="412"/>
                  </a:lnTo>
                  <a:cubicBezTo>
                    <a:pt x="327" y="296"/>
                    <a:pt x="191" y="170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2"/>
            <p:cNvSpPr/>
            <p:nvPr/>
          </p:nvSpPr>
          <p:spPr>
            <a:xfrm>
              <a:off x="3378475" y="4912175"/>
              <a:ext cx="20050" cy="19250"/>
            </a:xfrm>
            <a:custGeom>
              <a:avLst/>
              <a:gdLst/>
              <a:ahLst/>
              <a:cxnLst/>
              <a:rect l="l" t="t" r="r" b="b"/>
              <a:pathLst>
                <a:path w="802" h="770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27"/>
                    <a:pt x="180" y="232"/>
                    <a:pt x="264" y="327"/>
                  </a:cubicBezTo>
                  <a:cubicBezTo>
                    <a:pt x="394" y="467"/>
                    <a:pt x="515" y="607"/>
                    <a:pt x="645" y="748"/>
                  </a:cubicBezTo>
                  <a:lnTo>
                    <a:pt x="645" y="748"/>
                  </a:lnTo>
                  <a:cubicBezTo>
                    <a:pt x="697" y="685"/>
                    <a:pt x="750" y="633"/>
                    <a:pt x="802" y="570"/>
                  </a:cubicBezTo>
                  <a:cubicBezTo>
                    <a:pt x="328" y="53"/>
                    <a:pt x="328" y="53"/>
                    <a:pt x="0" y="0"/>
                  </a:cubicBezTo>
                  <a:close/>
                  <a:moveTo>
                    <a:pt x="645" y="748"/>
                  </a:moveTo>
                  <a:cubicBezTo>
                    <a:pt x="645" y="748"/>
                    <a:pt x="644" y="748"/>
                    <a:pt x="644" y="749"/>
                  </a:cubicBezTo>
                  <a:lnTo>
                    <a:pt x="665" y="770"/>
                  </a:lnTo>
                  <a:cubicBezTo>
                    <a:pt x="658" y="762"/>
                    <a:pt x="652" y="755"/>
                    <a:pt x="645" y="748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2"/>
            <p:cNvSpPr/>
            <p:nvPr/>
          </p:nvSpPr>
          <p:spPr>
            <a:xfrm>
              <a:off x="3245575" y="4643475"/>
              <a:ext cx="9000" cy="17425"/>
            </a:xfrm>
            <a:custGeom>
              <a:avLst/>
              <a:gdLst/>
              <a:ahLst/>
              <a:cxnLst/>
              <a:rect l="l" t="t" r="r" b="b"/>
              <a:pathLst>
                <a:path w="360" h="697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423"/>
                    <a:pt x="43" y="444"/>
                    <a:pt x="359" y="697"/>
                  </a:cubicBezTo>
                  <a:cubicBezTo>
                    <a:pt x="254" y="296"/>
                    <a:pt x="254" y="296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2"/>
            <p:cNvSpPr/>
            <p:nvPr/>
          </p:nvSpPr>
          <p:spPr>
            <a:xfrm>
              <a:off x="3546150" y="4349750"/>
              <a:ext cx="9800" cy="22450"/>
            </a:xfrm>
            <a:custGeom>
              <a:avLst/>
              <a:gdLst/>
              <a:ahLst/>
              <a:cxnLst/>
              <a:rect l="l" t="t" r="r" b="b"/>
              <a:pathLst>
                <a:path w="392" h="898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2" y="476"/>
                    <a:pt x="1" y="518"/>
                    <a:pt x="64" y="898"/>
                  </a:cubicBezTo>
                  <a:cubicBezTo>
                    <a:pt x="392" y="296"/>
                    <a:pt x="392" y="296"/>
                    <a:pt x="317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2"/>
            <p:cNvSpPr/>
            <p:nvPr/>
          </p:nvSpPr>
          <p:spPr>
            <a:xfrm>
              <a:off x="3249275" y="4613700"/>
              <a:ext cx="16375" cy="22425"/>
            </a:xfrm>
            <a:custGeom>
              <a:avLst/>
              <a:gdLst/>
              <a:ahLst/>
              <a:cxnLst/>
              <a:rect l="l" t="t" r="r" b="b"/>
              <a:pathLst>
                <a:path w="655" h="897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359"/>
                    <a:pt x="370" y="622"/>
                    <a:pt x="654" y="896"/>
                  </a:cubicBezTo>
                  <a:cubicBezTo>
                    <a:pt x="570" y="411"/>
                    <a:pt x="443" y="243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2"/>
            <p:cNvSpPr/>
            <p:nvPr/>
          </p:nvSpPr>
          <p:spPr>
            <a:xfrm>
              <a:off x="3494225" y="4895025"/>
              <a:ext cx="9000" cy="14525"/>
            </a:xfrm>
            <a:custGeom>
              <a:avLst/>
              <a:gdLst/>
              <a:ahLst/>
              <a:cxnLst/>
              <a:rect l="l" t="t" r="r" b="b"/>
              <a:pathLst>
                <a:path w="360" h="581" extrusionOk="0">
                  <a:moveTo>
                    <a:pt x="1" y="0"/>
                  </a:moveTo>
                  <a:lnTo>
                    <a:pt x="1" y="0"/>
                  </a:lnTo>
                  <a:cubicBezTo>
                    <a:pt x="74" y="370"/>
                    <a:pt x="74" y="370"/>
                    <a:pt x="359" y="581"/>
                  </a:cubicBezTo>
                  <a:cubicBezTo>
                    <a:pt x="306" y="359"/>
                    <a:pt x="264" y="117"/>
                    <a:pt x="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2"/>
            <p:cNvSpPr/>
            <p:nvPr/>
          </p:nvSpPr>
          <p:spPr>
            <a:xfrm>
              <a:off x="3057850" y="4973075"/>
              <a:ext cx="14550" cy="15575"/>
            </a:xfrm>
            <a:custGeom>
              <a:avLst/>
              <a:gdLst/>
              <a:ahLst/>
              <a:cxnLst/>
              <a:rect l="l" t="t" r="r" b="b"/>
              <a:pathLst>
                <a:path w="582" h="623" extrusionOk="0">
                  <a:moveTo>
                    <a:pt x="581" y="0"/>
                  </a:moveTo>
                  <a:lnTo>
                    <a:pt x="581" y="0"/>
                  </a:lnTo>
                  <a:cubicBezTo>
                    <a:pt x="96" y="222"/>
                    <a:pt x="75" y="253"/>
                    <a:pt x="1" y="623"/>
                  </a:cubicBezTo>
                  <a:cubicBezTo>
                    <a:pt x="275" y="496"/>
                    <a:pt x="422" y="285"/>
                    <a:pt x="58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2"/>
            <p:cNvSpPr/>
            <p:nvPr/>
          </p:nvSpPr>
          <p:spPr>
            <a:xfrm>
              <a:off x="3476825" y="4849675"/>
              <a:ext cx="7675" cy="14250"/>
            </a:xfrm>
            <a:custGeom>
              <a:avLst/>
              <a:gdLst/>
              <a:ahLst/>
              <a:cxnLst/>
              <a:rect l="l" t="t" r="r" b="b"/>
              <a:pathLst>
                <a:path w="307" h="570" extrusionOk="0">
                  <a:moveTo>
                    <a:pt x="74" y="0"/>
                  </a:moveTo>
                  <a:lnTo>
                    <a:pt x="74" y="0"/>
                  </a:lnTo>
                  <a:cubicBezTo>
                    <a:pt x="1" y="232"/>
                    <a:pt x="32" y="401"/>
                    <a:pt x="243" y="570"/>
                  </a:cubicBezTo>
                  <a:cubicBezTo>
                    <a:pt x="275" y="328"/>
                    <a:pt x="306" y="148"/>
                    <a:pt x="74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2"/>
            <p:cNvSpPr/>
            <p:nvPr/>
          </p:nvSpPr>
          <p:spPr>
            <a:xfrm>
              <a:off x="3339975" y="5064300"/>
              <a:ext cx="75175" cy="140475"/>
            </a:xfrm>
            <a:custGeom>
              <a:avLst/>
              <a:gdLst/>
              <a:ahLst/>
              <a:cxnLst/>
              <a:rect l="l" t="t" r="r" b="b"/>
              <a:pathLst>
                <a:path w="3007" h="5619" extrusionOk="0">
                  <a:moveTo>
                    <a:pt x="117" y="0"/>
                  </a:moveTo>
                  <a:cubicBezTo>
                    <a:pt x="75" y="11"/>
                    <a:pt x="33" y="21"/>
                    <a:pt x="0" y="32"/>
                  </a:cubicBezTo>
                  <a:cubicBezTo>
                    <a:pt x="22" y="127"/>
                    <a:pt x="43" y="222"/>
                    <a:pt x="85" y="317"/>
                  </a:cubicBezTo>
                  <a:cubicBezTo>
                    <a:pt x="370" y="918"/>
                    <a:pt x="654" y="1519"/>
                    <a:pt x="961" y="2110"/>
                  </a:cubicBezTo>
                  <a:cubicBezTo>
                    <a:pt x="1561" y="3249"/>
                    <a:pt x="2173" y="4378"/>
                    <a:pt x="2775" y="5506"/>
                  </a:cubicBezTo>
                  <a:cubicBezTo>
                    <a:pt x="2803" y="5562"/>
                    <a:pt x="2831" y="5618"/>
                    <a:pt x="2890" y="5618"/>
                  </a:cubicBezTo>
                  <a:cubicBezTo>
                    <a:pt x="2920" y="5618"/>
                    <a:pt x="2957" y="5604"/>
                    <a:pt x="3007" y="5569"/>
                  </a:cubicBezTo>
                  <a:cubicBezTo>
                    <a:pt x="2047" y="3713"/>
                    <a:pt x="1087" y="1857"/>
                    <a:pt x="117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2"/>
            <p:cNvSpPr/>
            <p:nvPr/>
          </p:nvSpPr>
          <p:spPr>
            <a:xfrm>
              <a:off x="3566475" y="4907450"/>
              <a:ext cx="104175" cy="79175"/>
            </a:xfrm>
            <a:custGeom>
              <a:avLst/>
              <a:gdLst/>
              <a:ahLst/>
              <a:cxnLst/>
              <a:rect l="l" t="t" r="r" b="b"/>
              <a:pathLst>
                <a:path w="4167" h="3167" extrusionOk="0">
                  <a:moveTo>
                    <a:pt x="130" y="0"/>
                  </a:moveTo>
                  <a:cubicBezTo>
                    <a:pt x="100" y="0"/>
                    <a:pt x="68" y="6"/>
                    <a:pt x="32" y="21"/>
                  </a:cubicBezTo>
                  <a:cubicBezTo>
                    <a:pt x="1" y="157"/>
                    <a:pt x="95" y="221"/>
                    <a:pt x="179" y="284"/>
                  </a:cubicBezTo>
                  <a:lnTo>
                    <a:pt x="3154" y="2625"/>
                  </a:lnTo>
                  <a:cubicBezTo>
                    <a:pt x="3397" y="2815"/>
                    <a:pt x="3660" y="2984"/>
                    <a:pt x="3913" y="3152"/>
                  </a:cubicBezTo>
                  <a:cubicBezTo>
                    <a:pt x="3926" y="3163"/>
                    <a:pt x="3943" y="3166"/>
                    <a:pt x="3964" y="3166"/>
                  </a:cubicBezTo>
                  <a:cubicBezTo>
                    <a:pt x="4009" y="3166"/>
                    <a:pt x="4073" y="3149"/>
                    <a:pt x="4166" y="3142"/>
                  </a:cubicBezTo>
                  <a:cubicBezTo>
                    <a:pt x="4039" y="3016"/>
                    <a:pt x="3976" y="2931"/>
                    <a:pt x="3892" y="2868"/>
                  </a:cubicBezTo>
                  <a:cubicBezTo>
                    <a:pt x="2679" y="2056"/>
                    <a:pt x="1583" y="1085"/>
                    <a:pt x="433" y="189"/>
                  </a:cubicBezTo>
                  <a:cubicBezTo>
                    <a:pt x="339" y="112"/>
                    <a:pt x="258" y="0"/>
                    <a:pt x="13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2"/>
            <p:cNvSpPr/>
            <p:nvPr/>
          </p:nvSpPr>
          <p:spPr>
            <a:xfrm>
              <a:off x="3483400" y="5295400"/>
              <a:ext cx="68850" cy="105100"/>
            </a:xfrm>
            <a:custGeom>
              <a:avLst/>
              <a:gdLst/>
              <a:ahLst/>
              <a:cxnLst/>
              <a:rect l="l" t="t" r="r" b="b"/>
              <a:pathLst>
                <a:path w="2754" h="4204" extrusionOk="0">
                  <a:moveTo>
                    <a:pt x="76" y="0"/>
                  </a:moveTo>
                  <a:cubicBezTo>
                    <a:pt x="55" y="0"/>
                    <a:pt x="31" y="8"/>
                    <a:pt x="1" y="27"/>
                  </a:cubicBezTo>
                  <a:cubicBezTo>
                    <a:pt x="223" y="639"/>
                    <a:pt x="1077" y="2062"/>
                    <a:pt x="2363" y="3909"/>
                  </a:cubicBezTo>
                  <a:cubicBezTo>
                    <a:pt x="2438" y="4024"/>
                    <a:pt x="2469" y="4204"/>
                    <a:pt x="2670" y="4204"/>
                  </a:cubicBezTo>
                  <a:cubicBezTo>
                    <a:pt x="2754" y="4087"/>
                    <a:pt x="2670" y="3993"/>
                    <a:pt x="2606" y="3909"/>
                  </a:cubicBezTo>
                  <a:cubicBezTo>
                    <a:pt x="1805" y="2643"/>
                    <a:pt x="1003" y="1377"/>
                    <a:pt x="191" y="112"/>
                  </a:cubicBezTo>
                  <a:cubicBezTo>
                    <a:pt x="159" y="65"/>
                    <a:pt x="134" y="0"/>
                    <a:pt x="76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2"/>
            <p:cNvSpPr/>
            <p:nvPr/>
          </p:nvSpPr>
          <p:spPr>
            <a:xfrm>
              <a:off x="3530625" y="4748700"/>
              <a:ext cx="93075" cy="45900"/>
            </a:xfrm>
            <a:custGeom>
              <a:avLst/>
              <a:gdLst/>
              <a:ahLst/>
              <a:cxnLst/>
              <a:rect l="l" t="t" r="r" b="b"/>
              <a:pathLst>
                <a:path w="3723" h="1836" extrusionOk="0">
                  <a:moveTo>
                    <a:pt x="0" y="0"/>
                  </a:moveTo>
                  <a:lnTo>
                    <a:pt x="0" y="0"/>
                  </a:lnTo>
                  <a:cubicBezTo>
                    <a:pt x="369" y="264"/>
                    <a:pt x="802" y="401"/>
                    <a:pt x="1202" y="612"/>
                  </a:cubicBezTo>
                  <a:cubicBezTo>
                    <a:pt x="1613" y="823"/>
                    <a:pt x="2014" y="1044"/>
                    <a:pt x="2436" y="1245"/>
                  </a:cubicBezTo>
                  <a:cubicBezTo>
                    <a:pt x="2837" y="1424"/>
                    <a:pt x="3195" y="1709"/>
                    <a:pt x="3723" y="1835"/>
                  </a:cubicBezTo>
                  <a:cubicBezTo>
                    <a:pt x="3006" y="1192"/>
                    <a:pt x="981" y="169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2"/>
            <p:cNvSpPr/>
            <p:nvPr/>
          </p:nvSpPr>
          <p:spPr>
            <a:xfrm>
              <a:off x="3338675" y="5116250"/>
              <a:ext cx="47200" cy="87275"/>
            </a:xfrm>
            <a:custGeom>
              <a:avLst/>
              <a:gdLst/>
              <a:ahLst/>
              <a:cxnLst/>
              <a:rect l="l" t="t" r="r" b="b"/>
              <a:pathLst>
                <a:path w="1888" h="3491" extrusionOk="0">
                  <a:moveTo>
                    <a:pt x="85" y="0"/>
                  </a:moveTo>
                  <a:cubicBezTo>
                    <a:pt x="21" y="148"/>
                    <a:pt x="0" y="169"/>
                    <a:pt x="0" y="179"/>
                  </a:cubicBezTo>
                  <a:cubicBezTo>
                    <a:pt x="549" y="1266"/>
                    <a:pt x="1097" y="2342"/>
                    <a:pt x="1656" y="3418"/>
                  </a:cubicBezTo>
                  <a:cubicBezTo>
                    <a:pt x="1677" y="3449"/>
                    <a:pt x="1761" y="3449"/>
                    <a:pt x="1888" y="3491"/>
                  </a:cubicBezTo>
                  <a:cubicBezTo>
                    <a:pt x="1561" y="2743"/>
                    <a:pt x="1202" y="2099"/>
                    <a:pt x="865" y="1435"/>
                  </a:cubicBezTo>
                  <a:cubicBezTo>
                    <a:pt x="633" y="971"/>
                    <a:pt x="380" y="517"/>
                    <a:pt x="85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2"/>
            <p:cNvSpPr/>
            <p:nvPr/>
          </p:nvSpPr>
          <p:spPr>
            <a:xfrm>
              <a:off x="3249800" y="4929300"/>
              <a:ext cx="44325" cy="85725"/>
            </a:xfrm>
            <a:custGeom>
              <a:avLst/>
              <a:gdLst/>
              <a:ahLst/>
              <a:cxnLst/>
              <a:rect l="l" t="t" r="r" b="b"/>
              <a:pathLst>
                <a:path w="1773" h="3429" extrusionOk="0">
                  <a:moveTo>
                    <a:pt x="64" y="0"/>
                  </a:moveTo>
                  <a:cubicBezTo>
                    <a:pt x="43" y="32"/>
                    <a:pt x="1" y="75"/>
                    <a:pt x="11" y="96"/>
                  </a:cubicBezTo>
                  <a:cubicBezTo>
                    <a:pt x="549" y="1203"/>
                    <a:pt x="1087" y="2311"/>
                    <a:pt x="1636" y="3418"/>
                  </a:cubicBezTo>
                  <a:cubicBezTo>
                    <a:pt x="1646" y="3429"/>
                    <a:pt x="1699" y="3429"/>
                    <a:pt x="1751" y="3429"/>
                  </a:cubicBezTo>
                  <a:cubicBezTo>
                    <a:pt x="1751" y="3365"/>
                    <a:pt x="1772" y="3291"/>
                    <a:pt x="1741" y="3239"/>
                  </a:cubicBezTo>
                  <a:cubicBezTo>
                    <a:pt x="1224" y="2173"/>
                    <a:pt x="697" y="1097"/>
                    <a:pt x="180" y="32"/>
                  </a:cubicBezTo>
                  <a:cubicBezTo>
                    <a:pt x="159" y="11"/>
                    <a:pt x="106" y="11"/>
                    <a:pt x="64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2"/>
            <p:cNvSpPr/>
            <p:nvPr/>
          </p:nvSpPr>
          <p:spPr>
            <a:xfrm>
              <a:off x="3516375" y="5083025"/>
              <a:ext cx="60150" cy="77025"/>
            </a:xfrm>
            <a:custGeom>
              <a:avLst/>
              <a:gdLst/>
              <a:ahLst/>
              <a:cxnLst/>
              <a:rect l="l" t="t" r="r" b="b"/>
              <a:pathLst>
                <a:path w="2406" h="3081" extrusionOk="0">
                  <a:moveTo>
                    <a:pt x="32" y="1"/>
                  </a:moveTo>
                  <a:cubicBezTo>
                    <a:pt x="32" y="22"/>
                    <a:pt x="1" y="43"/>
                    <a:pt x="11" y="53"/>
                  </a:cubicBezTo>
                  <a:cubicBezTo>
                    <a:pt x="591" y="1044"/>
                    <a:pt x="1382" y="1888"/>
                    <a:pt x="2047" y="2806"/>
                  </a:cubicBezTo>
                  <a:cubicBezTo>
                    <a:pt x="2120" y="2911"/>
                    <a:pt x="2226" y="2996"/>
                    <a:pt x="2310" y="3080"/>
                  </a:cubicBezTo>
                  <a:lnTo>
                    <a:pt x="2405" y="3017"/>
                  </a:lnTo>
                  <a:cubicBezTo>
                    <a:pt x="2384" y="2964"/>
                    <a:pt x="2373" y="2890"/>
                    <a:pt x="2342" y="2848"/>
                  </a:cubicBezTo>
                  <a:lnTo>
                    <a:pt x="158" y="32"/>
                  </a:lnTo>
                  <a:cubicBezTo>
                    <a:pt x="137" y="1"/>
                    <a:pt x="74" y="11"/>
                    <a:pt x="32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2"/>
            <p:cNvSpPr/>
            <p:nvPr/>
          </p:nvSpPr>
          <p:spPr>
            <a:xfrm>
              <a:off x="3416450" y="5109925"/>
              <a:ext cx="49050" cy="79125"/>
            </a:xfrm>
            <a:custGeom>
              <a:avLst/>
              <a:gdLst/>
              <a:ahLst/>
              <a:cxnLst/>
              <a:rect l="l" t="t" r="r" b="b"/>
              <a:pathLst>
                <a:path w="1962" h="3165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348"/>
                    <a:pt x="169" y="601"/>
                    <a:pt x="316" y="854"/>
                  </a:cubicBezTo>
                  <a:cubicBezTo>
                    <a:pt x="813" y="1730"/>
                    <a:pt x="1614" y="2879"/>
                    <a:pt x="1920" y="3164"/>
                  </a:cubicBezTo>
                  <a:cubicBezTo>
                    <a:pt x="1941" y="3153"/>
                    <a:pt x="1962" y="3132"/>
                    <a:pt x="1962" y="3122"/>
                  </a:cubicBezTo>
                  <a:cubicBezTo>
                    <a:pt x="1466" y="2110"/>
                    <a:pt x="738" y="1245"/>
                    <a:pt x="211" y="253"/>
                  </a:cubicBezTo>
                  <a:cubicBezTo>
                    <a:pt x="169" y="169"/>
                    <a:pt x="95" y="85"/>
                    <a:pt x="32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2"/>
            <p:cNvSpPr/>
            <p:nvPr/>
          </p:nvSpPr>
          <p:spPr>
            <a:xfrm>
              <a:off x="3214225" y="5039500"/>
              <a:ext cx="41675" cy="81000"/>
            </a:xfrm>
            <a:custGeom>
              <a:avLst/>
              <a:gdLst/>
              <a:ahLst/>
              <a:cxnLst/>
              <a:rect l="l" t="t" r="r" b="b"/>
              <a:pathLst>
                <a:path w="1667" h="3240" extrusionOk="0">
                  <a:moveTo>
                    <a:pt x="42" y="1"/>
                  </a:moveTo>
                  <a:cubicBezTo>
                    <a:pt x="21" y="85"/>
                    <a:pt x="0" y="106"/>
                    <a:pt x="10" y="127"/>
                  </a:cubicBezTo>
                  <a:cubicBezTo>
                    <a:pt x="31" y="191"/>
                    <a:pt x="52" y="254"/>
                    <a:pt x="85" y="307"/>
                  </a:cubicBezTo>
                  <a:cubicBezTo>
                    <a:pt x="538" y="961"/>
                    <a:pt x="907" y="1657"/>
                    <a:pt x="1160" y="2417"/>
                  </a:cubicBezTo>
                  <a:cubicBezTo>
                    <a:pt x="1245" y="2659"/>
                    <a:pt x="1381" y="2891"/>
                    <a:pt x="1508" y="3123"/>
                  </a:cubicBezTo>
                  <a:cubicBezTo>
                    <a:pt x="1529" y="3165"/>
                    <a:pt x="1592" y="3197"/>
                    <a:pt x="1667" y="3239"/>
                  </a:cubicBezTo>
                  <a:cubicBezTo>
                    <a:pt x="1498" y="2279"/>
                    <a:pt x="633" y="549"/>
                    <a:pt x="42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2"/>
            <p:cNvSpPr/>
            <p:nvPr/>
          </p:nvSpPr>
          <p:spPr>
            <a:xfrm>
              <a:off x="3705700" y="5243875"/>
              <a:ext cx="43775" cy="58800"/>
            </a:xfrm>
            <a:custGeom>
              <a:avLst/>
              <a:gdLst/>
              <a:ahLst/>
              <a:cxnLst/>
              <a:rect l="l" t="t" r="r" b="b"/>
              <a:pathLst>
                <a:path w="1751" h="2352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538"/>
                    <a:pt x="654" y="1181"/>
                    <a:pt x="1508" y="2194"/>
                  </a:cubicBezTo>
                  <a:cubicBezTo>
                    <a:pt x="1561" y="2246"/>
                    <a:pt x="1634" y="2278"/>
                    <a:pt x="1751" y="2352"/>
                  </a:cubicBezTo>
                  <a:cubicBezTo>
                    <a:pt x="1571" y="1888"/>
                    <a:pt x="685" y="696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2"/>
            <p:cNvSpPr/>
            <p:nvPr/>
          </p:nvSpPr>
          <p:spPr>
            <a:xfrm>
              <a:off x="3598650" y="4911325"/>
              <a:ext cx="45625" cy="30650"/>
            </a:xfrm>
            <a:custGeom>
              <a:avLst/>
              <a:gdLst/>
              <a:ahLst/>
              <a:cxnLst/>
              <a:rect l="l" t="t" r="r" b="b"/>
              <a:pathLst>
                <a:path w="1825" h="1226" extrusionOk="0">
                  <a:moveTo>
                    <a:pt x="81" y="1"/>
                  </a:moveTo>
                  <a:cubicBezTo>
                    <a:pt x="66" y="1"/>
                    <a:pt x="29" y="46"/>
                    <a:pt x="0" y="66"/>
                  </a:cubicBezTo>
                  <a:cubicBezTo>
                    <a:pt x="474" y="593"/>
                    <a:pt x="1255" y="1089"/>
                    <a:pt x="1824" y="1226"/>
                  </a:cubicBezTo>
                  <a:cubicBezTo>
                    <a:pt x="1456" y="857"/>
                    <a:pt x="474" y="161"/>
                    <a:pt x="85" y="2"/>
                  </a:cubicBezTo>
                  <a:cubicBezTo>
                    <a:pt x="84" y="1"/>
                    <a:pt x="82" y="1"/>
                    <a:pt x="8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2"/>
            <p:cNvSpPr/>
            <p:nvPr/>
          </p:nvSpPr>
          <p:spPr>
            <a:xfrm>
              <a:off x="3190200" y="4931400"/>
              <a:ext cx="10575" cy="64125"/>
            </a:xfrm>
            <a:custGeom>
              <a:avLst/>
              <a:gdLst/>
              <a:ahLst/>
              <a:cxnLst/>
              <a:rect l="l" t="t" r="r" b="b"/>
              <a:pathLst>
                <a:path w="423" h="2565" extrusionOk="0">
                  <a:moveTo>
                    <a:pt x="128" y="1"/>
                  </a:moveTo>
                  <a:cubicBezTo>
                    <a:pt x="64" y="117"/>
                    <a:pt x="1" y="170"/>
                    <a:pt x="1" y="223"/>
                  </a:cubicBezTo>
                  <a:cubicBezTo>
                    <a:pt x="22" y="1425"/>
                    <a:pt x="106" y="2131"/>
                    <a:pt x="307" y="2564"/>
                  </a:cubicBezTo>
                  <a:cubicBezTo>
                    <a:pt x="423" y="1773"/>
                    <a:pt x="191" y="1066"/>
                    <a:pt x="233" y="349"/>
                  </a:cubicBezTo>
                  <a:cubicBezTo>
                    <a:pt x="233" y="254"/>
                    <a:pt x="181" y="159"/>
                    <a:pt x="128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2"/>
            <p:cNvSpPr/>
            <p:nvPr/>
          </p:nvSpPr>
          <p:spPr>
            <a:xfrm>
              <a:off x="3221600" y="4825675"/>
              <a:ext cx="6350" cy="58300"/>
            </a:xfrm>
            <a:custGeom>
              <a:avLst/>
              <a:gdLst/>
              <a:ahLst/>
              <a:cxnLst/>
              <a:rect l="l" t="t" r="r" b="b"/>
              <a:pathLst>
                <a:path w="254" h="2332" extrusionOk="0">
                  <a:moveTo>
                    <a:pt x="169" y="1"/>
                  </a:moveTo>
                  <a:cubicBezTo>
                    <a:pt x="74" y="106"/>
                    <a:pt x="0" y="149"/>
                    <a:pt x="0" y="191"/>
                  </a:cubicBezTo>
                  <a:cubicBezTo>
                    <a:pt x="0" y="855"/>
                    <a:pt x="0" y="1509"/>
                    <a:pt x="11" y="2163"/>
                  </a:cubicBezTo>
                  <a:cubicBezTo>
                    <a:pt x="11" y="2205"/>
                    <a:pt x="74" y="2237"/>
                    <a:pt x="169" y="2331"/>
                  </a:cubicBezTo>
                  <a:cubicBezTo>
                    <a:pt x="243" y="1530"/>
                    <a:pt x="254" y="792"/>
                    <a:pt x="169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2"/>
            <p:cNvSpPr/>
            <p:nvPr/>
          </p:nvSpPr>
          <p:spPr>
            <a:xfrm>
              <a:off x="3518500" y="5111750"/>
              <a:ext cx="32175" cy="48300"/>
            </a:xfrm>
            <a:custGeom>
              <a:avLst/>
              <a:gdLst/>
              <a:ahLst/>
              <a:cxnLst/>
              <a:rect l="l" t="t" r="r" b="b"/>
              <a:pathLst>
                <a:path w="1287" h="1932" extrusionOk="0">
                  <a:moveTo>
                    <a:pt x="0" y="1"/>
                  </a:moveTo>
                  <a:lnTo>
                    <a:pt x="0" y="1"/>
                  </a:lnTo>
                  <a:cubicBezTo>
                    <a:pt x="305" y="781"/>
                    <a:pt x="917" y="1667"/>
                    <a:pt x="1287" y="1931"/>
                  </a:cubicBezTo>
                  <a:cubicBezTo>
                    <a:pt x="1160" y="1552"/>
                    <a:pt x="516" y="560"/>
                    <a:pt x="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2"/>
            <p:cNvSpPr/>
            <p:nvPr/>
          </p:nvSpPr>
          <p:spPr>
            <a:xfrm>
              <a:off x="3651375" y="4817200"/>
              <a:ext cx="40625" cy="35925"/>
            </a:xfrm>
            <a:custGeom>
              <a:avLst/>
              <a:gdLst/>
              <a:ahLst/>
              <a:cxnLst/>
              <a:rect l="l" t="t" r="r" b="b"/>
              <a:pathLst>
                <a:path w="1625" h="1437" extrusionOk="0">
                  <a:moveTo>
                    <a:pt x="108" y="1"/>
                  </a:moveTo>
                  <a:cubicBezTo>
                    <a:pt x="84" y="1"/>
                    <a:pt x="39" y="36"/>
                    <a:pt x="11" y="55"/>
                  </a:cubicBezTo>
                  <a:cubicBezTo>
                    <a:pt x="11" y="76"/>
                    <a:pt x="1" y="97"/>
                    <a:pt x="11" y="108"/>
                  </a:cubicBezTo>
                  <a:lnTo>
                    <a:pt x="1529" y="1437"/>
                  </a:lnTo>
                  <a:cubicBezTo>
                    <a:pt x="1561" y="1416"/>
                    <a:pt x="1593" y="1405"/>
                    <a:pt x="1625" y="1395"/>
                  </a:cubicBezTo>
                  <a:cubicBezTo>
                    <a:pt x="1583" y="1299"/>
                    <a:pt x="1540" y="1205"/>
                    <a:pt x="1477" y="1131"/>
                  </a:cubicBezTo>
                  <a:cubicBezTo>
                    <a:pt x="1086" y="688"/>
                    <a:pt x="580" y="371"/>
                    <a:pt x="116" y="2"/>
                  </a:cubicBezTo>
                  <a:cubicBezTo>
                    <a:pt x="114" y="1"/>
                    <a:pt x="111" y="1"/>
                    <a:pt x="108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2"/>
            <p:cNvSpPr/>
            <p:nvPr/>
          </p:nvSpPr>
          <p:spPr>
            <a:xfrm>
              <a:off x="3266675" y="5156575"/>
              <a:ext cx="18750" cy="51200"/>
            </a:xfrm>
            <a:custGeom>
              <a:avLst/>
              <a:gdLst/>
              <a:ahLst/>
              <a:cxnLst/>
              <a:rect l="l" t="t" r="r" b="b"/>
              <a:pathLst>
                <a:path w="750" h="2048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338"/>
                    <a:pt x="201" y="1119"/>
                    <a:pt x="486" y="1730"/>
                  </a:cubicBezTo>
                  <a:cubicBezTo>
                    <a:pt x="537" y="1844"/>
                    <a:pt x="528" y="2047"/>
                    <a:pt x="733" y="2047"/>
                  </a:cubicBezTo>
                  <a:cubicBezTo>
                    <a:pt x="739" y="2047"/>
                    <a:pt x="744" y="2047"/>
                    <a:pt x="750" y="2047"/>
                  </a:cubicBezTo>
                  <a:cubicBezTo>
                    <a:pt x="644" y="1467"/>
                    <a:pt x="233" y="317"/>
                    <a:pt x="22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2"/>
            <p:cNvSpPr/>
            <p:nvPr/>
          </p:nvSpPr>
          <p:spPr>
            <a:xfrm>
              <a:off x="3692500" y="5253600"/>
              <a:ext cx="27450" cy="41700"/>
            </a:xfrm>
            <a:custGeom>
              <a:avLst/>
              <a:gdLst/>
              <a:ahLst/>
              <a:cxnLst/>
              <a:rect l="l" t="t" r="r" b="b"/>
              <a:pathLst>
                <a:path w="1098" h="1668" extrusionOk="0">
                  <a:moveTo>
                    <a:pt x="85" y="1"/>
                  </a:moveTo>
                  <a:cubicBezTo>
                    <a:pt x="11" y="138"/>
                    <a:pt x="1" y="202"/>
                    <a:pt x="32" y="254"/>
                  </a:cubicBezTo>
                  <a:cubicBezTo>
                    <a:pt x="306" y="697"/>
                    <a:pt x="602" y="1140"/>
                    <a:pt x="887" y="1573"/>
                  </a:cubicBezTo>
                  <a:cubicBezTo>
                    <a:pt x="918" y="1625"/>
                    <a:pt x="992" y="1636"/>
                    <a:pt x="1055" y="1667"/>
                  </a:cubicBezTo>
                  <a:cubicBezTo>
                    <a:pt x="1066" y="1615"/>
                    <a:pt x="1098" y="1562"/>
                    <a:pt x="1077" y="1531"/>
                  </a:cubicBezTo>
                  <a:cubicBezTo>
                    <a:pt x="781" y="1077"/>
                    <a:pt x="486" y="613"/>
                    <a:pt x="191" y="160"/>
                  </a:cubicBezTo>
                  <a:cubicBezTo>
                    <a:pt x="148" y="106"/>
                    <a:pt x="116" y="54"/>
                    <a:pt x="8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2"/>
            <p:cNvSpPr/>
            <p:nvPr/>
          </p:nvSpPr>
          <p:spPr>
            <a:xfrm>
              <a:off x="3416175" y="5136550"/>
              <a:ext cx="24825" cy="37725"/>
            </a:xfrm>
            <a:custGeom>
              <a:avLst/>
              <a:gdLst/>
              <a:ahLst/>
              <a:cxnLst/>
              <a:rect l="l" t="t" r="r" b="b"/>
              <a:pathLst>
                <a:path w="993" h="150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63"/>
                    <a:pt x="11" y="138"/>
                    <a:pt x="43" y="180"/>
                  </a:cubicBezTo>
                  <a:cubicBezTo>
                    <a:pt x="306" y="612"/>
                    <a:pt x="570" y="1034"/>
                    <a:pt x="845" y="1467"/>
                  </a:cubicBezTo>
                  <a:cubicBezTo>
                    <a:pt x="866" y="1488"/>
                    <a:pt x="918" y="1498"/>
                    <a:pt x="960" y="1509"/>
                  </a:cubicBezTo>
                  <a:cubicBezTo>
                    <a:pt x="971" y="1467"/>
                    <a:pt x="992" y="1413"/>
                    <a:pt x="981" y="1382"/>
                  </a:cubicBezTo>
                  <a:cubicBezTo>
                    <a:pt x="707" y="928"/>
                    <a:pt x="433" y="485"/>
                    <a:pt x="149" y="42"/>
                  </a:cubicBezTo>
                  <a:cubicBezTo>
                    <a:pt x="138" y="11"/>
                    <a:pt x="74" y="11"/>
                    <a:pt x="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2"/>
            <p:cNvSpPr/>
            <p:nvPr/>
          </p:nvSpPr>
          <p:spPr>
            <a:xfrm>
              <a:off x="3590975" y="5328775"/>
              <a:ext cx="26400" cy="34025"/>
            </a:xfrm>
            <a:custGeom>
              <a:avLst/>
              <a:gdLst/>
              <a:ahLst/>
              <a:cxnLst/>
              <a:rect l="l" t="t" r="r" b="b"/>
              <a:pathLst>
                <a:path w="1056" h="1361" extrusionOk="0">
                  <a:moveTo>
                    <a:pt x="1" y="0"/>
                  </a:moveTo>
                  <a:lnTo>
                    <a:pt x="1" y="0"/>
                  </a:lnTo>
                  <a:cubicBezTo>
                    <a:pt x="360" y="749"/>
                    <a:pt x="729" y="1213"/>
                    <a:pt x="1056" y="1360"/>
                  </a:cubicBezTo>
                  <a:cubicBezTo>
                    <a:pt x="877" y="928"/>
                    <a:pt x="549" y="495"/>
                    <a:pt x="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2"/>
            <p:cNvSpPr/>
            <p:nvPr/>
          </p:nvSpPr>
          <p:spPr>
            <a:xfrm>
              <a:off x="3407225" y="5148175"/>
              <a:ext cx="17425" cy="35325"/>
            </a:xfrm>
            <a:custGeom>
              <a:avLst/>
              <a:gdLst/>
              <a:ahLst/>
              <a:cxnLst/>
              <a:rect l="l" t="t" r="r" b="b"/>
              <a:pathLst>
                <a:path w="697" h="1413" extrusionOk="0">
                  <a:moveTo>
                    <a:pt x="93" y="1"/>
                  </a:moveTo>
                  <a:cubicBezTo>
                    <a:pt x="70" y="1"/>
                    <a:pt x="35" y="10"/>
                    <a:pt x="0" y="10"/>
                  </a:cubicBezTo>
                  <a:cubicBezTo>
                    <a:pt x="10" y="84"/>
                    <a:pt x="10" y="147"/>
                    <a:pt x="32" y="200"/>
                  </a:cubicBezTo>
                  <a:cubicBezTo>
                    <a:pt x="242" y="611"/>
                    <a:pt x="464" y="1012"/>
                    <a:pt x="675" y="1412"/>
                  </a:cubicBezTo>
                  <a:cubicBezTo>
                    <a:pt x="696" y="980"/>
                    <a:pt x="507" y="559"/>
                    <a:pt x="116" y="10"/>
                  </a:cubicBezTo>
                  <a:cubicBezTo>
                    <a:pt x="113" y="3"/>
                    <a:pt x="104" y="1"/>
                    <a:pt x="9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3290675" y="5233050"/>
              <a:ext cx="18750" cy="34050"/>
            </a:xfrm>
            <a:custGeom>
              <a:avLst/>
              <a:gdLst/>
              <a:ahLst/>
              <a:cxnLst/>
              <a:rect l="l" t="t" r="r" b="b"/>
              <a:pathLst>
                <a:path w="750" h="1362" extrusionOk="0">
                  <a:moveTo>
                    <a:pt x="1" y="0"/>
                  </a:moveTo>
                  <a:cubicBezTo>
                    <a:pt x="158" y="644"/>
                    <a:pt x="348" y="992"/>
                    <a:pt x="749" y="1361"/>
                  </a:cubicBezTo>
                  <a:cubicBezTo>
                    <a:pt x="633" y="855"/>
                    <a:pt x="359" y="485"/>
                    <a:pt x="158" y="85"/>
                  </a:cubicBezTo>
                  <a:cubicBezTo>
                    <a:pt x="137" y="42"/>
                    <a:pt x="74" y="32"/>
                    <a:pt x="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3581500" y="5340100"/>
              <a:ext cx="20325" cy="28250"/>
            </a:xfrm>
            <a:custGeom>
              <a:avLst/>
              <a:gdLst/>
              <a:ahLst/>
              <a:cxnLst/>
              <a:rect l="l" t="t" r="r" b="b"/>
              <a:pathLst>
                <a:path w="813" h="1130" extrusionOk="0">
                  <a:moveTo>
                    <a:pt x="42" y="0"/>
                  </a:moveTo>
                  <a:cubicBezTo>
                    <a:pt x="0" y="169"/>
                    <a:pt x="106" y="296"/>
                    <a:pt x="180" y="422"/>
                  </a:cubicBezTo>
                  <a:cubicBezTo>
                    <a:pt x="328" y="654"/>
                    <a:pt x="506" y="876"/>
                    <a:pt x="675" y="1097"/>
                  </a:cubicBezTo>
                  <a:cubicBezTo>
                    <a:pt x="696" y="1129"/>
                    <a:pt x="749" y="1118"/>
                    <a:pt x="813" y="1129"/>
                  </a:cubicBezTo>
                  <a:cubicBezTo>
                    <a:pt x="802" y="1055"/>
                    <a:pt x="802" y="992"/>
                    <a:pt x="771" y="939"/>
                  </a:cubicBezTo>
                  <a:cubicBezTo>
                    <a:pt x="570" y="633"/>
                    <a:pt x="370" y="328"/>
                    <a:pt x="159" y="21"/>
                  </a:cubicBezTo>
                  <a:cubicBezTo>
                    <a:pt x="148" y="0"/>
                    <a:pt x="85" y="11"/>
                    <a:pt x="42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3192600" y="4888975"/>
              <a:ext cx="8175" cy="28225"/>
            </a:xfrm>
            <a:custGeom>
              <a:avLst/>
              <a:gdLst/>
              <a:ahLst/>
              <a:cxnLst/>
              <a:rect l="l" t="t" r="r" b="b"/>
              <a:pathLst>
                <a:path w="327" h="1129" extrusionOk="0">
                  <a:moveTo>
                    <a:pt x="317" y="0"/>
                  </a:moveTo>
                  <a:lnTo>
                    <a:pt x="317" y="0"/>
                  </a:lnTo>
                  <a:cubicBezTo>
                    <a:pt x="42" y="401"/>
                    <a:pt x="0" y="591"/>
                    <a:pt x="85" y="1128"/>
                  </a:cubicBezTo>
                  <a:cubicBezTo>
                    <a:pt x="232" y="791"/>
                    <a:pt x="327" y="443"/>
                    <a:pt x="317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3232150" y="4845975"/>
              <a:ext cx="8975" cy="28150"/>
            </a:xfrm>
            <a:custGeom>
              <a:avLst/>
              <a:gdLst/>
              <a:ahLst/>
              <a:cxnLst/>
              <a:rect l="l" t="t" r="r" b="b"/>
              <a:pathLst>
                <a:path w="359" h="1126" extrusionOk="0">
                  <a:moveTo>
                    <a:pt x="95" y="1"/>
                  </a:moveTo>
                  <a:cubicBezTo>
                    <a:pt x="0" y="391"/>
                    <a:pt x="74" y="687"/>
                    <a:pt x="64" y="992"/>
                  </a:cubicBezTo>
                  <a:cubicBezTo>
                    <a:pt x="64" y="1035"/>
                    <a:pt x="77" y="1126"/>
                    <a:pt x="172" y="1126"/>
                  </a:cubicBezTo>
                  <a:cubicBezTo>
                    <a:pt x="194" y="1126"/>
                    <a:pt x="221" y="1121"/>
                    <a:pt x="253" y="1108"/>
                  </a:cubicBezTo>
                  <a:cubicBezTo>
                    <a:pt x="179" y="781"/>
                    <a:pt x="359" y="423"/>
                    <a:pt x="9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3727300" y="4891600"/>
              <a:ext cx="12425" cy="14800"/>
            </a:xfrm>
            <a:custGeom>
              <a:avLst/>
              <a:gdLst/>
              <a:ahLst/>
              <a:cxnLst/>
              <a:rect l="l" t="t" r="r" b="b"/>
              <a:pathLst>
                <a:path w="497" h="592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412"/>
                    <a:pt x="138" y="412"/>
                    <a:pt x="496" y="591"/>
                  </a:cubicBezTo>
                  <a:cubicBezTo>
                    <a:pt x="391" y="369"/>
                    <a:pt x="317" y="127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3234500" y="4960400"/>
              <a:ext cx="5575" cy="20350"/>
            </a:xfrm>
            <a:custGeom>
              <a:avLst/>
              <a:gdLst/>
              <a:ahLst/>
              <a:cxnLst/>
              <a:rect l="l" t="t" r="r" b="b"/>
              <a:pathLst>
                <a:path w="223" h="814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149"/>
                    <a:pt x="54" y="296"/>
                    <a:pt x="85" y="444"/>
                  </a:cubicBezTo>
                  <a:cubicBezTo>
                    <a:pt x="117" y="570"/>
                    <a:pt x="159" y="687"/>
                    <a:pt x="191" y="813"/>
                  </a:cubicBezTo>
                  <a:cubicBezTo>
                    <a:pt x="223" y="518"/>
                    <a:pt x="191" y="244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3808525" y="5251500"/>
              <a:ext cx="1075" cy="1600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3" y="1"/>
                  </a:moveTo>
                  <a:cubicBezTo>
                    <a:pt x="32" y="11"/>
                    <a:pt x="10" y="11"/>
                    <a:pt x="0" y="22"/>
                  </a:cubicBezTo>
                  <a:cubicBezTo>
                    <a:pt x="10" y="33"/>
                    <a:pt x="10" y="54"/>
                    <a:pt x="21" y="64"/>
                  </a:cubicBezTo>
                  <a:cubicBezTo>
                    <a:pt x="32" y="43"/>
                    <a:pt x="32" y="22"/>
                    <a:pt x="4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3651100" y="4638075"/>
              <a:ext cx="235225" cy="20250"/>
            </a:xfrm>
            <a:custGeom>
              <a:avLst/>
              <a:gdLst/>
              <a:ahLst/>
              <a:cxnLst/>
              <a:rect l="l" t="t" r="r" b="b"/>
              <a:pathLst>
                <a:path w="9409" h="810" extrusionOk="0">
                  <a:moveTo>
                    <a:pt x="2745" y="0"/>
                  </a:moveTo>
                  <a:cubicBezTo>
                    <a:pt x="1868" y="0"/>
                    <a:pt x="1000" y="100"/>
                    <a:pt x="148" y="322"/>
                  </a:cubicBezTo>
                  <a:cubicBezTo>
                    <a:pt x="64" y="343"/>
                    <a:pt x="1" y="407"/>
                    <a:pt x="96" y="523"/>
                  </a:cubicBezTo>
                  <a:cubicBezTo>
                    <a:pt x="718" y="312"/>
                    <a:pt x="1372" y="270"/>
                    <a:pt x="2037" y="270"/>
                  </a:cubicBezTo>
                  <a:cubicBezTo>
                    <a:pt x="2205" y="267"/>
                    <a:pt x="2373" y="266"/>
                    <a:pt x="2541" y="266"/>
                  </a:cubicBezTo>
                  <a:cubicBezTo>
                    <a:pt x="3079" y="266"/>
                    <a:pt x="3618" y="280"/>
                    <a:pt x="4156" y="312"/>
                  </a:cubicBezTo>
                  <a:cubicBezTo>
                    <a:pt x="5865" y="407"/>
                    <a:pt x="7573" y="481"/>
                    <a:pt x="9250" y="807"/>
                  </a:cubicBezTo>
                  <a:cubicBezTo>
                    <a:pt x="9254" y="809"/>
                    <a:pt x="9257" y="809"/>
                    <a:pt x="9261" y="809"/>
                  </a:cubicBezTo>
                  <a:cubicBezTo>
                    <a:pt x="9291" y="809"/>
                    <a:pt x="9333" y="773"/>
                    <a:pt x="9408" y="744"/>
                  </a:cubicBezTo>
                  <a:cubicBezTo>
                    <a:pt x="9324" y="681"/>
                    <a:pt x="9261" y="618"/>
                    <a:pt x="9187" y="607"/>
                  </a:cubicBezTo>
                  <a:cubicBezTo>
                    <a:pt x="8807" y="523"/>
                    <a:pt x="8417" y="428"/>
                    <a:pt x="8016" y="375"/>
                  </a:cubicBezTo>
                  <a:cubicBezTo>
                    <a:pt x="6392" y="164"/>
                    <a:pt x="4758" y="48"/>
                    <a:pt x="3112" y="6"/>
                  </a:cubicBezTo>
                  <a:cubicBezTo>
                    <a:pt x="2990" y="2"/>
                    <a:pt x="2867" y="0"/>
                    <a:pt x="2745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3793475" y="4847825"/>
              <a:ext cx="197250" cy="12950"/>
            </a:xfrm>
            <a:custGeom>
              <a:avLst/>
              <a:gdLst/>
              <a:ahLst/>
              <a:cxnLst/>
              <a:rect l="l" t="t" r="r" b="b"/>
              <a:pathLst>
                <a:path w="7890" h="518" extrusionOk="0">
                  <a:moveTo>
                    <a:pt x="233" y="1"/>
                  </a:moveTo>
                  <a:cubicBezTo>
                    <a:pt x="138" y="1"/>
                    <a:pt x="1" y="11"/>
                    <a:pt x="75" y="201"/>
                  </a:cubicBezTo>
                  <a:cubicBezTo>
                    <a:pt x="2670" y="296"/>
                    <a:pt x="5274" y="486"/>
                    <a:pt x="7890" y="517"/>
                  </a:cubicBezTo>
                  <a:cubicBezTo>
                    <a:pt x="7732" y="338"/>
                    <a:pt x="7531" y="349"/>
                    <a:pt x="7341" y="338"/>
                  </a:cubicBezTo>
                  <a:cubicBezTo>
                    <a:pt x="5506" y="243"/>
                    <a:pt x="3661" y="138"/>
                    <a:pt x="1826" y="43"/>
                  </a:cubicBezTo>
                  <a:cubicBezTo>
                    <a:pt x="1298" y="22"/>
                    <a:pt x="771" y="11"/>
                    <a:pt x="23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3761850" y="4778225"/>
              <a:ext cx="89950" cy="7300"/>
            </a:xfrm>
            <a:custGeom>
              <a:avLst/>
              <a:gdLst/>
              <a:ahLst/>
              <a:cxnLst/>
              <a:rect l="l" t="t" r="r" b="b"/>
              <a:pathLst>
                <a:path w="3598" h="292" extrusionOk="0">
                  <a:moveTo>
                    <a:pt x="591" y="1"/>
                  </a:moveTo>
                  <a:cubicBezTo>
                    <a:pt x="401" y="1"/>
                    <a:pt x="201" y="43"/>
                    <a:pt x="11" y="64"/>
                  </a:cubicBezTo>
                  <a:cubicBezTo>
                    <a:pt x="11" y="85"/>
                    <a:pt x="11" y="116"/>
                    <a:pt x="0" y="137"/>
                  </a:cubicBezTo>
                  <a:cubicBezTo>
                    <a:pt x="97" y="167"/>
                    <a:pt x="195" y="223"/>
                    <a:pt x="284" y="223"/>
                  </a:cubicBezTo>
                  <a:cubicBezTo>
                    <a:pt x="291" y="223"/>
                    <a:pt x="299" y="222"/>
                    <a:pt x="306" y="222"/>
                  </a:cubicBezTo>
                  <a:cubicBezTo>
                    <a:pt x="444" y="215"/>
                    <a:pt x="581" y="212"/>
                    <a:pt x="718" y="212"/>
                  </a:cubicBezTo>
                  <a:cubicBezTo>
                    <a:pt x="1451" y="212"/>
                    <a:pt x="2184" y="291"/>
                    <a:pt x="2917" y="291"/>
                  </a:cubicBezTo>
                  <a:cubicBezTo>
                    <a:pt x="3144" y="291"/>
                    <a:pt x="3370" y="283"/>
                    <a:pt x="3597" y="264"/>
                  </a:cubicBezTo>
                  <a:cubicBezTo>
                    <a:pt x="3597" y="264"/>
                    <a:pt x="3586" y="233"/>
                    <a:pt x="3586" y="169"/>
                  </a:cubicBezTo>
                  <a:cubicBezTo>
                    <a:pt x="2595" y="11"/>
                    <a:pt x="1593" y="32"/>
                    <a:pt x="59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3814050" y="4865175"/>
              <a:ext cx="91250" cy="9325"/>
            </a:xfrm>
            <a:custGeom>
              <a:avLst/>
              <a:gdLst/>
              <a:ahLst/>
              <a:cxnLst/>
              <a:rect l="l" t="t" r="r" b="b"/>
              <a:pathLst>
                <a:path w="3650" h="373" extrusionOk="0">
                  <a:moveTo>
                    <a:pt x="239" y="1"/>
                  </a:moveTo>
                  <a:cubicBezTo>
                    <a:pt x="166" y="1"/>
                    <a:pt x="91" y="27"/>
                    <a:pt x="0" y="45"/>
                  </a:cubicBezTo>
                  <a:cubicBezTo>
                    <a:pt x="201" y="245"/>
                    <a:pt x="443" y="203"/>
                    <a:pt x="654" y="224"/>
                  </a:cubicBezTo>
                  <a:cubicBezTo>
                    <a:pt x="1676" y="323"/>
                    <a:pt x="2422" y="373"/>
                    <a:pt x="2943" y="373"/>
                  </a:cubicBezTo>
                  <a:cubicBezTo>
                    <a:pt x="3256" y="373"/>
                    <a:pt x="3488" y="355"/>
                    <a:pt x="3650" y="319"/>
                  </a:cubicBezTo>
                  <a:cubicBezTo>
                    <a:pt x="3628" y="287"/>
                    <a:pt x="3597" y="235"/>
                    <a:pt x="3565" y="235"/>
                  </a:cubicBezTo>
                  <a:cubicBezTo>
                    <a:pt x="2468" y="151"/>
                    <a:pt x="1371" y="76"/>
                    <a:pt x="275" y="3"/>
                  </a:cubicBezTo>
                  <a:cubicBezTo>
                    <a:pt x="263" y="1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3720700" y="4592375"/>
              <a:ext cx="86275" cy="6050"/>
            </a:xfrm>
            <a:custGeom>
              <a:avLst/>
              <a:gdLst/>
              <a:ahLst/>
              <a:cxnLst/>
              <a:rect l="l" t="t" r="r" b="b"/>
              <a:pathLst>
                <a:path w="3451" h="242" extrusionOk="0">
                  <a:moveTo>
                    <a:pt x="1601" y="0"/>
                  </a:moveTo>
                  <a:cubicBezTo>
                    <a:pt x="978" y="0"/>
                    <a:pt x="362" y="39"/>
                    <a:pt x="1" y="125"/>
                  </a:cubicBezTo>
                  <a:cubicBezTo>
                    <a:pt x="1130" y="242"/>
                    <a:pt x="2258" y="242"/>
                    <a:pt x="3397" y="242"/>
                  </a:cubicBezTo>
                  <a:cubicBezTo>
                    <a:pt x="3408" y="242"/>
                    <a:pt x="3429" y="221"/>
                    <a:pt x="3439" y="199"/>
                  </a:cubicBezTo>
                  <a:cubicBezTo>
                    <a:pt x="3450" y="189"/>
                    <a:pt x="3439" y="167"/>
                    <a:pt x="3439" y="146"/>
                  </a:cubicBezTo>
                  <a:cubicBezTo>
                    <a:pt x="3095" y="55"/>
                    <a:pt x="2343" y="0"/>
                    <a:pt x="160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3719125" y="4661675"/>
              <a:ext cx="76775" cy="7425"/>
            </a:xfrm>
            <a:custGeom>
              <a:avLst/>
              <a:gdLst/>
              <a:ahLst/>
              <a:cxnLst/>
              <a:rect l="l" t="t" r="r" b="b"/>
              <a:pathLst>
                <a:path w="3071" h="297" extrusionOk="0">
                  <a:moveTo>
                    <a:pt x="117" y="1"/>
                  </a:moveTo>
                  <a:cubicBezTo>
                    <a:pt x="96" y="1"/>
                    <a:pt x="64" y="53"/>
                    <a:pt x="1" y="127"/>
                  </a:cubicBezTo>
                  <a:cubicBezTo>
                    <a:pt x="940" y="296"/>
                    <a:pt x="1857" y="191"/>
                    <a:pt x="2764" y="264"/>
                  </a:cubicBezTo>
                  <a:cubicBezTo>
                    <a:pt x="2776" y="265"/>
                    <a:pt x="2787" y="266"/>
                    <a:pt x="2799" y="266"/>
                  </a:cubicBezTo>
                  <a:cubicBezTo>
                    <a:pt x="2893" y="266"/>
                    <a:pt x="2985" y="231"/>
                    <a:pt x="3070" y="212"/>
                  </a:cubicBezTo>
                  <a:cubicBezTo>
                    <a:pt x="3070" y="170"/>
                    <a:pt x="3059" y="116"/>
                    <a:pt x="3049" y="64"/>
                  </a:cubicBezTo>
                  <a:cubicBezTo>
                    <a:pt x="2079" y="11"/>
                    <a:pt x="1097" y="1"/>
                    <a:pt x="117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3621575" y="4601825"/>
              <a:ext cx="65675" cy="12500"/>
            </a:xfrm>
            <a:custGeom>
              <a:avLst/>
              <a:gdLst/>
              <a:ahLst/>
              <a:cxnLst/>
              <a:rect l="l" t="t" r="r" b="b"/>
              <a:pathLst>
                <a:path w="2627" h="500" extrusionOk="0">
                  <a:moveTo>
                    <a:pt x="2447" y="0"/>
                  </a:moveTo>
                  <a:cubicBezTo>
                    <a:pt x="1878" y="64"/>
                    <a:pt x="1308" y="117"/>
                    <a:pt x="739" y="180"/>
                  </a:cubicBezTo>
                  <a:cubicBezTo>
                    <a:pt x="560" y="201"/>
                    <a:pt x="391" y="243"/>
                    <a:pt x="222" y="286"/>
                  </a:cubicBezTo>
                  <a:cubicBezTo>
                    <a:pt x="169" y="296"/>
                    <a:pt x="138" y="359"/>
                    <a:pt x="0" y="475"/>
                  </a:cubicBezTo>
                  <a:cubicBezTo>
                    <a:pt x="155" y="484"/>
                    <a:pt x="226" y="499"/>
                    <a:pt x="281" y="499"/>
                  </a:cubicBezTo>
                  <a:cubicBezTo>
                    <a:pt x="293" y="499"/>
                    <a:pt x="305" y="498"/>
                    <a:pt x="317" y="496"/>
                  </a:cubicBezTo>
                  <a:cubicBezTo>
                    <a:pt x="866" y="423"/>
                    <a:pt x="1399" y="262"/>
                    <a:pt x="1957" y="262"/>
                  </a:cubicBezTo>
                  <a:cubicBezTo>
                    <a:pt x="2043" y="262"/>
                    <a:pt x="2129" y="266"/>
                    <a:pt x="2215" y="275"/>
                  </a:cubicBezTo>
                  <a:cubicBezTo>
                    <a:pt x="2300" y="275"/>
                    <a:pt x="2384" y="243"/>
                    <a:pt x="2479" y="222"/>
                  </a:cubicBezTo>
                  <a:cubicBezTo>
                    <a:pt x="2574" y="201"/>
                    <a:pt x="2627" y="148"/>
                    <a:pt x="2574" y="43"/>
                  </a:cubicBezTo>
                  <a:cubicBezTo>
                    <a:pt x="2532" y="32"/>
                    <a:pt x="2489" y="0"/>
                    <a:pt x="2447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3944825" y="4689325"/>
              <a:ext cx="60675" cy="13525"/>
            </a:xfrm>
            <a:custGeom>
              <a:avLst/>
              <a:gdLst/>
              <a:ahLst/>
              <a:cxnLst/>
              <a:rect l="l" t="t" r="r" b="b"/>
              <a:pathLst>
                <a:path w="2427" h="541" extrusionOk="0">
                  <a:moveTo>
                    <a:pt x="176" y="1"/>
                  </a:moveTo>
                  <a:cubicBezTo>
                    <a:pt x="111" y="1"/>
                    <a:pt x="48" y="25"/>
                    <a:pt x="1" y="139"/>
                  </a:cubicBezTo>
                  <a:cubicBezTo>
                    <a:pt x="813" y="276"/>
                    <a:pt x="1625" y="403"/>
                    <a:pt x="2426" y="540"/>
                  </a:cubicBezTo>
                  <a:cubicBezTo>
                    <a:pt x="1962" y="224"/>
                    <a:pt x="1214" y="65"/>
                    <a:pt x="286" y="13"/>
                  </a:cubicBezTo>
                  <a:cubicBezTo>
                    <a:pt x="251" y="9"/>
                    <a:pt x="213" y="1"/>
                    <a:pt x="176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3771600" y="4795175"/>
              <a:ext cx="59100" cy="6075"/>
            </a:xfrm>
            <a:custGeom>
              <a:avLst/>
              <a:gdLst/>
              <a:ahLst/>
              <a:cxnLst/>
              <a:rect l="l" t="t" r="r" b="b"/>
              <a:pathLst>
                <a:path w="2364" h="243" extrusionOk="0">
                  <a:moveTo>
                    <a:pt x="870" y="1"/>
                  </a:moveTo>
                  <a:cubicBezTo>
                    <a:pt x="461" y="1"/>
                    <a:pt x="325" y="50"/>
                    <a:pt x="1" y="166"/>
                  </a:cubicBezTo>
                  <a:cubicBezTo>
                    <a:pt x="509" y="219"/>
                    <a:pt x="988" y="243"/>
                    <a:pt x="1457" y="243"/>
                  </a:cubicBezTo>
                  <a:cubicBezTo>
                    <a:pt x="1737" y="243"/>
                    <a:pt x="2013" y="234"/>
                    <a:pt x="2289" y="219"/>
                  </a:cubicBezTo>
                  <a:cubicBezTo>
                    <a:pt x="2310" y="219"/>
                    <a:pt x="2321" y="155"/>
                    <a:pt x="2363" y="71"/>
                  </a:cubicBezTo>
                  <a:cubicBezTo>
                    <a:pt x="1605" y="27"/>
                    <a:pt x="1166" y="1"/>
                    <a:pt x="87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3835950" y="4884175"/>
              <a:ext cx="46425" cy="6700"/>
            </a:xfrm>
            <a:custGeom>
              <a:avLst/>
              <a:gdLst/>
              <a:ahLst/>
              <a:cxnLst/>
              <a:rect l="l" t="t" r="r" b="b"/>
              <a:pathLst>
                <a:path w="1857" h="268" extrusionOk="0">
                  <a:moveTo>
                    <a:pt x="323" y="1"/>
                  </a:moveTo>
                  <a:cubicBezTo>
                    <a:pt x="222" y="1"/>
                    <a:pt x="114" y="26"/>
                    <a:pt x="0" y="129"/>
                  </a:cubicBezTo>
                  <a:cubicBezTo>
                    <a:pt x="529" y="231"/>
                    <a:pt x="1009" y="268"/>
                    <a:pt x="1490" y="268"/>
                  </a:cubicBezTo>
                  <a:cubicBezTo>
                    <a:pt x="1556" y="268"/>
                    <a:pt x="1622" y="267"/>
                    <a:pt x="1688" y="266"/>
                  </a:cubicBezTo>
                  <a:cubicBezTo>
                    <a:pt x="1730" y="266"/>
                    <a:pt x="1772" y="202"/>
                    <a:pt x="1856" y="139"/>
                  </a:cubicBezTo>
                  <a:cubicBezTo>
                    <a:pt x="1635" y="23"/>
                    <a:pt x="1435" y="66"/>
                    <a:pt x="1245" y="45"/>
                  </a:cubicBezTo>
                  <a:cubicBezTo>
                    <a:pt x="1034" y="23"/>
                    <a:pt x="812" y="23"/>
                    <a:pt x="591" y="23"/>
                  </a:cubicBezTo>
                  <a:cubicBezTo>
                    <a:pt x="509" y="23"/>
                    <a:pt x="419" y="1"/>
                    <a:pt x="32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3931125" y="4703475"/>
              <a:ext cx="40625" cy="7150"/>
            </a:xfrm>
            <a:custGeom>
              <a:avLst/>
              <a:gdLst/>
              <a:ahLst/>
              <a:cxnLst/>
              <a:rect l="l" t="t" r="r" b="b"/>
              <a:pathLst>
                <a:path w="1625" h="286" extrusionOk="0">
                  <a:moveTo>
                    <a:pt x="525" y="0"/>
                  </a:moveTo>
                  <a:cubicBezTo>
                    <a:pt x="342" y="0"/>
                    <a:pt x="166" y="19"/>
                    <a:pt x="0" y="59"/>
                  </a:cubicBezTo>
                  <a:cubicBezTo>
                    <a:pt x="295" y="216"/>
                    <a:pt x="581" y="206"/>
                    <a:pt x="865" y="237"/>
                  </a:cubicBezTo>
                  <a:cubicBezTo>
                    <a:pt x="1090" y="269"/>
                    <a:pt x="1218" y="285"/>
                    <a:pt x="1310" y="285"/>
                  </a:cubicBezTo>
                  <a:cubicBezTo>
                    <a:pt x="1434" y="285"/>
                    <a:pt x="1491" y="256"/>
                    <a:pt x="1624" y="195"/>
                  </a:cubicBezTo>
                  <a:cubicBezTo>
                    <a:pt x="1256" y="70"/>
                    <a:pt x="879" y="0"/>
                    <a:pt x="525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3802450" y="4922425"/>
              <a:ext cx="34575" cy="5225"/>
            </a:xfrm>
            <a:custGeom>
              <a:avLst/>
              <a:gdLst/>
              <a:ahLst/>
              <a:cxnLst/>
              <a:rect l="l" t="t" r="r" b="b"/>
              <a:pathLst>
                <a:path w="1383" h="209" extrusionOk="0">
                  <a:moveTo>
                    <a:pt x="691" y="0"/>
                  </a:moveTo>
                  <a:cubicBezTo>
                    <a:pt x="484" y="0"/>
                    <a:pt x="274" y="23"/>
                    <a:pt x="62" y="23"/>
                  </a:cubicBezTo>
                  <a:cubicBezTo>
                    <a:pt x="42" y="23"/>
                    <a:pt x="21" y="23"/>
                    <a:pt x="0" y="22"/>
                  </a:cubicBezTo>
                  <a:lnTo>
                    <a:pt x="0" y="22"/>
                  </a:lnTo>
                  <a:cubicBezTo>
                    <a:pt x="259" y="164"/>
                    <a:pt x="525" y="209"/>
                    <a:pt x="796" y="209"/>
                  </a:cubicBezTo>
                  <a:cubicBezTo>
                    <a:pt x="989" y="209"/>
                    <a:pt x="1185" y="186"/>
                    <a:pt x="1382" y="160"/>
                  </a:cubicBezTo>
                  <a:cubicBezTo>
                    <a:pt x="1161" y="30"/>
                    <a:pt x="929" y="0"/>
                    <a:pt x="69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3786375" y="4809750"/>
              <a:ext cx="30075" cy="5200"/>
            </a:xfrm>
            <a:custGeom>
              <a:avLst/>
              <a:gdLst/>
              <a:ahLst/>
              <a:cxnLst/>
              <a:rect l="l" t="t" r="r" b="b"/>
              <a:pathLst>
                <a:path w="1203" h="208" extrusionOk="0">
                  <a:moveTo>
                    <a:pt x="738" y="0"/>
                  </a:moveTo>
                  <a:cubicBezTo>
                    <a:pt x="492" y="0"/>
                    <a:pt x="246" y="5"/>
                    <a:pt x="0" y="5"/>
                  </a:cubicBezTo>
                  <a:cubicBezTo>
                    <a:pt x="285" y="145"/>
                    <a:pt x="514" y="207"/>
                    <a:pt x="714" y="207"/>
                  </a:cubicBezTo>
                  <a:cubicBezTo>
                    <a:pt x="892" y="207"/>
                    <a:pt x="1049" y="158"/>
                    <a:pt x="1203" y="68"/>
                  </a:cubicBezTo>
                  <a:cubicBezTo>
                    <a:pt x="1171" y="47"/>
                    <a:pt x="1139" y="5"/>
                    <a:pt x="1107" y="5"/>
                  </a:cubicBezTo>
                  <a:cubicBezTo>
                    <a:pt x="985" y="2"/>
                    <a:pt x="862" y="0"/>
                    <a:pt x="738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3965675" y="4622650"/>
              <a:ext cx="27175" cy="11400"/>
            </a:xfrm>
            <a:custGeom>
              <a:avLst/>
              <a:gdLst/>
              <a:ahLst/>
              <a:cxnLst/>
              <a:rect l="l" t="t" r="r" b="b"/>
              <a:pathLst>
                <a:path w="1087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470" y="357"/>
                    <a:pt x="653" y="456"/>
                    <a:pt x="909" y="456"/>
                  </a:cubicBezTo>
                  <a:cubicBezTo>
                    <a:pt x="963" y="456"/>
                    <a:pt x="1021" y="451"/>
                    <a:pt x="1086" y="444"/>
                  </a:cubicBezTo>
                  <a:cubicBezTo>
                    <a:pt x="760" y="170"/>
                    <a:pt x="380" y="74"/>
                    <a:pt x="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3144075" y="5240175"/>
              <a:ext cx="26650" cy="79125"/>
            </a:xfrm>
            <a:custGeom>
              <a:avLst/>
              <a:gdLst/>
              <a:ahLst/>
              <a:cxnLst/>
              <a:rect l="l" t="t" r="r" b="b"/>
              <a:pathLst>
                <a:path w="1066" h="3165" extrusionOk="0">
                  <a:moveTo>
                    <a:pt x="939" y="0"/>
                  </a:moveTo>
                  <a:cubicBezTo>
                    <a:pt x="791" y="591"/>
                    <a:pt x="686" y="1107"/>
                    <a:pt x="538" y="1614"/>
                  </a:cubicBezTo>
                  <a:cubicBezTo>
                    <a:pt x="380" y="2120"/>
                    <a:pt x="180" y="2605"/>
                    <a:pt x="1" y="3101"/>
                  </a:cubicBezTo>
                  <a:cubicBezTo>
                    <a:pt x="32" y="3122"/>
                    <a:pt x="64" y="3143"/>
                    <a:pt x="85" y="3164"/>
                  </a:cubicBezTo>
                  <a:cubicBezTo>
                    <a:pt x="148" y="3090"/>
                    <a:pt x="233" y="3017"/>
                    <a:pt x="275" y="2921"/>
                  </a:cubicBezTo>
                  <a:cubicBezTo>
                    <a:pt x="718" y="2068"/>
                    <a:pt x="960" y="1150"/>
                    <a:pt x="1066" y="200"/>
                  </a:cubicBezTo>
                  <a:cubicBezTo>
                    <a:pt x="1066" y="158"/>
                    <a:pt x="1013" y="116"/>
                    <a:pt x="939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3032000" y="5310550"/>
              <a:ext cx="13750" cy="78350"/>
            </a:xfrm>
            <a:custGeom>
              <a:avLst/>
              <a:gdLst/>
              <a:ahLst/>
              <a:cxnLst/>
              <a:rect l="l" t="t" r="r" b="b"/>
              <a:pathLst>
                <a:path w="550" h="3134" extrusionOk="0">
                  <a:moveTo>
                    <a:pt x="434" y="1"/>
                  </a:moveTo>
                  <a:cubicBezTo>
                    <a:pt x="191" y="645"/>
                    <a:pt x="1" y="2216"/>
                    <a:pt x="64" y="2923"/>
                  </a:cubicBezTo>
                  <a:cubicBezTo>
                    <a:pt x="64" y="2996"/>
                    <a:pt x="128" y="3070"/>
                    <a:pt x="160" y="3134"/>
                  </a:cubicBezTo>
                  <a:cubicBezTo>
                    <a:pt x="191" y="3134"/>
                    <a:pt x="233" y="3123"/>
                    <a:pt x="265" y="3113"/>
                  </a:cubicBezTo>
                  <a:cubicBezTo>
                    <a:pt x="275" y="2849"/>
                    <a:pt x="275" y="2585"/>
                    <a:pt x="286" y="2321"/>
                  </a:cubicBezTo>
                  <a:cubicBezTo>
                    <a:pt x="307" y="2079"/>
                    <a:pt x="317" y="1826"/>
                    <a:pt x="338" y="1583"/>
                  </a:cubicBezTo>
                  <a:cubicBezTo>
                    <a:pt x="360" y="1320"/>
                    <a:pt x="413" y="1056"/>
                    <a:pt x="444" y="792"/>
                  </a:cubicBezTo>
                  <a:cubicBezTo>
                    <a:pt x="465" y="549"/>
                    <a:pt x="549" y="296"/>
                    <a:pt x="434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3017775" y="5149200"/>
              <a:ext cx="20050" cy="73325"/>
            </a:xfrm>
            <a:custGeom>
              <a:avLst/>
              <a:gdLst/>
              <a:ahLst/>
              <a:cxnLst/>
              <a:rect l="l" t="t" r="r" b="b"/>
              <a:pathLst>
                <a:path w="802" h="2933" extrusionOk="0">
                  <a:moveTo>
                    <a:pt x="750" y="0"/>
                  </a:moveTo>
                  <a:cubicBezTo>
                    <a:pt x="697" y="75"/>
                    <a:pt x="633" y="117"/>
                    <a:pt x="623" y="169"/>
                  </a:cubicBezTo>
                  <a:cubicBezTo>
                    <a:pt x="412" y="1055"/>
                    <a:pt x="211" y="1941"/>
                    <a:pt x="0" y="2827"/>
                  </a:cubicBezTo>
                  <a:cubicBezTo>
                    <a:pt x="0" y="2859"/>
                    <a:pt x="43" y="2901"/>
                    <a:pt x="54" y="2932"/>
                  </a:cubicBezTo>
                  <a:cubicBezTo>
                    <a:pt x="96" y="2911"/>
                    <a:pt x="148" y="2901"/>
                    <a:pt x="159" y="2869"/>
                  </a:cubicBezTo>
                  <a:cubicBezTo>
                    <a:pt x="370" y="1994"/>
                    <a:pt x="581" y="1108"/>
                    <a:pt x="792" y="222"/>
                  </a:cubicBezTo>
                  <a:cubicBezTo>
                    <a:pt x="802" y="169"/>
                    <a:pt x="771" y="106"/>
                    <a:pt x="75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3143550" y="5133125"/>
              <a:ext cx="16375" cy="78600"/>
            </a:xfrm>
            <a:custGeom>
              <a:avLst/>
              <a:gdLst/>
              <a:ahLst/>
              <a:cxnLst/>
              <a:rect l="l" t="t" r="r" b="b"/>
              <a:pathLst>
                <a:path w="655" h="3144" extrusionOk="0">
                  <a:moveTo>
                    <a:pt x="559" y="0"/>
                  </a:moveTo>
                  <a:cubicBezTo>
                    <a:pt x="538" y="0"/>
                    <a:pt x="507" y="0"/>
                    <a:pt x="496" y="11"/>
                  </a:cubicBezTo>
                  <a:cubicBezTo>
                    <a:pt x="243" y="939"/>
                    <a:pt x="254" y="1909"/>
                    <a:pt x="22" y="2848"/>
                  </a:cubicBezTo>
                  <a:cubicBezTo>
                    <a:pt x="1" y="2921"/>
                    <a:pt x="22" y="3006"/>
                    <a:pt x="22" y="3143"/>
                  </a:cubicBezTo>
                  <a:cubicBezTo>
                    <a:pt x="338" y="2647"/>
                    <a:pt x="655" y="697"/>
                    <a:pt x="559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3106375" y="5309250"/>
              <a:ext cx="14250" cy="68050"/>
            </a:xfrm>
            <a:custGeom>
              <a:avLst/>
              <a:gdLst/>
              <a:ahLst/>
              <a:cxnLst/>
              <a:rect l="l" t="t" r="r" b="b"/>
              <a:pathLst>
                <a:path w="570" h="2722" extrusionOk="0">
                  <a:moveTo>
                    <a:pt x="496" y="1"/>
                  </a:moveTo>
                  <a:cubicBezTo>
                    <a:pt x="306" y="401"/>
                    <a:pt x="169" y="1044"/>
                    <a:pt x="21" y="2310"/>
                  </a:cubicBezTo>
                  <a:cubicBezTo>
                    <a:pt x="0" y="2437"/>
                    <a:pt x="21" y="2553"/>
                    <a:pt x="21" y="2722"/>
                  </a:cubicBezTo>
                  <a:cubicBezTo>
                    <a:pt x="106" y="2647"/>
                    <a:pt x="159" y="2626"/>
                    <a:pt x="159" y="2595"/>
                  </a:cubicBezTo>
                  <a:cubicBezTo>
                    <a:pt x="295" y="1762"/>
                    <a:pt x="433" y="929"/>
                    <a:pt x="560" y="106"/>
                  </a:cubicBezTo>
                  <a:cubicBezTo>
                    <a:pt x="570" y="74"/>
                    <a:pt x="517" y="32"/>
                    <a:pt x="496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2905450" y="5261000"/>
              <a:ext cx="11100" cy="46950"/>
            </a:xfrm>
            <a:custGeom>
              <a:avLst/>
              <a:gdLst/>
              <a:ahLst/>
              <a:cxnLst/>
              <a:rect l="l" t="t" r="r" b="b"/>
              <a:pathLst>
                <a:path w="444" h="1878" extrusionOk="0">
                  <a:moveTo>
                    <a:pt x="401" y="0"/>
                  </a:moveTo>
                  <a:cubicBezTo>
                    <a:pt x="159" y="412"/>
                    <a:pt x="1" y="1287"/>
                    <a:pt x="54" y="1878"/>
                  </a:cubicBezTo>
                  <a:cubicBezTo>
                    <a:pt x="64" y="1878"/>
                    <a:pt x="96" y="1878"/>
                    <a:pt x="106" y="1867"/>
                  </a:cubicBezTo>
                  <a:cubicBezTo>
                    <a:pt x="138" y="1835"/>
                    <a:pt x="169" y="1804"/>
                    <a:pt x="180" y="1772"/>
                  </a:cubicBezTo>
                  <a:cubicBezTo>
                    <a:pt x="265" y="1245"/>
                    <a:pt x="349" y="717"/>
                    <a:pt x="433" y="201"/>
                  </a:cubicBezTo>
                  <a:cubicBezTo>
                    <a:pt x="444" y="138"/>
                    <a:pt x="412" y="74"/>
                    <a:pt x="40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3092925" y="5319525"/>
              <a:ext cx="8725" cy="44325"/>
            </a:xfrm>
            <a:custGeom>
              <a:avLst/>
              <a:gdLst/>
              <a:ahLst/>
              <a:cxnLst/>
              <a:rect l="l" t="t" r="r" b="b"/>
              <a:pathLst>
                <a:path w="349" h="1773" extrusionOk="0">
                  <a:moveTo>
                    <a:pt x="338" y="1"/>
                  </a:moveTo>
                  <a:lnTo>
                    <a:pt x="338" y="1"/>
                  </a:lnTo>
                  <a:cubicBezTo>
                    <a:pt x="85" y="528"/>
                    <a:pt x="22" y="1087"/>
                    <a:pt x="1" y="1657"/>
                  </a:cubicBezTo>
                  <a:cubicBezTo>
                    <a:pt x="1" y="1678"/>
                    <a:pt x="53" y="1709"/>
                    <a:pt x="148" y="1772"/>
                  </a:cubicBezTo>
                  <a:cubicBezTo>
                    <a:pt x="243" y="1172"/>
                    <a:pt x="348" y="602"/>
                    <a:pt x="338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3008025" y="5153150"/>
              <a:ext cx="11625" cy="42475"/>
            </a:xfrm>
            <a:custGeom>
              <a:avLst/>
              <a:gdLst/>
              <a:ahLst/>
              <a:cxnLst/>
              <a:rect l="l" t="t" r="r" b="b"/>
              <a:pathLst>
                <a:path w="465" h="1699" extrusionOk="0">
                  <a:moveTo>
                    <a:pt x="422" y="1"/>
                  </a:moveTo>
                  <a:cubicBezTo>
                    <a:pt x="179" y="349"/>
                    <a:pt x="85" y="665"/>
                    <a:pt x="11" y="1351"/>
                  </a:cubicBezTo>
                  <a:cubicBezTo>
                    <a:pt x="1" y="1467"/>
                    <a:pt x="43" y="1583"/>
                    <a:pt x="64" y="1699"/>
                  </a:cubicBezTo>
                  <a:lnTo>
                    <a:pt x="148" y="1699"/>
                  </a:lnTo>
                  <a:cubicBezTo>
                    <a:pt x="254" y="1150"/>
                    <a:pt x="359" y="592"/>
                    <a:pt x="465" y="43"/>
                  </a:cubicBezTo>
                  <a:cubicBezTo>
                    <a:pt x="465" y="32"/>
                    <a:pt x="433" y="11"/>
                    <a:pt x="422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3130625" y="5145500"/>
              <a:ext cx="9800" cy="42225"/>
            </a:xfrm>
            <a:custGeom>
              <a:avLst/>
              <a:gdLst/>
              <a:ahLst/>
              <a:cxnLst/>
              <a:rect l="l" t="t" r="r" b="b"/>
              <a:pathLst>
                <a:path w="392" h="1689" extrusionOk="0">
                  <a:moveTo>
                    <a:pt x="391" y="1"/>
                  </a:moveTo>
                  <a:lnTo>
                    <a:pt x="391" y="1"/>
                  </a:lnTo>
                  <a:cubicBezTo>
                    <a:pt x="96" y="623"/>
                    <a:pt x="0" y="1214"/>
                    <a:pt x="64" y="1688"/>
                  </a:cubicBezTo>
                  <a:cubicBezTo>
                    <a:pt x="243" y="1414"/>
                    <a:pt x="349" y="887"/>
                    <a:pt x="39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2942375" y="5319000"/>
              <a:ext cx="9775" cy="42200"/>
            </a:xfrm>
            <a:custGeom>
              <a:avLst/>
              <a:gdLst/>
              <a:ahLst/>
              <a:cxnLst/>
              <a:rect l="l" t="t" r="r" b="b"/>
              <a:pathLst>
                <a:path w="391" h="1688" extrusionOk="0">
                  <a:moveTo>
                    <a:pt x="201" y="0"/>
                  </a:moveTo>
                  <a:cubicBezTo>
                    <a:pt x="0" y="528"/>
                    <a:pt x="201" y="1034"/>
                    <a:pt x="169" y="1530"/>
                  </a:cubicBezTo>
                  <a:cubicBezTo>
                    <a:pt x="169" y="1572"/>
                    <a:pt x="232" y="1625"/>
                    <a:pt x="274" y="1688"/>
                  </a:cubicBezTo>
                  <a:cubicBezTo>
                    <a:pt x="391" y="1277"/>
                    <a:pt x="349" y="518"/>
                    <a:pt x="201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3174400" y="5156575"/>
              <a:ext cx="11100" cy="38525"/>
            </a:xfrm>
            <a:custGeom>
              <a:avLst/>
              <a:gdLst/>
              <a:ahLst/>
              <a:cxnLst/>
              <a:rect l="l" t="t" r="r" b="b"/>
              <a:pathLst>
                <a:path w="444" h="1541" extrusionOk="0">
                  <a:moveTo>
                    <a:pt x="370" y="1"/>
                  </a:moveTo>
                  <a:lnTo>
                    <a:pt x="370" y="1"/>
                  </a:lnTo>
                  <a:cubicBezTo>
                    <a:pt x="42" y="792"/>
                    <a:pt x="0" y="1151"/>
                    <a:pt x="211" y="1541"/>
                  </a:cubicBezTo>
                  <a:cubicBezTo>
                    <a:pt x="274" y="971"/>
                    <a:pt x="443" y="507"/>
                    <a:pt x="37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2997475" y="5370950"/>
              <a:ext cx="7425" cy="30075"/>
            </a:xfrm>
            <a:custGeom>
              <a:avLst/>
              <a:gdLst/>
              <a:ahLst/>
              <a:cxnLst/>
              <a:rect l="l" t="t" r="r" b="b"/>
              <a:pathLst>
                <a:path w="297" h="1203" extrusionOk="0">
                  <a:moveTo>
                    <a:pt x="296" y="1"/>
                  </a:moveTo>
                  <a:cubicBezTo>
                    <a:pt x="95" y="64"/>
                    <a:pt x="85" y="222"/>
                    <a:pt x="85" y="327"/>
                  </a:cubicBezTo>
                  <a:cubicBezTo>
                    <a:pt x="106" y="601"/>
                    <a:pt x="1" y="897"/>
                    <a:pt x="148" y="1161"/>
                  </a:cubicBezTo>
                  <a:cubicBezTo>
                    <a:pt x="159" y="1182"/>
                    <a:pt x="222" y="1182"/>
                    <a:pt x="296" y="1203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3017525" y="5339575"/>
              <a:ext cx="8450" cy="28250"/>
            </a:xfrm>
            <a:custGeom>
              <a:avLst/>
              <a:gdLst/>
              <a:ahLst/>
              <a:cxnLst/>
              <a:rect l="l" t="t" r="r" b="b"/>
              <a:pathLst>
                <a:path w="338" h="1130" extrusionOk="0">
                  <a:moveTo>
                    <a:pt x="232" y="0"/>
                  </a:moveTo>
                  <a:lnTo>
                    <a:pt x="232" y="0"/>
                  </a:lnTo>
                  <a:cubicBezTo>
                    <a:pt x="21" y="517"/>
                    <a:pt x="0" y="813"/>
                    <a:pt x="169" y="1129"/>
                  </a:cubicBezTo>
                  <a:cubicBezTo>
                    <a:pt x="327" y="612"/>
                    <a:pt x="338" y="391"/>
                    <a:pt x="232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2922600" y="5315300"/>
              <a:ext cx="9250" cy="19550"/>
            </a:xfrm>
            <a:custGeom>
              <a:avLst/>
              <a:gdLst/>
              <a:ahLst/>
              <a:cxnLst/>
              <a:rect l="l" t="t" r="r" b="b"/>
              <a:pathLst>
                <a:path w="370" h="782" extrusionOk="0">
                  <a:moveTo>
                    <a:pt x="200" y="1"/>
                  </a:moveTo>
                  <a:cubicBezTo>
                    <a:pt x="0" y="434"/>
                    <a:pt x="0" y="434"/>
                    <a:pt x="254" y="781"/>
                  </a:cubicBezTo>
                  <a:cubicBezTo>
                    <a:pt x="369" y="507"/>
                    <a:pt x="254" y="254"/>
                    <a:pt x="200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2984825" y="5365450"/>
              <a:ext cx="7125" cy="17900"/>
            </a:xfrm>
            <a:custGeom>
              <a:avLst/>
              <a:gdLst/>
              <a:ahLst/>
              <a:cxnLst/>
              <a:rect l="l" t="t" r="r" b="b"/>
              <a:pathLst>
                <a:path w="285" h="716" extrusionOk="0">
                  <a:moveTo>
                    <a:pt x="184" y="0"/>
                  </a:moveTo>
                  <a:cubicBezTo>
                    <a:pt x="160" y="0"/>
                    <a:pt x="131" y="6"/>
                    <a:pt x="95" y="20"/>
                  </a:cubicBezTo>
                  <a:cubicBezTo>
                    <a:pt x="106" y="252"/>
                    <a:pt x="1" y="495"/>
                    <a:pt x="243" y="716"/>
                  </a:cubicBezTo>
                  <a:cubicBezTo>
                    <a:pt x="264" y="526"/>
                    <a:pt x="285" y="336"/>
                    <a:pt x="285" y="146"/>
                  </a:cubicBezTo>
                  <a:cubicBezTo>
                    <a:pt x="285" y="80"/>
                    <a:pt x="272" y="0"/>
                    <a:pt x="184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3182575" y="5135475"/>
              <a:ext cx="3975" cy="5825"/>
            </a:xfrm>
            <a:custGeom>
              <a:avLst/>
              <a:gdLst/>
              <a:ahLst/>
              <a:cxnLst/>
              <a:rect l="l" t="t" r="r" b="b"/>
              <a:pathLst>
                <a:path w="159" h="233" extrusionOk="0">
                  <a:moveTo>
                    <a:pt x="116" y="1"/>
                  </a:moveTo>
                  <a:cubicBezTo>
                    <a:pt x="64" y="33"/>
                    <a:pt x="1" y="64"/>
                    <a:pt x="1" y="75"/>
                  </a:cubicBezTo>
                  <a:cubicBezTo>
                    <a:pt x="11" y="128"/>
                    <a:pt x="43" y="181"/>
                    <a:pt x="64" y="233"/>
                  </a:cubicBezTo>
                  <a:cubicBezTo>
                    <a:pt x="95" y="212"/>
                    <a:pt x="158" y="191"/>
                    <a:pt x="158" y="170"/>
                  </a:cubicBezTo>
                  <a:cubicBezTo>
                    <a:pt x="158" y="117"/>
                    <a:pt x="137" y="64"/>
                    <a:pt x="116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3305175" y="5412775"/>
              <a:ext cx="20575" cy="37550"/>
            </a:xfrm>
            <a:custGeom>
              <a:avLst/>
              <a:gdLst/>
              <a:ahLst/>
              <a:cxnLst/>
              <a:rect l="l" t="t" r="r" b="b"/>
              <a:pathLst>
                <a:path w="823" h="1502" extrusionOk="0">
                  <a:moveTo>
                    <a:pt x="109" y="1"/>
                  </a:moveTo>
                  <a:cubicBezTo>
                    <a:pt x="74" y="1"/>
                    <a:pt x="38" y="5"/>
                    <a:pt x="0" y="15"/>
                  </a:cubicBezTo>
                  <a:cubicBezTo>
                    <a:pt x="43" y="416"/>
                    <a:pt x="64" y="785"/>
                    <a:pt x="222" y="1112"/>
                  </a:cubicBezTo>
                  <a:cubicBezTo>
                    <a:pt x="549" y="1175"/>
                    <a:pt x="549" y="1175"/>
                    <a:pt x="823" y="1502"/>
                  </a:cubicBezTo>
                  <a:cubicBezTo>
                    <a:pt x="665" y="1017"/>
                    <a:pt x="707" y="542"/>
                    <a:pt x="528" y="142"/>
                  </a:cubicBezTo>
                  <a:cubicBezTo>
                    <a:pt x="383" y="81"/>
                    <a:pt x="258" y="1"/>
                    <a:pt x="109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3245325" y="5273400"/>
              <a:ext cx="8725" cy="54600"/>
            </a:xfrm>
            <a:custGeom>
              <a:avLst/>
              <a:gdLst/>
              <a:ahLst/>
              <a:cxnLst/>
              <a:rect l="l" t="t" r="r" b="b"/>
              <a:pathLst>
                <a:path w="349" h="2184" extrusionOk="0">
                  <a:moveTo>
                    <a:pt x="74" y="0"/>
                  </a:moveTo>
                  <a:cubicBezTo>
                    <a:pt x="43" y="42"/>
                    <a:pt x="1" y="74"/>
                    <a:pt x="1" y="106"/>
                  </a:cubicBezTo>
                  <a:cubicBezTo>
                    <a:pt x="53" y="802"/>
                    <a:pt x="116" y="1487"/>
                    <a:pt x="180" y="2183"/>
                  </a:cubicBezTo>
                  <a:cubicBezTo>
                    <a:pt x="348" y="1550"/>
                    <a:pt x="317" y="928"/>
                    <a:pt x="233" y="306"/>
                  </a:cubicBezTo>
                  <a:cubicBezTo>
                    <a:pt x="222" y="200"/>
                    <a:pt x="243" y="42"/>
                    <a:pt x="74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3276700" y="5295800"/>
              <a:ext cx="19275" cy="51700"/>
            </a:xfrm>
            <a:custGeom>
              <a:avLst/>
              <a:gdLst/>
              <a:ahLst/>
              <a:cxnLst/>
              <a:rect l="l" t="t" r="r" b="b"/>
              <a:pathLst>
                <a:path w="771" h="2068" extrusionOk="0">
                  <a:moveTo>
                    <a:pt x="127" y="0"/>
                  </a:moveTo>
                  <a:cubicBezTo>
                    <a:pt x="53" y="190"/>
                    <a:pt x="0" y="253"/>
                    <a:pt x="11" y="296"/>
                  </a:cubicBezTo>
                  <a:cubicBezTo>
                    <a:pt x="232" y="897"/>
                    <a:pt x="359" y="1540"/>
                    <a:pt x="771" y="2068"/>
                  </a:cubicBezTo>
                  <a:cubicBezTo>
                    <a:pt x="696" y="1382"/>
                    <a:pt x="370" y="781"/>
                    <a:pt x="127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3180725" y="5326125"/>
              <a:ext cx="7925" cy="54875"/>
            </a:xfrm>
            <a:custGeom>
              <a:avLst/>
              <a:gdLst/>
              <a:ahLst/>
              <a:cxnLst/>
              <a:rect l="l" t="t" r="r" b="b"/>
              <a:pathLst>
                <a:path w="317" h="2195" extrusionOk="0">
                  <a:moveTo>
                    <a:pt x="211" y="1"/>
                  </a:moveTo>
                  <a:cubicBezTo>
                    <a:pt x="42" y="412"/>
                    <a:pt x="53" y="781"/>
                    <a:pt x="42" y="1150"/>
                  </a:cubicBezTo>
                  <a:cubicBezTo>
                    <a:pt x="0" y="1846"/>
                    <a:pt x="21" y="1909"/>
                    <a:pt x="243" y="2194"/>
                  </a:cubicBezTo>
                  <a:cubicBezTo>
                    <a:pt x="274" y="1530"/>
                    <a:pt x="296" y="855"/>
                    <a:pt x="317" y="180"/>
                  </a:cubicBezTo>
                  <a:cubicBezTo>
                    <a:pt x="317" y="158"/>
                    <a:pt x="317" y="137"/>
                    <a:pt x="307" y="116"/>
                  </a:cubicBezTo>
                  <a:cubicBezTo>
                    <a:pt x="296" y="95"/>
                    <a:pt x="274" y="85"/>
                    <a:pt x="21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3233450" y="5280500"/>
              <a:ext cx="8750" cy="47500"/>
            </a:xfrm>
            <a:custGeom>
              <a:avLst/>
              <a:gdLst/>
              <a:ahLst/>
              <a:cxnLst/>
              <a:rect l="l" t="t" r="r" b="b"/>
              <a:pathLst>
                <a:path w="350" h="1900" extrusionOk="0">
                  <a:moveTo>
                    <a:pt x="85" y="1"/>
                  </a:moveTo>
                  <a:cubicBezTo>
                    <a:pt x="33" y="43"/>
                    <a:pt x="1" y="54"/>
                    <a:pt x="1" y="64"/>
                  </a:cubicBezTo>
                  <a:cubicBezTo>
                    <a:pt x="43" y="623"/>
                    <a:pt x="85" y="1193"/>
                    <a:pt x="138" y="1751"/>
                  </a:cubicBezTo>
                  <a:cubicBezTo>
                    <a:pt x="148" y="1794"/>
                    <a:pt x="223" y="1836"/>
                    <a:pt x="296" y="1899"/>
                  </a:cubicBezTo>
                  <a:cubicBezTo>
                    <a:pt x="317" y="1805"/>
                    <a:pt x="349" y="1741"/>
                    <a:pt x="338" y="1688"/>
                  </a:cubicBezTo>
                  <a:cubicBezTo>
                    <a:pt x="254" y="1203"/>
                    <a:pt x="127" y="708"/>
                    <a:pt x="190" y="201"/>
                  </a:cubicBezTo>
                  <a:cubicBezTo>
                    <a:pt x="190" y="138"/>
                    <a:pt x="127" y="75"/>
                    <a:pt x="85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3196550" y="5353800"/>
              <a:ext cx="8200" cy="37225"/>
            </a:xfrm>
            <a:custGeom>
              <a:avLst/>
              <a:gdLst/>
              <a:ahLst/>
              <a:cxnLst/>
              <a:rect l="l" t="t" r="r" b="b"/>
              <a:pathLst>
                <a:path w="328" h="1489" extrusionOk="0">
                  <a:moveTo>
                    <a:pt x="253" y="1"/>
                  </a:moveTo>
                  <a:cubicBezTo>
                    <a:pt x="42" y="401"/>
                    <a:pt x="0" y="876"/>
                    <a:pt x="127" y="1488"/>
                  </a:cubicBezTo>
                  <a:cubicBezTo>
                    <a:pt x="180" y="1362"/>
                    <a:pt x="232" y="1287"/>
                    <a:pt x="243" y="1214"/>
                  </a:cubicBezTo>
                  <a:cubicBezTo>
                    <a:pt x="264" y="834"/>
                    <a:pt x="327" y="444"/>
                    <a:pt x="253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3399575" y="5418675"/>
              <a:ext cx="11625" cy="20050"/>
            </a:xfrm>
            <a:custGeom>
              <a:avLst/>
              <a:gdLst/>
              <a:ahLst/>
              <a:cxnLst/>
              <a:rect l="l" t="t" r="r" b="b"/>
              <a:pathLst>
                <a:path w="465" h="802" extrusionOk="0">
                  <a:moveTo>
                    <a:pt x="0" y="0"/>
                  </a:moveTo>
                  <a:lnTo>
                    <a:pt x="0" y="0"/>
                  </a:lnTo>
                  <a:cubicBezTo>
                    <a:pt x="148" y="317"/>
                    <a:pt x="264" y="560"/>
                    <a:pt x="391" y="802"/>
                  </a:cubicBezTo>
                  <a:cubicBezTo>
                    <a:pt x="464" y="380"/>
                    <a:pt x="391" y="232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3274850" y="5383325"/>
              <a:ext cx="4250" cy="23500"/>
            </a:xfrm>
            <a:custGeom>
              <a:avLst/>
              <a:gdLst/>
              <a:ahLst/>
              <a:cxnLst/>
              <a:rect l="l" t="t" r="r" b="b"/>
              <a:pathLst>
                <a:path w="170" h="940" extrusionOk="0">
                  <a:moveTo>
                    <a:pt x="1" y="1"/>
                  </a:moveTo>
                  <a:cubicBezTo>
                    <a:pt x="1" y="317"/>
                    <a:pt x="1" y="645"/>
                    <a:pt x="170" y="940"/>
                  </a:cubicBezTo>
                  <a:cubicBezTo>
                    <a:pt x="106" y="624"/>
                    <a:pt x="53" y="307"/>
                    <a:pt x="1" y="1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3944300" y="5059550"/>
              <a:ext cx="26150" cy="10250"/>
            </a:xfrm>
            <a:custGeom>
              <a:avLst/>
              <a:gdLst/>
              <a:ahLst/>
              <a:cxnLst/>
              <a:rect l="l" t="t" r="r" b="b"/>
              <a:pathLst>
                <a:path w="1046" h="410" extrusionOk="0">
                  <a:moveTo>
                    <a:pt x="0" y="0"/>
                  </a:moveTo>
                  <a:lnTo>
                    <a:pt x="0" y="0"/>
                  </a:lnTo>
                  <a:cubicBezTo>
                    <a:pt x="432" y="311"/>
                    <a:pt x="586" y="409"/>
                    <a:pt x="779" y="409"/>
                  </a:cubicBezTo>
                  <a:cubicBezTo>
                    <a:pt x="855" y="409"/>
                    <a:pt x="937" y="394"/>
                    <a:pt x="1045" y="370"/>
                  </a:cubicBezTo>
                  <a:cubicBezTo>
                    <a:pt x="771" y="233"/>
                    <a:pt x="539" y="127"/>
                    <a:pt x="307" y="22"/>
                  </a:cubicBezTo>
                  <a:cubicBezTo>
                    <a:pt x="265" y="0"/>
                    <a:pt x="190" y="11"/>
                    <a:pt x="0" y="0"/>
                  </a:cubicBezTo>
                  <a:close/>
                </a:path>
              </a:pathLst>
            </a:custGeom>
            <a:solidFill>
              <a:srgbClr val="62693A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7"/>
          <p:cNvSpPr txBox="1">
            <a:spLocks noGrp="1"/>
          </p:cNvSpPr>
          <p:nvPr>
            <p:ph type="title"/>
          </p:nvPr>
        </p:nvSpPr>
        <p:spPr>
          <a:xfrm>
            <a:off x="2935198" y="1541725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8" name="Google Shape;2648;p17"/>
          <p:cNvSpPr txBox="1">
            <a:spLocks noGrp="1"/>
          </p:cNvSpPr>
          <p:nvPr>
            <p:ph type="title" idx="2" hasCustomPrompt="1"/>
          </p:nvPr>
        </p:nvSpPr>
        <p:spPr>
          <a:xfrm>
            <a:off x="3515041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9" name="Google Shape;2649;p17"/>
          <p:cNvSpPr txBox="1">
            <a:spLocks noGrp="1"/>
          </p:cNvSpPr>
          <p:nvPr>
            <p:ph type="subTitle" idx="1"/>
          </p:nvPr>
        </p:nvSpPr>
        <p:spPr>
          <a:xfrm>
            <a:off x="2935198" y="2128250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0" name="Google Shape;2650;p17"/>
          <p:cNvSpPr txBox="1">
            <a:spLocks noGrp="1"/>
          </p:cNvSpPr>
          <p:nvPr>
            <p:ph type="title" idx="3"/>
          </p:nvPr>
        </p:nvSpPr>
        <p:spPr>
          <a:xfrm>
            <a:off x="5868349" y="1541725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1" name="Google Shape;2651;p17"/>
          <p:cNvSpPr txBox="1">
            <a:spLocks noGrp="1"/>
          </p:cNvSpPr>
          <p:nvPr>
            <p:ph type="title" idx="4" hasCustomPrompt="1"/>
          </p:nvPr>
        </p:nvSpPr>
        <p:spPr>
          <a:xfrm>
            <a:off x="6448192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2" name="Google Shape;2652;p17"/>
          <p:cNvSpPr txBox="1">
            <a:spLocks noGrp="1"/>
          </p:cNvSpPr>
          <p:nvPr>
            <p:ph type="subTitle" idx="5"/>
          </p:nvPr>
        </p:nvSpPr>
        <p:spPr>
          <a:xfrm>
            <a:off x="5868349" y="2128250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3" name="Google Shape;2653;p17"/>
          <p:cNvSpPr txBox="1">
            <a:spLocks noGrp="1"/>
          </p:cNvSpPr>
          <p:nvPr>
            <p:ph type="title" idx="6"/>
          </p:nvPr>
        </p:nvSpPr>
        <p:spPr>
          <a:xfrm>
            <a:off x="2935198" y="3331125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4" name="Google Shape;2654;p17"/>
          <p:cNvSpPr txBox="1">
            <a:spLocks noGrp="1"/>
          </p:cNvSpPr>
          <p:nvPr>
            <p:ph type="title" idx="7" hasCustomPrompt="1"/>
          </p:nvPr>
        </p:nvSpPr>
        <p:spPr>
          <a:xfrm>
            <a:off x="3515041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5" name="Google Shape;2655;p17"/>
          <p:cNvSpPr txBox="1">
            <a:spLocks noGrp="1"/>
          </p:cNvSpPr>
          <p:nvPr>
            <p:ph type="subTitle" idx="8"/>
          </p:nvPr>
        </p:nvSpPr>
        <p:spPr>
          <a:xfrm>
            <a:off x="2935198" y="3917650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6" name="Google Shape;2656;p17"/>
          <p:cNvSpPr txBox="1">
            <a:spLocks noGrp="1"/>
          </p:cNvSpPr>
          <p:nvPr>
            <p:ph type="title" idx="9"/>
          </p:nvPr>
        </p:nvSpPr>
        <p:spPr>
          <a:xfrm>
            <a:off x="5868349" y="3331125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7" name="Google Shape;2657;p17"/>
          <p:cNvSpPr txBox="1">
            <a:spLocks noGrp="1"/>
          </p:cNvSpPr>
          <p:nvPr>
            <p:ph type="title" idx="13" hasCustomPrompt="1"/>
          </p:nvPr>
        </p:nvSpPr>
        <p:spPr>
          <a:xfrm>
            <a:off x="6448192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8" name="Google Shape;2658;p17"/>
          <p:cNvSpPr txBox="1">
            <a:spLocks noGrp="1"/>
          </p:cNvSpPr>
          <p:nvPr>
            <p:ph type="subTitle" idx="14"/>
          </p:nvPr>
        </p:nvSpPr>
        <p:spPr>
          <a:xfrm>
            <a:off x="5868349" y="3917650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9" name="Google Shape;2659;p17"/>
          <p:cNvSpPr txBox="1">
            <a:spLocks noGrp="1"/>
          </p:cNvSpPr>
          <p:nvPr>
            <p:ph type="title" idx="15"/>
          </p:nvPr>
        </p:nvSpPr>
        <p:spPr>
          <a:xfrm>
            <a:off x="636224" y="361250"/>
            <a:ext cx="18846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660" name="Google Shape;2660;p17"/>
          <p:cNvGrpSpPr/>
          <p:nvPr/>
        </p:nvGrpSpPr>
        <p:grpSpPr>
          <a:xfrm>
            <a:off x="4567713" y="-1252061"/>
            <a:ext cx="4070120" cy="3103004"/>
            <a:chOff x="4567713" y="-1252061"/>
            <a:chExt cx="4070120" cy="3103004"/>
          </a:xfrm>
        </p:grpSpPr>
        <p:grpSp>
          <p:nvGrpSpPr>
            <p:cNvPr id="2661" name="Google Shape;2661;p17"/>
            <p:cNvGrpSpPr/>
            <p:nvPr/>
          </p:nvGrpSpPr>
          <p:grpSpPr>
            <a:xfrm rot="3600081">
              <a:off x="4777077" y="-400223"/>
              <a:ext cx="2180676" cy="1742547"/>
              <a:chOff x="1340325" y="4148525"/>
              <a:chExt cx="1340250" cy="1070975"/>
            </a:xfrm>
          </p:grpSpPr>
          <p:sp>
            <p:nvSpPr>
              <p:cNvPr id="2662" name="Google Shape;2662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3" name="Google Shape;2763;p17"/>
            <p:cNvGrpSpPr/>
            <p:nvPr/>
          </p:nvGrpSpPr>
          <p:grpSpPr>
            <a:xfrm rot="-6250835" flipH="1">
              <a:off x="6435643" y="-852774"/>
              <a:ext cx="2180694" cy="1742562"/>
              <a:chOff x="1340325" y="4148525"/>
              <a:chExt cx="1340250" cy="1070975"/>
            </a:xfrm>
          </p:grpSpPr>
          <p:sp>
            <p:nvSpPr>
              <p:cNvPr id="2764" name="Google Shape;2764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22"/>
          <p:cNvSpPr txBox="1">
            <a:spLocks noGrp="1"/>
          </p:cNvSpPr>
          <p:nvPr>
            <p:ph type="body" idx="1"/>
          </p:nvPr>
        </p:nvSpPr>
        <p:spPr>
          <a:xfrm>
            <a:off x="4946716" y="2356500"/>
            <a:ext cx="31281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42" name="Google Shape;3442;p22"/>
          <p:cNvSpPr txBox="1">
            <a:spLocks noGrp="1"/>
          </p:cNvSpPr>
          <p:nvPr>
            <p:ph type="title"/>
          </p:nvPr>
        </p:nvSpPr>
        <p:spPr>
          <a:xfrm>
            <a:off x="4946725" y="1163700"/>
            <a:ext cx="31281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3443" name="Google Shape;344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6625" y="2994900"/>
            <a:ext cx="1846950" cy="2800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4" name="Google Shape;3444;p22"/>
          <p:cNvGrpSpPr/>
          <p:nvPr/>
        </p:nvGrpSpPr>
        <p:grpSpPr>
          <a:xfrm>
            <a:off x="-558570" y="-1600139"/>
            <a:ext cx="10446749" cy="8077819"/>
            <a:chOff x="-558570" y="-1600139"/>
            <a:chExt cx="10446749" cy="8077819"/>
          </a:xfrm>
        </p:grpSpPr>
        <p:grpSp>
          <p:nvGrpSpPr>
            <p:cNvPr id="3445" name="Google Shape;3445;p22"/>
            <p:cNvGrpSpPr/>
            <p:nvPr/>
          </p:nvGrpSpPr>
          <p:grpSpPr>
            <a:xfrm rot="3045761" flipH="1">
              <a:off x="74122" y="-830585"/>
              <a:ext cx="1805277" cy="2490115"/>
              <a:chOff x="2763875" y="3698500"/>
              <a:chExt cx="1288825" cy="1777825"/>
            </a:xfrm>
          </p:grpSpPr>
          <p:sp>
            <p:nvSpPr>
              <p:cNvPr id="3446" name="Google Shape;3446;p22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2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2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2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2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2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2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2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2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2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2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2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2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2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2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2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2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2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2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2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2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2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2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2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2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2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2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2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2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2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2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2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2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2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2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2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2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2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2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2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2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2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2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2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2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2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2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2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2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2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2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2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2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2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2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2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2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2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2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2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2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2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2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2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2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2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2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2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2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2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2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2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2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2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2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2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2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2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2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2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2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2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2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2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2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2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2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2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2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2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2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2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2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2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2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2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2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2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2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2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2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2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2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2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2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2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2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2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2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2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2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2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2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2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2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1" name="Google Shape;3561;p22"/>
            <p:cNvGrpSpPr/>
            <p:nvPr/>
          </p:nvGrpSpPr>
          <p:grpSpPr>
            <a:xfrm rot="-6299958">
              <a:off x="2939999" y="4222023"/>
              <a:ext cx="2287889" cy="1828220"/>
              <a:chOff x="1340325" y="4148525"/>
              <a:chExt cx="1340250" cy="1070975"/>
            </a:xfrm>
          </p:grpSpPr>
          <p:sp>
            <p:nvSpPr>
              <p:cNvPr id="3562" name="Google Shape;3562;p2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2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2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3" name="Google Shape;3663;p22"/>
            <p:cNvGrpSpPr/>
            <p:nvPr/>
          </p:nvGrpSpPr>
          <p:grpSpPr>
            <a:xfrm rot="-2362395" flipH="1">
              <a:off x="7280067" y="-1081934"/>
              <a:ext cx="2287873" cy="1828207"/>
              <a:chOff x="1340325" y="4148525"/>
              <a:chExt cx="1340250" cy="1070975"/>
            </a:xfrm>
          </p:grpSpPr>
          <p:sp>
            <p:nvSpPr>
              <p:cNvPr id="3664" name="Google Shape;3664;p2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2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2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2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2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2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2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2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2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2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2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2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2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2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2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2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2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2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2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2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2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2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2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2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2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2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2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2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2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1"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23"/>
          <p:cNvSpPr txBox="1">
            <a:spLocks noGrp="1"/>
          </p:cNvSpPr>
          <p:nvPr>
            <p:ph type="subTitle" idx="1"/>
          </p:nvPr>
        </p:nvSpPr>
        <p:spPr>
          <a:xfrm>
            <a:off x="708975" y="2359875"/>
            <a:ext cx="23328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7" name="Google Shape;3767;p23"/>
          <p:cNvSpPr txBox="1">
            <a:spLocks noGrp="1"/>
          </p:cNvSpPr>
          <p:nvPr>
            <p:ph type="subTitle" idx="2"/>
          </p:nvPr>
        </p:nvSpPr>
        <p:spPr>
          <a:xfrm>
            <a:off x="6090850" y="2359875"/>
            <a:ext cx="23328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8" name="Google Shape;3768;p23"/>
          <p:cNvSpPr txBox="1">
            <a:spLocks noGrp="1"/>
          </p:cNvSpPr>
          <p:nvPr>
            <p:ph type="title"/>
          </p:nvPr>
        </p:nvSpPr>
        <p:spPr>
          <a:xfrm>
            <a:off x="720000" y="361250"/>
            <a:ext cx="77040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69" name="Google Shape;3769;p23"/>
          <p:cNvSpPr txBox="1">
            <a:spLocks noGrp="1"/>
          </p:cNvSpPr>
          <p:nvPr>
            <p:ph type="title" idx="3" hasCustomPrompt="1"/>
          </p:nvPr>
        </p:nvSpPr>
        <p:spPr>
          <a:xfrm>
            <a:off x="708975" y="1766475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0" name="Google Shape;3770;p23"/>
          <p:cNvSpPr txBox="1">
            <a:spLocks noGrp="1"/>
          </p:cNvSpPr>
          <p:nvPr>
            <p:ph type="title" idx="4" hasCustomPrompt="1"/>
          </p:nvPr>
        </p:nvSpPr>
        <p:spPr>
          <a:xfrm>
            <a:off x="7030070" y="1766475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771" name="Google Shape;3771;p23"/>
          <p:cNvGrpSpPr/>
          <p:nvPr/>
        </p:nvGrpSpPr>
        <p:grpSpPr>
          <a:xfrm>
            <a:off x="855091" y="-909429"/>
            <a:ext cx="8568657" cy="7152178"/>
            <a:chOff x="855091" y="-909429"/>
            <a:chExt cx="8568657" cy="7152178"/>
          </a:xfrm>
        </p:grpSpPr>
        <p:grpSp>
          <p:nvGrpSpPr>
            <p:cNvPr id="3772" name="Google Shape;3772;p23"/>
            <p:cNvGrpSpPr/>
            <p:nvPr/>
          </p:nvGrpSpPr>
          <p:grpSpPr>
            <a:xfrm>
              <a:off x="855091" y="-708478"/>
              <a:ext cx="2287941" cy="1828261"/>
              <a:chOff x="1340325" y="4148525"/>
              <a:chExt cx="1340250" cy="1070975"/>
            </a:xfrm>
          </p:grpSpPr>
          <p:sp>
            <p:nvSpPr>
              <p:cNvPr id="3773" name="Google Shape;3773;p23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3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3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3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3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3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3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3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3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3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3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3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3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3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3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3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3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3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3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3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3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3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3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3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3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3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23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3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3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3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3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3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3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3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3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3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3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23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3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3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3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3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3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3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3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3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3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3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3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3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3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3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3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3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3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3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3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3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3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3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3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3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3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3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3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3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3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4" name="Google Shape;3874;p23"/>
            <p:cNvGrpSpPr/>
            <p:nvPr/>
          </p:nvGrpSpPr>
          <p:grpSpPr>
            <a:xfrm rot="-4500042">
              <a:off x="4576832" y="3987092"/>
              <a:ext cx="2287889" cy="1828220"/>
              <a:chOff x="1340325" y="4148525"/>
              <a:chExt cx="1340250" cy="1070975"/>
            </a:xfrm>
          </p:grpSpPr>
          <p:sp>
            <p:nvSpPr>
              <p:cNvPr id="3875" name="Google Shape;3875;p23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3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3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3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3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3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3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3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3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3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3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3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3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3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3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3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3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3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3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3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3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3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3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3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3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3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3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3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3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3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3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3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3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3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3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3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3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3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3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3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3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3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3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3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3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3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3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3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3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3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3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3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3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3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3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3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3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3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3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3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3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3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3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3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3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3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3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3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3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3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3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3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3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3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3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3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3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3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3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3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3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3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3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3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3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3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3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3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3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3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3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3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3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3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3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3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6" name="Google Shape;3976;p23"/>
            <p:cNvGrpSpPr/>
            <p:nvPr/>
          </p:nvGrpSpPr>
          <p:grpSpPr>
            <a:xfrm rot="7906736">
              <a:off x="6991311" y="-651899"/>
              <a:ext cx="1805203" cy="2490006"/>
              <a:chOff x="2763875" y="3698500"/>
              <a:chExt cx="1288825" cy="1777825"/>
            </a:xfrm>
          </p:grpSpPr>
          <p:sp>
            <p:nvSpPr>
              <p:cNvPr id="3977" name="Google Shape;3977;p23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3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3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3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3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3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3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3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3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3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3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3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3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3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3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3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3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3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3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3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3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3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3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3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3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3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3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3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3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3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3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3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3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3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3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3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3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3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3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3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3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3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3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3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3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3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3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3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3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3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3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3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3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3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3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3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3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3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3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3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3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3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3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3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3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3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3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3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3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3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3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3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3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3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3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3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3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3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3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3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3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3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3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3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3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3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3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3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3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3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3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3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3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3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3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3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3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3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3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3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3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3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3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3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3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3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3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3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3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3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3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3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3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3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3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5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oogle Shape;5122;p31"/>
          <p:cNvGrpSpPr/>
          <p:nvPr/>
        </p:nvGrpSpPr>
        <p:grpSpPr>
          <a:xfrm>
            <a:off x="67748" y="-489553"/>
            <a:ext cx="7883759" cy="7813846"/>
            <a:chOff x="67748" y="-489553"/>
            <a:chExt cx="7883759" cy="7813846"/>
          </a:xfrm>
        </p:grpSpPr>
        <p:grpSp>
          <p:nvGrpSpPr>
            <p:cNvPr id="5123" name="Google Shape;5123;p31"/>
            <p:cNvGrpSpPr/>
            <p:nvPr/>
          </p:nvGrpSpPr>
          <p:grpSpPr>
            <a:xfrm>
              <a:off x="6899838" y="3866133"/>
              <a:ext cx="1051667" cy="3458160"/>
              <a:chOff x="6772950" y="1141500"/>
              <a:chExt cx="372575" cy="1225125"/>
            </a:xfrm>
          </p:grpSpPr>
          <p:sp>
            <p:nvSpPr>
              <p:cNvPr id="5124" name="Google Shape;5124;p31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1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1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1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1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1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1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1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1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1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1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1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1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1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1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1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1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1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1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1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1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1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1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1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1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1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1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1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1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1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1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5" name="Google Shape;5155;p31"/>
            <p:cNvGrpSpPr/>
            <p:nvPr/>
          </p:nvGrpSpPr>
          <p:grpSpPr>
            <a:xfrm rot="10800000" flipH="1">
              <a:off x="67748" y="3072341"/>
              <a:ext cx="1805257" cy="2490022"/>
              <a:chOff x="2763875" y="3698500"/>
              <a:chExt cx="1288825" cy="1777825"/>
            </a:xfrm>
          </p:grpSpPr>
          <p:sp>
            <p:nvSpPr>
              <p:cNvPr id="5156" name="Google Shape;5156;p31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1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1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1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1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1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1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1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1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1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1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1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1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1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1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1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1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1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1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1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1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1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31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1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1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1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1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1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1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1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1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1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1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1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1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1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1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1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31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31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31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31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31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31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31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31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31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31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31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31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31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31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31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31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31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31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31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31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31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31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31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31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31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31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31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31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31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31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31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31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31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31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31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31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31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31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31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31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31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31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31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31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31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31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31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31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31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31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31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31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31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31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31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31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31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31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31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31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31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31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31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31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31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1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1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1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1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1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1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1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1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1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1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1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1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1" name="Google Shape;5271;p31"/>
            <p:cNvGrpSpPr/>
            <p:nvPr/>
          </p:nvGrpSpPr>
          <p:grpSpPr>
            <a:xfrm>
              <a:off x="5663566" y="-489553"/>
              <a:ext cx="2287941" cy="1828261"/>
              <a:chOff x="1340325" y="4148525"/>
              <a:chExt cx="1340250" cy="1070975"/>
            </a:xfrm>
          </p:grpSpPr>
          <p:sp>
            <p:nvSpPr>
              <p:cNvPr id="5272" name="Google Shape;5272;p3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3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3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3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3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3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3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3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3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3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3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3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3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3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3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3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3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3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3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3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3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3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3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3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3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3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3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3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3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3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3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3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3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3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3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3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3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3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3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3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3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3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3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3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3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3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3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3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3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3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3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3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3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3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3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3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3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3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3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3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3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3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3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3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3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3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3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3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3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3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3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3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3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3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3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3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3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3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3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3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3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3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3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3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rgbClr val="62693A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500" y="445025"/>
            <a:ext cx="770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9500" y="1152475"/>
            <a:ext cx="7704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2" r:id="rId4"/>
    <p:sldLayoutId id="2147483663" r:id="rId5"/>
    <p:sldLayoutId id="2147483668" r:id="rId6"/>
    <p:sldLayoutId id="2147483669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3" name="Google Shape;5383;p35"/>
          <p:cNvSpPr txBox="1">
            <a:spLocks noGrp="1"/>
          </p:cNvSpPr>
          <p:nvPr>
            <p:ph type="ctrTitle"/>
          </p:nvPr>
        </p:nvSpPr>
        <p:spPr>
          <a:xfrm>
            <a:off x="1344058" y="1243192"/>
            <a:ext cx="6186477" cy="21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App Bán Hàng</a:t>
            </a:r>
            <a:endParaRPr/>
          </a:p>
        </p:txBody>
      </p:sp>
      <p:sp>
        <p:nvSpPr>
          <p:cNvPr id="5384" name="Google Shape;5384;p35"/>
          <p:cNvSpPr txBox="1">
            <a:spLocks noGrp="1"/>
          </p:cNvSpPr>
          <p:nvPr>
            <p:ph type="subTitle" idx="1"/>
          </p:nvPr>
        </p:nvSpPr>
        <p:spPr>
          <a:xfrm>
            <a:off x="2328444" y="3455946"/>
            <a:ext cx="4487111" cy="1082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GVHD: Thái Duy Quý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1812828 – Võ Thị Thúy Phương</a:t>
            </a:r>
            <a:endParaRPr/>
          </a:p>
        </p:txBody>
      </p:sp>
      <p:sp>
        <p:nvSpPr>
          <p:cNvPr id="5385" name="Google Shape;5385;p35"/>
          <p:cNvSpPr txBox="1">
            <a:spLocks noGrp="1"/>
          </p:cNvSpPr>
          <p:nvPr>
            <p:ph type="ctrTitle" idx="2"/>
          </p:nvPr>
        </p:nvSpPr>
        <p:spPr>
          <a:xfrm>
            <a:off x="1724909" y="826037"/>
            <a:ext cx="5804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/>
              <a:t>Phát triển ứng dụng di động</a:t>
            </a:r>
            <a:endParaRPr/>
          </a:p>
        </p:txBody>
      </p:sp>
      <p:grpSp>
        <p:nvGrpSpPr>
          <p:cNvPr id="5387" name="Google Shape;5387;p35"/>
          <p:cNvGrpSpPr/>
          <p:nvPr/>
        </p:nvGrpSpPr>
        <p:grpSpPr>
          <a:xfrm>
            <a:off x="6879611" y="106567"/>
            <a:ext cx="2111462" cy="3201233"/>
            <a:chOff x="6879611" y="106567"/>
            <a:chExt cx="2111462" cy="3201233"/>
          </a:xfrm>
        </p:grpSpPr>
        <p:pic>
          <p:nvPicPr>
            <p:cNvPr id="5388" name="Google Shape;538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879611" y="106567"/>
              <a:ext cx="2111462" cy="320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9" name="Google Shape;538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263045" y="2025948"/>
              <a:ext cx="348586" cy="8821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0" name="Google Shape;5390;p35"/>
          <p:cNvGrpSpPr/>
          <p:nvPr/>
        </p:nvGrpSpPr>
        <p:grpSpPr>
          <a:xfrm>
            <a:off x="101331" y="0"/>
            <a:ext cx="2111462" cy="3201233"/>
            <a:chOff x="101331" y="0"/>
            <a:chExt cx="2111462" cy="3201233"/>
          </a:xfrm>
        </p:grpSpPr>
        <p:pic>
          <p:nvPicPr>
            <p:cNvPr id="5391" name="Google Shape;539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331" y="0"/>
              <a:ext cx="2111462" cy="320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2" name="Google Shape;5392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941882" y="2025941"/>
              <a:ext cx="348586" cy="8821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5384;p35">
            <a:extLst>
              <a:ext uri="{FF2B5EF4-FFF2-40B4-BE49-F238E27FC236}">
                <a16:creationId xmlns:a16="http://schemas.microsoft.com/office/drawing/2014/main" id="{9DD09D0F-1B34-42B2-B31F-6B35E1D808E8}"/>
              </a:ext>
            </a:extLst>
          </p:cNvPr>
          <p:cNvSpPr txBox="1">
            <a:spLocks/>
          </p:cNvSpPr>
          <p:nvPr/>
        </p:nvSpPr>
        <p:spPr>
          <a:xfrm>
            <a:off x="3904003" y="2824500"/>
            <a:ext cx="1066586" cy="48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/>
              <a:t>Nhóm 14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5" name="Google Shape;5435;p37"/>
          <p:cNvSpPr txBox="1">
            <a:spLocks noGrp="1"/>
          </p:cNvSpPr>
          <p:nvPr>
            <p:ph type="title"/>
          </p:nvPr>
        </p:nvSpPr>
        <p:spPr>
          <a:xfrm>
            <a:off x="3209611" y="1934774"/>
            <a:ext cx="2136480" cy="693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i="0">
                <a:solidFill>
                  <a:srgbClr val="333333"/>
                </a:solidFill>
                <a:effectLst/>
                <a:latin typeface="Marcellus" panose="020B0604020202020204" charset="0"/>
              </a:rPr>
              <a:t>Chức năng đã làm được</a:t>
            </a:r>
          </a:p>
        </p:txBody>
      </p:sp>
      <p:sp>
        <p:nvSpPr>
          <p:cNvPr id="5436" name="Google Shape;5436;p37"/>
          <p:cNvSpPr txBox="1">
            <a:spLocks noGrp="1"/>
          </p:cNvSpPr>
          <p:nvPr>
            <p:ph type="title" idx="2"/>
          </p:nvPr>
        </p:nvSpPr>
        <p:spPr>
          <a:xfrm>
            <a:off x="3515041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438" name="Google Shape;5438;p37"/>
          <p:cNvSpPr txBox="1">
            <a:spLocks noGrp="1"/>
          </p:cNvSpPr>
          <p:nvPr>
            <p:ph type="title" idx="3"/>
          </p:nvPr>
        </p:nvSpPr>
        <p:spPr>
          <a:xfrm>
            <a:off x="6403783" y="1878413"/>
            <a:ext cx="16386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5439" name="Google Shape;5439;p37"/>
          <p:cNvSpPr txBox="1">
            <a:spLocks noGrp="1"/>
          </p:cNvSpPr>
          <p:nvPr>
            <p:ph type="title" idx="4"/>
          </p:nvPr>
        </p:nvSpPr>
        <p:spPr>
          <a:xfrm>
            <a:off x="6448192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441" name="Google Shape;5441;p37"/>
          <p:cNvSpPr txBox="1">
            <a:spLocks noGrp="1"/>
          </p:cNvSpPr>
          <p:nvPr>
            <p:ph type="title" idx="6"/>
          </p:nvPr>
        </p:nvSpPr>
        <p:spPr>
          <a:xfrm>
            <a:off x="4269259" y="3796465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phát triển</a:t>
            </a:r>
            <a:endParaRPr/>
          </a:p>
        </p:txBody>
      </p:sp>
      <p:sp>
        <p:nvSpPr>
          <p:cNvPr id="5442" name="Google Shape;5442;p37"/>
          <p:cNvSpPr txBox="1">
            <a:spLocks noGrp="1"/>
          </p:cNvSpPr>
          <p:nvPr>
            <p:ph type="title" idx="7"/>
          </p:nvPr>
        </p:nvSpPr>
        <p:spPr>
          <a:xfrm>
            <a:off x="4878116" y="3113807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447" name="Google Shape;5447;p37"/>
          <p:cNvSpPr txBox="1">
            <a:spLocks noGrp="1"/>
          </p:cNvSpPr>
          <p:nvPr>
            <p:ph type="title" idx="15"/>
          </p:nvPr>
        </p:nvSpPr>
        <p:spPr>
          <a:xfrm>
            <a:off x="198507" y="17592"/>
            <a:ext cx="3808185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 báo cáo</a:t>
            </a:r>
            <a:endParaRPr/>
          </a:p>
        </p:txBody>
      </p:sp>
      <p:cxnSp>
        <p:nvCxnSpPr>
          <p:cNvPr id="5448" name="Google Shape;5448;p37"/>
          <p:cNvCxnSpPr/>
          <p:nvPr/>
        </p:nvCxnSpPr>
        <p:spPr>
          <a:xfrm>
            <a:off x="3314650" y="2801033"/>
            <a:ext cx="179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49" name="Google Shape;5449;p37"/>
          <p:cNvCxnSpPr/>
          <p:nvPr/>
        </p:nvCxnSpPr>
        <p:spPr>
          <a:xfrm>
            <a:off x="6247800" y="2801033"/>
            <a:ext cx="179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450" name="Google Shape;5450;p37"/>
          <p:cNvGrpSpPr/>
          <p:nvPr/>
        </p:nvGrpSpPr>
        <p:grpSpPr>
          <a:xfrm>
            <a:off x="636214" y="1100943"/>
            <a:ext cx="2932773" cy="3535995"/>
            <a:chOff x="636214" y="1100943"/>
            <a:chExt cx="2932773" cy="3535995"/>
          </a:xfrm>
        </p:grpSpPr>
        <p:pic>
          <p:nvPicPr>
            <p:cNvPr id="5451" name="Google Shape;545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566805">
              <a:off x="1104124" y="1355126"/>
              <a:ext cx="1996952" cy="3027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2" name="Google Shape;545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101112" y="1660814"/>
              <a:ext cx="345250" cy="8737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53" name="Google Shape;5453;p37"/>
          <p:cNvGrpSpPr/>
          <p:nvPr/>
        </p:nvGrpSpPr>
        <p:grpSpPr>
          <a:xfrm>
            <a:off x="-50277" y="1824750"/>
            <a:ext cx="1996953" cy="3027630"/>
            <a:chOff x="-50277" y="1824750"/>
            <a:chExt cx="1996953" cy="3027630"/>
          </a:xfrm>
        </p:grpSpPr>
        <p:pic>
          <p:nvPicPr>
            <p:cNvPr id="5454" name="Google Shape;545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277" y="1824750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5" name="Google Shape;5455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775186" y="3819550"/>
              <a:ext cx="346025" cy="8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6" name="Google Shape;5506;p42"/>
          <p:cNvSpPr txBox="1">
            <a:spLocks noGrp="1"/>
          </p:cNvSpPr>
          <p:nvPr>
            <p:ph type="body" idx="1"/>
          </p:nvPr>
        </p:nvSpPr>
        <p:spPr>
          <a:xfrm>
            <a:off x="4818650" y="1569691"/>
            <a:ext cx="31281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Hiển thị chi tiết sản phẩm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Thêm, xóa sản phẩm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Thanh toán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Giỏ hàng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Đơn hàng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Setting</a:t>
            </a:r>
          </a:p>
        </p:txBody>
      </p:sp>
      <p:sp>
        <p:nvSpPr>
          <p:cNvPr id="5507" name="Google Shape;5507;p42"/>
          <p:cNvSpPr txBox="1">
            <a:spLocks noGrp="1"/>
          </p:cNvSpPr>
          <p:nvPr>
            <p:ph type="title"/>
          </p:nvPr>
        </p:nvSpPr>
        <p:spPr>
          <a:xfrm>
            <a:off x="4826794" y="713012"/>
            <a:ext cx="3367944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Hiển thị giỏ hàng</a:t>
            </a:r>
            <a:endParaRPr/>
          </a:p>
        </p:txBody>
      </p:sp>
      <p:pic>
        <p:nvPicPr>
          <p:cNvPr id="5509" name="Google Shape;55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63555" y="4165693"/>
            <a:ext cx="346013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0" name="Google Shape;55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63555" y="102193"/>
            <a:ext cx="346013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11;p42">
            <a:extLst>
              <a:ext uri="{FF2B5EF4-FFF2-40B4-BE49-F238E27FC236}">
                <a16:creationId xmlns:a16="http://schemas.microsoft.com/office/drawing/2014/main" id="{AA32DC5F-9534-4A0C-AE57-BE3A1A5B18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536996">
            <a:off x="-441238" y="2465986"/>
            <a:ext cx="1996952" cy="30276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6064;p66">
            <a:extLst>
              <a:ext uri="{FF2B5EF4-FFF2-40B4-BE49-F238E27FC236}">
                <a16:creationId xmlns:a16="http://schemas.microsoft.com/office/drawing/2014/main" id="{7A9F2DA3-1094-4C39-BA91-0818F9689F62}"/>
              </a:ext>
            </a:extLst>
          </p:cNvPr>
          <p:cNvGrpSpPr/>
          <p:nvPr/>
        </p:nvGrpSpPr>
        <p:grpSpPr>
          <a:xfrm flipH="1">
            <a:off x="1355433" y="861923"/>
            <a:ext cx="85909" cy="194216"/>
            <a:chOff x="4960900" y="2433225"/>
            <a:chExt cx="48525" cy="60050"/>
          </a:xfrm>
        </p:grpSpPr>
        <p:sp>
          <p:nvSpPr>
            <p:cNvPr id="12" name="Google Shape;6065;p66">
              <a:extLst>
                <a:ext uri="{FF2B5EF4-FFF2-40B4-BE49-F238E27FC236}">
                  <a16:creationId xmlns:a16="http://schemas.microsoft.com/office/drawing/2014/main" id="{39A60709-EBA1-45DD-8BB0-E8B7A57F7BE1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66;p66">
              <a:extLst>
                <a:ext uri="{FF2B5EF4-FFF2-40B4-BE49-F238E27FC236}">
                  <a16:creationId xmlns:a16="http://schemas.microsoft.com/office/drawing/2014/main" id="{A0882E37-1657-4A66-A1A2-C1E7D24F9302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493;p41">
            <a:extLst>
              <a:ext uri="{FF2B5EF4-FFF2-40B4-BE49-F238E27FC236}">
                <a16:creationId xmlns:a16="http://schemas.microsoft.com/office/drawing/2014/main" id="{4131A4FF-D840-4A10-9D27-0F4C1EB4B246}"/>
              </a:ext>
            </a:extLst>
          </p:cNvPr>
          <p:cNvSpPr/>
          <p:nvPr/>
        </p:nvSpPr>
        <p:spPr>
          <a:xfrm>
            <a:off x="0" y="-16021"/>
            <a:ext cx="3950514" cy="598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rcellus" panose="020B0604020202020204" charset="0"/>
              </a:rPr>
              <a:t>1. Chức năng đã làm được</a:t>
            </a:r>
            <a:endParaRPr sz="2400">
              <a:latin typeface="Marcellu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1437D-605A-4EE4-8C56-8A8A45DAA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427" y="768658"/>
            <a:ext cx="2627144" cy="4229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0E005C-C2D5-495F-9676-84703EFB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09" y="36649"/>
            <a:ext cx="3128100" cy="1192800"/>
          </a:xfrm>
        </p:spPr>
        <p:txBody>
          <a:bodyPr/>
          <a:lstStyle/>
          <a:p>
            <a:r>
              <a:rPr lang="en-US"/>
              <a:t>Thêm giỏ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3FC9D-EBEB-4D06-A2BB-80986A04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5" y="914260"/>
            <a:ext cx="729716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3FE6F3-A0C6-4B35-BA5D-D1990388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" y="55795"/>
            <a:ext cx="4548149" cy="1192800"/>
          </a:xfrm>
        </p:spPr>
        <p:txBody>
          <a:bodyPr/>
          <a:lstStyle/>
          <a:p>
            <a:r>
              <a:rPr lang="en-US"/>
              <a:t>Update giỏ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1539-4268-41A9-964A-6BCFE9EC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76" y="850605"/>
            <a:ext cx="6897956" cy="37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458B6-324A-4FA4-94BD-9AF71524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85" y="153607"/>
            <a:ext cx="4927578" cy="1192800"/>
          </a:xfrm>
        </p:spPr>
        <p:txBody>
          <a:bodyPr/>
          <a:lstStyle/>
          <a:p>
            <a:r>
              <a:rPr lang="en-US"/>
              <a:t>Xóa sản phẩm trong giỏ hàng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58F87-3B18-4BC7-A42D-B5AEC696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16" y="1418156"/>
            <a:ext cx="647790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3" name="Google Shape;5523;p43"/>
          <p:cNvGrpSpPr/>
          <p:nvPr/>
        </p:nvGrpSpPr>
        <p:grpSpPr>
          <a:xfrm>
            <a:off x="0" y="-146516"/>
            <a:ext cx="2558371" cy="3363867"/>
            <a:chOff x="3308290" y="1078032"/>
            <a:chExt cx="2558371" cy="3363867"/>
          </a:xfrm>
        </p:grpSpPr>
        <p:pic>
          <p:nvPicPr>
            <p:cNvPr id="5524" name="Google Shape;5524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687182">
              <a:off x="3588999" y="1246150"/>
              <a:ext cx="1996952" cy="3027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5" name="Google Shape;5525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46592" y="3117776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5493;p41">
            <a:extLst>
              <a:ext uri="{FF2B5EF4-FFF2-40B4-BE49-F238E27FC236}">
                <a16:creationId xmlns:a16="http://schemas.microsoft.com/office/drawing/2014/main" id="{5D879B4F-D676-4195-B9C7-A5681E367DCF}"/>
              </a:ext>
            </a:extLst>
          </p:cNvPr>
          <p:cNvSpPr/>
          <p:nvPr/>
        </p:nvSpPr>
        <p:spPr>
          <a:xfrm>
            <a:off x="3148740" y="1895282"/>
            <a:ext cx="2751780" cy="676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3. DEMO</a:t>
            </a:r>
            <a:endParaRPr sz="1800"/>
          </a:p>
        </p:txBody>
      </p:sp>
      <p:grpSp>
        <p:nvGrpSpPr>
          <p:cNvPr id="21" name="Google Shape;5523;p43">
            <a:extLst>
              <a:ext uri="{FF2B5EF4-FFF2-40B4-BE49-F238E27FC236}">
                <a16:creationId xmlns:a16="http://schemas.microsoft.com/office/drawing/2014/main" id="{1E04C948-B563-4806-AAA9-748A11A66B80}"/>
              </a:ext>
            </a:extLst>
          </p:cNvPr>
          <p:cNvGrpSpPr/>
          <p:nvPr/>
        </p:nvGrpSpPr>
        <p:grpSpPr>
          <a:xfrm>
            <a:off x="6386644" y="1196995"/>
            <a:ext cx="2558371" cy="3363867"/>
            <a:chOff x="3308290" y="1078032"/>
            <a:chExt cx="2558371" cy="3363867"/>
          </a:xfrm>
        </p:grpSpPr>
        <p:pic>
          <p:nvPicPr>
            <p:cNvPr id="22" name="Google Shape;5524;p43">
              <a:extLst>
                <a:ext uri="{FF2B5EF4-FFF2-40B4-BE49-F238E27FC236}">
                  <a16:creationId xmlns:a16="http://schemas.microsoft.com/office/drawing/2014/main" id="{6A9D0324-A7B3-4A1A-854E-CE48FD8A13B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687182">
              <a:off x="3588999" y="1246150"/>
              <a:ext cx="1996952" cy="3027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5525;p43">
              <a:extLst>
                <a:ext uri="{FF2B5EF4-FFF2-40B4-BE49-F238E27FC236}">
                  <a16:creationId xmlns:a16="http://schemas.microsoft.com/office/drawing/2014/main" id="{9C43B378-8893-402D-83FC-2837F74B95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46592" y="3117776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" name="Google Shape;5696;p55"/>
          <p:cNvSpPr/>
          <p:nvPr/>
        </p:nvSpPr>
        <p:spPr>
          <a:xfrm>
            <a:off x="3483688" y="2286538"/>
            <a:ext cx="441900" cy="441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7" name="Google Shape;5697;p55"/>
          <p:cNvSpPr/>
          <p:nvPr/>
        </p:nvSpPr>
        <p:spPr>
          <a:xfrm>
            <a:off x="5062963" y="2286538"/>
            <a:ext cx="441900" cy="441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98" name="Google Shape;5698;p55"/>
          <p:cNvCxnSpPr>
            <a:stCxn id="5699" idx="3"/>
            <a:endCxn id="5696" idx="1"/>
          </p:cNvCxnSpPr>
          <p:nvPr/>
        </p:nvCxnSpPr>
        <p:spPr>
          <a:xfrm>
            <a:off x="2102775" y="2063175"/>
            <a:ext cx="1445700" cy="288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00" name="Google Shape;5700;p55"/>
          <p:cNvCxnSpPr>
            <a:stCxn id="5701" idx="1"/>
            <a:endCxn id="5697" idx="7"/>
          </p:cNvCxnSpPr>
          <p:nvPr/>
        </p:nvCxnSpPr>
        <p:spPr>
          <a:xfrm flipH="1">
            <a:off x="5440070" y="2063175"/>
            <a:ext cx="1590000" cy="288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702" name="Google Shape;5702;p55"/>
          <p:cNvGrpSpPr/>
          <p:nvPr/>
        </p:nvGrpSpPr>
        <p:grpSpPr>
          <a:xfrm>
            <a:off x="2954463" y="661692"/>
            <a:ext cx="3557776" cy="4538617"/>
            <a:chOff x="2954463" y="661692"/>
            <a:chExt cx="3557776" cy="4538617"/>
          </a:xfrm>
        </p:grpSpPr>
        <p:pic>
          <p:nvPicPr>
            <p:cNvPr id="5703" name="Google Shape;5703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66078">
              <a:off x="3412101" y="927812"/>
              <a:ext cx="2642500" cy="4006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4" name="Google Shape;5704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321292" y="3396776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05" name="Google Shape;5705;p55"/>
          <p:cNvSpPr txBox="1">
            <a:spLocks noGrp="1"/>
          </p:cNvSpPr>
          <p:nvPr>
            <p:ph type="subTitle" idx="1"/>
          </p:nvPr>
        </p:nvSpPr>
        <p:spPr>
          <a:xfrm>
            <a:off x="708975" y="2359875"/>
            <a:ext cx="23328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Xây dựng giao diện hoàn chỉnh</a:t>
            </a:r>
            <a:endParaRPr/>
          </a:p>
        </p:txBody>
      </p:sp>
      <p:sp>
        <p:nvSpPr>
          <p:cNvPr id="5706" name="Google Shape;5706;p55"/>
          <p:cNvSpPr txBox="1">
            <a:spLocks noGrp="1"/>
          </p:cNvSpPr>
          <p:nvPr>
            <p:ph type="subTitle" idx="2"/>
          </p:nvPr>
        </p:nvSpPr>
        <p:spPr>
          <a:xfrm>
            <a:off x="6197527" y="2439773"/>
            <a:ext cx="23328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Xử lý các chức năng hoàn thiện</a:t>
            </a:r>
            <a:endParaRPr/>
          </a:p>
        </p:txBody>
      </p:sp>
      <p:sp>
        <p:nvSpPr>
          <p:cNvPr id="5699" name="Google Shape;5699;p55"/>
          <p:cNvSpPr txBox="1">
            <a:spLocks noGrp="1"/>
          </p:cNvSpPr>
          <p:nvPr>
            <p:ph type="title" idx="3"/>
          </p:nvPr>
        </p:nvSpPr>
        <p:spPr>
          <a:xfrm>
            <a:off x="708975" y="1766475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701" name="Google Shape;5701;p55"/>
          <p:cNvSpPr txBox="1">
            <a:spLocks noGrp="1"/>
          </p:cNvSpPr>
          <p:nvPr>
            <p:ph type="title" idx="4"/>
          </p:nvPr>
        </p:nvSpPr>
        <p:spPr>
          <a:xfrm>
            <a:off x="7030070" y="1766475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6" name="Google Shape;5493;p41">
            <a:extLst>
              <a:ext uri="{FF2B5EF4-FFF2-40B4-BE49-F238E27FC236}">
                <a16:creationId xmlns:a16="http://schemas.microsoft.com/office/drawing/2014/main" id="{993192D4-94EB-47C2-9648-6CDA159E8685}"/>
              </a:ext>
            </a:extLst>
          </p:cNvPr>
          <p:cNvSpPr/>
          <p:nvPr/>
        </p:nvSpPr>
        <p:spPr>
          <a:xfrm>
            <a:off x="3118407" y="323458"/>
            <a:ext cx="2952783" cy="676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Hướng phát triển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9" name="Google Shape;5739;p57"/>
          <p:cNvGrpSpPr/>
          <p:nvPr/>
        </p:nvGrpSpPr>
        <p:grpSpPr>
          <a:xfrm>
            <a:off x="290825" y="1453335"/>
            <a:ext cx="1878616" cy="2848216"/>
            <a:chOff x="290825" y="1453335"/>
            <a:chExt cx="1878616" cy="2848216"/>
          </a:xfrm>
        </p:grpSpPr>
        <p:pic>
          <p:nvPicPr>
            <p:cNvPr id="5740" name="Google Shape;574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825" y="1453335"/>
              <a:ext cx="1878616" cy="2848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" name="Google Shape;5741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057130" y="3130409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2" name="Google Shape;5742;p57"/>
          <p:cNvGrpSpPr/>
          <p:nvPr/>
        </p:nvGrpSpPr>
        <p:grpSpPr>
          <a:xfrm>
            <a:off x="7060098" y="1402625"/>
            <a:ext cx="1996953" cy="3027630"/>
            <a:chOff x="7060098" y="1402625"/>
            <a:chExt cx="1996953" cy="3027630"/>
          </a:xfrm>
        </p:grpSpPr>
        <p:pic>
          <p:nvPicPr>
            <p:cNvPr id="5743" name="Google Shape;5743;p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60098" y="1402625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4" name="Google Shape;5744;p5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7813180" y="3330126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745" name="Google Shape;5745;p57"/>
          <p:cNvCxnSpPr/>
          <p:nvPr/>
        </p:nvCxnSpPr>
        <p:spPr>
          <a:xfrm>
            <a:off x="3412350" y="3385400"/>
            <a:ext cx="2319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5760;p59">
            <a:extLst>
              <a:ext uri="{FF2B5EF4-FFF2-40B4-BE49-F238E27FC236}">
                <a16:creationId xmlns:a16="http://schemas.microsoft.com/office/drawing/2014/main" id="{F16A9C8F-1DBC-436E-B570-31063860AC74}"/>
              </a:ext>
            </a:extLst>
          </p:cNvPr>
          <p:cNvSpPr txBox="1">
            <a:spLocks/>
          </p:cNvSpPr>
          <p:nvPr/>
        </p:nvSpPr>
        <p:spPr>
          <a:xfrm>
            <a:off x="2472769" y="175810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72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rcellus"/>
              <a:buNone/>
              <a:defRPr sz="60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r>
              <a:rPr lang="en-US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ttagecore Aesthetic Style Thesis by Slidesgo">
  <a:themeElements>
    <a:clrScheme name="Simple Light">
      <a:dk1>
        <a:srgbClr val="282520"/>
      </a:dk1>
      <a:lt1>
        <a:srgbClr val="FFFFFF"/>
      </a:lt1>
      <a:dk2>
        <a:srgbClr val="595959"/>
      </a:dk2>
      <a:lt2>
        <a:srgbClr val="EEEEEE"/>
      </a:lt2>
      <a:accent1>
        <a:srgbClr val="62693A"/>
      </a:accent1>
      <a:accent2>
        <a:srgbClr val="E5D5C3"/>
      </a:accent2>
      <a:accent3>
        <a:srgbClr val="E86160"/>
      </a:accent3>
      <a:accent4>
        <a:srgbClr val="FF967C"/>
      </a:accent4>
      <a:accent5>
        <a:srgbClr val="F5AE6C"/>
      </a:accent5>
      <a:accent6>
        <a:srgbClr val="FFF6F0"/>
      </a:accent6>
      <a:hlink>
        <a:srgbClr val="28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110</Words>
  <Application>Microsoft Office PowerPoint</Application>
  <PresentationFormat>On-screen Show (16:9)</PresentationFormat>
  <Paragraphs>32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Marcellus</vt:lpstr>
      <vt:lpstr>Bebas Neue</vt:lpstr>
      <vt:lpstr>Montserrat</vt:lpstr>
      <vt:lpstr>Arial</vt:lpstr>
      <vt:lpstr> Cottagecore Aesthetic Style Thesis by Slidesgo</vt:lpstr>
      <vt:lpstr>App Bán Hàng</vt:lpstr>
      <vt:lpstr>Chức năng đã làm được</vt:lpstr>
      <vt:lpstr>Hiển thị giỏ hàng</vt:lpstr>
      <vt:lpstr>Thêm giỏ hàng</vt:lpstr>
      <vt:lpstr>Update giỏ hàng</vt:lpstr>
      <vt:lpstr>Xóa sản phẩm trong giỏ hàng </vt:lpstr>
      <vt:lpstr>PowerPoint Presentation</vt:lpstr>
      <vt:lpstr>01.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Bán Hàng</dc:title>
  <cp:lastModifiedBy>Phương Võ</cp:lastModifiedBy>
  <cp:revision>5</cp:revision>
  <dcterms:modified xsi:type="dcterms:W3CDTF">2021-12-17T00:43:53Z</dcterms:modified>
</cp:coreProperties>
</file>