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custShowLst>
    <p:custShow name="KHTN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</p:sldLst>
    </p:custShow>
    <p:custShow name="CNTT" id="1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1"/>
        <p:sld r:id="rId12"/>
        <p:sld r:id="rId13"/>
        <p:sld r:id="rId14"/>
        <p:sld r:id="rId1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E1656A-59E2-4E18-A369-2C6923DE1FAF}" v="497" dt="2025-10-21T00:55:39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8" autoAdjust="0"/>
    <p:restoredTop sz="94660"/>
  </p:normalViewPr>
  <p:slideViewPr>
    <p:cSldViewPr snapToGrid="0">
      <p:cViewPr varScale="1">
        <p:scale>
          <a:sx n="56" d="100"/>
          <a:sy n="56" d="100"/>
        </p:scale>
        <p:origin x="4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àng anh" userId="63118742c331cb28" providerId="LiveId" clId="{975310ED-CF88-4FC5-9962-2B3DAD5BBF8C}"/>
    <pc:docChg chg="undo custSel addSld modSld addSection delSection">
      <pc:chgData name="hoàng anh" userId="63118742c331cb28" providerId="LiveId" clId="{975310ED-CF88-4FC5-9962-2B3DAD5BBF8C}" dt="2025-10-21T00:55:46.423" v="2616" actId="20577"/>
      <pc:docMkLst>
        <pc:docMk/>
      </pc:docMkLst>
      <pc:sldChg chg="addSp delSp modSp mod modAnim">
        <pc:chgData name="hoàng anh" userId="63118742c331cb28" providerId="LiveId" clId="{975310ED-CF88-4FC5-9962-2B3DAD5BBF8C}" dt="2025-10-21T00:38:55.882" v="2440"/>
        <pc:sldMkLst>
          <pc:docMk/>
          <pc:sldMk cId="3408993817" sldId="256"/>
        </pc:sldMkLst>
        <pc:spChg chg="mod">
          <ac:chgData name="hoàng anh" userId="63118742c331cb28" providerId="LiveId" clId="{975310ED-CF88-4FC5-9962-2B3DAD5BBF8C}" dt="2025-10-21T00:24:59.119" v="2241" actId="113"/>
          <ac:spMkLst>
            <pc:docMk/>
            <pc:sldMk cId="3408993817" sldId="256"/>
            <ac:spMk id="2" creationId="{F365ED10-F2BA-14D7-E59B-6327DF4AEBAC}"/>
          </ac:spMkLst>
        </pc:spChg>
        <pc:spChg chg="mod">
          <ac:chgData name="hoàng anh" userId="63118742c331cb28" providerId="LiveId" clId="{975310ED-CF88-4FC5-9962-2B3DAD5BBF8C}" dt="2025-10-21T00:26:47.492" v="2243" actId="255"/>
          <ac:spMkLst>
            <pc:docMk/>
            <pc:sldMk cId="3408993817" sldId="256"/>
            <ac:spMk id="3" creationId="{DACA2E9F-4ABA-5B8F-BC84-BE34BC7AA33E}"/>
          </ac:spMkLst>
        </pc:spChg>
        <pc:spChg chg="mod">
          <ac:chgData name="hoàng anh" userId="63118742c331cb28" providerId="LiveId" clId="{975310ED-CF88-4FC5-9962-2B3DAD5BBF8C}" dt="2025-10-21T00:30:33.869" v="2291" actId="255"/>
          <ac:spMkLst>
            <pc:docMk/>
            <pc:sldMk cId="3408993817" sldId="256"/>
            <ac:spMk id="4" creationId="{58447225-D354-414F-8F03-CE89C0DD0322}"/>
          </ac:spMkLst>
        </pc:spChg>
        <pc:spChg chg="mod">
          <ac:chgData name="hoàng anh" userId="63118742c331cb28" providerId="LiveId" clId="{975310ED-CF88-4FC5-9962-2B3DAD5BBF8C}" dt="2025-10-20T10:51:22.833" v="2084" actId="2711"/>
          <ac:spMkLst>
            <pc:docMk/>
            <pc:sldMk cId="3408993817" sldId="256"/>
            <ac:spMk id="6" creationId="{152EA6DB-7B25-1673-3993-5ACD2BFFED1C}"/>
          </ac:spMkLst>
        </pc:spChg>
        <pc:picChg chg="add del mod">
          <ac:chgData name="hoàng anh" userId="63118742c331cb28" providerId="LiveId" clId="{975310ED-CF88-4FC5-9962-2B3DAD5BBF8C}" dt="2025-10-21T00:38:53.311" v="2439" actId="478"/>
          <ac:picMkLst>
            <pc:docMk/>
            <pc:sldMk cId="3408993817" sldId="256"/>
            <ac:picMk id="5" creationId="{D32AEAD2-2393-FF9E-42D1-E47AB27A1C3C}"/>
          </ac:picMkLst>
        </pc:picChg>
        <pc:picChg chg="add mod">
          <ac:chgData name="hoàng anh" userId="63118742c331cb28" providerId="LiveId" clId="{975310ED-CF88-4FC5-9962-2B3DAD5BBF8C}" dt="2025-10-21T00:38:55.882" v="2440"/>
          <ac:picMkLst>
            <pc:docMk/>
            <pc:sldMk cId="3408993817" sldId="256"/>
            <ac:picMk id="7" creationId="{6794970E-554F-FE3E-5D98-D75BF5BB5FEC}"/>
          </ac:picMkLst>
        </pc:picChg>
      </pc:sldChg>
      <pc:sldChg chg="addSp delSp modSp new mod modAnim">
        <pc:chgData name="hoàng anh" userId="63118742c331cb28" providerId="LiveId" clId="{975310ED-CF88-4FC5-9962-2B3DAD5BBF8C}" dt="2025-10-21T00:38:49.867" v="2438"/>
        <pc:sldMkLst>
          <pc:docMk/>
          <pc:sldMk cId="939809914" sldId="257"/>
        </pc:sldMkLst>
        <pc:spChg chg="mod">
          <ac:chgData name="hoàng anh" userId="63118742c331cb28" providerId="LiveId" clId="{975310ED-CF88-4FC5-9962-2B3DAD5BBF8C}" dt="2025-10-21T00:27:15.437" v="2244" actId="255"/>
          <ac:spMkLst>
            <pc:docMk/>
            <pc:sldMk cId="939809914" sldId="257"/>
            <ac:spMk id="2" creationId="{AF1FA5DF-C501-1A29-205B-3CB3011A5745}"/>
          </ac:spMkLst>
        </pc:spChg>
        <pc:spChg chg="mod">
          <ac:chgData name="hoàng anh" userId="63118742c331cb28" providerId="LiveId" clId="{975310ED-CF88-4FC5-9962-2B3DAD5BBF8C}" dt="2025-10-21T00:29:51.748" v="2280"/>
          <ac:spMkLst>
            <pc:docMk/>
            <pc:sldMk cId="939809914" sldId="257"/>
            <ac:spMk id="3" creationId="{257862E5-F2CD-A5EB-3F28-745FD992EF8A}"/>
          </ac:spMkLst>
        </pc:spChg>
        <pc:spChg chg="mod">
          <ac:chgData name="hoàng anh" userId="63118742c331cb28" providerId="LiveId" clId="{975310ED-CF88-4FC5-9962-2B3DAD5BBF8C}" dt="2025-10-21T00:30:10.538" v="2281" actId="255"/>
          <ac:spMkLst>
            <pc:docMk/>
            <pc:sldMk cId="939809914" sldId="257"/>
            <ac:spMk id="4" creationId="{1A829A63-C7D6-EEF5-77BD-9F3CBC584035}"/>
          </ac:spMkLst>
        </pc:spChg>
        <pc:spChg chg="mod">
          <ac:chgData name="hoàng anh" userId="63118742c331cb28" providerId="LiveId" clId="{975310ED-CF88-4FC5-9962-2B3DAD5BBF8C}" dt="2025-10-21T00:30:24.443" v="2290" actId="255"/>
          <ac:spMkLst>
            <pc:docMk/>
            <pc:sldMk cId="939809914" sldId="257"/>
            <ac:spMk id="6" creationId="{A0F68FBA-1727-BA51-F9AE-704FCDFBDA8C}"/>
          </ac:spMkLst>
        </pc:spChg>
        <pc:picChg chg="add del mod">
          <ac:chgData name="hoàng anh" userId="63118742c331cb28" providerId="LiveId" clId="{975310ED-CF88-4FC5-9962-2B3DAD5BBF8C}" dt="2025-10-21T00:38:47.681" v="2437" actId="478"/>
          <ac:picMkLst>
            <pc:docMk/>
            <pc:sldMk cId="939809914" sldId="257"/>
            <ac:picMk id="5" creationId="{927B43AA-F86D-72AF-B342-B0BF2191F673}"/>
          </ac:picMkLst>
        </pc:picChg>
        <pc:picChg chg="add mod">
          <ac:chgData name="hoàng anh" userId="63118742c331cb28" providerId="LiveId" clId="{975310ED-CF88-4FC5-9962-2B3DAD5BBF8C}" dt="2025-10-21T00:38:49.867" v="2438"/>
          <ac:picMkLst>
            <pc:docMk/>
            <pc:sldMk cId="939809914" sldId="257"/>
            <ac:picMk id="7" creationId="{23DA0893-3D82-2969-1E88-6E08A7DAD5DD}"/>
          </ac:picMkLst>
        </pc:picChg>
      </pc:sldChg>
      <pc:sldChg chg="addSp delSp modSp new mod modAnim">
        <pc:chgData name="hoàng anh" userId="63118742c331cb28" providerId="LiveId" clId="{975310ED-CF88-4FC5-9962-2B3DAD5BBF8C}" dt="2025-10-21T00:37:38.134" v="2433" actId="1076"/>
        <pc:sldMkLst>
          <pc:docMk/>
          <pc:sldMk cId="1367194677" sldId="258"/>
        </pc:sldMkLst>
        <pc:spChg chg="del mod">
          <ac:chgData name="hoàng anh" userId="63118742c331cb28" providerId="LiveId" clId="{975310ED-CF88-4FC5-9962-2B3DAD5BBF8C}" dt="2025-10-20T10:49:07.777" v="2069" actId="478"/>
          <ac:spMkLst>
            <pc:docMk/>
            <pc:sldMk cId="1367194677" sldId="258"/>
            <ac:spMk id="2" creationId="{F95E82F0-F3E7-2112-8A1B-703CB0CE3612}"/>
          </ac:spMkLst>
        </pc:spChg>
        <pc:spChg chg="mod">
          <ac:chgData name="hoàng anh" userId="63118742c331cb28" providerId="LiveId" clId="{975310ED-CF88-4FC5-9962-2B3DAD5BBF8C}" dt="2025-10-21T00:34:01.119" v="2330" actId="14100"/>
          <ac:spMkLst>
            <pc:docMk/>
            <pc:sldMk cId="1367194677" sldId="258"/>
            <ac:spMk id="3" creationId="{951FF2CD-E25A-8256-0026-44253A7B9AD4}"/>
          </ac:spMkLst>
        </pc:spChg>
        <pc:spChg chg="mod">
          <ac:chgData name="hoàng anh" userId="63118742c331cb28" providerId="LiveId" clId="{975310ED-CF88-4FC5-9962-2B3DAD5BBF8C}" dt="2025-10-21T00:32:09.336" v="2324" actId="14100"/>
          <ac:spMkLst>
            <pc:docMk/>
            <pc:sldMk cId="1367194677" sldId="258"/>
            <ac:spMk id="4" creationId="{785BC73D-9886-2206-1C7A-863F48414440}"/>
          </ac:spMkLst>
        </pc:spChg>
        <pc:spChg chg="mod">
          <ac:chgData name="hoàng anh" userId="63118742c331cb28" providerId="LiveId" clId="{975310ED-CF88-4FC5-9962-2B3DAD5BBF8C}" dt="2025-10-21T00:33:32.201" v="2327" actId="255"/>
          <ac:spMkLst>
            <pc:docMk/>
            <pc:sldMk cId="1367194677" sldId="258"/>
            <ac:spMk id="6" creationId="{0E575493-FBE3-E53F-F0C9-387C9A15E889}"/>
          </ac:spMkLst>
        </pc:spChg>
        <pc:spChg chg="add mod">
          <ac:chgData name="hoàng anh" userId="63118742c331cb28" providerId="LiveId" clId="{975310ED-CF88-4FC5-9962-2B3DAD5BBF8C}" dt="2025-10-21T00:37:25.658" v="2432" actId="2711"/>
          <ac:spMkLst>
            <pc:docMk/>
            <pc:sldMk cId="1367194677" sldId="258"/>
            <ac:spMk id="7" creationId="{1BA32DFD-B14F-6ABF-888F-A6F811FD6189}"/>
          </ac:spMkLst>
        </pc:spChg>
        <pc:picChg chg="add mod">
          <ac:chgData name="hoàng anh" userId="63118742c331cb28" providerId="LiveId" clId="{975310ED-CF88-4FC5-9962-2B3DAD5BBF8C}" dt="2025-10-21T00:37:38.134" v="2433" actId="1076"/>
          <ac:picMkLst>
            <pc:docMk/>
            <pc:sldMk cId="1367194677" sldId="258"/>
            <ac:picMk id="5" creationId="{A23464AD-A759-4030-BB83-E7AE3DFEF466}"/>
          </ac:picMkLst>
        </pc:picChg>
      </pc:sldChg>
      <pc:sldChg chg="addSp delSp modSp new mod modAnim">
        <pc:chgData name="hoàng anh" userId="63118742c331cb28" providerId="LiveId" clId="{975310ED-CF88-4FC5-9962-2B3DAD5BBF8C}" dt="2025-10-21T00:36:43.897" v="2427" actId="20577"/>
        <pc:sldMkLst>
          <pc:docMk/>
          <pc:sldMk cId="676877013" sldId="259"/>
        </pc:sldMkLst>
        <pc:spChg chg="del mod">
          <ac:chgData name="hoàng anh" userId="63118742c331cb28" providerId="LiveId" clId="{975310ED-CF88-4FC5-9962-2B3DAD5BBF8C}" dt="2025-10-20T10:48:27.476" v="2063" actId="478"/>
          <ac:spMkLst>
            <pc:docMk/>
            <pc:sldMk cId="676877013" sldId="259"/>
            <ac:spMk id="2" creationId="{75FD538A-FB64-B38A-5326-7B22CE9EAFF4}"/>
          </ac:spMkLst>
        </pc:spChg>
        <pc:spChg chg="mod">
          <ac:chgData name="hoàng anh" userId="63118742c331cb28" providerId="LiveId" clId="{975310ED-CF88-4FC5-9962-2B3DAD5BBF8C}" dt="2025-10-21T00:36:43.897" v="2427" actId="20577"/>
          <ac:spMkLst>
            <pc:docMk/>
            <pc:sldMk cId="676877013" sldId="259"/>
            <ac:spMk id="3" creationId="{D3C9DBCB-672C-7FB8-7D89-65F5892C2662}"/>
          </ac:spMkLst>
        </pc:spChg>
        <pc:spChg chg="mod">
          <ac:chgData name="hoàng anh" userId="63118742c331cb28" providerId="LiveId" clId="{975310ED-CF88-4FC5-9962-2B3DAD5BBF8C}" dt="2025-10-21T00:35:23.782" v="2362" actId="255"/>
          <ac:spMkLst>
            <pc:docMk/>
            <pc:sldMk cId="676877013" sldId="259"/>
            <ac:spMk id="5" creationId="{581D1ADE-0A08-5F17-4EC5-FBDF53E75FA7}"/>
          </ac:spMkLst>
        </pc:spChg>
        <pc:spChg chg="mod">
          <ac:chgData name="hoàng anh" userId="63118742c331cb28" providerId="LiveId" clId="{975310ED-CF88-4FC5-9962-2B3DAD5BBF8C}" dt="2025-10-20T10:52:06.788" v="2092" actId="255"/>
          <ac:spMkLst>
            <pc:docMk/>
            <pc:sldMk cId="676877013" sldId="259"/>
            <ac:spMk id="6" creationId="{49EF7A9A-AC19-37B2-EB19-7605C8515BF7}"/>
          </ac:spMkLst>
        </pc:spChg>
        <pc:spChg chg="add del">
          <ac:chgData name="hoàng anh" userId="63118742c331cb28" providerId="LiveId" clId="{975310ED-CF88-4FC5-9962-2B3DAD5BBF8C}" dt="2025-10-20T08:35:49.927" v="1115" actId="22"/>
          <ac:spMkLst>
            <pc:docMk/>
            <pc:sldMk cId="676877013" sldId="259"/>
            <ac:spMk id="6" creationId="{F827F0E0-96AF-310C-2065-DF0FBCA1A052}"/>
          </ac:spMkLst>
        </pc:spChg>
        <pc:spChg chg="add del mod">
          <ac:chgData name="hoàng anh" userId="63118742c331cb28" providerId="LiveId" clId="{975310ED-CF88-4FC5-9962-2B3DAD5BBF8C}" dt="2025-10-20T10:45:21.844" v="2058"/>
          <ac:spMkLst>
            <pc:docMk/>
            <pc:sldMk cId="676877013" sldId="259"/>
            <ac:spMk id="7" creationId="{3756CD43-40A3-A3A7-FDD8-5C02E8A12FCC}"/>
          </ac:spMkLst>
        </pc:spChg>
        <pc:spChg chg="add mod">
          <ac:chgData name="hoàng anh" userId="63118742c331cb28" providerId="LiveId" clId="{975310ED-CF88-4FC5-9962-2B3DAD5BBF8C}" dt="2025-10-21T00:36:31.189" v="2425" actId="1076"/>
          <ac:spMkLst>
            <pc:docMk/>
            <pc:sldMk cId="676877013" sldId="259"/>
            <ac:spMk id="8" creationId="{DECAF0C7-6645-5C90-85EE-04E23989584A}"/>
          </ac:spMkLst>
        </pc:spChg>
        <pc:picChg chg="add mod">
          <ac:chgData name="hoàng anh" userId="63118742c331cb28" providerId="LiveId" clId="{975310ED-CF88-4FC5-9962-2B3DAD5BBF8C}" dt="2025-10-21T00:36:35.008" v="2426" actId="1076"/>
          <ac:picMkLst>
            <pc:docMk/>
            <pc:sldMk cId="676877013" sldId="259"/>
            <ac:picMk id="4" creationId="{A87456AB-8F00-EA5E-EC47-A97DEA58F400}"/>
          </ac:picMkLst>
        </pc:picChg>
      </pc:sldChg>
      <pc:sldChg chg="addSp modSp new mod modAnim">
        <pc:chgData name="hoàng anh" userId="63118742c331cb28" providerId="LiveId" clId="{975310ED-CF88-4FC5-9962-2B3DAD5BBF8C}" dt="2025-10-21T00:40:30.803" v="2451" actId="20577"/>
        <pc:sldMkLst>
          <pc:docMk/>
          <pc:sldMk cId="282553472" sldId="260"/>
        </pc:sldMkLst>
        <pc:spChg chg="mod">
          <ac:chgData name="hoàng anh" userId="63118742c331cb28" providerId="LiveId" clId="{975310ED-CF88-4FC5-9962-2B3DAD5BBF8C}" dt="2025-10-20T08:40:53.498" v="1238" actId="113"/>
          <ac:spMkLst>
            <pc:docMk/>
            <pc:sldMk cId="282553472" sldId="260"/>
            <ac:spMk id="2" creationId="{517899B6-E47B-510E-6C8A-C887C550F555}"/>
          </ac:spMkLst>
        </pc:spChg>
        <pc:spChg chg="mod">
          <ac:chgData name="hoàng anh" userId="63118742c331cb28" providerId="LiveId" clId="{975310ED-CF88-4FC5-9962-2B3DAD5BBF8C}" dt="2025-10-21T00:40:30.803" v="2451" actId="20577"/>
          <ac:spMkLst>
            <pc:docMk/>
            <pc:sldMk cId="282553472" sldId="260"/>
            <ac:spMk id="3" creationId="{3E98CA2D-E5C3-93C8-FA08-A77702F04512}"/>
          </ac:spMkLst>
        </pc:spChg>
        <pc:spChg chg="mod">
          <ac:chgData name="hoàng anh" userId="63118742c331cb28" providerId="LiveId" clId="{975310ED-CF88-4FC5-9962-2B3DAD5BBF8C}" dt="2025-10-21T00:39:48.009" v="2443" actId="255"/>
          <ac:spMkLst>
            <pc:docMk/>
            <pc:sldMk cId="282553472" sldId="260"/>
            <ac:spMk id="5" creationId="{5F6B5EC0-6A69-ADF6-1FD7-BD449DC92BD2}"/>
          </ac:spMkLst>
        </pc:spChg>
        <pc:spChg chg="mod">
          <ac:chgData name="hoàng anh" userId="63118742c331cb28" providerId="LiveId" clId="{975310ED-CF88-4FC5-9962-2B3DAD5BBF8C}" dt="2025-10-20T10:52:21.750" v="2094" actId="255"/>
          <ac:spMkLst>
            <pc:docMk/>
            <pc:sldMk cId="282553472" sldId="260"/>
            <ac:spMk id="6" creationId="{C3258FCB-7F9E-3373-B549-247FAFE5D20D}"/>
          </ac:spMkLst>
        </pc:spChg>
        <pc:picChg chg="add mod">
          <ac:chgData name="hoàng anh" userId="63118742c331cb28" providerId="LiveId" clId="{975310ED-CF88-4FC5-9962-2B3DAD5BBF8C}" dt="2025-10-20T08:36:22.260" v="1119"/>
          <ac:picMkLst>
            <pc:docMk/>
            <pc:sldMk cId="282553472" sldId="260"/>
            <ac:picMk id="4" creationId="{D957A79A-DE06-B400-2EE9-F942C5F014B5}"/>
          </ac:picMkLst>
        </pc:picChg>
      </pc:sldChg>
      <pc:sldChg chg="addSp modSp new mod modAnim">
        <pc:chgData name="hoàng anh" userId="63118742c331cb28" providerId="LiveId" clId="{975310ED-CF88-4FC5-9962-2B3DAD5BBF8C}" dt="2025-10-21T00:41:36.439" v="2461" actId="27636"/>
        <pc:sldMkLst>
          <pc:docMk/>
          <pc:sldMk cId="855026714" sldId="261"/>
        </pc:sldMkLst>
        <pc:spChg chg="mod">
          <ac:chgData name="hoàng anh" userId="63118742c331cb28" providerId="LiveId" clId="{975310ED-CF88-4FC5-9962-2B3DAD5BBF8C}" dt="2025-10-21T00:40:48.341" v="2453" actId="255"/>
          <ac:spMkLst>
            <pc:docMk/>
            <pc:sldMk cId="855026714" sldId="261"/>
            <ac:spMk id="2" creationId="{F7A40D20-6720-5BA0-1461-26875EFF3163}"/>
          </ac:spMkLst>
        </pc:spChg>
        <pc:spChg chg="mod">
          <ac:chgData name="hoàng anh" userId="63118742c331cb28" providerId="LiveId" clId="{975310ED-CF88-4FC5-9962-2B3DAD5BBF8C}" dt="2025-10-21T00:41:36.439" v="2461" actId="27636"/>
          <ac:spMkLst>
            <pc:docMk/>
            <pc:sldMk cId="855026714" sldId="261"/>
            <ac:spMk id="3" creationId="{55EE601A-03C0-680E-85DC-6B22A555B3F2}"/>
          </ac:spMkLst>
        </pc:spChg>
        <pc:spChg chg="mod">
          <ac:chgData name="hoàng anh" userId="63118742c331cb28" providerId="LiveId" clId="{975310ED-CF88-4FC5-9962-2B3DAD5BBF8C}" dt="2025-10-21T00:41:07.389" v="2456" actId="255"/>
          <ac:spMkLst>
            <pc:docMk/>
            <pc:sldMk cId="855026714" sldId="261"/>
            <ac:spMk id="5" creationId="{B989B825-54AD-1874-B5B5-726E3C609FE0}"/>
          </ac:spMkLst>
        </pc:spChg>
        <pc:spChg chg="mod">
          <ac:chgData name="hoàng anh" userId="63118742c331cb28" providerId="LiveId" clId="{975310ED-CF88-4FC5-9962-2B3DAD5BBF8C}" dt="2025-10-21T00:41:15.808" v="2457" actId="255"/>
          <ac:spMkLst>
            <pc:docMk/>
            <pc:sldMk cId="855026714" sldId="261"/>
            <ac:spMk id="6" creationId="{64E03D23-A815-2116-4D38-025247DBF9A7}"/>
          </ac:spMkLst>
        </pc:spChg>
        <pc:picChg chg="add mod">
          <ac:chgData name="hoàng anh" userId="63118742c331cb28" providerId="LiveId" clId="{975310ED-CF88-4FC5-9962-2B3DAD5BBF8C}" dt="2025-10-20T08:40:33.015" v="1237"/>
          <ac:picMkLst>
            <pc:docMk/>
            <pc:sldMk cId="855026714" sldId="261"/>
            <ac:picMk id="4" creationId="{3BB40120-FD0D-3F59-233A-07A2C07C4360}"/>
          </ac:picMkLst>
        </pc:picChg>
      </pc:sldChg>
      <pc:sldChg chg="addSp modSp new mod modAnim">
        <pc:chgData name="hoàng anh" userId="63118742c331cb28" providerId="LiveId" clId="{975310ED-CF88-4FC5-9962-2B3DAD5BBF8C}" dt="2025-10-21T00:43:22.928" v="2494" actId="255"/>
        <pc:sldMkLst>
          <pc:docMk/>
          <pc:sldMk cId="1866991423" sldId="262"/>
        </pc:sldMkLst>
        <pc:spChg chg="mod">
          <ac:chgData name="hoàng anh" userId="63118742c331cb28" providerId="LiveId" clId="{975310ED-CF88-4FC5-9962-2B3DAD5BBF8C}" dt="2025-10-21T00:42:02.462" v="2462" actId="255"/>
          <ac:spMkLst>
            <pc:docMk/>
            <pc:sldMk cId="1866991423" sldId="262"/>
            <ac:spMk id="2" creationId="{1CCBBDC6-17D7-E23A-2093-F417F07A80FC}"/>
          </ac:spMkLst>
        </pc:spChg>
        <pc:spChg chg="mod">
          <ac:chgData name="hoàng anh" userId="63118742c331cb28" providerId="LiveId" clId="{975310ED-CF88-4FC5-9962-2B3DAD5BBF8C}" dt="2025-10-21T00:42:52.910" v="2491" actId="20577"/>
          <ac:spMkLst>
            <pc:docMk/>
            <pc:sldMk cId="1866991423" sldId="262"/>
            <ac:spMk id="3" creationId="{EE4D263F-7864-1862-AEE0-F39DE70B6208}"/>
          </ac:spMkLst>
        </pc:spChg>
        <pc:spChg chg="mod">
          <ac:chgData name="hoàng anh" userId="63118742c331cb28" providerId="LiveId" clId="{975310ED-CF88-4FC5-9962-2B3DAD5BBF8C}" dt="2025-10-21T00:43:04.891" v="2493" actId="255"/>
          <ac:spMkLst>
            <pc:docMk/>
            <pc:sldMk cId="1866991423" sldId="262"/>
            <ac:spMk id="5" creationId="{C417D00F-765D-0A82-F769-54D79463B62F}"/>
          </ac:spMkLst>
        </pc:spChg>
        <pc:spChg chg="mod">
          <ac:chgData name="hoàng anh" userId="63118742c331cb28" providerId="LiveId" clId="{975310ED-CF88-4FC5-9962-2B3DAD5BBF8C}" dt="2025-10-21T00:43:22.928" v="2494" actId="255"/>
          <ac:spMkLst>
            <pc:docMk/>
            <pc:sldMk cId="1866991423" sldId="262"/>
            <ac:spMk id="6" creationId="{5F972F74-3BD6-4033-E431-6F360A354C80}"/>
          </ac:spMkLst>
        </pc:spChg>
        <pc:picChg chg="add mod">
          <ac:chgData name="hoàng anh" userId="63118742c331cb28" providerId="LiveId" clId="{975310ED-CF88-4FC5-9962-2B3DAD5BBF8C}" dt="2025-10-20T08:46:36.280" v="1318"/>
          <ac:picMkLst>
            <pc:docMk/>
            <pc:sldMk cId="1866991423" sldId="262"/>
            <ac:picMk id="4" creationId="{33B6E079-FBC7-521F-9828-985AA57082EE}"/>
          </ac:picMkLst>
        </pc:picChg>
      </pc:sldChg>
      <pc:sldChg chg="addSp modSp new mod modAnim">
        <pc:chgData name="hoàng anh" userId="63118742c331cb28" providerId="LiveId" clId="{975310ED-CF88-4FC5-9962-2B3DAD5BBF8C}" dt="2025-10-21T00:44:12.658" v="2503" actId="255"/>
        <pc:sldMkLst>
          <pc:docMk/>
          <pc:sldMk cId="2853359312" sldId="263"/>
        </pc:sldMkLst>
        <pc:spChg chg="mod">
          <ac:chgData name="hoàng anh" userId="63118742c331cb28" providerId="LiveId" clId="{975310ED-CF88-4FC5-9962-2B3DAD5BBF8C}" dt="2025-10-21T00:43:59.387" v="2501" actId="255"/>
          <ac:spMkLst>
            <pc:docMk/>
            <pc:sldMk cId="2853359312" sldId="263"/>
            <ac:spMk id="2" creationId="{704E0910-3FDA-7122-9E01-CE70E1DBFB75}"/>
          </ac:spMkLst>
        </pc:spChg>
        <pc:spChg chg="mod">
          <ac:chgData name="hoàng anh" userId="63118742c331cb28" providerId="LiveId" clId="{975310ED-CF88-4FC5-9962-2B3DAD5BBF8C}" dt="2025-10-21T00:44:12.658" v="2503" actId="255"/>
          <ac:spMkLst>
            <pc:docMk/>
            <pc:sldMk cId="2853359312" sldId="263"/>
            <ac:spMk id="3" creationId="{75829926-B5E2-AFD7-C6B8-700811C80AE4}"/>
          </ac:spMkLst>
        </pc:spChg>
        <pc:spChg chg="mod">
          <ac:chgData name="hoàng anh" userId="63118742c331cb28" providerId="LiveId" clId="{975310ED-CF88-4FC5-9962-2B3DAD5BBF8C}" dt="2025-10-21T00:43:37.588" v="2496" actId="255"/>
          <ac:spMkLst>
            <pc:docMk/>
            <pc:sldMk cId="2853359312" sldId="263"/>
            <ac:spMk id="5" creationId="{0E10A722-5A20-5428-6E51-9851E36B4FF6}"/>
          </ac:spMkLst>
        </pc:spChg>
        <pc:spChg chg="mod">
          <ac:chgData name="hoàng anh" userId="63118742c331cb28" providerId="LiveId" clId="{975310ED-CF88-4FC5-9962-2B3DAD5BBF8C}" dt="2025-10-21T00:43:47.493" v="2499" actId="255"/>
          <ac:spMkLst>
            <pc:docMk/>
            <pc:sldMk cId="2853359312" sldId="263"/>
            <ac:spMk id="6" creationId="{AD64B69A-88CE-56BB-E309-3A74C4774B7E}"/>
          </ac:spMkLst>
        </pc:spChg>
        <pc:picChg chg="add mod">
          <ac:chgData name="hoàng anh" userId="63118742c331cb28" providerId="LiveId" clId="{975310ED-CF88-4FC5-9962-2B3DAD5BBF8C}" dt="2025-10-20T08:52:03.630" v="1431"/>
          <ac:picMkLst>
            <pc:docMk/>
            <pc:sldMk cId="2853359312" sldId="263"/>
            <ac:picMk id="4" creationId="{47608682-C546-C8E0-59FA-80F105623585}"/>
          </ac:picMkLst>
        </pc:picChg>
      </pc:sldChg>
      <pc:sldChg chg="addSp modSp new mod modAnim">
        <pc:chgData name="hoàng anh" userId="63118742c331cb28" providerId="LiveId" clId="{975310ED-CF88-4FC5-9962-2B3DAD5BBF8C}" dt="2025-10-21T00:45:47.665" v="2518" actId="27636"/>
        <pc:sldMkLst>
          <pc:docMk/>
          <pc:sldMk cId="3185406742" sldId="264"/>
        </pc:sldMkLst>
        <pc:spChg chg="mod">
          <ac:chgData name="hoàng anh" userId="63118742c331cb28" providerId="LiveId" clId="{975310ED-CF88-4FC5-9962-2B3DAD5BBF8C}" dt="2025-10-21T00:44:27.537" v="2505" actId="255"/>
          <ac:spMkLst>
            <pc:docMk/>
            <pc:sldMk cId="3185406742" sldId="264"/>
            <ac:spMk id="2" creationId="{33B0FF14-570D-D8BE-AD3E-D2A75477AD01}"/>
          </ac:spMkLst>
        </pc:spChg>
        <pc:spChg chg="mod">
          <ac:chgData name="hoàng anh" userId="63118742c331cb28" providerId="LiveId" clId="{975310ED-CF88-4FC5-9962-2B3DAD5BBF8C}" dt="2025-10-21T00:45:47.665" v="2518" actId="27636"/>
          <ac:spMkLst>
            <pc:docMk/>
            <pc:sldMk cId="3185406742" sldId="264"/>
            <ac:spMk id="3" creationId="{36B09E45-9BF2-D1A4-9CCF-E8F66074F678}"/>
          </ac:spMkLst>
        </pc:spChg>
        <pc:spChg chg="mod">
          <ac:chgData name="hoàng anh" userId="63118742c331cb28" providerId="LiveId" clId="{975310ED-CF88-4FC5-9962-2B3DAD5BBF8C}" dt="2025-10-21T00:45:01.697" v="2510" actId="255"/>
          <ac:spMkLst>
            <pc:docMk/>
            <pc:sldMk cId="3185406742" sldId="264"/>
            <ac:spMk id="5" creationId="{3883A837-C572-BB5E-D5C8-44C8D3C15B2F}"/>
          </ac:spMkLst>
        </pc:spChg>
        <pc:spChg chg="mod">
          <ac:chgData name="hoàng anh" userId="63118742c331cb28" providerId="LiveId" clId="{975310ED-CF88-4FC5-9962-2B3DAD5BBF8C}" dt="2025-10-21T00:45:38.307" v="2516" actId="255"/>
          <ac:spMkLst>
            <pc:docMk/>
            <pc:sldMk cId="3185406742" sldId="264"/>
            <ac:spMk id="6" creationId="{F73F11B2-B46C-FD36-5E03-E4455633353E}"/>
          </ac:spMkLst>
        </pc:spChg>
        <pc:picChg chg="add mod">
          <ac:chgData name="hoàng anh" userId="63118742c331cb28" providerId="LiveId" clId="{975310ED-CF88-4FC5-9962-2B3DAD5BBF8C}" dt="2025-10-20T08:56:08.173" v="1502"/>
          <ac:picMkLst>
            <pc:docMk/>
            <pc:sldMk cId="3185406742" sldId="264"/>
            <ac:picMk id="4" creationId="{6F3A4FAA-F773-2600-442D-FE6CD43396DF}"/>
          </ac:picMkLst>
        </pc:picChg>
      </pc:sldChg>
      <pc:sldChg chg="addSp modSp new mod modAnim">
        <pc:chgData name="hoàng anh" userId="63118742c331cb28" providerId="LiveId" clId="{975310ED-CF88-4FC5-9962-2B3DAD5BBF8C}" dt="2025-10-21T00:55:46.423" v="2616" actId="20577"/>
        <pc:sldMkLst>
          <pc:docMk/>
          <pc:sldMk cId="869988241" sldId="265"/>
        </pc:sldMkLst>
        <pc:spChg chg="mod">
          <ac:chgData name="hoàng anh" userId="63118742c331cb28" providerId="LiveId" clId="{975310ED-CF88-4FC5-9962-2B3DAD5BBF8C}" dt="2025-10-21T00:46:37.250" v="2526" actId="255"/>
          <ac:spMkLst>
            <pc:docMk/>
            <pc:sldMk cId="869988241" sldId="265"/>
            <ac:spMk id="2" creationId="{20C59A16-ACEF-9C7A-2AE4-B6DA26A64B4E}"/>
          </ac:spMkLst>
        </pc:spChg>
        <pc:spChg chg="mod">
          <ac:chgData name="hoàng anh" userId="63118742c331cb28" providerId="LiveId" clId="{975310ED-CF88-4FC5-9962-2B3DAD5BBF8C}" dt="2025-10-21T00:55:46.423" v="2616" actId="20577"/>
          <ac:spMkLst>
            <pc:docMk/>
            <pc:sldMk cId="869988241" sldId="265"/>
            <ac:spMk id="3" creationId="{BF4A8724-416E-801C-A70F-5FF09FA37E5B}"/>
          </ac:spMkLst>
        </pc:spChg>
        <pc:spChg chg="mod">
          <ac:chgData name="hoàng anh" userId="63118742c331cb28" providerId="LiveId" clId="{975310ED-CF88-4FC5-9962-2B3DAD5BBF8C}" dt="2025-10-21T00:46:25.584" v="2524" actId="255"/>
          <ac:spMkLst>
            <pc:docMk/>
            <pc:sldMk cId="869988241" sldId="265"/>
            <ac:spMk id="5" creationId="{EEB7BE49-484A-4242-FE6B-D1E14341DC92}"/>
          </ac:spMkLst>
        </pc:spChg>
        <pc:spChg chg="mod">
          <ac:chgData name="hoàng anh" userId="63118742c331cb28" providerId="LiveId" clId="{975310ED-CF88-4FC5-9962-2B3DAD5BBF8C}" dt="2025-10-21T00:47:31.737" v="2534" actId="255"/>
          <ac:spMkLst>
            <pc:docMk/>
            <pc:sldMk cId="869988241" sldId="265"/>
            <ac:spMk id="6" creationId="{3E589FD7-C597-4125-C9C4-89D822861ECC}"/>
          </ac:spMkLst>
        </pc:spChg>
        <pc:picChg chg="add mod">
          <ac:chgData name="hoàng anh" userId="63118742c331cb28" providerId="LiveId" clId="{975310ED-CF88-4FC5-9962-2B3DAD5BBF8C}" dt="2025-10-20T09:00:26.783" v="1606"/>
          <ac:picMkLst>
            <pc:docMk/>
            <pc:sldMk cId="869988241" sldId="265"/>
            <ac:picMk id="4" creationId="{5BD503E2-01A8-6101-6E52-BC7F264B79B3}"/>
          </ac:picMkLst>
        </pc:picChg>
      </pc:sldChg>
      <pc:sldChg chg="addSp modSp new mod modAnim">
        <pc:chgData name="hoàng anh" userId="63118742c331cb28" providerId="LiveId" clId="{975310ED-CF88-4FC5-9962-2B3DAD5BBF8C}" dt="2025-10-21T00:48:24.310" v="2542" actId="20577"/>
        <pc:sldMkLst>
          <pc:docMk/>
          <pc:sldMk cId="1297132306" sldId="266"/>
        </pc:sldMkLst>
        <pc:spChg chg="mod">
          <ac:chgData name="hoàng anh" userId="63118742c331cb28" providerId="LiveId" clId="{975310ED-CF88-4FC5-9962-2B3DAD5BBF8C}" dt="2025-10-21T00:48:06.128" v="2539" actId="255"/>
          <ac:spMkLst>
            <pc:docMk/>
            <pc:sldMk cId="1297132306" sldId="266"/>
            <ac:spMk id="2" creationId="{D7D9AD24-EC69-A6E5-380C-245614D692F6}"/>
          </ac:spMkLst>
        </pc:spChg>
        <pc:spChg chg="mod">
          <ac:chgData name="hoàng anh" userId="63118742c331cb28" providerId="LiveId" clId="{975310ED-CF88-4FC5-9962-2B3DAD5BBF8C}" dt="2025-10-21T00:48:24.310" v="2542" actId="20577"/>
          <ac:spMkLst>
            <pc:docMk/>
            <pc:sldMk cId="1297132306" sldId="266"/>
            <ac:spMk id="3" creationId="{252097DD-125F-01EC-1719-7E9AD2DC4584}"/>
          </ac:spMkLst>
        </pc:spChg>
        <pc:spChg chg="mod">
          <ac:chgData name="hoàng anh" userId="63118742c331cb28" providerId="LiveId" clId="{975310ED-CF88-4FC5-9962-2B3DAD5BBF8C}" dt="2025-10-21T00:47:46.559" v="2536" actId="255"/>
          <ac:spMkLst>
            <pc:docMk/>
            <pc:sldMk cId="1297132306" sldId="266"/>
            <ac:spMk id="5" creationId="{59E70264-8F8D-A8C0-4F34-8E620280AD84}"/>
          </ac:spMkLst>
        </pc:spChg>
        <pc:spChg chg="mod">
          <ac:chgData name="hoàng anh" userId="63118742c331cb28" providerId="LiveId" clId="{975310ED-CF88-4FC5-9962-2B3DAD5BBF8C}" dt="2025-10-20T10:53:32.007" v="2104" actId="255"/>
          <ac:spMkLst>
            <pc:docMk/>
            <pc:sldMk cId="1297132306" sldId="266"/>
            <ac:spMk id="6" creationId="{F39E26BD-12D5-26EC-7262-55DB507478C7}"/>
          </ac:spMkLst>
        </pc:spChg>
        <pc:picChg chg="add mod">
          <ac:chgData name="hoàng anh" userId="63118742c331cb28" providerId="LiveId" clId="{975310ED-CF88-4FC5-9962-2B3DAD5BBF8C}" dt="2025-10-20T09:05:32.741" v="1685"/>
          <ac:picMkLst>
            <pc:docMk/>
            <pc:sldMk cId="1297132306" sldId="266"/>
            <ac:picMk id="4" creationId="{08F28D01-F1BB-DC9C-EAFA-E3E8EEE1B80F}"/>
          </ac:picMkLst>
        </pc:picChg>
      </pc:sldChg>
      <pc:sldChg chg="addSp modSp new mod modAnim">
        <pc:chgData name="hoàng anh" userId="63118742c331cb28" providerId="LiveId" clId="{975310ED-CF88-4FC5-9962-2B3DAD5BBF8C}" dt="2025-10-21T00:49:29.267" v="2555" actId="255"/>
        <pc:sldMkLst>
          <pc:docMk/>
          <pc:sldMk cId="72472850" sldId="267"/>
        </pc:sldMkLst>
        <pc:spChg chg="mod">
          <ac:chgData name="hoàng anh" userId="63118742c331cb28" providerId="LiveId" clId="{975310ED-CF88-4FC5-9962-2B3DAD5BBF8C}" dt="2025-10-21T00:48:34.575" v="2543" actId="255"/>
          <ac:spMkLst>
            <pc:docMk/>
            <pc:sldMk cId="72472850" sldId="267"/>
            <ac:spMk id="2" creationId="{B7B6760B-E705-4605-B6BA-9CB516BD9BD0}"/>
          </ac:spMkLst>
        </pc:spChg>
        <pc:spChg chg="mod">
          <ac:chgData name="hoàng anh" userId="63118742c331cb28" providerId="LiveId" clId="{975310ED-CF88-4FC5-9962-2B3DAD5BBF8C}" dt="2025-10-21T00:49:06.341" v="2552" actId="27636"/>
          <ac:spMkLst>
            <pc:docMk/>
            <pc:sldMk cId="72472850" sldId="267"/>
            <ac:spMk id="3" creationId="{EBAC4FD4-5CB4-02C2-4974-37275465FA05}"/>
          </ac:spMkLst>
        </pc:spChg>
        <pc:spChg chg="mod">
          <ac:chgData name="hoàng anh" userId="63118742c331cb28" providerId="LiveId" clId="{975310ED-CF88-4FC5-9962-2B3DAD5BBF8C}" dt="2025-10-21T00:49:14.229" v="2554" actId="255"/>
          <ac:spMkLst>
            <pc:docMk/>
            <pc:sldMk cId="72472850" sldId="267"/>
            <ac:spMk id="5" creationId="{99A9D131-AFAD-5C58-E27F-0C307F08D858}"/>
          </ac:spMkLst>
        </pc:spChg>
        <pc:spChg chg="mod">
          <ac:chgData name="hoàng anh" userId="63118742c331cb28" providerId="LiveId" clId="{975310ED-CF88-4FC5-9962-2B3DAD5BBF8C}" dt="2025-10-21T00:49:29.267" v="2555" actId="255"/>
          <ac:spMkLst>
            <pc:docMk/>
            <pc:sldMk cId="72472850" sldId="267"/>
            <ac:spMk id="6" creationId="{B9854DCA-B627-A60B-350C-19FE1881AC4E}"/>
          </ac:spMkLst>
        </pc:spChg>
        <pc:picChg chg="add mod">
          <ac:chgData name="hoàng anh" userId="63118742c331cb28" providerId="LiveId" clId="{975310ED-CF88-4FC5-9962-2B3DAD5BBF8C}" dt="2025-10-20T10:29:48.602" v="1736"/>
          <ac:picMkLst>
            <pc:docMk/>
            <pc:sldMk cId="72472850" sldId="267"/>
            <ac:picMk id="4" creationId="{E2E3B143-81F7-F900-3870-5CFCF48396F8}"/>
          </ac:picMkLst>
        </pc:picChg>
      </pc:sldChg>
      <pc:sldChg chg="addSp modSp new mod modAnim">
        <pc:chgData name="hoàng anh" userId="63118742c331cb28" providerId="LiveId" clId="{975310ED-CF88-4FC5-9962-2B3DAD5BBF8C}" dt="2025-10-21T00:51:18.531" v="2601" actId="255"/>
        <pc:sldMkLst>
          <pc:docMk/>
          <pc:sldMk cId="2361637711" sldId="268"/>
        </pc:sldMkLst>
        <pc:spChg chg="mod">
          <ac:chgData name="hoàng anh" userId="63118742c331cb28" providerId="LiveId" clId="{975310ED-CF88-4FC5-9962-2B3DAD5BBF8C}" dt="2025-10-21T00:49:38.619" v="2556" actId="255"/>
          <ac:spMkLst>
            <pc:docMk/>
            <pc:sldMk cId="2361637711" sldId="268"/>
            <ac:spMk id="2" creationId="{1C7DE02F-12F1-6077-9AB0-E52B040C6C79}"/>
          </ac:spMkLst>
        </pc:spChg>
        <pc:spChg chg="mod">
          <ac:chgData name="hoàng anh" userId="63118742c331cb28" providerId="LiveId" clId="{975310ED-CF88-4FC5-9962-2B3DAD5BBF8C}" dt="2025-10-21T00:51:18.531" v="2601" actId="255"/>
          <ac:spMkLst>
            <pc:docMk/>
            <pc:sldMk cId="2361637711" sldId="268"/>
            <ac:spMk id="3" creationId="{FED2CDDA-4AD4-2DDD-7DF5-D39567A9626E}"/>
          </ac:spMkLst>
        </pc:spChg>
        <pc:spChg chg="mod">
          <ac:chgData name="hoàng anh" userId="63118742c331cb28" providerId="LiveId" clId="{975310ED-CF88-4FC5-9962-2B3DAD5BBF8C}" dt="2025-10-21T00:50:50.929" v="2593" actId="255"/>
          <ac:spMkLst>
            <pc:docMk/>
            <pc:sldMk cId="2361637711" sldId="268"/>
            <ac:spMk id="5" creationId="{EF42B34B-BEA9-322A-BC34-E0AB187BEAC0}"/>
          </ac:spMkLst>
        </pc:spChg>
        <pc:spChg chg="mod">
          <ac:chgData name="hoàng anh" userId="63118742c331cb28" providerId="LiveId" clId="{975310ED-CF88-4FC5-9962-2B3DAD5BBF8C}" dt="2025-10-21T00:50:56.157" v="2594" actId="255"/>
          <ac:spMkLst>
            <pc:docMk/>
            <pc:sldMk cId="2361637711" sldId="268"/>
            <ac:spMk id="6" creationId="{30D243B6-5129-E18C-34F8-6DAD305205C2}"/>
          </ac:spMkLst>
        </pc:spChg>
        <pc:picChg chg="add mod">
          <ac:chgData name="hoàng anh" userId="63118742c331cb28" providerId="LiveId" clId="{975310ED-CF88-4FC5-9962-2B3DAD5BBF8C}" dt="2025-10-20T10:34:46.820" v="1807"/>
          <ac:picMkLst>
            <pc:docMk/>
            <pc:sldMk cId="2361637711" sldId="268"/>
            <ac:picMk id="4" creationId="{E8998A37-01FF-C7F8-D742-7D9B8EE8D14B}"/>
          </ac:picMkLst>
        </pc:picChg>
      </pc:sldChg>
      <pc:sldChg chg="addSp delSp modSp new mod modAnim">
        <pc:chgData name="hoàng anh" userId="63118742c331cb28" providerId="LiveId" clId="{975310ED-CF88-4FC5-9962-2B3DAD5BBF8C}" dt="2025-10-21T00:51:41.537" v="2604" actId="255"/>
        <pc:sldMkLst>
          <pc:docMk/>
          <pc:sldMk cId="1347852101" sldId="269"/>
        </pc:sldMkLst>
        <pc:spChg chg="mod">
          <ac:chgData name="hoàng anh" userId="63118742c331cb28" providerId="LiveId" clId="{975310ED-CF88-4FC5-9962-2B3DAD5BBF8C}" dt="2025-10-21T00:51:27.716" v="2602" actId="255"/>
          <ac:spMkLst>
            <pc:docMk/>
            <pc:sldMk cId="1347852101" sldId="269"/>
            <ac:spMk id="2" creationId="{5857F26D-0227-46BE-7DA7-19884E7A7790}"/>
          </ac:spMkLst>
        </pc:spChg>
        <pc:spChg chg="del mod">
          <ac:chgData name="hoàng anh" userId="63118742c331cb28" providerId="LiveId" clId="{975310ED-CF88-4FC5-9962-2B3DAD5BBF8C}" dt="2025-10-20T11:09:06.604" v="2201" actId="478"/>
          <ac:spMkLst>
            <pc:docMk/>
            <pc:sldMk cId="1347852101" sldId="269"/>
            <ac:spMk id="3" creationId="{7433FDB9-7867-5EAE-AC97-4B6F686591D2}"/>
          </ac:spMkLst>
        </pc:spChg>
        <pc:spChg chg="mod">
          <ac:chgData name="hoàng anh" userId="63118742c331cb28" providerId="LiveId" clId="{975310ED-CF88-4FC5-9962-2B3DAD5BBF8C}" dt="2025-10-21T00:51:41.537" v="2604" actId="255"/>
          <ac:spMkLst>
            <pc:docMk/>
            <pc:sldMk cId="1347852101" sldId="269"/>
            <ac:spMk id="5" creationId="{B780227F-B023-ED55-A78E-D05BBB7BAD07}"/>
          </ac:spMkLst>
        </pc:spChg>
        <pc:spChg chg="mod">
          <ac:chgData name="hoàng anh" userId="63118742c331cb28" providerId="LiveId" clId="{975310ED-CF88-4FC5-9962-2B3DAD5BBF8C}" dt="2025-10-20T10:54:20.880" v="2110" actId="255"/>
          <ac:spMkLst>
            <pc:docMk/>
            <pc:sldMk cId="1347852101" sldId="269"/>
            <ac:spMk id="6" creationId="{2C7FE97D-C291-C453-244D-61DC3BD60DBB}"/>
          </ac:spMkLst>
        </pc:spChg>
        <pc:picChg chg="add mod">
          <ac:chgData name="hoàng anh" userId="63118742c331cb28" providerId="LiveId" clId="{975310ED-CF88-4FC5-9962-2B3DAD5BBF8C}" dt="2025-10-20T10:41:23.903" v="2037"/>
          <ac:picMkLst>
            <pc:docMk/>
            <pc:sldMk cId="1347852101" sldId="269"/>
            <ac:picMk id="4" creationId="{D744C969-5BEF-10F6-D548-B2182ED3D20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6A9C8-E450-470C-BFDF-85598F9E893D}" type="datetimeFigureOut">
              <a:rPr lang="en-GB" smtClean="0"/>
              <a:t>21/10/2025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81253-B5BC-4112-BE88-44B15CDE094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944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9F8D6-8BC3-441A-9F51-ACD7042F3F04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D9D13-CBC7-46C1-B637-B7B80A99492F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840B5-F91E-4DEF-BDA8-88BAA1B77D66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67BCB-A8B5-45D7-8E88-2142FCD31D43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E275D-627D-40AA-A566-C701D0367F08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4CB8A-F207-48DE-A93C-A9ED098C5697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B828E-CF13-41C1-A3B9-56B52FBD1BC9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3ECE-79CB-4873-8754-585DBC9E5C38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01349-89D8-4063-ACF7-30259FF467A8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7F26A-82AD-4782-831D-409F1007218A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1C289-5BE1-4BAE-B7D2-C7FDC6425469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3CCD0-9044-432E-94C2-CA678B31A5E1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539D16-81D1-4658-A772-7F1F387EBB9E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27B63-B19A-4408-8BB3-0E9123D3ED91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6FBD1-BA08-443D-B2DE-29C7D67957B2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455B1-A255-45CE-ADAC-2FA858777F24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D7BF82-76A9-4D86-8433-ADB1194F2404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6DF6F19-34D2-46FF-9341-AFFD17E0664C}" type="datetime1">
              <a:rPr lang="en-US" smtClean="0"/>
              <a:t>10/21/2025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it.ctu.edu.vn/" TargetMode="Externa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5ED10-F2BA-14D7-E59B-6327DF4AEB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Cần Thơ-Quá</a:t>
            </a:r>
            <a:b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 Hình thành và</a:t>
            </a:r>
            <a:b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CA2E9F-4ABA-5B8F-BC84-BE34BC7AA3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vi-VN" sz="2800" dirty="0">
                <a:latin typeface="+mj-lt"/>
              </a:rPr>
              <a:t>Ts.nguyễn văn A</a:t>
            </a:r>
          </a:p>
          <a:p>
            <a:endParaRPr lang="vi-VN" dirty="0"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47225-D354-414F-8F03-CE89C0DD0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2EA6DB-7B25-1673-3993-5ACD2BFFE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diamond with a logo and text&#10;&#10;AI-generated content may be incorrect.">
            <a:extLst>
              <a:ext uri="{FF2B5EF4-FFF2-40B4-BE49-F238E27FC236}">
                <a16:creationId xmlns:a16="http://schemas.microsoft.com/office/drawing/2014/main" id="{6794970E-554F-FE3E-5D98-D75BF5BB5F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6927" y="326747"/>
            <a:ext cx="1713600" cy="1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993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59A16-ACEF-9C7A-2AE4-B6DA26A6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200" b="1" dirty="0"/>
              <a:t>ĐhCT giai đoạn sau năm 1975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A8724-416E-801C-A70F-5FF09FA37E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571644" cy="3341836"/>
          </a:xfrm>
        </p:spPr>
        <p:txBody>
          <a:bodyPr>
            <a:normAutofit fontScale="85000" lnSpcReduction="20000"/>
          </a:bodyPr>
          <a:lstStyle/>
          <a:p>
            <a:r>
              <a:rPr lang="vi-VN" sz="3200" u="sng" dirty="0">
                <a:solidFill>
                  <a:schemeClr val="accent1"/>
                </a:solidFill>
                <a:latin typeface="+mj-lt"/>
              </a:rPr>
              <a:t>KHOA CNTT &amp; TT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       </a:t>
            </a:r>
            <a:r>
              <a:rPr lang="vi-VN" sz="2800" dirty="0">
                <a:latin typeface="+mj-lt"/>
              </a:rPr>
              <a:t>-ĐƯỢC THÀNH LẬP NĂM 1994 TRÊN CƠ SỞ TRUNG TÂM ĐIỆN TỪ VÀ TIN HOC</a:t>
            </a:r>
          </a:p>
          <a:p>
            <a:pPr marL="0" indent="0">
              <a:buNone/>
            </a:pPr>
            <a:r>
              <a:rPr lang="vi-VN" sz="2800" dirty="0">
                <a:latin typeface="+mj-lt"/>
              </a:rPr>
              <a:t>       -NHIỆM VỤ CỦA KHOA LÀ ĐÀO TẠO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           </a:t>
            </a:r>
            <a:r>
              <a:rPr lang="vi-VN" sz="2400" dirty="0">
                <a:latin typeface="+mj-lt"/>
              </a:rPr>
              <a:t>+ĐẠI HỌC VÀ SAU ĐẠI HỌC</a:t>
            </a:r>
          </a:p>
          <a:p>
            <a:pPr marL="0" indent="0">
              <a:buNone/>
            </a:pPr>
            <a:r>
              <a:rPr lang="vi-VN" sz="2400" dirty="0">
                <a:latin typeface="+mj-lt"/>
              </a:rPr>
              <a:t>           +NCKH VÀ CHUYỂN GIAO CÔNG NGHỆ TRONG LĨNH VỰC CNTT&amp;TT</a:t>
            </a:r>
          </a:p>
          <a:p>
            <a:pPr marL="0" indent="0">
              <a:buNone/>
            </a:pPr>
            <a:r>
              <a:rPr lang="vi-VN" sz="3000">
                <a:latin typeface="+mj-lt"/>
              </a:rPr>
              <a:t>      -Website:</a:t>
            </a:r>
            <a:r>
              <a:rPr lang="vi-VN" sz="3000">
                <a:latin typeface="+mj-lt"/>
                <a:hlinkClick r:id="rId2"/>
              </a:rPr>
              <a:t>https://cit.ctu.edu.vn/</a:t>
            </a:r>
            <a:endParaRPr lang="vi-VN" dirty="0">
              <a:latin typeface="+mj-lt"/>
            </a:endParaRPr>
          </a:p>
        </p:txBody>
      </p:sp>
      <p:pic>
        <p:nvPicPr>
          <p:cNvPr id="4" name="Picture 3" descr="A blue diamond with a logo and text&#10;&#10;AI-generated content may be incorrect.">
            <a:extLst>
              <a:ext uri="{FF2B5EF4-FFF2-40B4-BE49-F238E27FC236}">
                <a16:creationId xmlns:a16="http://schemas.microsoft.com/office/drawing/2014/main" id="{5BD503E2-01A8-6101-6E52-BC7F264B7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4000" y="326747"/>
            <a:ext cx="1713600" cy="1713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7BE49-484A-4242-FE6B-D1E14341D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148" y="5883275"/>
            <a:ext cx="6672887" cy="365125"/>
          </a:xfrm>
        </p:spPr>
        <p:txBody>
          <a:bodyPr/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+mj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89FD7-C597-4125-C9C4-89D822861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fld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988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9AD24-EC69-A6E5-380C-245614D69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200" b="1" dirty="0"/>
              <a:t>ĐhCT giai đoạn sau năm 1975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097DD-125F-01EC-1719-7E9AD2DC458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812473"/>
            <a:ext cx="10363826" cy="3837708"/>
          </a:xfrm>
        </p:spPr>
        <p:txBody>
          <a:bodyPr/>
          <a:lstStyle/>
          <a:p>
            <a:r>
              <a:rPr lang="vi-VN" sz="3200" dirty="0">
                <a:solidFill>
                  <a:srgbClr val="00B0F0"/>
                </a:solidFill>
                <a:latin typeface="+mj-lt"/>
              </a:rPr>
              <a:t>KHOA CNTT &amp; TT</a:t>
            </a:r>
          </a:p>
          <a:p>
            <a:pPr marL="0" indent="0">
              <a:buNone/>
            </a:pPr>
            <a:r>
              <a:rPr lang="vi-VN" sz="2800" dirty="0">
                <a:latin typeface="+mj-lt"/>
              </a:rPr>
              <a:t>       - TẦM NHÌN ĐẾN NĂM 2020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          </a:t>
            </a:r>
            <a:r>
              <a:rPr lang="vi-VN" sz="2400" dirty="0">
                <a:latin typeface="+mj-lt"/>
              </a:rPr>
              <a:t>+ ĐƠN VỊ ĐÀO TẠO VÀ</a:t>
            </a:r>
          </a:p>
          <a:p>
            <a:pPr marL="0" indent="0">
              <a:buNone/>
            </a:pPr>
            <a:r>
              <a:rPr lang="vi-VN" sz="2400" dirty="0">
                <a:latin typeface="+mj-lt"/>
              </a:rPr>
              <a:t>         + NGHIÊN CỨU KHOA HỌC VỀ CNTT&amp;TT MẠNH CỦA CẢ NƯỚC</a:t>
            </a:r>
          </a:p>
          <a:p>
            <a:pPr marL="0" indent="0">
              <a:buNone/>
            </a:pPr>
            <a:endParaRPr lang="vi-VN" dirty="0">
              <a:latin typeface="+mj-lt"/>
            </a:endParaRPr>
          </a:p>
          <a:p>
            <a:pPr marL="0" indent="0">
              <a:buNone/>
            </a:pPr>
            <a:endParaRPr lang="vi-VN" dirty="0">
              <a:latin typeface="+mj-lt"/>
            </a:endParaRPr>
          </a:p>
        </p:txBody>
      </p:sp>
      <p:pic>
        <p:nvPicPr>
          <p:cNvPr id="4" name="Picture 3" descr="A blue diamond with a logo and text&#10;&#10;AI-generated content may be incorrect.">
            <a:extLst>
              <a:ext uri="{FF2B5EF4-FFF2-40B4-BE49-F238E27FC236}">
                <a16:creationId xmlns:a16="http://schemas.microsoft.com/office/drawing/2014/main" id="{08F28D01-F1BB-DC9C-EAFA-E3E8EEE1B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4000" y="326747"/>
            <a:ext cx="1713600" cy="1713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70264-8F8D-A8C0-4F34-8E620280A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E26BD-12D5-26EC-7262-55DB50747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132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6760B-E705-4605-B6BA-9CB516BD9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200" b="1" dirty="0"/>
              <a:t>ĐhCT giai đoạn sau năm 1975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C4FD4-5CB4-02C2-4974-37275465FA0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51618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vi-VN" sz="3200" b="1" dirty="0">
                <a:solidFill>
                  <a:srgbClr val="00B0F0"/>
                </a:solidFill>
                <a:latin typeface="+mj-lt"/>
              </a:rPr>
              <a:t>KHOA CNTT &amp; TT</a:t>
            </a:r>
          </a:p>
          <a:p>
            <a:pPr marL="0" indent="0">
              <a:buNone/>
            </a:pPr>
            <a:r>
              <a:rPr lang="vi-VN" sz="2800" dirty="0">
                <a:latin typeface="+mj-lt"/>
              </a:rPr>
              <a:t>    -CÁC BỘ MÔN VÀ TRUNG TÂM</a:t>
            </a:r>
          </a:p>
          <a:p>
            <a:pPr marL="0" indent="0">
              <a:buNone/>
            </a:pPr>
            <a:r>
              <a:rPr lang="vi-VN" sz="2200" dirty="0">
                <a:latin typeface="+mj-lt"/>
              </a:rPr>
              <a:t>      </a:t>
            </a:r>
            <a:r>
              <a:rPr lang="vi-VN" sz="2400" dirty="0">
                <a:latin typeface="+mj-lt"/>
              </a:rPr>
              <a:t>+ BỘ MÔN HỆ THỐNG THÔNG TIN</a:t>
            </a:r>
          </a:p>
          <a:p>
            <a:pPr marL="0" indent="0">
              <a:buNone/>
            </a:pPr>
            <a:r>
              <a:rPr lang="vi-VN" sz="2400" dirty="0">
                <a:latin typeface="+mj-lt"/>
              </a:rPr>
              <a:t>     + BỘ MÔN MẠNG MÁY TÍNH &amp; TRUYỀN THÔNG</a:t>
            </a:r>
          </a:p>
          <a:p>
            <a:pPr marL="0" indent="0">
              <a:buNone/>
            </a:pPr>
            <a:r>
              <a:rPr lang="vi-VN" sz="2400" dirty="0">
                <a:latin typeface="+mj-lt"/>
              </a:rPr>
              <a:t>     + BỘ MÔN CÔNG NGHỆ PHẦN MỀM</a:t>
            </a:r>
          </a:p>
          <a:p>
            <a:pPr marL="0" indent="0">
              <a:buNone/>
            </a:pPr>
            <a:r>
              <a:rPr lang="vi-VN" sz="2400" dirty="0">
                <a:latin typeface="+mj-lt"/>
              </a:rPr>
              <a:t>     + BỘ MÔN KHOA HỌC MÁY TÍNH</a:t>
            </a:r>
          </a:p>
        </p:txBody>
      </p:sp>
      <p:pic>
        <p:nvPicPr>
          <p:cNvPr id="4" name="Picture 3" descr="A blue diamond with a logo and text&#10;&#10;AI-generated content may be incorrect.">
            <a:extLst>
              <a:ext uri="{FF2B5EF4-FFF2-40B4-BE49-F238E27FC236}">
                <a16:creationId xmlns:a16="http://schemas.microsoft.com/office/drawing/2014/main" id="{E2E3B143-81F7-F900-3870-5CFCF48396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4000" y="326747"/>
            <a:ext cx="1713600" cy="1713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9D131-AFAD-5C58-E27F-0C307F08D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54DCA-B627-A60B-350C-19FE1881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fld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72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DE02F-12F1-6077-9AB0-E52B040C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200" b="1" dirty="0"/>
              <a:t>ĐhCT giai đoạn sau năm 1975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2CDDA-4AD4-2DDD-7DF5-D39567A962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3230144"/>
          </a:xfrm>
        </p:spPr>
        <p:txBody>
          <a:bodyPr>
            <a:normAutofit fontScale="92500" lnSpcReduction="20000"/>
          </a:bodyPr>
          <a:lstStyle/>
          <a:p>
            <a:r>
              <a:rPr lang="vi-VN" sz="3500" dirty="0">
                <a:solidFill>
                  <a:srgbClr val="00B0F0"/>
                </a:solidFill>
                <a:latin typeface="+mj-lt"/>
              </a:rPr>
              <a:t>KHOA CNTT &amp; TT</a:t>
            </a:r>
          </a:p>
          <a:p>
            <a:pPr marL="0" indent="0">
              <a:buNone/>
            </a:pPr>
            <a:r>
              <a:rPr lang="vi-VN" sz="2200" dirty="0">
                <a:latin typeface="+mj-lt"/>
              </a:rPr>
              <a:t>       </a:t>
            </a:r>
            <a:r>
              <a:rPr lang="vi-VN" sz="3000" dirty="0">
                <a:latin typeface="+mj-lt"/>
              </a:rPr>
              <a:t>-CÁC BỘ MÔN VÀ TRUNG TÂM</a:t>
            </a:r>
          </a:p>
          <a:p>
            <a:pPr marL="0" indent="0">
              <a:buNone/>
            </a:pPr>
            <a:r>
              <a:rPr lang="vi-VN" sz="2200" dirty="0">
                <a:latin typeface="+mj-lt"/>
              </a:rPr>
              <a:t>          </a:t>
            </a:r>
            <a:r>
              <a:rPr lang="vi-VN" sz="2600" dirty="0">
                <a:latin typeface="+mj-lt"/>
              </a:rPr>
              <a:t>+ BỘ MÔN CÔNG NGHỆ THÔNG TIN</a:t>
            </a:r>
          </a:p>
          <a:p>
            <a:pPr marL="0" indent="0">
              <a:buNone/>
            </a:pPr>
            <a:r>
              <a:rPr lang="vi-VN" sz="2600" dirty="0">
                <a:latin typeface="+mj-lt"/>
              </a:rPr>
              <a:t>        + BỘ MÔN TIN HỌC ỨNG DỤNG</a:t>
            </a:r>
          </a:p>
          <a:p>
            <a:pPr marL="0" indent="0">
              <a:buNone/>
            </a:pPr>
            <a:r>
              <a:rPr lang="vi-VN" sz="2600" dirty="0">
                <a:latin typeface="+mj-lt"/>
              </a:rPr>
              <a:t>        + TỔ VĂN PHÒNG</a:t>
            </a:r>
          </a:p>
          <a:p>
            <a:pPr marL="0" indent="0">
              <a:buNone/>
            </a:pPr>
            <a:r>
              <a:rPr lang="vi-VN" sz="2600" dirty="0">
                <a:latin typeface="+mj-lt"/>
              </a:rPr>
              <a:t>        + TRUNG TÂM ĐIỆN TỪ &amp; TIN HỌC</a:t>
            </a:r>
          </a:p>
          <a:p>
            <a:pPr marL="0" indent="0">
              <a:buNone/>
            </a:pPr>
            <a:endParaRPr lang="vi-VN" sz="2200" dirty="0">
              <a:latin typeface="+mj-lt"/>
            </a:endParaRPr>
          </a:p>
          <a:p>
            <a:pPr marL="0" indent="0">
              <a:buNone/>
            </a:pPr>
            <a:endParaRPr lang="en-GB" sz="2600" b="1" dirty="0">
              <a:latin typeface="+mj-lt"/>
            </a:endParaRPr>
          </a:p>
        </p:txBody>
      </p:sp>
      <p:pic>
        <p:nvPicPr>
          <p:cNvPr id="4" name="Picture 3" descr="A blue diamond with a logo and text&#10;&#10;AI-generated content may be incorrect.">
            <a:extLst>
              <a:ext uri="{FF2B5EF4-FFF2-40B4-BE49-F238E27FC236}">
                <a16:creationId xmlns:a16="http://schemas.microsoft.com/office/drawing/2014/main" id="{E8998A37-01FF-C7F8-D742-7D9B8EE8D1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4000" y="326747"/>
            <a:ext cx="1713600" cy="1713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2B34B-BEA9-322A-BC34-E0AB187B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243B6-5129-E18C-34F8-6DAD3052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fld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637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7F26D-0227-46BE-7DA7-19884E7A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2156371"/>
            <a:ext cx="10364451" cy="1596177"/>
          </a:xfrm>
        </p:spPr>
        <p:txBody>
          <a:bodyPr>
            <a:normAutofit/>
          </a:bodyPr>
          <a:lstStyle/>
          <a:p>
            <a:r>
              <a:rPr lang="vi-VN" sz="3200" b="1" dirty="0"/>
              <a:t>Cảm ơn sự chú ý của quý vị</a:t>
            </a:r>
            <a:endParaRPr lang="en-GB" sz="3200" b="1" dirty="0"/>
          </a:p>
        </p:txBody>
      </p:sp>
      <p:pic>
        <p:nvPicPr>
          <p:cNvPr id="4" name="Picture 3" descr="A blue diamond with a logo and text&#10;&#10;AI-generated content may be incorrect.">
            <a:extLst>
              <a:ext uri="{FF2B5EF4-FFF2-40B4-BE49-F238E27FC236}">
                <a16:creationId xmlns:a16="http://schemas.microsoft.com/office/drawing/2014/main" id="{D744C969-5BEF-10F6-D548-B2182ED3D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4000" y="326747"/>
            <a:ext cx="1713600" cy="1713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0227F-B023-ED55-A78E-D05BBB7BA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FE97D-C291-C453-244D-61DC3BD6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fld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852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FA5DF-C501-1A29-205B-3CB3011A5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200" b="1" dirty="0"/>
              <a:t>Nội dung</a:t>
            </a:r>
            <a:endParaRPr lang="en-GB" sz="3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862E5-F2CD-A5EB-3F28-745FD992EF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1"/>
            <a:ext cx="10363826" cy="4199963"/>
          </a:xfrm>
        </p:spPr>
        <p:txBody>
          <a:bodyPr>
            <a:norm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kỳ đại học cần thơ (1966-1975)</a:t>
            </a:r>
          </a:p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ĐHCT giai đoạn sau năm 1975</a:t>
            </a:r>
          </a:p>
          <a:p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829A63-C7D6-EEF5-77BD-9F3CBC584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8FBA-1727-BA51-F9AE-704FCDFBD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blue diamond with a logo and text&#10;&#10;AI-generated content may be incorrect.">
            <a:extLst>
              <a:ext uri="{FF2B5EF4-FFF2-40B4-BE49-F238E27FC236}">
                <a16:creationId xmlns:a16="http://schemas.microsoft.com/office/drawing/2014/main" id="{23DA0893-3D82-2969-1E88-6E08A7DAD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6927" y="326747"/>
            <a:ext cx="1713600" cy="171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809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FF2CD-E25A-8256-0026-44253A7B9AD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48145" y="2040347"/>
            <a:ext cx="10461723" cy="3928654"/>
          </a:xfrm>
        </p:spPr>
        <p:txBody>
          <a:bodyPr>
            <a:normAutofit/>
          </a:bodyPr>
          <a:lstStyle/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thành lập ngày 31 tháng 03 năm 1966</a:t>
            </a:r>
          </a:p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Viện đại học cần thơ có 4 khoa:</a:t>
            </a:r>
          </a:p>
          <a:p>
            <a:pPr marL="0" indent="0">
              <a:buNone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khoa học</a:t>
            </a:r>
          </a:p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luật khoa</a:t>
            </a:r>
          </a:p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Khoa học xã hội, văn khoa, sư phạm</a:t>
            </a:r>
          </a:p>
          <a:p>
            <a:pPr marL="0" indent="0">
              <a:buNone/>
            </a:pPr>
            <a:r>
              <a:rPr lang="vi-V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 Cao đẳng nông nghiệp và trung tâm sinh ngữ</a:t>
            </a:r>
          </a:p>
          <a:p>
            <a:pPr marL="0" indent="0">
              <a:buNone/>
            </a:pPr>
            <a:endParaRPr lang="vi-V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A blue diamond with a logo and text&#10;&#10;AI-generated content may be incorrect.">
            <a:extLst>
              <a:ext uri="{FF2B5EF4-FFF2-40B4-BE49-F238E27FC236}">
                <a16:creationId xmlns:a16="http://schemas.microsoft.com/office/drawing/2014/main" id="{A23464AD-A759-4030-BB83-E7AE3DFEF4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6927" y="326747"/>
            <a:ext cx="1713600" cy="1713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5BC73D-9886-2206-1C7A-863F4841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794616"/>
          </a:xfrm>
        </p:spPr>
        <p:txBody>
          <a:bodyPr/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75493-FBE3-E53F-F0C9-387C9A15E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4012" y="5883275"/>
            <a:ext cx="695856" cy="647978"/>
          </a:xfrm>
        </p:spPr>
        <p:txBody>
          <a:bodyPr/>
          <a:lstStyle/>
          <a:p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fld id="{6D22F896-40B5-4ADD-8801-0D06FADFA095}" type="slidenum"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A32DFD-B14F-6ABF-888F-A6F811FD6189}"/>
              </a:ext>
            </a:extLst>
          </p:cNvPr>
          <p:cNvSpPr txBox="1"/>
          <p:nvPr/>
        </p:nvSpPr>
        <p:spPr>
          <a:xfrm>
            <a:off x="1161473" y="888999"/>
            <a:ext cx="9635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 dirty="0">
                <a:latin typeface="+mj-lt"/>
              </a:rPr>
              <a:t>THỜI KỲ ĐẠI HỌC CẦN THƠ</a:t>
            </a:r>
            <a:r>
              <a:rPr lang="vi-VN" sz="3600" b="1" dirty="0">
                <a:latin typeface="+mj-lt"/>
              </a:rPr>
              <a:t>(</a:t>
            </a:r>
            <a:r>
              <a:rPr lang="vi-VN" sz="3200" b="1" dirty="0">
                <a:latin typeface="+mj-lt"/>
              </a:rPr>
              <a:t>1966-1975</a:t>
            </a:r>
            <a:r>
              <a:rPr lang="vi-VN" sz="3600" b="1" dirty="0">
                <a:latin typeface="+mj-lt"/>
              </a:rPr>
              <a:t>)</a:t>
            </a:r>
            <a:endParaRPr lang="en-GB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6719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9DBCB-672C-7FB8-7D89-65F5892C266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7004" y="1842656"/>
            <a:ext cx="10363826" cy="4688598"/>
          </a:xfrm>
        </p:spPr>
        <p:txBody>
          <a:bodyPr>
            <a:normAutofit/>
          </a:bodyPr>
          <a:lstStyle/>
          <a:p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VẬT CHẤT CỦA VIỆN ĐẠI HỌC CẦN THƠ TỌA LẠC TRÊN 4 ĐỊA ĐIỂM</a:t>
            </a:r>
          </a:p>
          <a:p>
            <a:pPr marL="0" indent="0">
              <a:buNone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-TÒA VIỆN TRƯỜNG (SỐ 5, ĐẠI LỘ HOÀ BÌNH)</a:t>
            </a:r>
          </a:p>
          <a:p>
            <a:pPr marL="0" indent="0">
              <a:buNone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-KHU I (ĐƯỜNG 30/4)</a:t>
            </a:r>
          </a:p>
          <a:p>
            <a:pPr marL="0" indent="0">
              <a:buNone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-KHU II: (ĐƯỜNG 3/2)</a:t>
            </a:r>
          </a:p>
          <a:p>
            <a:pPr marL="0" indent="0">
              <a:buNone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-KHU III: (SỐ 1, LÝ TỰ TRỌNG)</a:t>
            </a:r>
          </a:p>
          <a:p>
            <a:pPr marL="0" indent="0">
              <a:buNone/>
            </a:pPr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blue diamond with a logo and text&#10;&#10;AI-generated content may be incorrect.">
            <a:extLst>
              <a:ext uri="{FF2B5EF4-FFF2-40B4-BE49-F238E27FC236}">
                <a16:creationId xmlns:a16="http://schemas.microsoft.com/office/drawing/2014/main" id="{A87456AB-8F00-EA5E-EC47-A97DEA58F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69749" y="326746"/>
            <a:ext cx="1713600" cy="1713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D1ADE-0A08-5F17-4EC5-FBDF53E75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F7A9A-AC19-37B2-EB19-7605C8515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AF0C7-6645-5C90-85EE-04E23989584A}"/>
              </a:ext>
            </a:extLst>
          </p:cNvPr>
          <p:cNvSpPr txBox="1"/>
          <p:nvPr/>
        </p:nvSpPr>
        <p:spPr>
          <a:xfrm>
            <a:off x="1108651" y="975027"/>
            <a:ext cx="97874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3200" b="1" dirty="0">
                <a:latin typeface="+mj-lt"/>
              </a:rPr>
              <a:t>THỜI KỲ ĐẠI HỌC CẦN THƠ (1966-1975)</a:t>
            </a:r>
            <a:endParaRPr lang="en-GB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7687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899B6-E47B-510E-6C8A-C887C550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/>
              <a:t>ĐhCT giai đoạn sau năm 1975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8CA2D-E5C3-93C8-FA08-A77702F045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67091"/>
            <a:ext cx="10585499" cy="3341837"/>
          </a:xfrm>
        </p:spPr>
        <p:txBody>
          <a:bodyPr>
            <a:normAutofit fontScale="85000" lnSpcReduction="20000"/>
          </a:bodyPr>
          <a:lstStyle/>
          <a:p>
            <a:r>
              <a:rPr lang="vi-VN" sz="3200" dirty="0">
                <a:latin typeface="+mj-lt"/>
              </a:rPr>
              <a:t>VIỆN ĐẠI HỌC CẦN THƠ ĐƯỢC ĐỔI THÀNH ĐHCT</a:t>
            </a:r>
          </a:p>
          <a:p>
            <a:r>
              <a:rPr lang="vi-VN" sz="3200" dirty="0">
                <a:latin typeface="+mj-lt"/>
              </a:rPr>
              <a:t>CƠ CẤU ĐHCT HIỆN NAY</a:t>
            </a:r>
          </a:p>
          <a:p>
            <a:pPr marL="0" indent="0">
              <a:buNone/>
            </a:pPr>
            <a:r>
              <a:rPr lang="vi-VN" sz="2400" dirty="0">
                <a:latin typeface="+mj-lt"/>
              </a:rPr>
              <a:t>  </a:t>
            </a:r>
            <a:r>
              <a:rPr lang="vi-VN" sz="3300" dirty="0">
                <a:latin typeface="+mj-lt"/>
              </a:rPr>
              <a:t>-KHOA – VIỆN</a:t>
            </a:r>
          </a:p>
          <a:p>
            <a:pPr marL="0" indent="0">
              <a:buNone/>
            </a:pPr>
            <a:r>
              <a:rPr lang="vi-VN" sz="3300" dirty="0">
                <a:latin typeface="+mj-lt"/>
              </a:rPr>
              <a:t>  -TRUNG TÂM - TRUNG TÂM ĐÀO TẠO</a:t>
            </a:r>
          </a:p>
          <a:p>
            <a:pPr marL="0" indent="0">
              <a:buNone/>
            </a:pPr>
            <a:r>
              <a:rPr lang="vi-VN" sz="3300" dirty="0">
                <a:latin typeface="+mj-lt"/>
              </a:rPr>
              <a:t>  -PHÒNG BAN CHỨC NĂNG</a:t>
            </a:r>
          </a:p>
          <a:p>
            <a:pPr marL="0" indent="0">
              <a:buNone/>
            </a:pPr>
            <a:r>
              <a:rPr lang="vi-VN" sz="3300" dirty="0">
                <a:latin typeface="+mj-lt"/>
              </a:rPr>
              <a:t>  -ĐOÀN THỂ &amp; Hội</a:t>
            </a:r>
          </a:p>
          <a:p>
            <a:pPr marL="0" indent="0">
              <a:buNone/>
            </a:pPr>
            <a:endParaRPr lang="vi-VN" sz="2800" dirty="0">
              <a:latin typeface="+mj-lt"/>
            </a:endParaRPr>
          </a:p>
        </p:txBody>
      </p:sp>
      <p:pic>
        <p:nvPicPr>
          <p:cNvPr id="4" name="Picture 3" descr="A blue diamond with a logo and text&#10;&#10;AI-generated content may be incorrect.">
            <a:extLst>
              <a:ext uri="{FF2B5EF4-FFF2-40B4-BE49-F238E27FC236}">
                <a16:creationId xmlns:a16="http://schemas.microsoft.com/office/drawing/2014/main" id="{D957A79A-DE06-B400-2EE9-F942C5F01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4000" y="326747"/>
            <a:ext cx="1713600" cy="1713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B5EC0-6A69-ADF6-1FD7-BD449DC92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3200" b="1" dirty="0">
                <a:latin typeface="+mj-lt"/>
                <a:cs typeface="Times New Roman" panose="02020603050405020304" pitchFamily="18" charset="0"/>
              </a:rPr>
              <a:t>Giới thiệu đại học cần thơ</a:t>
            </a:r>
            <a:endParaRPr lang="en-GB" sz="3200" b="1" dirty="0">
              <a:latin typeface="+mj-lt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58FCB-7F9E-3373-B549-247FAFE5D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fld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553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0D20-6720-5BA0-1461-26875EFF3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200" b="1" dirty="0"/>
              <a:t>ĐhCT giai đoạn sau năm 1975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E601A-03C0-680E-85DC-6B22A555B3F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243999"/>
          </a:xfrm>
        </p:spPr>
        <p:txBody>
          <a:bodyPr>
            <a:normAutofit fontScale="85000" lnSpcReduction="20000"/>
          </a:bodyPr>
          <a:lstStyle/>
          <a:p>
            <a:r>
              <a:rPr lang="vi-VN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KHOA HỌC TỰ NHIÊN</a:t>
            </a:r>
          </a:p>
          <a:p>
            <a:pPr marL="0" indent="0">
              <a:buNone/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NGÀY 14/1/1998, TRƯỜNG ĐHCT KHÁNH THÀNH KHOA </a:t>
            </a:r>
          </a:p>
          <a:p>
            <a:pPr marL="0" indent="0">
              <a:buNone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KHOA HỌC</a:t>
            </a:r>
          </a:p>
          <a:p>
            <a:pPr marL="0" indent="0">
              <a:buNone/>
            </a:pP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-CƠ SỞ VẬT CHẤT</a:t>
            </a:r>
          </a:p>
          <a:p>
            <a:pPr marL="0" indent="0">
              <a:buNone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+ 12 PHÒNG THÍ NGHIỆM (PTN) CHO SINH, HÓA, VẬT LÝ</a:t>
            </a:r>
          </a:p>
          <a:p>
            <a:pPr marL="0" indent="0">
              <a:buNone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+ 06 PHÒNG MÁY TỈNH ĐƯỢC NỐI MẠNG VỚI NHAU</a:t>
            </a:r>
          </a:p>
          <a:p>
            <a:pPr marL="0" indent="0">
              <a:buNone/>
            </a:pP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blue diamond with a logo and text&#10;&#10;AI-generated content may be incorrect.">
            <a:extLst>
              <a:ext uri="{FF2B5EF4-FFF2-40B4-BE49-F238E27FC236}">
                <a16:creationId xmlns:a16="http://schemas.microsoft.com/office/drawing/2014/main" id="{3BB40120-FD0D-3F59-233A-07A2C07C4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4000" y="326747"/>
            <a:ext cx="1713600" cy="1713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9B825-54AD-1874-B5B5-726E3C609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03D23-A815-2116-4D38-025247DBF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fld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502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BBDC6-17D7-E23A-2093-F417F07A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200" b="1" dirty="0"/>
              <a:t>ĐhCT giai đoạn sau năm 1975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D263F-7864-1862-AEE0-F39DE70B62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516183"/>
          </a:xfrm>
        </p:spPr>
        <p:txBody>
          <a:bodyPr>
            <a:normAutofit lnSpcReduction="10000"/>
          </a:bodyPr>
          <a:lstStyle/>
          <a:p>
            <a:r>
              <a:rPr lang="vi-VN" sz="3200" b="1" dirty="0">
                <a:solidFill>
                  <a:srgbClr val="FF0000"/>
                </a:solidFill>
                <a:latin typeface="+mj-lt"/>
              </a:rPr>
              <a:t>KHOA KHOA HỌC TỰ NHIÊN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            </a:t>
            </a:r>
            <a:r>
              <a:rPr lang="vi-VN" sz="2800" dirty="0">
                <a:latin typeface="+mj-lt"/>
              </a:rPr>
              <a:t>- CƠ SỞ VẬT CHẤT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                 </a:t>
            </a:r>
            <a:r>
              <a:rPr lang="vi-VN" sz="2400" dirty="0">
                <a:latin typeface="+mj-lt"/>
              </a:rPr>
              <a:t>+ VP KHOA VÀ XƯỞNG SỬA CHỮA</a:t>
            </a:r>
          </a:p>
          <a:p>
            <a:pPr marL="0" indent="0">
              <a:buNone/>
            </a:pPr>
            <a:r>
              <a:rPr lang="vi-VN" sz="2400" dirty="0">
                <a:latin typeface="+mj-lt"/>
              </a:rPr>
              <a:t>              + NĂM 2010, TRƯỜNG ĐÃ ĐẦU TƯ MỞ RỘNG KHU PTN CỦA   </a:t>
            </a:r>
          </a:p>
          <a:p>
            <a:pPr marL="0" indent="0">
              <a:buNone/>
            </a:pPr>
            <a:r>
              <a:rPr lang="vi-VN" sz="2400" dirty="0">
                <a:latin typeface="+mj-lt"/>
              </a:rPr>
              <a:t>                KHOA</a:t>
            </a:r>
          </a:p>
          <a:p>
            <a:pPr marL="0" indent="0">
              <a:buNone/>
            </a:pPr>
            <a:r>
              <a:rPr lang="vi-VN" sz="2400" dirty="0">
                <a:latin typeface="+mj-lt"/>
              </a:rPr>
              <a:t>              + XÂY MỚI KHU NHÀ 3 TẦNG VỚI 22 PHÒNG</a:t>
            </a:r>
          </a:p>
          <a:p>
            <a:pPr marL="0" indent="0">
              <a:buNone/>
            </a:pPr>
            <a:endParaRPr lang="vi-VN" dirty="0">
              <a:latin typeface="+mj-lt"/>
            </a:endParaRPr>
          </a:p>
          <a:p>
            <a:pPr marL="0" indent="0">
              <a:buNone/>
            </a:pPr>
            <a:endParaRPr lang="vi-VN" dirty="0">
              <a:latin typeface="+mj-lt"/>
            </a:endParaRPr>
          </a:p>
          <a:p>
            <a:pPr marL="0" indent="0">
              <a:buNone/>
            </a:pPr>
            <a:endParaRPr lang="en-GB" dirty="0">
              <a:latin typeface="+mj-lt"/>
            </a:endParaRPr>
          </a:p>
        </p:txBody>
      </p:sp>
      <p:pic>
        <p:nvPicPr>
          <p:cNvPr id="4" name="Picture 3" descr="A blue diamond with a logo and text&#10;&#10;AI-generated content may be incorrect.">
            <a:extLst>
              <a:ext uri="{FF2B5EF4-FFF2-40B4-BE49-F238E27FC236}">
                <a16:creationId xmlns:a16="http://schemas.microsoft.com/office/drawing/2014/main" id="{33B6E079-FBC7-521F-9828-985AA5708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4000" y="326747"/>
            <a:ext cx="1713600" cy="1713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7D00F-765D-0A82-F769-54D79463B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72F74-3BD6-4033-E431-6F360A35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fld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6991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E0910-3FDA-7122-9E01-CE70E1DBF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200" b="1" dirty="0"/>
              <a:t>ĐhCT giai đoạn sau năm 1975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29926-B5E2-AFD7-C6B8-700811C80A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1"/>
            <a:ext cx="10363826" cy="4164161"/>
          </a:xfrm>
        </p:spPr>
        <p:txBody>
          <a:bodyPr>
            <a:normAutofit/>
          </a:bodyPr>
          <a:lstStyle/>
          <a:p>
            <a:r>
              <a:rPr lang="vi-VN" sz="3200" b="1" dirty="0">
                <a:solidFill>
                  <a:srgbClr val="FF0000"/>
                </a:solidFill>
                <a:latin typeface="+mj-lt"/>
              </a:rPr>
              <a:t>KHOA KHOA HỌC TỰ NHIÊN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          </a:t>
            </a:r>
            <a:r>
              <a:rPr lang="vi-VN" sz="2800" dirty="0">
                <a:latin typeface="+mj-lt"/>
              </a:rPr>
              <a:t>-KHOA KHTN HIỆN NAY GỒM 04 BỘ MÔN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           </a:t>
            </a:r>
            <a:r>
              <a:rPr lang="vi-VN" sz="2400" dirty="0">
                <a:latin typeface="+mj-lt"/>
              </a:rPr>
              <a:t>+ BỘ MÔN SINH HỌC+ BỘ MÔN HÓA HỌC</a:t>
            </a:r>
          </a:p>
          <a:p>
            <a:pPr marL="0" indent="0">
              <a:buNone/>
            </a:pPr>
            <a:r>
              <a:rPr lang="vi-VN" sz="2400" dirty="0">
                <a:latin typeface="+mj-lt"/>
              </a:rPr>
              <a:t>           + BỘ MÔN TOÁN HỌC</a:t>
            </a:r>
          </a:p>
          <a:p>
            <a:pPr marL="0" indent="0">
              <a:buNone/>
            </a:pPr>
            <a:r>
              <a:rPr lang="vi-VN" sz="2400" dirty="0">
                <a:latin typeface="+mj-lt"/>
              </a:rPr>
              <a:t>           + BỘ MÔN VẬT LÝ</a:t>
            </a:r>
          </a:p>
          <a:p>
            <a:pPr marL="0" indent="0">
              <a:buNone/>
            </a:pPr>
            <a:endParaRPr lang="vi-VN" dirty="0">
              <a:latin typeface="+mj-lt"/>
            </a:endParaRPr>
          </a:p>
          <a:p>
            <a:pPr marL="0" indent="0">
              <a:buNone/>
            </a:pPr>
            <a:endParaRPr lang="vi-VN" dirty="0">
              <a:latin typeface="+mj-lt"/>
            </a:endParaRPr>
          </a:p>
        </p:txBody>
      </p:sp>
      <p:pic>
        <p:nvPicPr>
          <p:cNvPr id="4" name="Picture 3" descr="A blue diamond with a logo and text&#10;&#10;AI-generated content may be incorrect.">
            <a:extLst>
              <a:ext uri="{FF2B5EF4-FFF2-40B4-BE49-F238E27FC236}">
                <a16:creationId xmlns:a16="http://schemas.microsoft.com/office/drawing/2014/main" id="{47608682-C546-C8E0-59FA-80F1056235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4000" y="326747"/>
            <a:ext cx="1713600" cy="1713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0A722-5A20-5428-6E51-9851E36B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4B69A-88CE-56BB-E309-3A74C4774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359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FF14-570D-D8BE-AD3E-D2A75477A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vi-VN" sz="3200" b="1" dirty="0"/>
              <a:t>ĐhCT giai đoạn sau năm 1975</a:t>
            </a:r>
            <a:endParaRPr lang="en-GB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09E45-9BF2-D1A4-9CCF-E8F66074F67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3341836"/>
          </a:xfrm>
        </p:spPr>
        <p:txBody>
          <a:bodyPr>
            <a:normAutofit fontScale="92500" lnSpcReduction="20000"/>
          </a:bodyPr>
          <a:lstStyle/>
          <a:p>
            <a:r>
              <a:rPr lang="vi-VN" sz="3500" b="1" dirty="0">
                <a:solidFill>
                  <a:srgbClr val="FF0000"/>
                </a:solidFill>
                <a:latin typeface="+mj-lt"/>
              </a:rPr>
              <a:t>KHOA KHOA HỌC TỰ NHIÊN</a:t>
            </a:r>
          </a:p>
          <a:p>
            <a:pPr marL="0" indent="0">
              <a:buNone/>
            </a:pPr>
            <a:r>
              <a:rPr lang="vi-VN" dirty="0">
                <a:latin typeface="+mj-lt"/>
              </a:rPr>
              <a:t>          </a:t>
            </a:r>
            <a:r>
              <a:rPr lang="vi-VN" sz="2800" dirty="0">
                <a:latin typeface="+mj-lt"/>
              </a:rPr>
              <a:t>-CÔNG TÁC ĐÀO TẠO</a:t>
            </a:r>
          </a:p>
          <a:p>
            <a:pPr marL="0" indent="0">
              <a:buNone/>
            </a:pPr>
            <a:r>
              <a:rPr lang="vi-VN" sz="2600" dirty="0">
                <a:latin typeface="+mj-lt"/>
              </a:rPr>
              <a:t>             + ĐẠI HỌC...</a:t>
            </a:r>
          </a:p>
          <a:p>
            <a:pPr marL="0" indent="0">
              <a:buNone/>
            </a:pPr>
            <a:r>
              <a:rPr lang="vi-VN" sz="2600" dirty="0">
                <a:latin typeface="+mj-lt"/>
              </a:rPr>
              <a:t>             + SDH...</a:t>
            </a:r>
          </a:p>
          <a:p>
            <a:pPr marL="0" indent="0">
              <a:buNone/>
            </a:pPr>
            <a:r>
              <a:rPr lang="vi-VN" sz="2800" dirty="0">
                <a:latin typeface="+mj-lt"/>
              </a:rPr>
              <a:t>        -CÔNG TÁC NCKH, BÁO CÁO CHUYÊN ĐỀ...</a:t>
            </a:r>
          </a:p>
          <a:p>
            <a:pPr marL="0" indent="0">
              <a:buNone/>
            </a:pPr>
            <a:r>
              <a:rPr lang="vi-VN" sz="2800" dirty="0">
                <a:latin typeface="+mj-lt"/>
              </a:rPr>
              <a:t>        -CÔNG TÁC ĐÀO TẠO VÀ BỒI DƯỠNG CÁN BỘ...</a:t>
            </a:r>
          </a:p>
          <a:p>
            <a:pPr marL="0" indent="0">
              <a:buNone/>
            </a:pPr>
            <a:endParaRPr lang="vi-VN" sz="2800" dirty="0">
              <a:latin typeface="+mj-lt"/>
            </a:endParaRPr>
          </a:p>
          <a:p>
            <a:pPr marL="0" indent="0">
              <a:buNone/>
            </a:pPr>
            <a:endParaRPr lang="en-GB" sz="2400" b="1" dirty="0">
              <a:latin typeface="+mj-lt"/>
            </a:endParaRPr>
          </a:p>
        </p:txBody>
      </p:sp>
      <p:pic>
        <p:nvPicPr>
          <p:cNvPr id="4" name="Picture 3" descr="A blue diamond with a logo and text&#10;&#10;AI-generated content may be incorrect.">
            <a:extLst>
              <a:ext uri="{FF2B5EF4-FFF2-40B4-BE49-F238E27FC236}">
                <a16:creationId xmlns:a16="http://schemas.microsoft.com/office/drawing/2014/main" id="{6F3A4FAA-F773-2600-442D-FE6CD43396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risscrossEtching trans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64000" y="326747"/>
            <a:ext cx="1713600" cy="17136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3A837-C572-BB5E-D5C8-44C8D3C15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GB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F11B2-B46C-FD36-5E03-E44556333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z="3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fld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5406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159</TotalTime>
  <Words>726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2</vt:i4>
      </vt:variant>
    </vt:vector>
  </HeadingPairs>
  <TitlesOfParts>
    <vt:vector size="21" baseType="lpstr">
      <vt:lpstr>Aptos</vt:lpstr>
      <vt:lpstr>Arial</vt:lpstr>
      <vt:lpstr>Times New Roman</vt:lpstr>
      <vt:lpstr>Tw Cen MT</vt:lpstr>
      <vt:lpstr>Droplet</vt:lpstr>
      <vt:lpstr>Đại học Cần Thơ-Quá Trình Hình thành và phát triển</vt:lpstr>
      <vt:lpstr>Nội dung</vt:lpstr>
      <vt:lpstr>PowerPoint Presentation</vt:lpstr>
      <vt:lpstr>PowerPoint Presentation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Cảm ơn sự chú ý của quý vị</vt:lpstr>
      <vt:lpstr>KHTN</vt:lpstr>
      <vt:lpstr>CNTT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hoàng anh</dc:creator>
  <cp:lastModifiedBy>hoàng anh</cp:lastModifiedBy>
  <cp:revision>1</cp:revision>
  <dcterms:created xsi:type="dcterms:W3CDTF">2025-10-20T07:53:22Z</dcterms:created>
  <dcterms:modified xsi:type="dcterms:W3CDTF">2025-10-21T00:55:47Z</dcterms:modified>
</cp:coreProperties>
</file>