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1F3E-63ED-5082-6B9A-B61A998A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EA69-D430-87A7-B89E-E5B35DD65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2F2F-D507-D5CC-3BC1-3DE6530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41F7-B471-03B2-1BD9-9AD2CCB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BD5D-FB0B-596C-6E3D-FF21E5F5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A503-10FA-DF0F-089A-0191F6A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D7A66-B033-820B-820B-2BF69FD1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66DA-7FC2-3EF4-6AEA-107D2DF4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CC6E-F854-5791-BA16-941085A6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4BD7-D622-80F4-04D2-4D511426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A83B6-F4D5-3806-689D-C5FA64CAD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5F845-0792-63CE-5315-E741549C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7B3E-0714-80A4-4C1F-377770E6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3287-6545-89F2-D9A9-8118DDE7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DB25-7822-455A-0059-D4A3D0E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3D07-981B-4666-C4E9-8A8B1DE3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9B55-5AF9-E869-55CD-6B78CB81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464C-15A3-E9A3-A7C6-C5502832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464B-6CDA-3D58-96D2-4FC4E1A3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D102-BCBA-BE7B-38CA-C96C03B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4E78-5EE3-7589-1D77-FE145279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8C9A-20DB-BD15-AF6F-EBCD655F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65BB-746B-DE68-D9B3-EE2716C4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4049-E087-A6C0-5570-B885F088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47E5-363A-E6CB-4E5C-6C75420A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EE2F-2E2D-BB75-2D52-5401ABA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503D-F3B2-1191-DC4E-3855FB0A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DDD4C-F7E9-291C-8E0B-D165105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07136-4FF6-46DA-3B7A-771678CD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A8C4-4294-FC0B-77AF-0C1B53D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D429B-F341-8269-7588-4606C3E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EB54-D8E2-59A4-56BC-70C4CA2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487-076D-BAA4-6885-07A2FE02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E0B0-12D2-4173-7099-DE24B78E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0BAE-34D2-83F9-BEFF-C2D1A916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704B3-3295-F4B5-0344-38A7CD5CC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11815-2EF7-062F-1712-153E7FC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E7276-DBF5-DF02-86CA-5A4F4D4A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4A3A5-0DEB-1D4B-19FB-31DA314F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D792-C9ED-3A35-B63B-B3D78018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C7C27-FFE1-3999-ED67-0A0A73E9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666B5-EACF-CA20-D463-92CC71D2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BDEE3-25CE-D2D1-0F8D-FE38FB3C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B0A9D-FD7F-C1ED-A345-6F49141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F328D-A386-30AE-7F7B-76557A64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B1EB-AF7E-A7BC-97DB-6BB21318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2B93-1458-9DBC-C93A-68048D07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713-19D2-3601-64AE-7CB9131D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94ED1-98A3-3528-1B63-CC6258F6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7CAF1-BB66-4673-B393-0616D70F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B3EE-6583-6A9D-C204-9C108FF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CDCE-5FC8-C4AF-ABD1-4E1A732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80EF-099A-62AA-FD12-F336ECBB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08B2C-60EC-A88C-7554-540EAD13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0A09-C35E-AB62-42CC-8F1B9738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3D22-078F-4E88-869D-2EC7F3C1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C6EB-D272-D85A-40F1-CBDA6DF8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862F-8812-69DE-FE5C-A8C1DE17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25F2E-FFB7-30EB-AC90-BD0BBA5E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A350-BBE3-0634-1DD0-B5F5D37C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D2F9-D5C9-6755-18B6-05E9D84DE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2DB0-81F6-4FF4-A1CF-2B8FA12636C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A6F4-7151-B361-E2AB-648AADDE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1652-0FAD-C14A-E8AC-F0D6B66F0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768A-8444-4C47-ADF0-C57430B5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6479-F59E-4938-9877-3CF57F3BF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3940-D8B1-E0EF-1C0C-6FDC55FA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B568E-6F72-E75F-1A59-C6DE82F2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3480"/>
            <a:ext cx="12312869" cy="86972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29D9D08-9ACF-7BAE-FD0A-1715FFC56EF5}"/>
              </a:ext>
            </a:extLst>
          </p:cNvPr>
          <p:cNvSpPr txBox="1">
            <a:spLocks/>
          </p:cNvSpPr>
          <p:nvPr/>
        </p:nvSpPr>
        <p:spPr>
          <a:xfrm>
            <a:off x="14732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9966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BỐ CỤC MỘT BÀI THUYẾT TRÌNH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D66610-B4FE-5BD2-1070-297F9E98F921}"/>
              </a:ext>
            </a:extLst>
          </p:cNvPr>
          <p:cNvSpPr txBox="1">
            <a:spLocks/>
          </p:cNvSpPr>
          <p:nvPr/>
        </p:nvSpPr>
        <p:spPr>
          <a:xfrm>
            <a:off x="1676399" y="3634708"/>
            <a:ext cx="976162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                         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VLOS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5C08A51-417D-AFF7-2289-E6C06A256936}"/>
              </a:ext>
            </a:extLst>
          </p:cNvPr>
          <p:cNvSpPr txBox="1">
            <a:spLocks/>
          </p:cNvSpPr>
          <p:nvPr/>
        </p:nvSpPr>
        <p:spPr>
          <a:xfrm>
            <a:off x="5839326" y="4632326"/>
            <a:ext cx="5133474" cy="930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</a:t>
            </a:r>
          </a:p>
          <a:p>
            <a:r>
              <a:rPr lang="en-US" dirty="0"/>
              <a:t>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59482-AE88-F127-B6BD-74CB3DC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26" y="5922963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48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901B-C3B0-1CCF-EA49-F2C221F22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9DE4-46C7-DC89-8108-D92946898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66C83-1197-B76F-2C77-E89786D4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32" y="-884723"/>
            <a:ext cx="12236116" cy="839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FC286-D78A-D128-098E-957C6AEBB936}"/>
              </a:ext>
            </a:extLst>
          </p:cNvPr>
          <p:cNvSpPr txBox="1"/>
          <p:nvPr/>
        </p:nvSpPr>
        <p:spPr>
          <a:xfrm>
            <a:off x="782052" y="1122363"/>
            <a:ext cx="704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b="1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D600D1-1823-2392-A0D8-CD747C8ABD71}"/>
              </a:ext>
            </a:extLst>
          </p:cNvPr>
          <p:cNvSpPr txBox="1">
            <a:spLocks/>
          </p:cNvSpPr>
          <p:nvPr/>
        </p:nvSpPr>
        <p:spPr>
          <a:xfrm>
            <a:off x="810126" y="4447841"/>
            <a:ext cx="10515600" cy="1335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endParaRPr lang="en-US" sz="3600" dirty="0"/>
          </a:p>
          <a:p>
            <a:pPr lvl="1"/>
            <a:r>
              <a:rPr lang="en-US" sz="3200" dirty="0" err="1"/>
              <a:t>Tóm</a:t>
            </a:r>
            <a:r>
              <a:rPr lang="en-US" sz="3200" dirty="0"/>
              <a:t> </a:t>
            </a:r>
            <a:r>
              <a:rPr lang="en-US" sz="3200" dirty="0" err="1"/>
              <a:t>tắt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endParaRPr lang="en-US" sz="3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8D67D9-5EAE-63A4-937E-3108E054B502}"/>
              </a:ext>
            </a:extLst>
          </p:cNvPr>
          <p:cNvSpPr txBox="1">
            <a:spLocks/>
          </p:cNvSpPr>
          <p:nvPr/>
        </p:nvSpPr>
        <p:spPr>
          <a:xfrm>
            <a:off x="810126" y="3226893"/>
            <a:ext cx="10515600" cy="935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endParaRPr lang="en-US" sz="3600" dirty="0"/>
          </a:p>
          <a:p>
            <a:pPr lvl="1"/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, ý </a:t>
            </a:r>
            <a:r>
              <a:rPr lang="en-US" sz="3200" dirty="0" err="1"/>
              <a:t>kiến</a:t>
            </a:r>
            <a:endParaRPr lang="en-US" sz="3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3A9896E-A9F5-7140-7DDC-EAE17FC0F90A}"/>
              </a:ext>
            </a:extLst>
          </p:cNvPr>
          <p:cNvSpPr txBox="1">
            <a:spLocks/>
          </p:cNvSpPr>
          <p:nvPr/>
        </p:nvSpPr>
        <p:spPr>
          <a:xfrm>
            <a:off x="810126" y="2031334"/>
            <a:ext cx="10515600" cy="938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endParaRPr lang="en-US" sz="3600" dirty="0"/>
          </a:p>
          <a:p>
            <a:pPr lvl="1"/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đạt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mục</a:t>
            </a:r>
            <a:r>
              <a:rPr lang="en-US" sz="3200" dirty="0"/>
              <a:t> </a:t>
            </a:r>
            <a:r>
              <a:rPr lang="en-US" sz="3200" dirty="0" err="1"/>
              <a:t>đích</a:t>
            </a:r>
            <a:endParaRPr lang="en-US" sz="32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9564984-6911-A3D3-1FC6-6EB623AE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610" y="6010892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02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8642F-882B-B638-56E9-3E452C90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4611"/>
            <a:ext cx="12192000" cy="842210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CAB59C-921D-F7F5-856B-3E0D1D7325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53" y="599363"/>
            <a:ext cx="10515600" cy="1325563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5D6912-A47B-136B-5A54-DCCF007F6707}"/>
              </a:ext>
            </a:extLst>
          </p:cNvPr>
          <p:cNvSpPr txBox="1">
            <a:spLocks/>
          </p:cNvSpPr>
          <p:nvPr/>
        </p:nvSpPr>
        <p:spPr>
          <a:xfrm>
            <a:off x="629653" y="1748607"/>
            <a:ext cx="8017042" cy="241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pPr lvl="1"/>
            <a:r>
              <a:rPr lang="en-US" sz="3200" dirty="0" err="1">
                <a:hlinkClick r:id="rId3" action="ppaction://hlinksldjump"/>
              </a:rPr>
              <a:t>Sử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dụng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một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đoạn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trích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dẫn</a:t>
            </a:r>
            <a:endParaRPr lang="en-US" sz="3200" dirty="0"/>
          </a:p>
          <a:p>
            <a:pPr lvl="1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endParaRPr lang="en-US" sz="3200" dirty="0"/>
          </a:p>
          <a:p>
            <a:pPr lvl="1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hứa</a:t>
            </a:r>
            <a:endParaRPr lang="en-US" sz="3200" dirty="0"/>
          </a:p>
          <a:p>
            <a:pPr lvl="1"/>
            <a:r>
              <a:rPr lang="en-US" sz="3200" dirty="0" err="1"/>
              <a:t>Thậm</a:t>
            </a:r>
            <a:r>
              <a:rPr lang="en-US" sz="3200" dirty="0"/>
              <a:t> </a:t>
            </a:r>
            <a:r>
              <a:rPr lang="en-US" sz="3200" dirty="0" err="1"/>
              <a:t>chí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6CFB7B-EF1B-4872-2A11-E5B480D7151C}"/>
              </a:ext>
            </a:extLst>
          </p:cNvPr>
          <p:cNvSpPr txBox="1">
            <a:spLocks/>
          </p:cNvSpPr>
          <p:nvPr/>
        </p:nvSpPr>
        <p:spPr>
          <a:xfrm>
            <a:off x="629653" y="4244097"/>
            <a:ext cx="7102642" cy="1701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Tóm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endParaRPr lang="en-US" sz="3200" dirty="0"/>
          </a:p>
          <a:p>
            <a:pPr lvl="1"/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endParaRPr lang="en-US" sz="3200" dirty="0"/>
          </a:p>
          <a:p>
            <a:pPr lvl="1"/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nghe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rõ</a:t>
            </a:r>
            <a:endParaRPr lang="en-US" sz="3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781C804-2B82-8325-49C4-7F24F621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3158" y="5945521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10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7C92F-FC04-7B36-0C80-2C62DFF1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838"/>
            <a:ext cx="12231749" cy="853439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4C39F2-8CAF-86D0-1C9D-D0E926CDB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737" y="858434"/>
            <a:ext cx="10515600" cy="90201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4000" b="1" dirty="0" err="1"/>
              <a:t>Phần</a:t>
            </a:r>
            <a:r>
              <a:rPr lang="en-US" sz="4000" b="1" dirty="0"/>
              <a:t> </a:t>
            </a:r>
            <a:r>
              <a:rPr lang="en-US" sz="4000" b="1" dirty="0" err="1"/>
              <a:t>chính</a:t>
            </a:r>
            <a:endParaRPr lang="en-US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6FF839-9DA8-3765-A358-2E4A711A9D2D}"/>
              </a:ext>
            </a:extLst>
          </p:cNvPr>
          <p:cNvSpPr txBox="1">
            <a:spLocks/>
          </p:cNvSpPr>
          <p:nvPr/>
        </p:nvSpPr>
        <p:spPr>
          <a:xfrm>
            <a:off x="661737" y="1847926"/>
            <a:ext cx="10515600" cy="2885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endParaRPr lang="en-US" sz="3200" dirty="0"/>
          </a:p>
          <a:p>
            <a:pPr lvl="1"/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,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endParaRPr lang="en-US" sz="3200" dirty="0"/>
          </a:p>
          <a:p>
            <a:pPr lvl="1"/>
            <a:r>
              <a:rPr lang="en-US" sz="3200" dirty="0"/>
              <a:t>Ý </a:t>
            </a:r>
            <a:r>
              <a:rPr lang="en-US" sz="3200" dirty="0" err="1"/>
              <a:t>tưởng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endParaRPr lang="en-US" sz="3200" dirty="0"/>
          </a:p>
          <a:p>
            <a:pPr lvl="1"/>
            <a:r>
              <a:rPr lang="en-US" sz="3200" dirty="0">
                <a:hlinkClick r:id="rId3" action="ppaction://hlinksldjump"/>
              </a:rPr>
              <a:t>Cung </a:t>
            </a:r>
            <a:r>
              <a:rPr lang="en-US" sz="3200" dirty="0" err="1">
                <a:hlinkClick r:id="rId3" action="ppaction://hlinksldjump"/>
              </a:rPr>
              <a:t>cấp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ví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dụ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để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chứng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minh</a:t>
            </a:r>
            <a:endParaRPr lang="en-US" sz="3200" dirty="0"/>
          </a:p>
          <a:p>
            <a:pPr lvl="1"/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endParaRPr lang="en-US" sz="3200" dirty="0"/>
          </a:p>
          <a:p>
            <a:pPr lvl="1"/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/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endParaRPr lang="en-US" sz="3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C99312-68FD-A5FB-A89A-8F075732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9358" y="6147802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88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19A1D-11C8-1355-04CA-FCD6E726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4610"/>
            <a:ext cx="12191999" cy="84060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E63333-0550-E501-C4AA-8B50E2833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4000" b="1" dirty="0" err="1"/>
              <a:t>Phần</a:t>
            </a:r>
            <a:r>
              <a:rPr lang="en-US" sz="4000" b="1" dirty="0"/>
              <a:t> </a:t>
            </a:r>
            <a:r>
              <a:rPr lang="en-US" sz="4000" b="1" dirty="0" err="1"/>
              <a:t>kết</a:t>
            </a:r>
            <a:endParaRPr lang="en-US" sz="4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55157C-1A19-8FBD-2F2C-01B6E0E323AF}"/>
              </a:ext>
            </a:extLst>
          </p:cNvPr>
          <p:cNvSpPr txBox="1">
            <a:spLocks/>
          </p:cNvSpPr>
          <p:nvPr/>
        </p:nvSpPr>
        <p:spPr>
          <a:xfrm>
            <a:off x="838199" y="1603692"/>
            <a:ext cx="10515600" cy="365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‐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Tóm</a:t>
            </a:r>
            <a:r>
              <a:rPr lang="en-US" sz="3600" dirty="0"/>
              <a:t> </a:t>
            </a:r>
            <a:r>
              <a:rPr lang="en-US" sz="3600" dirty="0" err="1"/>
              <a:t>tắt</a:t>
            </a:r>
            <a:endParaRPr lang="en-US" sz="3600" dirty="0"/>
          </a:p>
          <a:p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cuối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endParaRPr lang="en-US" sz="3600" dirty="0"/>
          </a:p>
          <a:p>
            <a:pPr lvl="1"/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 </a:t>
            </a:r>
            <a:r>
              <a:rPr lang="en-US" sz="3600" dirty="0" err="1"/>
              <a:t>bạn</a:t>
            </a:r>
            <a:r>
              <a:rPr lang="en-US" sz="3600" dirty="0"/>
              <a:t> </a:t>
            </a:r>
            <a:r>
              <a:rPr lang="en-US" sz="3600" dirty="0" err="1"/>
              <a:t>muốn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ghi</a:t>
            </a:r>
            <a:r>
              <a:rPr lang="en-US" sz="3600" dirty="0"/>
              <a:t> </a:t>
            </a:r>
            <a:r>
              <a:rPr lang="en-US" sz="3600" dirty="0" err="1"/>
              <a:t>nhớ</a:t>
            </a:r>
            <a:r>
              <a:rPr lang="en-US" sz="3600" dirty="0"/>
              <a:t>?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5B4BF-6CCC-8B6F-E7A5-5608A664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1652" y="6261284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50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1CE2E6-6FE4-9593-932F-4971E4C8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4611"/>
            <a:ext cx="12191999" cy="839002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853D3F-D366-DFF8-A054-370D29182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37617"/>
            <a:ext cx="10515600" cy="1325563"/>
          </a:xfrm>
        </p:spPr>
        <p:txBody>
          <a:bodyPr/>
          <a:lstStyle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C609D-D36A-4753-9E5E-E6FA65FA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3625"/>
            <a:ext cx="12192000" cy="870524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B5A645-5EF8-B131-0CC9-FB7A54C1E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4383"/>
            <a:ext cx="10515600" cy="1182754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r>
              <a:rPr lang="en-US" sz="3600" b="1" dirty="0"/>
              <a:t>: </a:t>
            </a: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</a:t>
            </a:r>
            <a:r>
              <a:rPr lang="en-US" sz="3600" b="1" dirty="0" err="1"/>
              <a:t>đoạn</a:t>
            </a:r>
            <a:r>
              <a:rPr lang="en-US" sz="3600" b="1" dirty="0"/>
              <a:t> </a:t>
            </a:r>
            <a:r>
              <a:rPr lang="en-US" sz="3600" b="1" dirty="0" err="1"/>
              <a:t>trích</a:t>
            </a:r>
            <a:r>
              <a:rPr lang="en-US" sz="3600" b="1" dirty="0"/>
              <a:t> </a:t>
            </a:r>
            <a:r>
              <a:rPr lang="en-US" sz="3600" b="1" dirty="0" err="1"/>
              <a:t>dẫn</a:t>
            </a:r>
            <a:r>
              <a:rPr lang="en-US" sz="3600" b="1" dirty="0"/>
              <a:t> </a:t>
            </a:r>
            <a:r>
              <a:rPr lang="en-US" sz="3600" b="1" dirty="0" err="1"/>
              <a:t>khi</a:t>
            </a:r>
            <a:r>
              <a:rPr lang="en-US" sz="3600" b="1" dirty="0"/>
              <a:t> </a:t>
            </a:r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endParaRPr lang="en-US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43B54-B5B7-11B8-B2B2-9BA4946EC2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965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.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CNTT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CNTT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?”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2AEDCA-CA31-ABAC-C7D3-3A69167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20158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7</a:t>
            </a:r>
          </a:p>
        </p:txBody>
      </p:sp>
      <p:sp>
        <p:nvSpPr>
          <p:cNvPr id="9" name="Action Button: Return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1EB8BC9-621E-28BF-047A-465950276C12}"/>
              </a:ext>
            </a:extLst>
          </p:cNvPr>
          <p:cNvSpPr/>
          <p:nvPr/>
        </p:nvSpPr>
        <p:spPr>
          <a:xfrm>
            <a:off x="6731924" y="6048787"/>
            <a:ext cx="1108363" cy="74406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652C5-B2E3-5861-2B81-3E00F329A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0653"/>
            <a:ext cx="12192000" cy="848627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E59B66-BFE4-A8B2-3273-60A499FE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6738"/>
            <a:ext cx="10515600" cy="73945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chứng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DCBC1B-9B7F-36EF-A0C5-8053CC365068}"/>
              </a:ext>
            </a:extLst>
          </p:cNvPr>
          <p:cNvSpPr txBox="1">
            <a:spLocks/>
          </p:cNvSpPr>
          <p:nvPr/>
        </p:nvSpPr>
        <p:spPr>
          <a:xfrm>
            <a:off x="838200" y="1324292"/>
            <a:ext cx="10515600" cy="420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2020</a:t>
            </a:r>
          </a:p>
          <a:p>
            <a:pPr lvl="1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CB4DB6-E84E-B829-191C-86F620AC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40020"/>
              </p:ext>
            </p:extLst>
          </p:nvPr>
        </p:nvGraphicFramePr>
        <p:xfrm>
          <a:off x="1034594" y="1901476"/>
          <a:ext cx="9685422" cy="4454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42711">
                  <a:extLst>
                    <a:ext uri="{9D8B030D-6E8A-4147-A177-3AD203B41FA5}">
                      <a16:colId xmlns:a16="http://schemas.microsoft.com/office/drawing/2014/main" val="54720205"/>
                    </a:ext>
                  </a:extLst>
                </a:gridCol>
                <a:gridCol w="4842711">
                  <a:extLst>
                    <a:ext uri="{9D8B030D-6E8A-4147-A177-3AD203B41FA5}">
                      <a16:colId xmlns:a16="http://schemas.microsoft.com/office/drawing/2014/main" val="3820661833"/>
                    </a:ext>
                  </a:extLst>
                </a:gridCol>
              </a:tblGrid>
              <a:tr h="44418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tuyển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0341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47275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-CLC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48415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-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  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761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70496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266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06148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 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52312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 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04708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   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54380"/>
                  </a:ext>
                </a:extLst>
              </a:tr>
              <a:tr h="444186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                                                                 1251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65611"/>
                  </a:ext>
                </a:extLst>
              </a:tr>
            </a:tbl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A72EDA8-5BAA-4561-5666-509ABC17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2936" y="6356350"/>
            <a:ext cx="27432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8</a:t>
            </a:r>
          </a:p>
        </p:txBody>
      </p:sp>
      <p:sp>
        <p:nvSpPr>
          <p:cNvPr id="13" name="Action Button: Return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92B6F7-9EE3-AE44-5B8D-276831BDD30D}"/>
              </a:ext>
            </a:extLst>
          </p:cNvPr>
          <p:cNvSpPr/>
          <p:nvPr/>
        </p:nvSpPr>
        <p:spPr>
          <a:xfrm>
            <a:off x="7894320" y="954562"/>
            <a:ext cx="1028616" cy="739459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Phần mở đầu</vt:lpstr>
      <vt:lpstr>Phần chính</vt:lpstr>
      <vt:lpstr>Phần kết</vt:lpstr>
      <vt:lpstr>Cảm ơn sự chú ý của quý vị</vt:lpstr>
      <vt:lpstr>Ví dụ: sử dụng một đoạn trích dẫn khi giới thiệu</vt:lpstr>
      <vt:lpstr>Ví dụ minh chứng một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2025-10-20T07:55:55Z</dcterms:created>
  <dcterms:modified xsi:type="dcterms:W3CDTF">2025-10-21T01:05:23Z</dcterms:modified>
</cp:coreProperties>
</file>