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1" autoAdjust="0"/>
    <p:restoredTop sz="95280" autoAdjust="0"/>
  </p:normalViewPr>
  <p:slideViewPr>
    <p:cSldViewPr snapToGrid="0">
      <p:cViewPr varScale="1">
        <p:scale>
          <a:sx n="87" d="100"/>
          <a:sy n="87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C785-670F-4FD8-BE2A-83BE1140FC41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5556780"/>
              </p:ext>
            </p:extLst>
          </p:nvPr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8071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9780" y="1476933"/>
            <a:ext cx="6032439" cy="4466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0919" y="2772177"/>
            <a:ext cx="2499079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41321" y="2239056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0602" y="2753463"/>
            <a:ext cx="177911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376663" y="5456976"/>
            <a:ext cx="9539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9338" y="3316818"/>
            <a:ext cx="2232073" cy="36715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53613" y="3297578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1321" y="3931355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New Username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5041" y="3854716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5041" y="4411854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53613" y="4986171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1321" y="4459743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password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1321" y="5073834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Re-enter password</a:t>
            </a:r>
          </a:p>
        </p:txBody>
      </p:sp>
    </p:spTree>
    <p:extLst>
      <p:ext uri="{BB962C8B-B14F-4D97-AF65-F5344CB8AC3E}">
        <p14:creationId xmlns:p14="http://schemas.microsoft.com/office/powerpoint/2010/main" val="16525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http://home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9780" y="1476933"/>
            <a:ext cx="6032439" cy="399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3613" y="3054059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767" y="2239292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9767" y="3054059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38641" y="4808036"/>
            <a:ext cx="2174265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with Google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2447" y="3749394"/>
            <a:ext cx="9525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55869" y="4252272"/>
            <a:ext cx="277383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Need a new account?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8670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http://SignedIn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38194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97874" y="545322"/>
            <a:ext cx="10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Phuong</a:t>
            </a:r>
          </a:p>
        </p:txBody>
      </p:sp>
    </p:spTree>
    <p:extLst>
      <p:ext uri="{BB962C8B-B14F-4D97-AF65-F5344CB8AC3E}">
        <p14:creationId xmlns:p14="http://schemas.microsoft.com/office/powerpoint/2010/main" val="332389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195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Tran</dc:creator>
  <cp:lastModifiedBy>Phuong Tran</cp:lastModifiedBy>
  <cp:revision>21</cp:revision>
  <dcterms:created xsi:type="dcterms:W3CDTF">2018-01-22T11:06:09Z</dcterms:created>
  <dcterms:modified xsi:type="dcterms:W3CDTF">2018-01-31T16:44:12Z</dcterms:modified>
</cp:coreProperties>
</file>