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61" autoAdjust="0"/>
    <p:restoredTop sz="95280" autoAdjust="0"/>
  </p:normalViewPr>
  <p:slideViewPr>
    <p:cSldViewPr snapToGrid="0">
      <p:cViewPr varScale="1">
        <p:scale>
          <a:sx n="85" d="100"/>
          <a:sy n="85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Your</a:t>
            </a:r>
            <a:r>
              <a:rPr lang="en-US" sz="2000" baseline="0" dirty="0"/>
              <a:t> Stock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3000</c:v>
                </c:pt>
                <c:pt idx="1">
                  <c:v>3300</c:v>
                </c:pt>
                <c:pt idx="2">
                  <c:v>3900</c:v>
                </c:pt>
                <c:pt idx="3">
                  <c:v>4500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9C-4B3E-A729-706AF92E7B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Stock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3000</c:v>
                </c:pt>
                <c:pt idx="1">
                  <c:v>3100</c:v>
                </c:pt>
                <c:pt idx="2">
                  <c:v>3600</c:v>
                </c:pt>
                <c:pt idx="3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9C-4B3E-A729-706AF92E7B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Stock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</c:v>
                </c:pt>
                <c:pt idx="1">
                  <c:v>3500</c:v>
                </c:pt>
                <c:pt idx="2">
                  <c:v>3700</c:v>
                </c:pt>
                <c:pt idx="3">
                  <c:v>4800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9C-4B3E-A729-706AF92E7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8456072"/>
        <c:axId val="368456400"/>
      </c:lineChart>
      <c:catAx>
        <c:axId val="368456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400"/>
        <c:crosses val="autoZero"/>
        <c:auto val="1"/>
        <c:lblAlgn val="ctr"/>
        <c:lblOffset val="100"/>
        <c:noMultiLvlLbl val="0"/>
      </c:catAx>
      <c:valAx>
        <c:axId val="3684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Your</a:t>
            </a:r>
            <a:r>
              <a:rPr lang="en-US" sz="2000" baseline="0" dirty="0"/>
              <a:t> Stock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3000</c:v>
                </c:pt>
                <c:pt idx="1">
                  <c:v>3300</c:v>
                </c:pt>
                <c:pt idx="2">
                  <c:v>3900</c:v>
                </c:pt>
                <c:pt idx="3">
                  <c:v>4500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9C-4B3E-A729-706AF92E7B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Stock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3000</c:v>
                </c:pt>
                <c:pt idx="1">
                  <c:v>3100</c:v>
                </c:pt>
                <c:pt idx="2">
                  <c:v>3600</c:v>
                </c:pt>
                <c:pt idx="3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9C-4B3E-A729-706AF92E7B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Stock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</c:v>
                </c:pt>
                <c:pt idx="1">
                  <c:v>3500</c:v>
                </c:pt>
                <c:pt idx="2">
                  <c:v>3700</c:v>
                </c:pt>
                <c:pt idx="3">
                  <c:v>4800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9C-4B3E-A729-706AF92E7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8456072"/>
        <c:axId val="368456400"/>
      </c:lineChart>
      <c:catAx>
        <c:axId val="368456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400"/>
        <c:crosses val="autoZero"/>
        <c:auto val="1"/>
        <c:lblAlgn val="ctr"/>
        <c:lblOffset val="100"/>
        <c:noMultiLvlLbl val="0"/>
      </c:catAx>
      <c:valAx>
        <c:axId val="3684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5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2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C785-670F-4FD8-BE2A-83BE1140FC4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6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http://home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75556780"/>
              </p:ext>
            </p:extLst>
          </p:nvPr>
        </p:nvGraphicFramePr>
        <p:xfrm>
          <a:off x="3463148" y="1281648"/>
          <a:ext cx="4739097" cy="255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29032" y="1618772"/>
            <a:ext cx="678944" cy="276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3510" y="1667851"/>
            <a:ext cx="1252536" cy="258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Investment($)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51988" y="1619806"/>
            <a:ext cx="1417146" cy="306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Enter Stock symbol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529482" y="1675606"/>
            <a:ext cx="744796" cy="175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02217" y="2071623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19673" y="2453437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19673" y="2773351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321778" y="2186216"/>
            <a:ext cx="9525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321778" y="2548875"/>
            <a:ext cx="952500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321778" y="2887944"/>
            <a:ext cx="95250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15854" y="2199562"/>
            <a:ext cx="830705" cy="27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Date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5775" y="2682623"/>
            <a:ext cx="8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 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08417" y="2128087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98566" y="2613004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1/1/2016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8071"/>
              </p:ext>
            </p:extLst>
          </p:nvPr>
        </p:nvGraphicFramePr>
        <p:xfrm>
          <a:off x="2885234" y="3993324"/>
          <a:ext cx="622150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18">
                  <a:extLst>
                    <a:ext uri="{9D8B030D-6E8A-4147-A177-3AD203B41FA5}">
                      <a16:colId xmlns:a16="http://schemas.microsoft.com/office/drawing/2014/main" val="291818833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1227044142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1076719010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467131364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254078971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199188648"/>
                    </a:ext>
                  </a:extLst>
                </a:gridCol>
              </a:tblGrid>
              <a:tr h="464199">
                <a:tc>
                  <a:txBody>
                    <a:bodyPr/>
                    <a:lstStyle/>
                    <a:p>
                      <a:r>
                        <a:rPr lang="en-US" sz="1200" b="1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Balance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500278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r>
                        <a:rPr lang="en-US" sz="1200" dirty="0"/>
                        <a:t>Stock 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258726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109691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55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06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http://home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79780" y="1476933"/>
            <a:ext cx="6032439" cy="399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53614" y="2250211"/>
            <a:ext cx="2521333" cy="3581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53613" y="2878750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42086" y="1589123"/>
            <a:ext cx="129063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Sign up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41321" y="2239056"/>
            <a:ext cx="1295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name: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41321" y="2878750"/>
            <a:ext cx="185384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Enter Password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042088" y="4725787"/>
            <a:ext cx="953900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41321" y="3532818"/>
            <a:ext cx="22355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Re-enter Password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38664" y="3472650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1321" y="4089215"/>
            <a:ext cx="22355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Enter email address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38664" y="4066550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8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http://home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79780" y="1476933"/>
            <a:ext cx="6032439" cy="399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53614" y="2250211"/>
            <a:ext cx="2521333" cy="3581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53613" y="3054059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42086" y="1589123"/>
            <a:ext cx="129063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Sign 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99767" y="2239292"/>
            <a:ext cx="1295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name: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9767" y="3054059"/>
            <a:ext cx="1295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938641" y="4808036"/>
            <a:ext cx="2174265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 with Google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422447" y="3749394"/>
            <a:ext cx="952500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55869" y="4252272"/>
            <a:ext cx="277383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Need a new account?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386708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http://SignedIn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out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3463148" y="1281648"/>
          <a:ext cx="4739097" cy="255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29032" y="1618772"/>
            <a:ext cx="678944" cy="276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3510" y="1667851"/>
            <a:ext cx="1252536" cy="258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Investment($)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51988" y="1619806"/>
            <a:ext cx="1417146" cy="306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Enter Stock symbol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529482" y="1675606"/>
            <a:ext cx="744796" cy="175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02217" y="2071623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19673" y="2453437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19673" y="2773351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321778" y="2186216"/>
            <a:ext cx="9525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321778" y="2548875"/>
            <a:ext cx="952500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321778" y="2887944"/>
            <a:ext cx="95250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15854" y="2199562"/>
            <a:ext cx="830705" cy="27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Date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5775" y="2682623"/>
            <a:ext cx="8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 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08417" y="2128087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98566" y="2613004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1/1/2016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38194"/>
              </p:ext>
            </p:extLst>
          </p:nvPr>
        </p:nvGraphicFramePr>
        <p:xfrm>
          <a:off x="2885234" y="3993324"/>
          <a:ext cx="622150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18">
                  <a:extLst>
                    <a:ext uri="{9D8B030D-6E8A-4147-A177-3AD203B41FA5}">
                      <a16:colId xmlns:a16="http://schemas.microsoft.com/office/drawing/2014/main" val="291818833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1227044142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1076719010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467131364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254078971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199188648"/>
                    </a:ext>
                  </a:extLst>
                </a:gridCol>
              </a:tblGrid>
              <a:tr h="464199">
                <a:tc>
                  <a:txBody>
                    <a:bodyPr/>
                    <a:lstStyle/>
                    <a:p>
                      <a:r>
                        <a:rPr lang="en-US" sz="1200" b="1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Balance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500278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r>
                        <a:rPr lang="en-US" sz="1200" dirty="0"/>
                        <a:t>Stock 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258726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109691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55546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97874" y="545322"/>
            <a:ext cx="107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Phuong</a:t>
            </a:r>
          </a:p>
        </p:txBody>
      </p:sp>
    </p:spTree>
    <p:extLst>
      <p:ext uri="{BB962C8B-B14F-4D97-AF65-F5344CB8AC3E}">
        <p14:creationId xmlns:p14="http://schemas.microsoft.com/office/powerpoint/2010/main" val="332389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193</Words>
  <Application>Microsoft Office PowerPoint</Application>
  <PresentationFormat>Widescreen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Tran</dc:creator>
  <cp:lastModifiedBy>Phuong Tran</cp:lastModifiedBy>
  <cp:revision>20</cp:revision>
  <dcterms:created xsi:type="dcterms:W3CDTF">2018-01-22T11:06:09Z</dcterms:created>
  <dcterms:modified xsi:type="dcterms:W3CDTF">2018-01-23T12:40:29Z</dcterms:modified>
</cp:coreProperties>
</file>