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5280" autoAdjust="0"/>
  </p:normalViewPr>
  <p:slideViewPr>
    <p:cSldViewPr snapToGrid="0">
      <p:cViewPr varScale="1">
        <p:scale>
          <a:sx n="85" d="100"/>
          <a:sy n="85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Your</a:t>
            </a:r>
            <a:r>
              <a:rPr lang="en-US" sz="2000" baseline="0" dirty="0"/>
              <a:t> Stock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3000</c:v>
                </c:pt>
                <c:pt idx="1">
                  <c:v>3300</c:v>
                </c:pt>
                <c:pt idx="2">
                  <c:v>3900</c:v>
                </c:pt>
                <c:pt idx="3">
                  <c:v>4500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9C-4B3E-A729-706AF92E7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Stock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</c:v>
                </c:pt>
                <c:pt idx="1">
                  <c:v>3100</c:v>
                </c:pt>
                <c:pt idx="2">
                  <c:v>3600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9C-4B3E-A729-706AF92E7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Stock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Jan. 2013</c:v>
                </c:pt>
                <c:pt idx="1">
                  <c:v>Jan. 2014</c:v>
                </c:pt>
                <c:pt idx="2">
                  <c:v>Jan. 2015</c:v>
                </c:pt>
                <c:pt idx="3">
                  <c:v>Jan. 2016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3000</c:v>
                </c:pt>
                <c:pt idx="1">
                  <c:v>3500</c:v>
                </c:pt>
                <c:pt idx="2">
                  <c:v>3700</c:v>
                </c:pt>
                <c:pt idx="3">
                  <c:v>4800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9C-4B3E-A729-706AF92E7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456072"/>
        <c:axId val="368456400"/>
      </c:lineChart>
      <c:catAx>
        <c:axId val="368456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400"/>
        <c:crosses val="autoZero"/>
        <c:auto val="1"/>
        <c:lblAlgn val="ctr"/>
        <c:lblOffset val="100"/>
        <c:noMultiLvlLbl val="0"/>
      </c:catAx>
      <c:valAx>
        <c:axId val="3684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5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C785-670F-4FD8-BE2A-83BE1140FC4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260C-6AD8-43EF-82FB-85992DF28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51710967"/>
              </p:ext>
            </p:extLst>
          </p:nvPr>
        </p:nvGraphicFramePr>
        <p:xfrm>
          <a:off x="1843407" y="1764056"/>
          <a:ext cx="6034501" cy="2126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56178" y="1382532"/>
            <a:ext cx="659291" cy="236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50656" y="1431612"/>
            <a:ext cx="1216280" cy="221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98021" y="1869069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15167" y="1917195"/>
            <a:ext cx="744796" cy="175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582698" y="2437720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1599" y="279089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575715" y="3144074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21526" y="1425725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8503" y="1424596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4089" y="1354250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71294" y="1354977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32848"/>
              </p:ext>
            </p:extLst>
          </p:nvPr>
        </p:nvGraphicFramePr>
        <p:xfrm>
          <a:off x="1809865" y="4394684"/>
          <a:ext cx="7158990" cy="1592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165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1193165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696590">
                <a:tc>
                  <a:txBody>
                    <a:bodyPr/>
                    <a:lstStyle/>
                    <a:p>
                      <a:r>
                        <a:rPr lang="en-US" sz="1200" b="1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Balance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298539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98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98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8975838" y="2443843"/>
            <a:ext cx="606860" cy="229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975838" y="2775737"/>
            <a:ext cx="606860" cy="229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975838" y="3096908"/>
            <a:ext cx="606860" cy="2291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6640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http://home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79780" y="1476933"/>
            <a:ext cx="6032439" cy="4466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0919" y="2772177"/>
            <a:ext cx="2499079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up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41321" y="2239056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0602" y="2753463"/>
            <a:ext cx="177911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376663" y="5456976"/>
            <a:ext cx="9539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9338" y="3316818"/>
            <a:ext cx="2232073" cy="36715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Email Address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53613" y="3297578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441321" y="3931355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New Username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65041" y="3854716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5041" y="4411854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53613" y="4986171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1321" y="4459743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password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1321" y="5073834"/>
            <a:ext cx="22355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Re-enter password</a:t>
            </a:r>
          </a:p>
        </p:txBody>
      </p:sp>
    </p:spTree>
    <p:extLst>
      <p:ext uri="{BB962C8B-B14F-4D97-AF65-F5344CB8AC3E}">
        <p14:creationId xmlns:p14="http://schemas.microsoft.com/office/powerpoint/2010/main" val="165258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http://home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79780" y="1476933"/>
            <a:ext cx="6032439" cy="399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53614" y="2250211"/>
            <a:ext cx="2521333" cy="358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53613" y="3054059"/>
            <a:ext cx="2521334" cy="3506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42086" y="1589123"/>
            <a:ext cx="129063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Sign 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767" y="2239292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name: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9767" y="3054059"/>
            <a:ext cx="1295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938641" y="4808036"/>
            <a:ext cx="2174265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with Google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22447" y="3749394"/>
            <a:ext cx="95250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55869" y="4252272"/>
            <a:ext cx="277383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Need a new account?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386708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19100"/>
            <a:ext cx="12192000" cy="1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50" y="47625"/>
            <a:ext cx="2276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http://SignedIn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120689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078454"/>
            <a:ext cx="12192000" cy="47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365456" y="534556"/>
            <a:ext cx="969170" cy="327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out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572750" y="517817"/>
            <a:ext cx="990600" cy="3394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676901" y="6522542"/>
            <a:ext cx="1285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feedback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5442073" y="6260932"/>
            <a:ext cx="278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Modified January 22, 2018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3463148" y="1281648"/>
          <a:ext cx="4739097" cy="255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619250" y="1168314"/>
            <a:ext cx="38100" cy="49991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4626" y="1144501"/>
            <a:ext cx="0" cy="49577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29032" y="1618772"/>
            <a:ext cx="678944" cy="27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3510" y="1667851"/>
            <a:ext cx="1252536" cy="258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Investment($)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51988" y="1619806"/>
            <a:ext cx="1417146" cy="30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Enter Stock symbol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29482" y="1675606"/>
            <a:ext cx="744796" cy="175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02217" y="2071623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619673" y="2453437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9673" y="2773351"/>
            <a:ext cx="698364" cy="22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Stock 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321778" y="2186216"/>
            <a:ext cx="9525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21778" y="2548875"/>
            <a:ext cx="952500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21778" y="2887944"/>
            <a:ext cx="952500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15854" y="2199562"/>
            <a:ext cx="830705" cy="27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Date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05775" y="2682623"/>
            <a:ext cx="812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 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08417" y="2128087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98566" y="2613004"/>
            <a:ext cx="898182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1/1/2016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38194"/>
              </p:ext>
            </p:extLst>
          </p:nvPr>
        </p:nvGraphicFramePr>
        <p:xfrm>
          <a:off x="2885234" y="3993324"/>
          <a:ext cx="622150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18">
                  <a:extLst>
                    <a:ext uri="{9D8B030D-6E8A-4147-A177-3AD203B41FA5}">
                      <a16:colId xmlns:a16="http://schemas.microsoft.com/office/drawing/2014/main" val="291818833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227044142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1076719010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467131364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254078971"/>
                    </a:ext>
                  </a:extLst>
                </a:gridCol>
                <a:gridCol w="1036918">
                  <a:extLst>
                    <a:ext uri="{9D8B030D-6E8A-4147-A177-3AD203B41FA5}">
                      <a16:colId xmlns:a16="http://schemas.microsoft.com/office/drawing/2014/main" val="2199188648"/>
                    </a:ext>
                  </a:extLst>
                </a:gridCol>
              </a:tblGrid>
              <a:tr h="464199">
                <a:tc>
                  <a:txBody>
                    <a:bodyPr/>
                    <a:lstStyle/>
                    <a:p>
                      <a:r>
                        <a:rPr lang="en-US" sz="1200" b="1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Balance</a:t>
                      </a:r>
                    </a:p>
                    <a:p>
                      <a:r>
                        <a:rPr lang="en-US" sz="1200" b="1" dirty="0"/>
                        <a:t>As 1/1/2016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Difference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500278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r>
                        <a:rPr lang="en-US" sz="1200" dirty="0"/>
                        <a:t>Stock 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258726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09691"/>
                  </a:ext>
                </a:extLst>
              </a:tr>
              <a:tr h="24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Stock 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5546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97874" y="545322"/>
            <a:ext cx="107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Phuong</a:t>
            </a:r>
          </a:p>
        </p:txBody>
      </p:sp>
    </p:spTree>
    <p:extLst>
      <p:ext uri="{BB962C8B-B14F-4D97-AF65-F5344CB8AC3E}">
        <p14:creationId xmlns:p14="http://schemas.microsoft.com/office/powerpoint/2010/main" val="332389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195</Words>
  <Application>Microsoft Office PowerPoint</Application>
  <PresentationFormat>Widescreen</PresentationFormat>
  <Paragraphs>113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 Tran</dc:creator>
  <cp:lastModifiedBy>Phuong Tran</cp:lastModifiedBy>
  <cp:revision>22</cp:revision>
  <dcterms:created xsi:type="dcterms:W3CDTF">2018-01-22T11:06:09Z</dcterms:created>
  <dcterms:modified xsi:type="dcterms:W3CDTF">2018-02-16T05:39:33Z</dcterms:modified>
</cp:coreProperties>
</file>