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9" r:id="rId2"/>
    <p:sldId id="269" r:id="rId3"/>
    <p:sldId id="259" r:id="rId4"/>
    <p:sldId id="270" r:id="rId5"/>
    <p:sldId id="272" r:id="rId6"/>
    <p:sldId id="258" r:id="rId7"/>
    <p:sldId id="262" r:id="rId8"/>
    <p:sldId id="273" r:id="rId9"/>
    <p:sldId id="276" r:id="rId10"/>
    <p:sldId id="277" r:id="rId11"/>
    <p:sldId id="274" r:id="rId12"/>
    <p:sldId id="264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15520560@gm.uit.edu.vn" TargetMode="External"/><Relationship Id="rId2" Type="http://schemas.openxmlformats.org/officeDocument/2006/relationships/hyperlink" Target="mailto:15520659@gm.uit.edu.v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ics.stanford.edu/courses/cs178/applets/projection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828800"/>
            <a:ext cx="9753599" cy="914400"/>
          </a:xfrm>
        </p:spPr>
        <p:txBody>
          <a:bodyPr/>
          <a:lstStyle/>
          <a:p>
            <a:r>
              <a:rPr lang="e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Thị giác máy tính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520" y="4343400"/>
            <a:ext cx="8153401" cy="38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Panorama 360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732FC-4B0C-448C-A1DB-45FDC503FE3A}"/>
              </a:ext>
            </a:extLst>
          </p:cNvPr>
          <p:cNvSpPr/>
          <p:nvPr/>
        </p:nvSpPr>
        <p:spPr>
          <a:xfrm>
            <a:off x="1527451" y="48768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B4B080FA-44F3-43C6-9420-67EA5C9D92E1}"/>
              </a:ext>
            </a:extLst>
          </p:cNvPr>
          <p:cNvSpPr txBox="1">
            <a:spLocks/>
          </p:cNvSpPr>
          <p:nvPr/>
        </p:nvSpPr>
        <p:spPr bwMode="white">
          <a:xfrm>
            <a:off x="1598612" y="2958000"/>
            <a:ext cx="8222100" cy="94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TS. Lê Đình Duy &amp; ThS. Nguyễn Vinh Tiệp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A05C4-AB12-4A2C-81CF-D3A44414148C}"/>
              </a:ext>
            </a:extLst>
          </p:cNvPr>
          <p:cNvSpPr/>
          <p:nvPr/>
        </p:nvSpPr>
        <p:spPr>
          <a:xfrm>
            <a:off x="989012" y="838200"/>
            <a:ext cx="1021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PH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PHÁP, BỘ DỮ LIỆU, TỐC ĐỘ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7AE8E-0FAB-4AC9-9B9B-111BEBF8DFA2}"/>
              </a:ext>
            </a:extLst>
          </p:cNvPr>
          <p:cNvSpPr/>
          <p:nvPr/>
        </p:nvSpPr>
        <p:spPr>
          <a:xfrm>
            <a:off x="989012" y="1676400"/>
            <a:ext cx="97536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chằn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828800"/>
            <a:ext cx="9829800" cy="1828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Harris corner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945DDF-DC99-483E-B3BE-78D399E5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5800"/>
            <a:ext cx="9829799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CÁC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KHÁC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838200"/>
            <a:ext cx="10210800" cy="533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56E23-B158-446C-A860-93F393043D31}"/>
              </a:ext>
            </a:extLst>
          </p:cNvPr>
          <p:cNvSpPr/>
          <p:nvPr/>
        </p:nvSpPr>
        <p:spPr>
          <a:xfrm>
            <a:off x="1065212" y="1600200"/>
            <a:ext cx="96774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Harris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F4B-ED45-4EE4-BBAD-F77511E6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133600"/>
            <a:ext cx="3276599" cy="3276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15520659@gm.uit.edu.vn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15520560@gm.uit.edu.vn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63FE6F-3EB6-4061-B443-D4EA871DA2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 b="5831"/>
          <a:stretch>
            <a:fillRect/>
          </a:stretch>
        </p:blipFill>
        <p:spPr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009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457200"/>
            <a:ext cx="9601200" cy="838200"/>
          </a:xfrm>
        </p:spPr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0732070-71D0-43F4-BD28-EB0ACC4528DD}"/>
              </a:ext>
            </a:extLst>
          </p:cNvPr>
          <p:cNvSpPr txBox="1">
            <a:spLocks/>
          </p:cNvSpPr>
          <p:nvPr/>
        </p:nvSpPr>
        <p:spPr>
          <a:xfrm>
            <a:off x="1241424" y="1371600"/>
            <a:ext cx="94249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15520659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15520560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5" name="Picture 14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4F806133-A9D2-49EA-9FF4-5CC0E4162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59" y="949187"/>
            <a:ext cx="2251213" cy="2251213"/>
          </a:xfrm>
          <a:prstGeom prst="rect">
            <a:avLst/>
          </a:prstGeom>
        </p:spPr>
      </p:pic>
      <p:pic>
        <p:nvPicPr>
          <p:cNvPr id="17" name="Picture 1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B7B936A-4069-4EDD-8CA9-F99066F3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3657601"/>
            <a:ext cx="1873279" cy="24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914400"/>
          </a:xfrm>
        </p:spPr>
        <p:txBody>
          <a:bodyPr/>
          <a:lstStyle/>
          <a:p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2BBA-EE95-4773-A6C6-F3864268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“wow”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“Panorama 360”để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1 GIỚI THIỆU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DE9BBF-CC2F-44D1-A0A3-ABFD73AE9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2209800"/>
            <a:ext cx="96012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</a:t>
            </a: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HỌA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ABCD91A-8DB8-4D10-ACC5-BEE0817A9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90888"/>
            <a:ext cx="1128310" cy="2005885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AFBC954-DFE1-453B-A32E-7D40C98686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76400"/>
            <a:ext cx="1108992" cy="197154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36C47F3-2A25-4301-B316-6FAC4BFF7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886200"/>
            <a:ext cx="1157288" cy="2057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84815C8-F20D-4BD0-91A7-4305A7A37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886200"/>
            <a:ext cx="1157288" cy="2057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AD05DA9-BACE-43D8-B326-72044573A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567168"/>
            <a:ext cx="3862195" cy="2161547"/>
          </a:xfrm>
          <a:prstGeom prst="rect">
            <a:avLst/>
          </a:prstGeom>
        </p:spPr>
      </p:pic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009AFC6A-2D0E-4415-B3E0-1EC02CA8D1EA}"/>
              </a:ext>
            </a:extLst>
          </p:cNvPr>
          <p:cNvSpPr/>
          <p:nvPr/>
        </p:nvSpPr>
        <p:spPr>
          <a:xfrm>
            <a:off x="4951412" y="350520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5333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GIẢI QUYẾT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D30695-B813-4021-8E96-F54C83CE9877}"/>
              </a:ext>
            </a:extLst>
          </p:cNvPr>
          <p:cNvSpPr/>
          <p:nvPr/>
        </p:nvSpPr>
        <p:spPr>
          <a:xfrm>
            <a:off x="836612" y="1523999"/>
            <a:ext cx="9982200" cy="449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Harris corner.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output: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pixel.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Ransac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33400"/>
            <a:ext cx="96012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50851-E3B2-4E4B-A74A-A3CDB6EFF476}"/>
              </a:ext>
            </a:extLst>
          </p:cNvPr>
          <p:cNvSpPr/>
          <p:nvPr/>
        </p:nvSpPr>
        <p:spPr>
          <a:xfrm>
            <a:off x="836612" y="1828800"/>
            <a:ext cx="998220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https://kipalog.com/posts/Dung-RANSAC-de-loai-bo-nhieu-trong-mo-hinh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https://docs.opencv.org/2.4/doc/tutorials/features2d/trackingmotion/harris_detector/harris_detector.html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https://graphics.stanford.edu/courses/cs178/applets/projection.html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https://en.wikipedia.org/wiki/Feature_detection_(computer_vision)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https://vi.wikipedia.org/wiki/Panorama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838200"/>
            <a:ext cx="9601200" cy="838200"/>
          </a:xfrm>
        </p:spPr>
        <p:txBody>
          <a:bodyPr/>
          <a:lstStyle/>
          <a:p>
            <a:r>
              <a:rPr lang="en-US" dirty="0"/>
              <a:t>PHÂN CÔNG </a:t>
            </a:r>
            <a:r>
              <a:rPr lang="en-US" dirty="0" err="1"/>
              <a:t>CÔNG</a:t>
            </a:r>
            <a:r>
              <a:rPr lang="en-US" dirty="0"/>
              <a:t> VIỆC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37183"/>
            <a:ext cx="4645152" cy="338261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A05C4-AB12-4A2C-81CF-D3A44414148C}"/>
              </a:ext>
            </a:extLst>
          </p:cNvPr>
          <p:cNvSpPr/>
          <p:nvPr/>
        </p:nvSpPr>
        <p:spPr>
          <a:xfrm>
            <a:off x="989012" y="838200"/>
            <a:ext cx="1021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PH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PHÁP, BỘ DỮ LIỆU, TỐC ĐỘ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7AE8E-0FAB-4AC9-9B9B-111BEBF8DFA2}"/>
              </a:ext>
            </a:extLst>
          </p:cNvPr>
          <p:cNvSpPr/>
          <p:nvPr/>
        </p:nvSpPr>
        <p:spPr>
          <a:xfrm>
            <a:off x="989012" y="2216426"/>
            <a:ext cx="97536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25%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33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slides</Template>
  <TotalTime>309</TotalTime>
  <Words>982</Words>
  <Application>Microsoft Office PowerPoint</Application>
  <PresentationFormat>Tùy chỉnh</PresentationFormat>
  <Paragraphs>58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Palatino Linotype</vt:lpstr>
      <vt:lpstr>Times New Roman</vt:lpstr>
      <vt:lpstr>Geometric design template</vt:lpstr>
      <vt:lpstr>Nhập môn Thị giác máy tính</vt:lpstr>
      <vt:lpstr>Thông tin nhóm</vt:lpstr>
      <vt:lpstr>Lí do chọn đề tài</vt:lpstr>
      <vt:lpstr>PHẦN 1 GIỚI THIỆU</vt:lpstr>
      <vt:lpstr>MINH HỌA</vt:lpstr>
      <vt:lpstr>Bản trình bày PowerPoint</vt:lpstr>
      <vt:lpstr>TÀI LIỆU THAM KHẢO</vt:lpstr>
      <vt:lpstr>PHÂN CÔNG CÔNG VIỆC</vt:lpstr>
      <vt:lpstr>Bản trình bày PowerPoint</vt:lpstr>
      <vt:lpstr>Bản trình bày PowerPoint</vt:lpstr>
      <vt:lpstr>SO SÁNH VỚI CÁC PHƯƠNG PHÁP KHÁC</vt:lpstr>
      <vt:lpstr>Bản trình bày PowerPoint</vt:lpstr>
      <vt:lpstr>Contact: 15520659@gm.uit.edu.vn 15520560@gm.uit.edu.vn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360</dc:title>
  <dc:creator>HoaiNguyen</dc:creator>
  <cp:lastModifiedBy>DELL</cp:lastModifiedBy>
  <cp:revision>61</cp:revision>
  <dcterms:created xsi:type="dcterms:W3CDTF">2018-06-24T16:44:37Z</dcterms:created>
  <dcterms:modified xsi:type="dcterms:W3CDTF">2018-06-25T16:27:22Z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