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79" r:id="rId2"/>
    <p:sldId id="269" r:id="rId3"/>
    <p:sldId id="259" r:id="rId4"/>
    <p:sldId id="270" r:id="rId5"/>
    <p:sldId id="272" r:id="rId6"/>
    <p:sldId id="258" r:id="rId7"/>
    <p:sldId id="262" r:id="rId8"/>
    <p:sldId id="273" r:id="rId9"/>
    <p:sldId id="276" r:id="rId10"/>
    <p:sldId id="277" r:id="rId11"/>
    <p:sldId id="274" r:id="rId12"/>
    <p:sldId id="264" r:id="rId13"/>
    <p:sldId id="278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74" d="100"/>
          <a:sy n="74" d="100"/>
        </p:scale>
        <p:origin x="582" y="60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6/25/2018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6/25/2018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8" name="Parallelogram 7"/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" fmla="*/ 0 w 10733762"/>
              <a:gd name="connsiteY0" fmla="*/ 5234835 h 5410200"/>
              <a:gd name="connsiteX1" fmla="*/ 1189712 w 10733762"/>
              <a:gd name="connsiteY1" fmla="*/ 0 h 5410200"/>
              <a:gd name="connsiteX2" fmla="*/ 10733762 w 10733762"/>
              <a:gd name="connsiteY2" fmla="*/ 0 h 5410200"/>
              <a:gd name="connsiteX3" fmla="*/ 9381212 w 10733762"/>
              <a:gd name="connsiteY3" fmla="*/ 5410200 h 5410200"/>
              <a:gd name="connsiteX4" fmla="*/ 0 w 10733762"/>
              <a:gd name="connsiteY4" fmla="*/ 5234835 h 5410200"/>
              <a:gd name="connsiteX0" fmla="*/ 0 w 10771340"/>
              <a:gd name="connsiteY0" fmla="*/ 5360096 h 5410200"/>
              <a:gd name="connsiteX1" fmla="*/ 1227290 w 10771340"/>
              <a:gd name="connsiteY1" fmla="*/ 0 h 5410200"/>
              <a:gd name="connsiteX2" fmla="*/ 10771340 w 10771340"/>
              <a:gd name="connsiteY2" fmla="*/ 0 h 5410200"/>
              <a:gd name="connsiteX3" fmla="*/ 9418790 w 10771340"/>
              <a:gd name="connsiteY3" fmla="*/ 5410200 h 5410200"/>
              <a:gd name="connsiteX4" fmla="*/ 0 w 10771340"/>
              <a:gd name="connsiteY4" fmla="*/ 5360096 h 5410200"/>
              <a:gd name="connsiteX0" fmla="*/ 0 w 10771340"/>
              <a:gd name="connsiteY0" fmla="*/ 5360096 h 5360096"/>
              <a:gd name="connsiteX1" fmla="*/ 1227290 w 10771340"/>
              <a:gd name="connsiteY1" fmla="*/ 0 h 5360096"/>
              <a:gd name="connsiteX2" fmla="*/ 10771340 w 10771340"/>
              <a:gd name="connsiteY2" fmla="*/ 0 h 5360096"/>
              <a:gd name="connsiteX3" fmla="*/ 9819623 w 10771340"/>
              <a:gd name="connsiteY3" fmla="*/ 5335043 h 5360096"/>
              <a:gd name="connsiteX4" fmla="*/ 0 w 10771340"/>
              <a:gd name="connsiteY4" fmla="*/ 5360096 h 5360096"/>
              <a:gd name="connsiteX0" fmla="*/ 0 w 10345455"/>
              <a:gd name="connsiteY0" fmla="*/ 5573039 h 5573039"/>
              <a:gd name="connsiteX1" fmla="*/ 1227290 w 10345455"/>
              <a:gd name="connsiteY1" fmla="*/ 212943 h 5573039"/>
              <a:gd name="connsiteX2" fmla="*/ 10345455 w 10345455"/>
              <a:gd name="connsiteY2" fmla="*/ 0 h 5573039"/>
              <a:gd name="connsiteX3" fmla="*/ 9819623 w 10345455"/>
              <a:gd name="connsiteY3" fmla="*/ 5547986 h 5573039"/>
              <a:gd name="connsiteX4" fmla="*/ 0 w 10345455"/>
              <a:gd name="connsiteY4" fmla="*/ 5573039 h 5573039"/>
              <a:gd name="connsiteX0" fmla="*/ 100469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00469 w 10445924"/>
              <a:gd name="connsiteY4" fmla="*/ 5573039 h 5573039"/>
              <a:gd name="connsiteX0" fmla="*/ 376042 w 10445924"/>
              <a:gd name="connsiteY0" fmla="*/ 5435252 h 5547986"/>
              <a:gd name="connsiteX1" fmla="*/ 0 w 10445924"/>
              <a:gd name="connsiteY1" fmla="*/ 250521 h 5547986"/>
              <a:gd name="connsiteX2" fmla="*/ 10445924 w 10445924"/>
              <a:gd name="connsiteY2" fmla="*/ 0 h 5547986"/>
              <a:gd name="connsiteX3" fmla="*/ 9920092 w 10445924"/>
              <a:gd name="connsiteY3" fmla="*/ 5547986 h 5547986"/>
              <a:gd name="connsiteX4" fmla="*/ 376042 w 10445924"/>
              <a:gd name="connsiteY4" fmla="*/ 5435252 h 5547986"/>
              <a:gd name="connsiteX0" fmla="*/ 112995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12995 w 10445924"/>
              <a:gd name="connsiteY4" fmla="*/ 5573039 h 557303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67036 h 5592089"/>
              <a:gd name="connsiteX4" fmla="*/ 112995 w 10464974"/>
              <a:gd name="connsiteY4" fmla="*/ 5592089 h 559208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47986 h 5592089"/>
              <a:gd name="connsiteX4" fmla="*/ 112995 w 10464974"/>
              <a:gd name="connsiteY4" fmla="*/ 5592089 h 5592089"/>
              <a:gd name="connsiteX0" fmla="*/ 112995 w 10464974"/>
              <a:gd name="connsiteY0" fmla="*/ 5573039 h 5573039"/>
              <a:gd name="connsiteX1" fmla="*/ 0 w 10464974"/>
              <a:gd name="connsiteY1" fmla="*/ 269571 h 5573039"/>
              <a:gd name="connsiteX2" fmla="*/ 10464974 w 10464974"/>
              <a:gd name="connsiteY2" fmla="*/ 0 h 5573039"/>
              <a:gd name="connsiteX3" fmla="*/ 9920092 w 10464974"/>
              <a:gd name="connsiteY3" fmla="*/ 5547986 h 5573039"/>
              <a:gd name="connsiteX4" fmla="*/ 112995 w 10464974"/>
              <a:gd name="connsiteY4" fmla="*/ 5573039 h 5573039"/>
              <a:gd name="connsiteX0" fmla="*/ 132045 w 10484024"/>
              <a:gd name="connsiteY0" fmla="*/ 5573039 h 5573039"/>
              <a:gd name="connsiteX1" fmla="*/ 0 w 10484024"/>
              <a:gd name="connsiteY1" fmla="*/ 269571 h 5573039"/>
              <a:gd name="connsiteX2" fmla="*/ 10484024 w 10484024"/>
              <a:gd name="connsiteY2" fmla="*/ 0 h 5573039"/>
              <a:gd name="connsiteX3" fmla="*/ 9939142 w 10484024"/>
              <a:gd name="connsiteY3" fmla="*/ 5547986 h 5573039"/>
              <a:gd name="connsiteX4" fmla="*/ 132045 w 10484024"/>
              <a:gd name="connsiteY4" fmla="*/ 5573039 h 55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2413" y="914400"/>
            <a:ext cx="9144000" cy="350520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2413" y="44958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2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7950" y="6327648"/>
            <a:ext cx="6862462" cy="273049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09012" y="6327648"/>
            <a:ext cx="1320059" cy="273049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33012" y="6327648"/>
            <a:ext cx="990601" cy="273049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8210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9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67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21260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21260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8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11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990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517950" y="6324600"/>
            <a:ext cx="6862462" cy="273049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8609012" y="6324600"/>
            <a:ext cx="1320059" cy="273049"/>
          </a:xfrm>
        </p:spPr>
        <p:txBody>
          <a:bodyPr/>
          <a:lstStyle/>
          <a:p>
            <a:fld id="{83829175-527E-46A3-863C-1BB1F163B84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3012" y="6324600"/>
            <a:ext cx="990601" cy="273049"/>
          </a:xfrm>
        </p:spPr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7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3246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3246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3246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4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671" userDrawn="1">
          <p15:clr>
            <a:srgbClr val="F26B43"/>
          </p15:clr>
        </p15:guide>
        <p15:guide id="3" pos="67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15520560@gm.uit.edu.vn" TargetMode="External"/><Relationship Id="rId2" Type="http://schemas.openxmlformats.org/officeDocument/2006/relationships/hyperlink" Target="mailto:15520659@gm.uit.edu.vn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ics.stanford.edu/courses/cs178/applets/projection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828800"/>
            <a:ext cx="9753599" cy="914400"/>
          </a:xfrm>
        </p:spPr>
        <p:txBody>
          <a:bodyPr/>
          <a:lstStyle/>
          <a:p>
            <a:r>
              <a:rPr lang="e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Nhập môn Thị giác máy tính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0520" y="4343400"/>
            <a:ext cx="8153401" cy="381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Panorama 360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C732FC-4B0C-448C-A1DB-45FDC503FE3A}"/>
              </a:ext>
            </a:extLst>
          </p:cNvPr>
          <p:cNvSpPr/>
          <p:nvPr/>
        </p:nvSpPr>
        <p:spPr>
          <a:xfrm>
            <a:off x="989013" y="4876800"/>
            <a:ext cx="10286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https://github.com/PhuongDuykhtn/Thi-Giac-May-Tinh/tree/master/15520659-15520560-pano360</a:t>
            </a:r>
          </a:p>
          <a:p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Shape 124">
            <a:extLst>
              <a:ext uri="{FF2B5EF4-FFF2-40B4-BE49-F238E27FC236}">
                <a16:creationId xmlns:a16="http://schemas.microsoft.com/office/drawing/2014/main" id="{B4B080FA-44F3-43C6-9420-67EA5C9D92E1}"/>
              </a:ext>
            </a:extLst>
          </p:cNvPr>
          <p:cNvSpPr txBox="1">
            <a:spLocks/>
          </p:cNvSpPr>
          <p:nvPr/>
        </p:nvSpPr>
        <p:spPr bwMode="white">
          <a:xfrm>
            <a:off x="1598612" y="2958000"/>
            <a:ext cx="8222100" cy="942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viên: TS. Lê Đình Duy &amp; ThS. Nguyễn Vinh Tiệp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26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DA05C4-AB12-4A2C-81CF-D3A44414148C}"/>
              </a:ext>
            </a:extLst>
          </p:cNvPr>
          <p:cNvSpPr/>
          <p:nvPr/>
        </p:nvSpPr>
        <p:spPr>
          <a:xfrm>
            <a:off x="989012" y="838200"/>
            <a:ext cx="1021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 GIÁ PH</a:t>
            </a:r>
            <a:r>
              <a:rPr lang="vi-V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 PHÁP, BỘ DỮ LIỆU, TỐC ĐỘ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57AE8E-0FAB-4AC9-9B9B-111BEBF8DFA2}"/>
              </a:ext>
            </a:extLst>
          </p:cNvPr>
          <p:cNvSpPr/>
          <p:nvPr/>
        </p:nvSpPr>
        <p:spPr>
          <a:xfrm>
            <a:off x="989012" y="1676400"/>
            <a:ext cx="9753600" cy="36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l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ghép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chằn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834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3" y="1828800"/>
            <a:ext cx="9829800" cy="18288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Harris corner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SIFT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panorama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945DDF-DC99-483E-B3BE-78D399E5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85800"/>
            <a:ext cx="9829799" cy="838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SÁNH VỚI CÁC 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PHÁP KHÁC</a:t>
            </a:r>
          </a:p>
        </p:txBody>
      </p:sp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838200"/>
            <a:ext cx="10210800" cy="5334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B56E23-B158-446C-A860-93F393043D31}"/>
              </a:ext>
            </a:extLst>
          </p:cNvPr>
          <p:cNvSpPr/>
          <p:nvPr/>
        </p:nvSpPr>
        <p:spPr>
          <a:xfrm>
            <a:off x="1065212" y="1600200"/>
            <a:ext cx="9677400" cy="320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Harris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8F4B-ED45-4EE4-BBAD-F77511E6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133600"/>
            <a:ext cx="3276599" cy="3276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15520659@gm.uit.edu.vn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15520560@gm.uit.edu.vn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F63FE6F-3EB6-4061-B443-D4EA871DA2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1" b="5831"/>
          <a:stretch>
            <a:fillRect/>
          </a:stretch>
        </p:blipFill>
        <p:spPr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0099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457200"/>
            <a:ext cx="9601200" cy="838200"/>
          </a:xfrm>
        </p:spPr>
        <p:txBody>
          <a:bodyPr/>
          <a:lstStyle/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nhóm</a:t>
            </a:r>
            <a:endParaRPr lang="en-US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10732070-71D0-43F4-BD28-EB0ACC4528DD}"/>
              </a:ext>
            </a:extLst>
          </p:cNvPr>
          <p:cNvSpPr txBox="1">
            <a:spLocks/>
          </p:cNvSpPr>
          <p:nvPr/>
        </p:nvSpPr>
        <p:spPr>
          <a:xfrm>
            <a:off x="1241424" y="1371600"/>
            <a:ext cx="9424988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15520659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15520560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5" name="Picture 14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4F806133-A9D2-49EA-9FF4-5CC0E41629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59" y="949187"/>
            <a:ext cx="2251213" cy="2251213"/>
          </a:xfrm>
          <a:prstGeom prst="rect">
            <a:avLst/>
          </a:prstGeom>
        </p:spPr>
      </p:pic>
      <p:pic>
        <p:nvPicPr>
          <p:cNvPr id="17" name="Picture 16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0B7B936A-4069-4EDD-8CA9-F99066F38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3657601"/>
            <a:ext cx="1873279" cy="242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914400"/>
          </a:xfrm>
        </p:spPr>
        <p:txBody>
          <a:bodyPr/>
          <a:lstStyle/>
          <a:p>
            <a:r>
              <a:rPr lang="en-US" dirty="0" err="1"/>
              <a:t>Lí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A2BBA-EE95-4773-A6C6-F3864268D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360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360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“wow”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gũi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“Panorama 360”để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959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1 GIỚI THIỆU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DE9BBF-CC2F-44D1-A0A3-ABFD73AE9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212" y="2209800"/>
            <a:ext cx="9601200" cy="36576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Panorama 360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Panorama 360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360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360</a:t>
            </a:r>
          </a:p>
        </p:txBody>
      </p:sp>
    </p:spTree>
    <p:extLst>
      <p:ext uri="{BB962C8B-B14F-4D97-AF65-F5344CB8AC3E}">
        <p14:creationId xmlns:p14="http://schemas.microsoft.com/office/powerpoint/2010/main" val="1141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MINH HỌA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AABCD91A-8DB8-4D10-ACC5-BEE0817A95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690888"/>
            <a:ext cx="1128310" cy="2005885"/>
          </a:xfr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4AFBC954-DFE1-453B-A32E-7D40C98686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1676400"/>
            <a:ext cx="1108992" cy="1971542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036C47F3-2A25-4301-B316-6FAC4BFF7D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3886200"/>
            <a:ext cx="1157288" cy="20574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084815C8-F20D-4BD0-91A7-4305A7A372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3886200"/>
            <a:ext cx="1157288" cy="2057400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BAD05DA9-BACE-43D8-B326-72044573AE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2567168"/>
            <a:ext cx="3862195" cy="2161547"/>
          </a:xfrm>
          <a:prstGeom prst="rect">
            <a:avLst/>
          </a:prstGeom>
        </p:spPr>
      </p:pic>
      <p:sp>
        <p:nvSpPr>
          <p:cNvPr id="14" name="Mũi tên: Phải 13">
            <a:extLst>
              <a:ext uri="{FF2B5EF4-FFF2-40B4-BE49-F238E27FC236}">
                <a16:creationId xmlns:a16="http://schemas.microsoft.com/office/drawing/2014/main" id="{009AFC6A-2D0E-4415-B3E0-1EC02CA8D1EA}"/>
              </a:ext>
            </a:extLst>
          </p:cNvPr>
          <p:cNvSpPr/>
          <p:nvPr/>
        </p:nvSpPr>
        <p:spPr>
          <a:xfrm>
            <a:off x="4951412" y="3505200"/>
            <a:ext cx="1371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990600"/>
            <a:ext cx="8229600" cy="53339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PHÁP GIẢI QUYẾT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D30695-B813-4021-8E96-F54C83CE9877}"/>
              </a:ext>
            </a:extLst>
          </p:cNvPr>
          <p:cNvSpPr/>
          <p:nvPr/>
        </p:nvSpPr>
        <p:spPr>
          <a:xfrm>
            <a:off x="836612" y="1523999"/>
            <a:ext cx="9982200" cy="4495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Harris corner.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output: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So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chênh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 pixel.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Ransac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1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33400"/>
            <a:ext cx="96012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250851-E3B2-4E4B-A74A-A3CDB6EFF476}"/>
              </a:ext>
            </a:extLst>
          </p:cNvPr>
          <p:cNvSpPr/>
          <p:nvPr/>
        </p:nvSpPr>
        <p:spPr>
          <a:xfrm>
            <a:off x="836612" y="1828800"/>
            <a:ext cx="9982200" cy="297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https://kipalog.com/posts/Dung-RANSAC-de-loai-bo-nhieu-trong-mo-hinh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https://docs.opencv.org/2.4/doc/tutorials/features2d/trackingmotion/harris_detector/harris_detector.html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https://graphics.stanford.edu/courses/cs178/applets/projection.html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https://en.wikipedia.org/wiki/Feature_detection_(computer_vision)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https://vi.wikipedia.org/wiki/Panorama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838200"/>
            <a:ext cx="9601200" cy="838200"/>
          </a:xfrm>
        </p:spPr>
        <p:txBody>
          <a:bodyPr/>
          <a:lstStyle/>
          <a:p>
            <a:r>
              <a:rPr lang="en-US" dirty="0"/>
              <a:t>PHÂN CÔNG </a:t>
            </a:r>
            <a:r>
              <a:rPr lang="en-US" dirty="0" err="1"/>
              <a:t>CÔNG</a:t>
            </a:r>
            <a:r>
              <a:rPr lang="en-US" dirty="0"/>
              <a:t> VIỆC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2" y="2637183"/>
            <a:ext cx="4645152" cy="3382617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397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DA05C4-AB12-4A2C-81CF-D3A44414148C}"/>
              </a:ext>
            </a:extLst>
          </p:cNvPr>
          <p:cNvSpPr/>
          <p:nvPr/>
        </p:nvSpPr>
        <p:spPr>
          <a:xfrm>
            <a:off x="989012" y="838200"/>
            <a:ext cx="1021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 GIÁ PH</a:t>
            </a:r>
            <a:r>
              <a:rPr lang="vi-V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 PHÁP, BỘ DỮ LIỆU, TỐC ĐỘ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57AE8E-0FAB-4AC9-9B9B-111BEBF8DFA2}"/>
              </a:ext>
            </a:extLst>
          </p:cNvPr>
          <p:cNvSpPr/>
          <p:nvPr/>
        </p:nvSpPr>
        <p:spPr>
          <a:xfrm>
            <a:off x="989012" y="2216426"/>
            <a:ext cx="97536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25%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339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ometric design templat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ometric design slides.potx" id="{F67263A8-1AB1-4C27-90C5-8DFF5AB0A457}" vid="{97C8510C-5076-4DB0-83F7-452F3E0654AF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design slides</Template>
  <TotalTime>326</TotalTime>
  <Words>997</Words>
  <Application>Microsoft Office PowerPoint</Application>
  <PresentationFormat>Tùy chỉnh</PresentationFormat>
  <Paragraphs>58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7" baseType="lpstr">
      <vt:lpstr>Arial</vt:lpstr>
      <vt:lpstr>Palatino Linotype</vt:lpstr>
      <vt:lpstr>Times New Roman</vt:lpstr>
      <vt:lpstr>Geometric design template</vt:lpstr>
      <vt:lpstr>Nhập môn Thị giác máy tính</vt:lpstr>
      <vt:lpstr>Thông tin nhóm</vt:lpstr>
      <vt:lpstr>Lí do chọn đề tài</vt:lpstr>
      <vt:lpstr>PHẦN 1 GIỚI THIỆU</vt:lpstr>
      <vt:lpstr>MINH HỌA</vt:lpstr>
      <vt:lpstr>Bản trình bày PowerPoint</vt:lpstr>
      <vt:lpstr>TÀI LIỆU THAM KHẢO</vt:lpstr>
      <vt:lpstr>PHÂN CÔNG CÔNG VIỆC</vt:lpstr>
      <vt:lpstr>Bản trình bày PowerPoint</vt:lpstr>
      <vt:lpstr>Bản trình bày PowerPoint</vt:lpstr>
      <vt:lpstr>SO SÁNH VỚI CÁC PHƯƠNG PHÁP KHÁC</vt:lpstr>
      <vt:lpstr>Bản trình bày PowerPoint</vt:lpstr>
      <vt:lpstr>Contact: 15520659@gm.uit.edu.vn 15520560@gm.uit.edu.vn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Panorama 360</dc:title>
  <dc:creator>HoaiNguyen</dc:creator>
  <cp:lastModifiedBy>DELL</cp:lastModifiedBy>
  <cp:revision>62</cp:revision>
  <dcterms:created xsi:type="dcterms:W3CDTF">2018-06-24T16:44:37Z</dcterms:created>
  <dcterms:modified xsi:type="dcterms:W3CDTF">2018-06-25T16:44:29Z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