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5"/>
    <p:restoredTop sz="94674"/>
  </p:normalViewPr>
  <p:slideViewPr>
    <p:cSldViewPr snapToGrid="0">
      <p:cViewPr varScale="1">
        <p:scale>
          <a:sx n="124" d="100"/>
          <a:sy n="124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We are working on this problem because we want the best solution to balance the costs or find the most profitable way that doesn’t affect the business.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 key criteria that will deem this work successful is increasing distribution of visitors across </a:t>
            </a:r>
            <a:r>
              <a:rPr lang="en-AU" sz="1071"/>
              <a:t>the mountain</a:t>
            </a: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37949" y="5184805"/>
            <a:ext cx="4373311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Either cut costs without undermining the ticket price or will support an even higher ticket price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How either cut costs or increase ticket price will affect the business?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customers willing to pay with higher price?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Cutting </a:t>
            </a:r>
            <a:r>
              <a:rPr lang="en-AU" sz="1070" dirty="0"/>
              <a:t>the cost will affect the efficiency?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fast #person chairlifts.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Count of regular speed #person chairlifts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of an adult per c</a:t>
            </a:r>
            <a:r>
              <a:rPr lang="en-US" sz="1070" dirty="0"/>
              <a:t>hairlift ticket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Projected days open in the upcoming season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46410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3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 of Operations, Jimmy Blackburn and Alesha Eisen, the Database Manager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9556"/>
            <a:ext cx="8584648" cy="7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 dirty="0"/>
              <a:t>you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busi</a:t>
            </a:r>
            <a:r>
              <a:rPr lang="en-AU" sz="1200" dirty="0"/>
              <a:t>ness problem that we are investigating is the increasing operating cost this season.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618</Words>
  <Application>Microsoft Macintosh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Ryan Nguyễn</cp:lastModifiedBy>
  <cp:revision>9</cp:revision>
  <dcterms:modified xsi:type="dcterms:W3CDTF">2021-03-02T08:46:25Z</dcterms:modified>
</cp:coreProperties>
</file>