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71" r:id="rId4"/>
    <p:sldId id="270" r:id="rId5"/>
    <p:sldId id="257" r:id="rId6"/>
    <p:sldId id="258" r:id="rId7"/>
    <p:sldId id="268" r:id="rId8"/>
    <p:sldId id="264" r:id="rId9"/>
    <p:sldId id="265" r:id="rId10"/>
    <p:sldId id="266" r:id="rId11"/>
    <p:sldId id="263" r:id="rId12"/>
    <p:sldId id="267" r:id="rId13"/>
    <p:sldId id="259" r:id="rId14"/>
    <p:sldId id="260" r:id="rId15"/>
    <p:sldId id="261" r:id="rId16"/>
    <p:sldId id="262" r:id="rId17"/>
    <p:sldId id="269" r:id="rId18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754BA-01CA-4B51-A918-382E16634D60}" v="25" dt="2018-11-26T10:27:26.048"/>
    <p1510:client id="{DAD13815-42FF-D276-62E0-AE30E572CE12}" v="21" dt="2018-11-26T11:04:18.875"/>
    <p1510:client id="{2DACA89A-A6C4-92A0-8F89-F3BAC08B3001}" v="77" dt="2018-11-26T19:00:52.130"/>
    <p1510:client id="{050AC640-1CBC-D917-0088-F7E3F5789095}" v="17" dt="2018-12-04T04:41:5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77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8e3e056332032d9e67ad403a28077b744318cacf2b271c04bbd273bab25907a::" providerId="AD" clId="Web-{050AC640-1CBC-D917-0088-F7E3F5789095}"/>
    <pc:docChg chg="addSld modSld">
      <pc:chgData name="Guest User" userId="S::urn:spo:anon#c8e3e056332032d9e67ad403a28077b744318cacf2b271c04bbd273bab25907a::" providerId="AD" clId="Web-{050AC640-1CBC-D917-0088-F7E3F5789095}" dt="2018-12-04T04:41:56.886" v="48" actId="1076"/>
      <pc:docMkLst>
        <pc:docMk/>
      </pc:docMkLst>
      <pc:sldChg chg="addSp delSp modSp new">
        <pc:chgData name="Guest User" userId="S::urn:spo:anon#c8e3e056332032d9e67ad403a28077b744318cacf2b271c04bbd273bab25907a::" providerId="AD" clId="Web-{050AC640-1CBC-D917-0088-F7E3F5789095}" dt="2018-12-04T04:41:56.886" v="48" actId="1076"/>
        <pc:sldMkLst>
          <pc:docMk/>
          <pc:sldMk cId="1678337025" sldId="271"/>
        </pc:sldMkLst>
        <pc:spChg chg="add mod">
          <ac:chgData name="Guest User" userId="S::urn:spo:anon#c8e3e056332032d9e67ad403a28077b744318cacf2b271c04bbd273bab25907a::" providerId="AD" clId="Web-{050AC640-1CBC-D917-0088-F7E3F5789095}" dt="2018-12-04T04:37:15.576" v="26" actId="20577"/>
          <ac:spMkLst>
            <pc:docMk/>
            <pc:sldMk cId="1678337025" sldId="271"/>
            <ac:spMk id="4" creationId="{8A1A1A07-5788-414A-B8C2-7C89A653B345}"/>
          </ac:spMkLst>
        </pc:spChg>
        <pc:spChg chg="add del mod">
          <ac:chgData name="Guest User" userId="S::urn:spo:anon#c8e3e056332032d9e67ad403a28077b744318cacf2b271c04bbd273bab25907a::" providerId="AD" clId="Web-{050AC640-1CBC-D917-0088-F7E3F5789095}" dt="2018-12-04T04:41:38.198" v="39"/>
          <ac:spMkLst>
            <pc:docMk/>
            <pc:sldMk cId="1678337025" sldId="271"/>
            <ac:spMk id="6" creationId="{F09EE6B9-501F-40F2-B8DB-FED2FFC9CAC2}"/>
          </ac:spMkLst>
        </pc:spChg>
        <pc:spChg chg="add mod">
          <ac:chgData name="Guest User" userId="S::urn:spo:anon#c8e3e056332032d9e67ad403a28077b744318cacf2b271c04bbd273bab25907a::" providerId="AD" clId="Web-{050AC640-1CBC-D917-0088-F7E3F5789095}" dt="2018-12-04T04:41:56.886" v="48" actId="1076"/>
          <ac:spMkLst>
            <pc:docMk/>
            <pc:sldMk cId="1678337025" sldId="271"/>
            <ac:spMk id="7" creationId="{27D94AA5-9102-44AE-87D7-49EC50AE015C}"/>
          </ac:spMkLst>
        </pc:spChg>
        <pc:picChg chg="add mod">
          <ac:chgData name="Guest User" userId="S::urn:spo:anon#c8e3e056332032d9e67ad403a28077b744318cacf2b271c04bbd273bab25907a::" providerId="AD" clId="Web-{050AC640-1CBC-D917-0088-F7E3F5789095}" dt="2018-12-04T04:41:11.855" v="33" actId="1076"/>
          <ac:picMkLst>
            <pc:docMk/>
            <pc:sldMk cId="1678337025" sldId="271"/>
            <ac:picMk id="2" creationId="{905EB544-4587-4251-8D41-ECB4A39235C6}"/>
          </ac:picMkLst>
        </pc:picChg>
        <pc:picChg chg="add">
          <ac:chgData name="Guest User" userId="S::urn:spo:anon#c8e3e056332032d9e67ad403a28077b744318cacf2b271c04bbd273bab25907a::" providerId="AD" clId="Web-{050AC640-1CBC-D917-0088-F7E3F5789095}" dt="2018-12-04T04:35:56.466" v="1"/>
          <ac:picMkLst>
            <pc:docMk/>
            <pc:sldMk cId="1678337025" sldId="271"/>
            <ac:picMk id="3" creationId="{EFA09324-0ADA-445D-A170-3B5A919B4F72}"/>
          </ac:picMkLst>
        </pc:picChg>
      </pc:sldChg>
    </pc:docChg>
  </pc:docChgLst>
  <pc:docChgLst>
    <pc:chgData name="Guest User" userId="S::urn:spo:anon#c8e3e056332032d9e67ad403a28077b744318cacf2b271c04bbd273bab25907a::" providerId="AD" clId="Web-{EEF44CD9-13A6-E503-CEBB-4F160CE31D5E}"/>
    <pc:docChg chg="modSld">
      <pc:chgData name="Guest User" userId="S::urn:spo:anon#c8e3e056332032d9e67ad403a28077b744318cacf2b271c04bbd273bab25907a::" providerId="AD" clId="Web-{EEF44CD9-13A6-E503-CEBB-4F160CE31D5E}" dt="2018-12-04T03:06:03.075" v="6" actId="1076"/>
      <pc:docMkLst>
        <pc:docMk/>
      </pc:docMkLst>
      <pc:sldChg chg="delSp modSp">
        <pc:chgData name="Guest User" userId="S::urn:spo:anon#c8e3e056332032d9e67ad403a28077b744318cacf2b271c04bbd273bab25907a::" providerId="AD" clId="Web-{EEF44CD9-13A6-E503-CEBB-4F160CE31D5E}" dt="2018-12-04T03:06:03.075" v="6" actId="1076"/>
        <pc:sldMkLst>
          <pc:docMk/>
          <pc:sldMk cId="2307190281" sldId="263"/>
        </pc:sldMkLst>
        <pc:spChg chg="del mod">
          <ac:chgData name="Guest User" userId="S::urn:spo:anon#c8e3e056332032d9e67ad403a28077b744318cacf2b271c04bbd273bab25907a::" providerId="AD" clId="Web-{EEF44CD9-13A6-E503-CEBB-4F160CE31D5E}" dt="2018-12-04T03:05:51.200" v="2"/>
          <ac:spMkLst>
            <pc:docMk/>
            <pc:sldMk cId="2307190281" sldId="263"/>
            <ac:spMk id="8" creationId="{6C2458E4-F46D-4597-B9C8-D4698EC32F06}"/>
          </ac:spMkLst>
        </pc:spChg>
        <pc:spChg chg="mod">
          <ac:chgData name="Guest User" userId="S::urn:spo:anon#c8e3e056332032d9e67ad403a28077b744318cacf2b271c04bbd273bab25907a::" providerId="AD" clId="Web-{EEF44CD9-13A6-E503-CEBB-4F160CE31D5E}" dt="2018-12-04T03:06:03.075" v="6" actId="1076"/>
          <ac:spMkLst>
            <pc:docMk/>
            <pc:sldMk cId="2307190281" sldId="263"/>
            <ac:spMk id="9" creationId="{8D641241-B1E4-4606-AF5F-3E72DDC2C613}"/>
          </ac:spMkLst>
        </pc:spChg>
        <pc:picChg chg="del">
          <ac:chgData name="Guest User" userId="S::urn:spo:anon#c8e3e056332032d9e67ad403a28077b744318cacf2b271c04bbd273bab25907a::" providerId="AD" clId="Web-{EEF44CD9-13A6-E503-CEBB-4F160CE31D5E}" dt="2018-12-04T03:05:38.387" v="0"/>
          <ac:picMkLst>
            <pc:docMk/>
            <pc:sldMk cId="2307190281" sldId="263"/>
            <ac:picMk id="4" creationId="{0C7F4320-B833-48C8-8004-9B8278D959C7}"/>
          </ac:picMkLst>
        </pc:picChg>
        <pc:picChg chg="mod">
          <ac:chgData name="Guest User" userId="S::urn:spo:anon#c8e3e056332032d9e67ad403a28077b744318cacf2b271c04bbd273bab25907a::" providerId="AD" clId="Web-{EEF44CD9-13A6-E503-CEBB-4F160CE31D5E}" dt="2018-12-04T03:06:00.497" v="5" actId="1076"/>
          <ac:picMkLst>
            <pc:docMk/>
            <pc:sldMk cId="2307190281" sldId="263"/>
            <ac:picMk id="6" creationId="{2D29F26E-517D-43C7-BDCA-8AED6168BC17}"/>
          </ac:picMkLst>
        </pc:picChg>
      </pc:sldChg>
    </pc:docChg>
  </pc:docChgLst>
  <pc:docChgLst>
    <pc:chgData name="Guest User" userId="S::urn:spo:anon#c8e3e056332032d9e67ad403a28077b744318cacf2b271c04bbd273bab25907a::" providerId="AD" clId="Web-{2DACA89A-A6C4-92A0-8F89-F3BAC08B3001}"/>
    <pc:docChg chg="modSld">
      <pc:chgData name="Guest User" userId="S::urn:spo:anon#c8e3e056332032d9e67ad403a28077b744318cacf2b271c04bbd273bab25907a::" providerId="AD" clId="Web-{2DACA89A-A6C4-92A0-8F89-F3BAC08B3001}" dt="2018-11-26T19:00:52.130" v="89" actId="20577"/>
      <pc:docMkLst>
        <pc:docMk/>
      </pc:docMkLst>
      <pc:sldChg chg="addSp delSp modSp">
        <pc:chgData name="Guest User" userId="S::urn:spo:anon#c8e3e056332032d9e67ad403a28077b744318cacf2b271c04bbd273bab25907a::" providerId="AD" clId="Web-{2DACA89A-A6C4-92A0-8F89-F3BAC08B3001}" dt="2018-11-26T19:00:52.130" v="88" actId="20577"/>
        <pc:sldMkLst>
          <pc:docMk/>
          <pc:sldMk cId="2724312352" sldId="266"/>
        </pc:sldMkLst>
        <pc:spChg chg="add">
          <ac:chgData name="Guest User" userId="S::urn:spo:anon#c8e3e056332032d9e67ad403a28077b744318cacf2b271c04bbd273bab25907a::" providerId="AD" clId="Web-{2DACA89A-A6C4-92A0-8F89-F3BAC08B3001}" dt="2018-11-26T18:57:57.239" v="0"/>
          <ac:spMkLst>
            <pc:docMk/>
            <pc:sldMk cId="2724312352" sldId="266"/>
            <ac:spMk id="3" creationId="{39F51F1A-624B-429E-A865-E26976454CB6}"/>
          </ac:spMkLst>
        </pc:spChg>
        <pc:spChg chg="add del mod">
          <ac:chgData name="Guest User" userId="S::urn:spo:anon#c8e3e056332032d9e67ad403a28077b744318cacf2b271c04bbd273bab25907a::" providerId="AD" clId="Web-{2DACA89A-A6C4-92A0-8F89-F3BAC08B3001}" dt="2018-11-26T19:00:52.130" v="88" actId="20577"/>
          <ac:spMkLst>
            <pc:docMk/>
            <pc:sldMk cId="2724312352" sldId="266"/>
            <ac:spMk id="6" creationId="{51F02339-06EA-4040-9C2D-6B496643E34C}"/>
          </ac:spMkLst>
        </pc:spChg>
      </pc:sldChg>
    </pc:docChg>
  </pc:docChgLst>
  <pc:docChgLst>
    <pc:chgData name="Guest User" userId="S::urn:spo:anon#c8e3e056332032d9e67ad403a28077b744318cacf2b271c04bbd273bab25907a::" providerId="AD" clId="Web-{604754BA-01CA-4B51-A918-382E16634D60}"/>
    <pc:docChg chg="addSld modSld sldOrd">
      <pc:chgData name="Guest User" userId="S::urn:spo:anon#c8e3e056332032d9e67ad403a28077b744318cacf2b271c04bbd273bab25907a::" providerId="AD" clId="Web-{604754BA-01CA-4B51-A918-382E16634D60}" dt="2018-11-26T10:48:27.671" v="1820" actId="20577"/>
      <pc:docMkLst>
        <pc:docMk/>
      </pc:docMkLst>
      <pc:sldChg chg="addSp delSp modSp">
        <pc:chgData name="Guest User" userId="S::urn:spo:anon#c8e3e056332032d9e67ad403a28077b744318cacf2b271c04bbd273bab25907a::" providerId="AD" clId="Web-{604754BA-01CA-4B51-A918-382E16634D60}" dt="2018-11-26T10:23:20.143" v="1458"/>
        <pc:sldMkLst>
          <pc:docMk/>
          <pc:sldMk cId="0" sldId="256"/>
        </pc:sldMkLst>
        <pc:spChg chg="mod">
          <ac:chgData name="Guest User" userId="S::urn:spo:anon#c8e3e056332032d9e67ad403a28077b744318cacf2b271c04bbd273bab25907a::" providerId="AD" clId="Web-{604754BA-01CA-4B51-A918-382E16634D60}" dt="2018-11-26T09:13:52.115" v="283" actId="107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09:16:12.692" v="296" actId="20577"/>
          <ac:spMkLst>
            <pc:docMk/>
            <pc:sldMk cId="0" sldId="256"/>
            <ac:spMk id="129" creationId="{00000000-0000-0000-0000-000000000000}"/>
          </ac:spMkLst>
        </pc:spChg>
        <pc:picChg chg="add del mod">
          <ac:chgData name="Guest User" userId="S::urn:spo:anon#c8e3e056332032d9e67ad403a28077b744318cacf2b271c04bbd273bab25907a::" providerId="AD" clId="Web-{604754BA-01CA-4B51-A918-382E16634D60}" dt="2018-11-26T09:10:15.616" v="208"/>
          <ac:picMkLst>
            <pc:docMk/>
            <pc:sldMk cId="0" sldId="256"/>
            <ac:picMk id="2" creationId="{BEF276ED-BF9C-4D37-BAA2-2D55038ECABB}"/>
          </ac:picMkLst>
        </pc:picChg>
        <pc:picChg chg="add mod ord">
          <ac:chgData name="Guest User" userId="S::urn:spo:anon#c8e3e056332032d9e67ad403a28077b744318cacf2b271c04bbd273bab25907a::" providerId="AD" clId="Web-{604754BA-01CA-4B51-A918-382E16634D60}" dt="2018-11-26T09:12:33.662" v="260" actId="14100"/>
          <ac:picMkLst>
            <pc:docMk/>
            <pc:sldMk cId="0" sldId="256"/>
            <ac:picMk id="3" creationId="{23D72063-30CE-4823-B5A0-2C6B59DC37EA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15:36.880" v="290"/>
          <ac:picMkLst>
            <pc:docMk/>
            <pc:sldMk cId="0" sldId="256"/>
            <ac:picMk id="5" creationId="{30520545-29C1-4F06-8066-C2F4CB5F82DB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13:57.880" v="284" actId="1076"/>
          <ac:picMkLst>
            <pc:docMk/>
            <pc:sldMk cId="0" sldId="256"/>
            <ac:picMk id="7" creationId="{136DD6B8-5993-4551-ACF2-7EE517C5536E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3:20.143" v="1458"/>
          <ac:picMkLst>
            <pc:docMk/>
            <pc:sldMk cId="0" sldId="256"/>
            <ac:picMk id="8" creationId="{B666FD76-E261-40CE-B1CA-E9211A8861B9}"/>
          </ac:picMkLst>
        </pc:picChg>
      </pc:sldChg>
      <pc:sldChg chg="addSp delSp modSp">
        <pc:chgData name="Guest User" userId="S::urn:spo:anon#c8e3e056332032d9e67ad403a28077b744318cacf2b271c04bbd273bab25907a::" providerId="AD" clId="Web-{604754BA-01CA-4B51-A918-382E16634D60}" dt="2018-11-26T10:28:10.282" v="1515" actId="20577"/>
        <pc:sldMkLst>
          <pc:docMk/>
          <pc:sldMk cId="0" sldId="257"/>
        </pc:sldMkLst>
        <pc:spChg chg="mod">
          <ac:chgData name="Guest User" userId="S::urn:spo:anon#c8e3e056332032d9e67ad403a28077b744318cacf2b271c04bbd273bab25907a::" providerId="AD" clId="Web-{604754BA-01CA-4B51-A918-382E16634D60}" dt="2018-11-26T10:25:48.611" v="1473" actId="14100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8:10.282" v="1515" actId="20577"/>
          <ac:spMkLst>
            <pc:docMk/>
            <pc:sldMk cId="0" sldId="257"/>
            <ac:spMk id="131" creationId="{00000000-0000-0000-0000-000000000000}"/>
          </ac:spMkLst>
        </pc:spChg>
        <pc:picChg chg="add del mod">
          <ac:chgData name="Guest User" userId="S::urn:spo:anon#c8e3e056332032d9e67ad403a28077b744318cacf2b271c04bbd273bab25907a::" providerId="AD" clId="Web-{604754BA-01CA-4B51-A918-382E16634D60}" dt="2018-11-26T06:52:39.042" v="25"/>
          <ac:picMkLst>
            <pc:docMk/>
            <pc:sldMk cId="0" sldId="257"/>
            <ac:picMk id="2" creationId="{27ADA986-6FB4-4EC5-99E4-999126C3F3C1}"/>
          </ac:picMkLst>
        </pc:picChg>
        <pc:picChg chg="add del">
          <ac:chgData name="Guest User" userId="S::urn:spo:anon#c8e3e056332032d9e67ad403a28077b744318cacf2b271c04bbd273bab25907a::" providerId="AD" clId="Web-{604754BA-01CA-4B51-A918-382E16634D60}" dt="2018-11-26T09:15:49.036" v="292"/>
          <ac:picMkLst>
            <pc:docMk/>
            <pc:sldMk cId="0" sldId="257"/>
            <ac:picMk id="2" creationId="{AA538A21-6993-4AD9-9499-909D32B76394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10:25:35.033" v="1470"/>
          <ac:picMkLst>
            <pc:docMk/>
            <pc:sldMk cId="0" sldId="257"/>
            <ac:picMk id="3" creationId="{2806CD43-0D9A-41E1-BBE0-57CEFB5B5D18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6:57:00.216" v="117" actId="1076"/>
          <ac:picMkLst>
            <pc:docMk/>
            <pc:sldMk cId="0" sldId="257"/>
            <ac:picMk id="4" creationId="{E864B8B1-4926-4429-92B7-CFE421E16FE4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5:44.986" v="1472" actId="1076"/>
          <ac:picMkLst>
            <pc:docMk/>
            <pc:sldMk cId="0" sldId="257"/>
            <ac:picMk id="6" creationId="{05E3F7F9-5040-47A1-ABB8-0EC7B5A06DE8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6:55:57.982" v="90"/>
          <ac:picMkLst>
            <pc:docMk/>
            <pc:sldMk cId="0" sldId="257"/>
            <ac:picMk id="8" creationId="{08F52BEA-D370-4450-A255-D7E5D1D43BA1}"/>
          </ac:picMkLst>
        </pc:picChg>
      </pc:sldChg>
      <pc:sldChg chg="addSp modSp">
        <pc:chgData name="Guest User" userId="S::urn:spo:anon#c8e3e056332032d9e67ad403a28077b744318cacf2b271c04bbd273bab25907a::" providerId="AD" clId="Web-{604754BA-01CA-4B51-A918-382E16634D60}" dt="2018-11-26T10:26:10.330" v="1478" actId="20577"/>
        <pc:sldMkLst>
          <pc:docMk/>
          <pc:sldMk cId="0" sldId="258"/>
        </pc:sldMkLst>
        <pc:spChg chg="mod">
          <ac:chgData name="Guest User" userId="S::urn:spo:anon#c8e3e056332032d9e67ad403a28077b744318cacf2b271c04bbd273bab25907a::" providerId="AD" clId="Web-{604754BA-01CA-4B51-A918-382E16634D60}" dt="2018-11-26T10:26:00.783" v="1475" actId="14100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6:10.330" v="1478" actId="20577"/>
          <ac:spMkLst>
            <pc:docMk/>
            <pc:sldMk cId="0" sldId="258"/>
            <ac:spMk id="133" creationId="{00000000-0000-0000-0000-000000000000}"/>
          </ac:spMkLst>
        </pc:spChg>
        <pc:picChg chg="add">
          <ac:chgData name="Guest User" userId="S::urn:spo:anon#c8e3e056332032d9e67ad403a28077b744318cacf2b271c04bbd273bab25907a::" providerId="AD" clId="Web-{604754BA-01CA-4B51-A918-382E16634D60}" dt="2018-11-26T06:57:05.607" v="118"/>
          <ac:picMkLst>
            <pc:docMk/>
            <pc:sldMk cId="0" sldId="258"/>
            <ac:picMk id="2" creationId="{D97D6A9D-8CFF-444B-8684-2934DAB740F4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5:56.111" v="1474"/>
          <ac:picMkLst>
            <pc:docMk/>
            <pc:sldMk cId="0" sldId="258"/>
            <ac:picMk id="3" creationId="{178EB11B-07A5-4A94-8F95-F2D6562773F6}"/>
          </ac:picMkLst>
        </pc:picChg>
      </pc:sldChg>
      <pc:sldChg chg="addSp delSp modSp ord">
        <pc:chgData name="Guest User" userId="S::urn:spo:anon#c8e3e056332032d9e67ad403a28077b744318cacf2b271c04bbd273bab25907a::" providerId="AD" clId="Web-{604754BA-01CA-4B51-A918-382E16634D60}" dt="2018-11-26T10:44:15.544" v="1785" actId="1076"/>
        <pc:sldMkLst>
          <pc:docMk/>
          <pc:sldMk cId="0" sldId="259"/>
        </pc:sldMkLst>
        <pc:spChg chg="add del mod">
          <ac:chgData name="Guest User" userId="S::urn:spo:anon#c8e3e056332032d9e67ad403a28077b744318cacf2b271c04bbd273bab25907a::" providerId="AD" clId="Web-{604754BA-01CA-4B51-A918-382E16634D60}" dt="2018-11-26T09:09:10.491" v="187"/>
          <ac:spMkLst>
            <pc:docMk/>
            <pc:sldMk cId="0" sldId="259"/>
            <ac:spMk id="10" creationId="{C5AA4719-ED85-4F50-866F-FA72008975AF}"/>
          </ac:spMkLst>
        </pc:spChg>
        <pc:spChg chg="add del mod">
          <ac:chgData name="Guest User" userId="S::urn:spo:anon#c8e3e056332032d9e67ad403a28077b744318cacf2b271c04bbd273bab25907a::" providerId="AD" clId="Web-{604754BA-01CA-4B51-A918-382E16634D60}" dt="2018-11-26T09:09:05.350" v="185"/>
          <ac:spMkLst>
            <pc:docMk/>
            <pc:sldMk cId="0" sldId="259"/>
            <ac:spMk id="11" creationId="{319EF02F-E08E-4C7F-A66A-72DBE329992D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40:00.351" v="593" actId="1076"/>
          <ac:spMkLst>
            <pc:docMk/>
            <pc:sldMk cId="0" sldId="259"/>
            <ac:spMk id="12" creationId="{99F28C33-BBB1-4A26-8FB9-D33F854A0EF6}"/>
          </ac:spMkLst>
        </pc:spChg>
        <pc:spChg chg="add del mod">
          <ac:chgData name="Guest User" userId="S::urn:spo:anon#c8e3e056332032d9e67ad403a28077b744318cacf2b271c04bbd273bab25907a::" providerId="AD" clId="Web-{604754BA-01CA-4B51-A918-382E16634D60}" dt="2018-11-26T09:21:48.506" v="339"/>
          <ac:spMkLst>
            <pc:docMk/>
            <pc:sldMk cId="0" sldId="259"/>
            <ac:spMk id="13" creationId="{9F418D4E-DA4D-4454-99A9-F88F5CDDC5C2}"/>
          </ac:spMkLst>
        </pc:spChg>
        <pc:spChg chg="add del mod">
          <ac:chgData name="Guest User" userId="S::urn:spo:anon#c8e3e056332032d9e67ad403a28077b744318cacf2b271c04bbd273bab25907a::" providerId="AD" clId="Web-{604754BA-01CA-4B51-A918-382E16634D60}" dt="2018-11-26T10:43:41.044" v="1773"/>
          <ac:spMkLst>
            <pc:docMk/>
            <pc:sldMk cId="0" sldId="259"/>
            <ac:spMk id="17" creationId="{B16EE15C-6435-472C-B6BB-79E6BBAF958F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54:46.333" v="767" actId="20577"/>
          <ac:spMkLst>
            <pc:docMk/>
            <pc:sldMk cId="0" sldId="259"/>
            <ac:spMk id="18" creationId="{80A68320-E365-4406-A913-6DE7799B8C34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43:56.232" v="1777" actId="1076"/>
          <ac:spMkLst>
            <pc:docMk/>
            <pc:sldMk cId="0" sldId="259"/>
            <ac:spMk id="21" creationId="{D427D977-D46D-4B1A-9532-5BDDD5410824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44:15.544" v="1785" actId="1076"/>
          <ac:spMkLst>
            <pc:docMk/>
            <pc:sldMk cId="0" sldId="259"/>
            <ac:spMk id="32" creationId="{76C74FFC-C893-44B4-B396-26F7E0255348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7:08.548" v="1497" actId="14100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44:10.888" v="1782" actId="20577"/>
          <ac:spMkLst>
            <pc:docMk/>
            <pc:sldMk cId="0" sldId="259"/>
            <ac:spMk id="135" creationId="{00000000-0000-0000-0000-000000000000}"/>
          </ac:spMkLst>
        </pc:spChg>
        <pc:picChg chg="add del mod">
          <ac:chgData name="Guest User" userId="S::urn:spo:anon#c8e3e056332032d9e67ad403a28077b744318cacf2b271c04bbd273bab25907a::" providerId="AD" clId="Web-{604754BA-01CA-4B51-A918-382E16634D60}" dt="2018-11-26T09:04:32.132" v="140"/>
          <ac:picMkLst>
            <pc:docMk/>
            <pc:sldMk cId="0" sldId="259"/>
            <ac:picMk id="2" creationId="{7E4FDA38-76F3-4F29-B7C3-237AFF2CBF76}"/>
          </ac:picMkLst>
        </pc:picChg>
        <pc:picChg chg="add mod modCrop">
          <ac:chgData name="Guest User" userId="S::urn:spo:anon#c8e3e056332032d9e67ad403a28077b744318cacf2b271c04bbd273bab25907a::" providerId="AD" clId="Web-{604754BA-01CA-4B51-A918-382E16634D60}" dt="2018-11-26T09:05:45.820" v="149" actId="1076"/>
          <ac:picMkLst>
            <pc:docMk/>
            <pc:sldMk cId="0" sldId="259"/>
            <ac:picMk id="4" creationId="{96D05490-BBFC-4C37-81DD-6A02EC83609E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07:48.850" v="158"/>
          <ac:picMkLst>
            <pc:docMk/>
            <pc:sldMk cId="0" sldId="259"/>
            <ac:picMk id="6" creationId="{1B1A6FA2-1A63-490C-96F9-43304B3B36E0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07:54.507" v="159" actId="14100"/>
          <ac:picMkLst>
            <pc:docMk/>
            <pc:sldMk cId="0" sldId="259"/>
            <ac:picMk id="8" creationId="{56A499A1-3D8F-4A9F-9366-E553371D153F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08:03.866" v="161" actId="1076"/>
          <ac:picMkLst>
            <pc:docMk/>
            <pc:sldMk cId="0" sldId="259"/>
            <ac:picMk id="14" creationId="{42594CFF-CC8D-4AA4-B4A0-B844DAB53A03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10:41:26.623" v="1706"/>
          <ac:picMkLst>
            <pc:docMk/>
            <pc:sldMk cId="0" sldId="259"/>
            <ac:picMk id="15" creationId="{F9354CC1-8B8B-4EE2-AB72-75153808A7DA}"/>
          </ac:picMkLst>
        </pc:picChg>
        <pc:picChg chg="add mod ord">
          <ac:chgData name="Guest User" userId="S::urn:spo:anon#c8e3e056332032d9e67ad403a28077b744318cacf2b271c04bbd273bab25907a::" providerId="AD" clId="Web-{604754BA-01CA-4B51-A918-382E16634D60}" dt="2018-11-26T10:43:53.544" v="1776" actId="14100"/>
          <ac:picMkLst>
            <pc:docMk/>
            <pc:sldMk cId="0" sldId="259"/>
            <ac:picMk id="19" creationId="{14148376-382C-4F57-A732-04DC7F743CBE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4:08.627" v="1466"/>
          <ac:picMkLst>
            <pc:docMk/>
            <pc:sldMk cId="0" sldId="259"/>
            <ac:picMk id="22" creationId="{75A1014C-AB78-4920-8B1C-4999DFB217BD}"/>
          </ac:picMkLst>
        </pc:picChg>
        <pc:picChg chg="add del">
          <ac:chgData name="Guest User" userId="S::urn:spo:anon#c8e3e056332032d9e67ad403a28077b744318cacf2b271c04bbd273bab25907a::" providerId="AD" clId="Web-{604754BA-01CA-4B51-A918-382E16634D60}" dt="2018-11-26T10:27:01.142" v="1494"/>
          <ac:picMkLst>
            <pc:docMk/>
            <pc:sldMk cId="0" sldId="259"/>
            <ac:picMk id="23" creationId="{3C8B71FF-B5A2-460C-85FE-82C4133F4D1D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7:05.892" v="1496"/>
          <ac:picMkLst>
            <pc:docMk/>
            <pc:sldMk cId="0" sldId="259"/>
            <ac:picMk id="24" creationId="{1E666A5E-650C-4DA4-8205-2AE4D8FB5B1F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43:33.388" v="1772" actId="1076"/>
          <ac:picMkLst>
            <pc:docMk/>
            <pc:sldMk cId="0" sldId="259"/>
            <ac:picMk id="25" creationId="{7003F350-7B6E-42F7-A723-E7A783B3B08E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44:02.748" v="1779" actId="14100"/>
          <ac:picMkLst>
            <pc:docMk/>
            <pc:sldMk cId="0" sldId="259"/>
            <ac:picMk id="29" creationId="{5F4712CB-AC2F-430E-A071-9F531A7BCB8D}"/>
          </ac:picMkLst>
        </pc:picChg>
        <pc:picChg chg="del">
          <ac:chgData name="Guest User" userId="S::urn:spo:anon#c8e3e056332032d9e67ad403a28077b744318cacf2b271c04bbd273bab25907a::" providerId="AD" clId="Web-{604754BA-01CA-4B51-A918-382E16634D60}" dt="2018-11-26T09:03:20.117" v="134"/>
          <ac:picMkLst>
            <pc:docMk/>
            <pc:sldMk cId="0" sldId="259"/>
            <ac:picMk id="1026" creationId="{00000000-0000-0000-0000-000000000000}"/>
          </ac:picMkLst>
        </pc:picChg>
      </pc:sldChg>
      <pc:sldChg chg="addSp modSp">
        <pc:chgData name="Guest User" userId="S::urn:spo:anon#c8e3e056332032d9e67ad403a28077b744318cacf2b271c04bbd273bab25907a::" providerId="AD" clId="Web-{604754BA-01CA-4B51-A918-382E16634D60}" dt="2018-11-26T10:28:42.204" v="1526" actId="20577"/>
        <pc:sldMkLst>
          <pc:docMk/>
          <pc:sldMk cId="0" sldId="260"/>
        </pc:sldMkLst>
        <pc:spChg chg="mod">
          <ac:chgData name="Guest User" userId="S::urn:spo:anon#c8e3e056332032d9e67ad403a28077b744318cacf2b271c04bbd273bab25907a::" providerId="AD" clId="Web-{604754BA-01CA-4B51-A918-382E16634D60}" dt="2018-11-26T10:27:15.986" v="1500" actId="14100"/>
          <ac:spMkLst>
            <pc:docMk/>
            <pc:sldMk cId="0" sldId="260"/>
            <ac:spMk id="137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8:42.204" v="1526" actId="20577"/>
          <ac:spMkLst>
            <pc:docMk/>
            <pc:sldMk cId="0" sldId="260"/>
            <ac:spMk id="138" creationId="{00000000-0000-0000-0000-000000000000}"/>
          </ac:spMkLst>
        </pc:spChg>
        <pc:picChg chg="add">
          <ac:chgData name="Guest User" userId="S::urn:spo:anon#c8e3e056332032d9e67ad403a28077b744318cacf2b271c04bbd273bab25907a::" providerId="AD" clId="Web-{604754BA-01CA-4B51-A918-382E16634D60}" dt="2018-11-26T06:57:12.607" v="119"/>
          <ac:picMkLst>
            <pc:docMk/>
            <pc:sldMk cId="0" sldId="260"/>
            <ac:picMk id="2" creationId="{F06DBE43-1DB7-44B1-81BF-42BD3750163C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7:13.767" v="1499"/>
          <ac:picMkLst>
            <pc:docMk/>
            <pc:sldMk cId="0" sldId="260"/>
            <ac:picMk id="3" creationId="{247F1D98-CE68-490A-BD1A-C5AFA809D5AE}"/>
          </ac:picMkLst>
        </pc:picChg>
      </pc:sldChg>
      <pc:sldChg chg="addSp modSp">
        <pc:chgData name="Guest User" userId="S::urn:spo:anon#c8e3e056332032d9e67ad403a28077b744318cacf2b271c04bbd273bab25907a::" providerId="AD" clId="Web-{604754BA-01CA-4B51-A918-382E16634D60}" dt="2018-11-26T10:29:26.845" v="1553" actId="20577"/>
        <pc:sldMkLst>
          <pc:docMk/>
          <pc:sldMk cId="0" sldId="261"/>
        </pc:sldMkLst>
        <pc:spChg chg="mod">
          <ac:chgData name="Guest User" userId="S::urn:spo:anon#c8e3e056332032d9e67ad403a28077b744318cacf2b271c04bbd273bab25907a::" providerId="AD" clId="Web-{604754BA-01CA-4B51-A918-382E16634D60}" dt="2018-11-26T10:27:28.939" v="1505" actId="14100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9:26.845" v="1553" actId="20577"/>
          <ac:spMkLst>
            <pc:docMk/>
            <pc:sldMk cId="0" sldId="261"/>
            <ac:spMk id="140" creationId="{00000000-0000-0000-0000-000000000000}"/>
          </ac:spMkLst>
        </pc:spChg>
        <pc:picChg chg="add">
          <ac:chgData name="Guest User" userId="S::urn:spo:anon#c8e3e056332032d9e67ad403a28077b744318cacf2b271c04bbd273bab25907a::" providerId="AD" clId="Web-{604754BA-01CA-4B51-A918-382E16634D60}" dt="2018-11-26T06:57:15.466" v="120"/>
          <ac:picMkLst>
            <pc:docMk/>
            <pc:sldMk cId="0" sldId="261"/>
            <ac:picMk id="2" creationId="{655E4F4A-8DDC-4ED8-8923-2358036B4001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7:26.048" v="1504" actId="14100"/>
          <ac:picMkLst>
            <pc:docMk/>
            <pc:sldMk cId="0" sldId="261"/>
            <ac:picMk id="3" creationId="{563F2F0E-B828-4796-8CF9-4EF624BDC328}"/>
          </ac:picMkLst>
        </pc:picChg>
      </pc:sldChg>
      <pc:sldChg chg="addSp modSp">
        <pc:chgData name="Guest User" userId="S::urn:spo:anon#c8e3e056332032d9e67ad403a28077b744318cacf2b271c04bbd273bab25907a::" providerId="AD" clId="Web-{604754BA-01CA-4B51-A918-382E16634D60}" dt="2018-11-26T10:31:28.828" v="1629" actId="14100"/>
        <pc:sldMkLst>
          <pc:docMk/>
          <pc:sldMk cId="0" sldId="262"/>
        </pc:sldMkLst>
        <pc:spChg chg="mod">
          <ac:chgData name="Guest User" userId="S::urn:spo:anon#c8e3e056332032d9e67ad403a28077b744318cacf2b271c04bbd273bab25907a::" providerId="AD" clId="Web-{604754BA-01CA-4B51-A918-382E16634D60}" dt="2018-11-26T10:27:36.204" v="1507" actId="14100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31:28.828" v="1629" actId="14100"/>
          <ac:spMkLst>
            <pc:docMk/>
            <pc:sldMk cId="0" sldId="262"/>
            <ac:spMk id="142" creationId="{00000000-0000-0000-0000-000000000000}"/>
          </ac:spMkLst>
        </pc:spChg>
        <pc:picChg chg="add">
          <ac:chgData name="Guest User" userId="S::urn:spo:anon#c8e3e056332032d9e67ad403a28077b744318cacf2b271c04bbd273bab25907a::" providerId="AD" clId="Web-{604754BA-01CA-4B51-A918-382E16634D60}" dt="2018-11-26T06:57:20.279" v="121"/>
          <ac:picMkLst>
            <pc:docMk/>
            <pc:sldMk cId="0" sldId="262"/>
            <ac:picMk id="2" creationId="{149909B0-3BAC-474A-9BF8-1138A806CF18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7:33.486" v="1506"/>
          <ac:picMkLst>
            <pc:docMk/>
            <pc:sldMk cId="0" sldId="262"/>
            <ac:picMk id="3" creationId="{47C7F39A-C7D2-40E7-A772-FC74A8800D42}"/>
          </ac:picMkLst>
        </pc:picChg>
      </pc:sldChg>
      <pc:sldChg chg="addSp modSp new ord">
        <pc:chgData name="Guest User" userId="S::urn:spo:anon#c8e3e056332032d9e67ad403a28077b744318cacf2b271c04bbd273bab25907a::" providerId="AD" clId="Web-{604754BA-01CA-4B51-A918-382E16634D60}" dt="2018-11-26T10:26:46.314" v="1490" actId="14100"/>
        <pc:sldMkLst>
          <pc:docMk/>
          <pc:sldMk cId="2307190281" sldId="263"/>
        </pc:sldMkLst>
        <pc:spChg chg="add mod">
          <ac:chgData name="Guest User" userId="S::urn:spo:anon#c8e3e056332032d9e67ad403a28077b744318cacf2b271c04bbd273bab25907a::" providerId="AD" clId="Web-{604754BA-01CA-4B51-A918-382E16634D60}" dt="2018-11-26T10:26:46.314" v="1490" actId="14100"/>
          <ac:spMkLst>
            <pc:docMk/>
            <pc:sldMk cId="2307190281" sldId="263"/>
            <ac:spMk id="3" creationId="{CE20706B-A724-4051-B504-319557A553EC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23:41.815" v="1462" actId="1076"/>
          <ac:spMkLst>
            <pc:docMk/>
            <pc:sldMk cId="2307190281" sldId="263"/>
            <ac:spMk id="8" creationId="{6C2458E4-F46D-4597-B9C8-D4698EC32F06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23:38.799" v="1461" actId="1076"/>
          <ac:spMkLst>
            <pc:docMk/>
            <pc:sldMk cId="2307190281" sldId="263"/>
            <ac:spMk id="9" creationId="{8D641241-B1E4-4606-AF5F-3E72DDC2C613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10:02:47.207" v="1078" actId="1076"/>
          <ac:picMkLst>
            <pc:docMk/>
            <pc:sldMk cId="2307190281" sldId="263"/>
            <ac:picMk id="4" creationId="{0C7F4320-B833-48C8-8004-9B8278D959C7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02:45.035" v="1077" actId="1076"/>
          <ac:picMkLst>
            <pc:docMk/>
            <pc:sldMk cId="2307190281" sldId="263"/>
            <ac:picMk id="6" creationId="{2D29F26E-517D-43C7-BDCA-8AED6168BC17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3:32.877" v="1460"/>
          <ac:picMkLst>
            <pc:docMk/>
            <pc:sldMk cId="2307190281" sldId="263"/>
            <ac:picMk id="11" creationId="{9CE0813B-E9E3-423F-B568-F044371628B1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43.345" v="1489"/>
          <ac:picMkLst>
            <pc:docMk/>
            <pc:sldMk cId="2307190281" sldId="263"/>
            <ac:picMk id="13" creationId="{2F581D4E-850B-43B4-8BB2-3CCE74D23E53}"/>
          </ac:picMkLst>
        </pc:picChg>
      </pc:sldChg>
      <pc:sldChg chg="addSp delSp modSp new">
        <pc:chgData name="Guest User" userId="S::urn:spo:anon#c8e3e056332032d9e67ad403a28077b744318cacf2b271c04bbd273bab25907a::" providerId="AD" clId="Web-{604754BA-01CA-4B51-A918-382E16634D60}" dt="2018-11-26T10:26:27.033" v="1484" actId="14100"/>
        <pc:sldMkLst>
          <pc:docMk/>
          <pc:sldMk cId="504470298" sldId="264"/>
        </pc:sldMkLst>
        <pc:spChg chg="add del mod">
          <ac:chgData name="Guest User" userId="S::urn:spo:anon#c8e3e056332032d9e67ad403a28077b744318cacf2b271c04bbd273bab25907a::" providerId="AD" clId="Web-{604754BA-01CA-4B51-A918-382E16634D60}" dt="2018-11-26T09:25:31.396" v="399"/>
          <ac:spMkLst>
            <pc:docMk/>
            <pc:sldMk cId="504470298" sldId="264"/>
            <ac:spMk id="2" creationId="{F62DD324-AA39-4864-AAF9-1B4747F6C6B4}"/>
          </ac:spMkLst>
        </pc:spChg>
        <pc:spChg chg="add del mod">
          <ac:chgData name="Guest User" userId="S::urn:spo:anon#c8e3e056332032d9e67ad403a28077b744318cacf2b271c04bbd273bab25907a::" providerId="AD" clId="Web-{604754BA-01CA-4B51-A918-382E16634D60}" dt="2018-11-26T09:25:38.990" v="403"/>
          <ac:spMkLst>
            <pc:docMk/>
            <pc:sldMk cId="504470298" sldId="264"/>
            <ac:spMk id="3" creationId="{211CE47D-2192-4A18-AC74-A98EC1C7C049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26:27.033" v="1484" actId="14100"/>
          <ac:spMkLst>
            <pc:docMk/>
            <pc:sldMk cId="504470298" sldId="264"/>
            <ac:spMk id="5" creationId="{69F6FB1A-35A9-4A56-8090-F91E8C01257E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3:59.947" v="546" actId="1076"/>
          <ac:spMkLst>
            <pc:docMk/>
            <pc:sldMk cId="504470298" sldId="264"/>
            <ac:spMk id="8" creationId="{30EE3B0F-EB7D-41F2-B84E-BFA33F613519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3:43.150" v="533" actId="20577"/>
          <ac:spMkLst>
            <pc:docMk/>
            <pc:sldMk cId="504470298" sldId="264"/>
            <ac:spMk id="9" creationId="{162FC520-C67E-4898-9953-FF191C4310FB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3:55.978" v="545" actId="1076"/>
          <ac:spMkLst>
            <pc:docMk/>
            <pc:sldMk cId="504470298" sldId="264"/>
            <ac:spMk id="10" creationId="{E8E8168D-81BE-46AE-930A-F6C899377282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09:26:38.802" v="431" actId="14100"/>
          <ac:picMkLst>
            <pc:docMk/>
            <pc:sldMk cId="504470298" sldId="264"/>
            <ac:picMk id="6" creationId="{D6791D92-0CCD-4ACB-98E3-5917FEC28F19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3:52.158" v="1464"/>
          <ac:picMkLst>
            <pc:docMk/>
            <pc:sldMk cId="504470298" sldId="264"/>
            <ac:picMk id="12" creationId="{BCB6D6E0-60B9-4E9F-A57E-3019F6DC3CFC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24.033" v="1483"/>
          <ac:picMkLst>
            <pc:docMk/>
            <pc:sldMk cId="504470298" sldId="264"/>
            <ac:picMk id="14" creationId="{BD7C45BD-9EFA-41A1-B104-5986204D39BD}"/>
          </ac:picMkLst>
        </pc:picChg>
      </pc:sldChg>
      <pc:sldChg chg="addSp delSp modSp add replId">
        <pc:chgData name="Guest User" userId="S::urn:spo:anon#c8e3e056332032d9e67ad403a28077b744318cacf2b271c04bbd273bab25907a::" providerId="AD" clId="Web-{604754BA-01CA-4B51-A918-382E16634D60}" dt="2018-11-26T10:26:33.830" v="1486" actId="14100"/>
        <pc:sldMkLst>
          <pc:docMk/>
          <pc:sldMk cId="2185267493" sldId="265"/>
        </pc:sldMkLst>
        <pc:spChg chg="add mod">
          <ac:chgData name="Guest User" userId="S::urn:spo:anon#c8e3e056332032d9e67ad403a28077b744318cacf2b271c04bbd273bab25907a::" providerId="AD" clId="Web-{604754BA-01CA-4B51-A918-382E16634D60}" dt="2018-11-26T09:34:14.243" v="552" actId="20577"/>
          <ac:spMkLst>
            <pc:docMk/>
            <pc:sldMk cId="2185267493" sldId="265"/>
            <ac:spMk id="4" creationId="{EACE6EF5-9520-4FCB-B7E9-C9174C04B789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6:33.830" v="1486" actId="14100"/>
          <ac:spMkLst>
            <pc:docMk/>
            <pc:sldMk cId="2185267493" sldId="265"/>
            <ac:spMk id="5" creationId="{69F6FB1A-35A9-4A56-8090-F91E8C01257E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21:22.096" v="1437" actId="1076"/>
          <ac:spMkLst>
            <pc:docMk/>
            <pc:sldMk cId="2185267493" sldId="265"/>
            <ac:spMk id="12" creationId="{957F6C0A-E0D3-4AC4-8E02-1C76BC362988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43:11.898" v="632" actId="1076"/>
          <ac:spMkLst>
            <pc:docMk/>
            <pc:sldMk cId="2185267493" sldId="265"/>
            <ac:spMk id="15" creationId="{F2A258FA-E082-497E-853C-B4E4FC1B01C2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21:29.581" v="1440" actId="1076"/>
          <ac:spMkLst>
            <pc:docMk/>
            <pc:sldMk cId="2185267493" sldId="265"/>
            <ac:spMk id="18" creationId="{8359A42F-BD40-446F-9664-1BA28EBB8CA2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09:36:43.618" v="559" actId="14100"/>
          <ac:picMkLst>
            <pc:docMk/>
            <pc:sldMk cId="2185267493" sldId="265"/>
            <ac:picMk id="2" creationId="{10F29251-58D2-4FD5-86A4-D4F69D908963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37:36.868" v="565"/>
          <ac:picMkLst>
            <pc:docMk/>
            <pc:sldMk cId="2185267493" sldId="265"/>
            <ac:picMk id="6" creationId="{5987C2CC-B77B-426C-B139-AEF9CCE84B52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41:26.023" v="597"/>
          <ac:picMkLst>
            <pc:docMk/>
            <pc:sldMk cId="2185267493" sldId="265"/>
            <ac:picMk id="8" creationId="{74AB6959-AD43-4E73-82D1-4B9697D09155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1:27.237" v="1439" actId="1076"/>
          <ac:picMkLst>
            <pc:docMk/>
            <pc:sldMk cId="2185267493" sldId="265"/>
            <ac:picMk id="10" creationId="{656805B4-F465-4375-A48D-412F715E6F1A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2:47.898" v="619" actId="14100"/>
          <ac:picMkLst>
            <pc:docMk/>
            <pc:sldMk cId="2185267493" sldId="265"/>
            <ac:picMk id="13" creationId="{16830CBC-F9DE-4EE5-8FE5-FDFEB9764A20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1:35.690" v="1443" actId="1076"/>
          <ac:picMkLst>
            <pc:docMk/>
            <pc:sldMk cId="2185267493" sldId="265"/>
            <ac:picMk id="16" creationId="{668A9902-237F-4649-8F96-A3689485A9C9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10:21:49.940" v="1447"/>
          <ac:picMkLst>
            <pc:docMk/>
            <pc:sldMk cId="2185267493" sldId="265"/>
            <ac:picMk id="19" creationId="{D0E18895-33FE-44B8-9780-1A57CD41F6D3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3:30.658" v="1459"/>
          <ac:picMkLst>
            <pc:docMk/>
            <pc:sldMk cId="2185267493" sldId="265"/>
            <ac:picMk id="22" creationId="{59149923-D685-4D75-B85C-07AFC87F838F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31.642" v="1485"/>
          <ac:picMkLst>
            <pc:docMk/>
            <pc:sldMk cId="2185267493" sldId="265"/>
            <ac:picMk id="24" creationId="{CC16DD88-E92E-408F-B1D0-EB4BB2D98CB3}"/>
          </ac:picMkLst>
        </pc:picChg>
      </pc:sldChg>
      <pc:sldChg chg="addSp modSp add replId">
        <pc:chgData name="Guest User" userId="S::urn:spo:anon#c8e3e056332032d9e67ad403a28077b744318cacf2b271c04bbd273bab25907a::" providerId="AD" clId="Web-{604754BA-01CA-4B51-A918-382E16634D60}" dt="2018-11-26T10:26:39.580" v="1488" actId="14100"/>
        <pc:sldMkLst>
          <pc:docMk/>
          <pc:sldMk cId="2724312352" sldId="266"/>
        </pc:sldMkLst>
        <pc:spChg chg="mod">
          <ac:chgData name="Guest User" userId="S::urn:spo:anon#c8e3e056332032d9e67ad403a28077b744318cacf2b271c04bbd273bab25907a::" providerId="AD" clId="Web-{604754BA-01CA-4B51-A918-382E16634D60}" dt="2018-11-26T10:26:39.580" v="1488" actId="14100"/>
          <ac:spMkLst>
            <pc:docMk/>
            <pc:sldMk cId="2724312352" sldId="266"/>
            <ac:spMk id="5" creationId="{69F6FB1A-35A9-4A56-8090-F91E8C01257E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2:31.384" v="508" actId="20577"/>
          <ac:spMkLst>
            <pc:docMk/>
            <pc:sldMk cId="2724312352" sldId="266"/>
            <ac:spMk id="9" creationId="{0A38475F-28ED-4D17-A941-F9C0F0081529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2:34.838" v="511" actId="20577"/>
          <ac:spMkLst>
            <pc:docMk/>
            <pc:sldMk cId="2724312352" sldId="266"/>
            <ac:spMk id="10" creationId="{40E18C72-491E-44DB-8953-2E8B3D711FC1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32:39.806" v="517" actId="14100"/>
          <ac:spMkLst>
            <pc:docMk/>
            <pc:sldMk cId="2724312352" sldId="266"/>
            <ac:spMk id="11" creationId="{ACC7FB31-5DC7-463E-82AD-DF2C6EE73A68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06:08.612" v="1178" actId="1076"/>
          <ac:spMkLst>
            <pc:docMk/>
            <pc:sldMk cId="2724312352" sldId="266"/>
            <ac:spMk id="14" creationId="{6C7547AA-BEEC-4DAD-B495-C9B6B754027D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09:29:43.614" v="468" actId="1076"/>
          <ac:picMkLst>
            <pc:docMk/>
            <pc:sldMk cId="2724312352" sldId="266"/>
            <ac:picMk id="2" creationId="{980B5A05-754C-4EB6-9009-5FAEFE455F96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29:53.364" v="471" actId="1076"/>
          <ac:picMkLst>
            <pc:docMk/>
            <pc:sldMk cId="2724312352" sldId="266"/>
            <ac:picMk id="4" creationId="{C06B96AA-1F79-4E2D-9CFD-BC56FFCE6357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29:41.724" v="467" actId="1076"/>
          <ac:picMkLst>
            <pc:docMk/>
            <pc:sldMk cId="2724312352" sldId="266"/>
            <ac:picMk id="7" creationId="{6D30A3E8-EC31-4A3C-B92C-FEB64DFB8992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35:28.540" v="558" actId="1076"/>
          <ac:picMkLst>
            <pc:docMk/>
            <pc:sldMk cId="2724312352" sldId="266"/>
            <ac:picMk id="12" creationId="{D2DE4712-F6A7-45A1-82FB-C34982C4131F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3:46.283" v="1463"/>
          <ac:picMkLst>
            <pc:docMk/>
            <pc:sldMk cId="2724312352" sldId="266"/>
            <ac:picMk id="16" creationId="{2D1B9B04-632C-4EE2-8D0B-C5DE10534497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36.861" v="1487"/>
          <ac:picMkLst>
            <pc:docMk/>
            <pc:sldMk cId="2724312352" sldId="266"/>
            <ac:picMk id="18" creationId="{35450E18-6BEF-44EE-B222-82C2B47B0D04}"/>
          </ac:picMkLst>
        </pc:picChg>
      </pc:sldChg>
      <pc:sldChg chg="addSp delSp modSp add ord replId">
        <pc:chgData name="Guest User" userId="S::urn:spo:anon#c8e3e056332032d9e67ad403a28077b744318cacf2b271c04bbd273bab25907a::" providerId="AD" clId="Web-{604754BA-01CA-4B51-A918-382E16634D60}" dt="2018-11-26T10:46:42.125" v="1804" actId="1076"/>
        <pc:sldMkLst>
          <pc:docMk/>
          <pc:sldMk cId="806367045" sldId="267"/>
        </pc:sldMkLst>
        <pc:spChg chg="del">
          <ac:chgData name="Guest User" userId="S::urn:spo:anon#c8e3e056332032d9e67ad403a28077b744318cacf2b271c04bbd273bab25907a::" providerId="AD" clId="Web-{604754BA-01CA-4B51-A918-382E16634D60}" dt="2018-11-26T09:38:07.289" v="578"/>
          <ac:spMkLst>
            <pc:docMk/>
            <pc:sldMk cId="806367045" sldId="267"/>
            <ac:spMk id="4" creationId="{EACE6EF5-9520-4FCB-B7E9-C9174C04B789}"/>
          </ac:spMkLst>
        </pc:spChg>
        <pc:spChg chg="mod">
          <ac:chgData name="Guest User" userId="S::urn:spo:anon#c8e3e056332032d9e67ad403a28077b744318cacf2b271c04bbd273bab25907a::" providerId="AD" clId="Web-{604754BA-01CA-4B51-A918-382E16634D60}" dt="2018-11-26T10:26:53.236" v="1492" actId="14100"/>
          <ac:spMkLst>
            <pc:docMk/>
            <pc:sldMk cId="806367045" sldId="267"/>
            <ac:spMk id="5" creationId="{69F6FB1A-35A9-4A56-8090-F91E8C01257E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15:26.096" v="1420" actId="20577"/>
          <ac:spMkLst>
            <pc:docMk/>
            <pc:sldMk cId="806367045" sldId="267"/>
            <ac:spMk id="9" creationId="{86AE0B01-6327-46A7-A173-2D3D9760B76D}"/>
          </ac:spMkLst>
        </pc:spChg>
        <pc:picChg chg="del">
          <ac:chgData name="Guest User" userId="S::urn:spo:anon#c8e3e056332032d9e67ad403a28077b744318cacf2b271c04bbd273bab25907a::" providerId="AD" clId="Web-{604754BA-01CA-4B51-A918-382E16634D60}" dt="2018-11-26T09:38:06.227" v="577"/>
          <ac:picMkLst>
            <pc:docMk/>
            <pc:sldMk cId="806367045" sldId="267"/>
            <ac:picMk id="2" creationId="{10F29251-58D2-4FD5-86A4-D4F69D908963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46:42.125" v="1804" actId="1076"/>
          <ac:picMkLst>
            <pc:docMk/>
            <pc:sldMk cId="806367045" sldId="267"/>
            <ac:picMk id="3" creationId="{04B9B4FD-AB88-4201-989E-4D8C5A7DE71A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46:35.390" v="1802" actId="14100"/>
          <ac:picMkLst>
            <pc:docMk/>
            <pc:sldMk cId="806367045" sldId="267"/>
            <ac:picMk id="7" creationId="{D947026B-AF24-48AB-9D80-152538C3C150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4:04.971" v="1465"/>
          <ac:picMkLst>
            <pc:docMk/>
            <pc:sldMk cId="806367045" sldId="267"/>
            <ac:picMk id="11" creationId="{1E9F5128-F26C-469C-B407-1C87AA07C292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50.376" v="1491"/>
          <ac:picMkLst>
            <pc:docMk/>
            <pc:sldMk cId="806367045" sldId="267"/>
            <ac:picMk id="13" creationId="{256A3582-EC4E-40E2-A3DE-F718B3670B69}"/>
          </ac:picMkLst>
        </pc:picChg>
      </pc:sldChg>
      <pc:sldChg chg="addSp delSp modSp add ord replId">
        <pc:chgData name="Guest User" userId="S::urn:spo:anon#c8e3e056332032d9e67ad403a28077b744318cacf2b271c04bbd273bab25907a::" providerId="AD" clId="Web-{604754BA-01CA-4B51-A918-382E16634D60}" dt="2018-11-26T10:34:44.640" v="1678"/>
        <pc:sldMkLst>
          <pc:docMk/>
          <pc:sldMk cId="3227662272" sldId="268"/>
        </pc:sldMkLst>
        <pc:spChg chg="mod">
          <ac:chgData name="Guest User" userId="S::urn:spo:anon#c8e3e056332032d9e67ad403a28077b744318cacf2b271c04bbd273bab25907a::" providerId="AD" clId="Web-{604754BA-01CA-4B51-A918-382E16634D60}" dt="2018-11-26T10:26:20.720" v="1482" actId="14100"/>
          <ac:spMkLst>
            <pc:docMk/>
            <pc:sldMk cId="3227662272" sldId="268"/>
            <ac:spMk id="5" creationId="{69F6FB1A-35A9-4A56-8090-F91E8C01257E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10:00:08.942" v="960" actId="1076"/>
          <ac:spMkLst>
            <pc:docMk/>
            <pc:sldMk cId="3227662272" sldId="268"/>
            <ac:spMk id="36" creationId="{30A126B2-AE72-4F1F-9BE9-A7092C6BBDCB}"/>
          </ac:spMkLst>
        </pc:spChg>
        <pc:spChg chg="add mod">
          <ac:chgData name="Guest User" userId="S::urn:spo:anon#c8e3e056332032d9e67ad403a28077b744318cacf2b271c04bbd273bab25907a::" providerId="AD" clId="Web-{604754BA-01CA-4B51-A918-382E16634D60}" dt="2018-11-26T09:58:33.239" v="889" actId="1076"/>
          <ac:spMkLst>
            <pc:docMk/>
            <pc:sldMk cId="3227662272" sldId="268"/>
            <ac:spMk id="37" creationId="{5ADA4CED-B880-4C15-9AEF-99D31128D0DD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09:46:25.100" v="669" actId="1076"/>
          <ac:picMkLst>
            <pc:docMk/>
            <pc:sldMk cId="3227662272" sldId="268"/>
            <ac:picMk id="2" creationId="{56FA2FC0-40C6-4829-8D3D-BCD9732226BF}"/>
          </ac:picMkLst>
        </pc:picChg>
        <pc:picChg chg="del">
          <ac:chgData name="Guest User" userId="S::urn:spo:anon#c8e3e056332032d9e67ad403a28077b744318cacf2b271c04bbd273bab25907a::" providerId="AD" clId="Web-{604754BA-01CA-4B51-A918-382E16634D60}" dt="2018-11-26T09:44:37.382" v="639"/>
          <ac:picMkLst>
            <pc:docMk/>
            <pc:sldMk cId="3227662272" sldId="268"/>
            <ac:picMk id="3" creationId="{04B9B4FD-AB88-4201-989E-4D8C5A7DE71A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6:22.819" v="668" actId="1076"/>
          <ac:picMkLst>
            <pc:docMk/>
            <pc:sldMk cId="3227662272" sldId="268"/>
            <ac:picMk id="6" creationId="{DC019CD8-3019-408E-995E-5DB11953672C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50:01.552" v="702" actId="1076"/>
          <ac:picMkLst>
            <pc:docMk/>
            <pc:sldMk cId="3227662272" sldId="268"/>
            <ac:picMk id="8" creationId="{4BEF3F3B-9365-45BC-BBC1-2D8B56BAB68E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7:35.756" v="677" actId="1076"/>
          <ac:picMkLst>
            <pc:docMk/>
            <pc:sldMk cId="3227662272" sldId="268"/>
            <ac:picMk id="10" creationId="{6B064CB3-7F2F-4B39-B208-14D9070E9516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46:12.803" v="664"/>
          <ac:picMkLst>
            <pc:docMk/>
            <pc:sldMk cId="3227662272" sldId="268"/>
            <ac:picMk id="12" creationId="{546719AF-CB9D-4CF1-B3EA-6040288A4442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7:37.600" v="678" actId="1076"/>
          <ac:picMkLst>
            <pc:docMk/>
            <pc:sldMk cId="3227662272" sldId="268"/>
            <ac:picMk id="14" creationId="{55C454CE-D7FB-411D-A394-BBC4703463A0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50:04.037" v="703" actId="1076"/>
          <ac:picMkLst>
            <pc:docMk/>
            <pc:sldMk cId="3227662272" sldId="268"/>
            <ac:picMk id="16" creationId="{C751FB6B-60E5-4FB6-A19B-290A2B288415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7:40.740" v="680" actId="1076"/>
          <ac:picMkLst>
            <pc:docMk/>
            <pc:sldMk cId="3227662272" sldId="268"/>
            <ac:picMk id="18" creationId="{BAE66FF0-0F93-46A2-AAD0-A25376F70C10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7:48.037" v="683" actId="1076"/>
          <ac:picMkLst>
            <pc:docMk/>
            <pc:sldMk cId="3227662272" sldId="268"/>
            <ac:picMk id="20" creationId="{A9150107-6C6B-4EA4-9A65-7F195C26637B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09:46:02.163" v="658"/>
          <ac:picMkLst>
            <pc:docMk/>
            <pc:sldMk cId="3227662272" sldId="268"/>
            <ac:picMk id="22" creationId="{6670A15D-0E66-4983-B559-91545C709A61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50:08.224" v="705" actId="1076"/>
          <ac:picMkLst>
            <pc:docMk/>
            <pc:sldMk cId="3227662272" sldId="268"/>
            <ac:picMk id="24" creationId="{E17B24D0-17C7-4ADE-9196-E1BE70E23207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8:09.287" v="690" actId="1076"/>
          <ac:picMkLst>
            <pc:docMk/>
            <pc:sldMk cId="3227662272" sldId="268"/>
            <ac:picMk id="26" creationId="{23F3A2C0-25ED-4643-892C-A2D5D2772CE8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47:56.943" v="686" actId="1076"/>
          <ac:picMkLst>
            <pc:docMk/>
            <pc:sldMk cId="3227662272" sldId="268"/>
            <ac:picMk id="28" creationId="{77BE2FF5-EA8D-4E07-912E-6190449C3BD3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09:50:11.349" v="706" actId="1076"/>
          <ac:picMkLst>
            <pc:docMk/>
            <pc:sldMk cId="3227662272" sldId="268"/>
            <ac:picMk id="30" creationId="{EC005BE5-4F60-4DCF-B872-24154A3A9F66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3:08.549" v="1456" actId="1076"/>
          <ac:picMkLst>
            <pc:docMk/>
            <pc:sldMk cId="3227662272" sldId="268"/>
            <ac:picMk id="32" creationId="{AED9689E-B110-48CC-86A3-9FA5ABD2DE75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23:13.112" v="1457" actId="14100"/>
          <ac:picMkLst>
            <pc:docMk/>
            <pc:sldMk cId="3227662272" sldId="268"/>
            <ac:picMk id="34" creationId="{2D789C26-C0AB-487B-8964-C06AA41B2161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2:58.518" v="1453"/>
          <ac:picMkLst>
            <pc:docMk/>
            <pc:sldMk cId="3227662272" sldId="268"/>
            <ac:picMk id="39" creationId="{D0E4F5E6-81D1-4AA7-9DA2-1C82C72A9FC0}"/>
          </ac:picMkLst>
        </pc:picChg>
        <pc:picChg chg="add">
          <ac:chgData name="Guest User" userId="S::urn:spo:anon#c8e3e056332032d9e67ad403a28077b744318cacf2b271c04bbd273bab25907a::" providerId="AD" clId="Web-{604754BA-01CA-4B51-A918-382E16634D60}" dt="2018-11-26T10:26:17.189" v="1481"/>
          <ac:picMkLst>
            <pc:docMk/>
            <pc:sldMk cId="3227662272" sldId="268"/>
            <ac:picMk id="41" creationId="{2584F0B7-253F-4FDF-8641-1B8F618D188E}"/>
          </ac:picMkLst>
        </pc:picChg>
        <pc:picChg chg="add del">
          <ac:chgData name="Guest User" userId="S::urn:spo:anon#c8e3e056332032d9e67ad403a28077b744318cacf2b271c04bbd273bab25907a::" providerId="AD" clId="Web-{604754BA-01CA-4B51-A918-382E16634D60}" dt="2018-11-26T10:34:44.640" v="1678"/>
          <ac:picMkLst>
            <pc:docMk/>
            <pc:sldMk cId="3227662272" sldId="268"/>
            <ac:picMk id="42" creationId="{D4093C86-ACA3-48DE-AED8-1BBD00840868}"/>
          </ac:picMkLst>
        </pc:picChg>
      </pc:sldChg>
      <pc:sldChg chg="addSp delSp modSp new">
        <pc:chgData name="Guest User" userId="S::urn:spo:anon#c8e3e056332032d9e67ad403a28077b744318cacf2b271c04bbd273bab25907a::" providerId="AD" clId="Web-{604754BA-01CA-4B51-A918-382E16634D60}" dt="2018-11-26T10:48:26.484" v="1818" actId="20577"/>
        <pc:sldMkLst>
          <pc:docMk/>
          <pc:sldMk cId="4260421726" sldId="269"/>
        </pc:sldMkLst>
        <pc:spChg chg="add mod">
          <ac:chgData name="Guest User" userId="S::urn:spo:anon#c8e3e056332032d9e67ad403a28077b744318cacf2b271c04bbd273bab25907a::" providerId="AD" clId="Web-{604754BA-01CA-4B51-A918-382E16634D60}" dt="2018-11-26T10:48:26.484" v="1818" actId="20577"/>
          <ac:spMkLst>
            <pc:docMk/>
            <pc:sldMk cId="4260421726" sldId="269"/>
            <ac:spMk id="3" creationId="{366F4DA3-C27C-4AB1-9517-9ED1D7650A5F}"/>
          </ac:spMkLst>
        </pc:spChg>
        <pc:picChg chg="add mod">
          <ac:chgData name="Guest User" userId="S::urn:spo:anon#c8e3e056332032d9e67ad403a28077b744318cacf2b271c04bbd273bab25907a::" providerId="AD" clId="Web-{604754BA-01CA-4B51-A918-382E16634D60}" dt="2018-11-26T10:32:35.875" v="1657" actId="14100"/>
          <ac:picMkLst>
            <pc:docMk/>
            <pc:sldMk cId="4260421726" sldId="269"/>
            <ac:picMk id="5" creationId="{7A2BAB20-2532-4AFE-9B37-DA47A392B352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34:18.672" v="1674" actId="1076"/>
          <ac:picMkLst>
            <pc:docMk/>
            <pc:sldMk cId="4260421726" sldId="269"/>
            <ac:picMk id="7" creationId="{021E09EC-BD92-4574-ABC1-7C440EF7A7F7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10:34:12.093" v="1672"/>
          <ac:picMkLst>
            <pc:docMk/>
            <pc:sldMk cId="4260421726" sldId="269"/>
            <ac:picMk id="9" creationId="{3D7819E6-EE8A-48D0-AD61-20609846C5B7}"/>
          </ac:picMkLst>
        </pc:picChg>
        <pc:picChg chg="add del mod">
          <ac:chgData name="Guest User" userId="S::urn:spo:anon#c8e3e056332032d9e67ad403a28077b744318cacf2b271c04bbd273bab25907a::" providerId="AD" clId="Web-{604754BA-01CA-4B51-A918-382E16634D60}" dt="2018-11-26T10:34:10.093" v="1671"/>
          <ac:picMkLst>
            <pc:docMk/>
            <pc:sldMk cId="4260421726" sldId="269"/>
            <ac:picMk id="11" creationId="{09C5CC51-1AB5-4272-A048-85C9603E5CB3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35:26.609" v="1683" actId="1076"/>
          <ac:picMkLst>
            <pc:docMk/>
            <pc:sldMk cId="4260421726" sldId="269"/>
            <ac:picMk id="13" creationId="{5C9DDBAC-1E0F-46F4-8B7D-9A16E99A2F7E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35:40.062" v="1686" actId="1076"/>
          <ac:picMkLst>
            <pc:docMk/>
            <pc:sldMk cId="4260421726" sldId="269"/>
            <ac:picMk id="14" creationId="{E0513F25-760D-4DDE-9363-A65389B7E509}"/>
          </ac:picMkLst>
        </pc:picChg>
        <pc:picChg chg="add mod">
          <ac:chgData name="Guest User" userId="S::urn:spo:anon#c8e3e056332032d9e67ad403a28077b744318cacf2b271c04bbd273bab25907a::" providerId="AD" clId="Web-{604754BA-01CA-4B51-A918-382E16634D60}" dt="2018-11-26T10:35:49.093" v="1689" actId="1076"/>
          <ac:picMkLst>
            <pc:docMk/>
            <pc:sldMk cId="4260421726" sldId="269"/>
            <ac:picMk id="16" creationId="{B4D171FF-A3F3-4741-AC6E-93F3D6C90D1F}"/>
          </ac:picMkLst>
        </pc:picChg>
      </pc:sldChg>
    </pc:docChg>
  </pc:docChgLst>
  <pc:docChgLst>
    <pc:chgData name="Guest User" userId="S::urn:spo:anon#c8e3e056332032d9e67ad403a28077b744318cacf2b271c04bbd273bab25907a::" providerId="AD" clId="Web-{D48C489D-C371-4C00-9A9E-5B4F69264EA0}"/>
    <pc:docChg chg="modSld">
      <pc:chgData name="Guest User" userId="S::urn:spo:anon#c8e3e056332032d9e67ad403a28077b744318cacf2b271c04bbd273bab25907a::" providerId="AD" clId="Web-{D48C489D-C371-4C00-9A9E-5B4F69264EA0}" dt="2018-11-26T18:17:23.169" v="22" actId="1076"/>
      <pc:docMkLst>
        <pc:docMk/>
      </pc:docMkLst>
      <pc:sldChg chg="addSp delSp modSp">
        <pc:chgData name="Guest User" userId="S::urn:spo:anon#c8e3e056332032d9e67ad403a28077b744318cacf2b271c04bbd273bab25907a::" providerId="AD" clId="Web-{D48C489D-C371-4C00-9A9E-5B4F69264EA0}" dt="2018-11-26T18:17:23.169" v="22" actId="1076"/>
        <pc:sldMkLst>
          <pc:docMk/>
          <pc:sldMk cId="1459951731" sldId="270"/>
        </pc:sldMkLst>
        <pc:picChg chg="add mod">
          <ac:chgData name="Guest User" userId="S::urn:spo:anon#c8e3e056332032d9e67ad403a28077b744318cacf2b271c04bbd273bab25907a::" providerId="AD" clId="Web-{D48C489D-C371-4C00-9A9E-5B4F69264EA0}" dt="2018-11-26T18:17:17.122" v="21" actId="1076"/>
          <ac:picMkLst>
            <pc:docMk/>
            <pc:sldMk cId="1459951731" sldId="270"/>
            <ac:picMk id="2" creationId="{3C6F4698-AFD8-4AC4-ABDC-BBF6CA274D32}"/>
          </ac:picMkLst>
        </pc:picChg>
        <pc:picChg chg="del">
          <ac:chgData name="Guest User" userId="S::urn:spo:anon#c8e3e056332032d9e67ad403a28077b744318cacf2b271c04bbd273bab25907a::" providerId="AD" clId="Web-{D48C489D-C371-4C00-9A9E-5B4F69264EA0}" dt="2018-11-26T18:16:29.638" v="12"/>
          <ac:picMkLst>
            <pc:docMk/>
            <pc:sldMk cId="1459951731" sldId="270"/>
            <ac:picMk id="3" creationId="{8B026ADB-55FC-492C-ABA5-7AADBE403E7B}"/>
          </ac:picMkLst>
        </pc:picChg>
        <pc:picChg chg="mod">
          <ac:chgData name="Guest User" userId="S::urn:spo:anon#c8e3e056332032d9e67ad403a28077b744318cacf2b271c04bbd273bab25907a::" providerId="AD" clId="Web-{D48C489D-C371-4C00-9A9E-5B4F69264EA0}" dt="2018-11-26T18:17:23.169" v="22" actId="1076"/>
          <ac:picMkLst>
            <pc:docMk/>
            <pc:sldMk cId="1459951731" sldId="270"/>
            <ac:picMk id="8" creationId="{06652831-F925-4084-B44E-DB0550A89220}"/>
          </ac:picMkLst>
        </pc:picChg>
      </pc:sldChg>
    </pc:docChg>
  </pc:docChgLst>
  <pc:docChgLst>
    <pc:chgData name="Guest User" userId="S::urn:spo:anon#c8e3e056332032d9e67ad403a28077b744318cacf2b271c04bbd273bab25907a::" providerId="AD" clId="Web-{DAD13815-42FF-D276-62E0-AE30E572CE12}"/>
    <pc:docChg chg="addSld modSld sldOrd">
      <pc:chgData name="Guest User" userId="S::urn:spo:anon#c8e3e056332032d9e67ad403a28077b744318cacf2b271c04bbd273bab25907a::" providerId="AD" clId="Web-{DAD13815-42FF-D276-62E0-AE30E572CE12}" dt="2018-11-26T11:04:18.875" v="28" actId="14100"/>
      <pc:docMkLst>
        <pc:docMk/>
      </pc:docMkLst>
      <pc:sldChg chg="addSp delSp modSp new ord">
        <pc:chgData name="Guest User" userId="S::urn:spo:anon#c8e3e056332032d9e67ad403a28077b744318cacf2b271c04bbd273bab25907a::" providerId="AD" clId="Web-{DAD13815-42FF-D276-62E0-AE30E572CE12}" dt="2018-11-26T11:04:18.875" v="28" actId="14100"/>
        <pc:sldMkLst>
          <pc:docMk/>
          <pc:sldMk cId="1459951731" sldId="270"/>
        </pc:sldMkLst>
        <pc:picChg chg="add mod">
          <ac:chgData name="Guest User" userId="S::urn:spo:anon#c8e3e056332032d9e67ad403a28077b744318cacf2b271c04bbd273bab25907a::" providerId="AD" clId="Web-{DAD13815-42FF-D276-62E0-AE30E572CE12}" dt="2018-11-26T10:56:52.139" v="24" actId="1076"/>
          <ac:picMkLst>
            <pc:docMk/>
            <pc:sldMk cId="1459951731" sldId="270"/>
            <ac:picMk id="3" creationId="{8B026ADB-55FC-492C-ABA5-7AADBE403E7B}"/>
          </ac:picMkLst>
        </pc:picChg>
        <pc:picChg chg="add mod ord">
          <ac:chgData name="Guest User" userId="S::urn:spo:anon#c8e3e056332032d9e67ad403a28077b744318cacf2b271c04bbd273bab25907a::" providerId="AD" clId="Web-{DAD13815-42FF-D276-62E0-AE30E572CE12}" dt="2018-11-26T10:54:02.841" v="6" actId="14100"/>
          <ac:picMkLst>
            <pc:docMk/>
            <pc:sldMk cId="1459951731" sldId="270"/>
            <ac:picMk id="5" creationId="{8AFC5365-2CCD-43CA-829F-6094E7E584E3}"/>
          </ac:picMkLst>
        </pc:picChg>
        <pc:picChg chg="add del mod">
          <ac:chgData name="Guest User" userId="S::urn:spo:anon#c8e3e056332032d9e67ad403a28077b744318cacf2b271c04bbd273bab25907a::" providerId="AD" clId="Web-{DAD13815-42FF-D276-62E0-AE30E572CE12}" dt="2018-11-26T11:04:12.782" v="26"/>
          <ac:picMkLst>
            <pc:docMk/>
            <pc:sldMk cId="1459951731" sldId="270"/>
            <ac:picMk id="6" creationId="{799C4164-903E-4FEA-9D73-6DD6DD4EA0FA}"/>
          </ac:picMkLst>
        </pc:picChg>
        <pc:picChg chg="add mod">
          <ac:chgData name="Guest User" userId="S::urn:spo:anon#c8e3e056332032d9e67ad403a28077b744318cacf2b271c04bbd273bab25907a::" providerId="AD" clId="Web-{DAD13815-42FF-D276-62E0-AE30E572CE12}" dt="2018-11-26T11:04:18.875" v="28" actId="14100"/>
          <ac:picMkLst>
            <pc:docMk/>
            <pc:sldMk cId="1459951731" sldId="270"/>
            <ac:picMk id="8" creationId="{06652831-F925-4084-B44E-DB0550A89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360000" y="360000"/>
            <a:ext cx="2968200" cy="498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1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31440" y="360000"/>
            <a:ext cx="2968200" cy="498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x-none" sz="1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60000" y="9833400"/>
            <a:ext cx="2968200" cy="498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x-none" sz="1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31440" y="9833400"/>
            <a:ext cx="2968200" cy="498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24C474-B0FF-4DAF-8AAC-0D9B3BCD9182}" type="slidenum">
              <a:rPr lang="x-none" sz="1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‹#›</a:t>
            </a:fld>
            <a:endParaRPr lang="x-none" sz="1400" b="0" strike="noStrike" spc="-1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792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374760" y="5480640"/>
            <a:ext cx="6825240" cy="4851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“La ingeniería de eq de fases comprende la aplicación del conocimiento fenomenológico del comportamiento de sistemas homogéneos y multifásicos, y su predicción mediante herramientas termodinámicas, con la finalidad de contribuir al desarrollo de procesos químicos. El diseño del equilibrio de fases es un nexo entre los requerimiento de un dado proceso y las actividades académicas de medición y modelado de datos experimentales.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r>
              <a:rPr lang="x-none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[…] Esta disponibilidad (de simuladores computacionales) hace necesario estudiarla, con la finalidad de alcanzar un uso más fehaciente y efectivo de éstos, a través del desarrollo de criterios generales que faciliten la comprensión del potencial y limitaciones del proceso químico.”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Pereda, tesis doctoral, PLAPIQUI/UNS </a:t>
            </a:r>
            <a:r>
              <a:rPr lang="x-none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2003</a:t>
            </a: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, pp 4.1.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1" strike="noStrike" spc="-1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1" strike="noStrike" spc="-1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1" strike="noStrike" spc="-1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1" strike="noStrike" spc="-1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x-none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2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x-none" sz="2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7513353-6526-4882-838E-EADEFA359FB5}" type="slidenum">
              <a:rPr lang="x-none" sz="2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‹#›</a:t>
            </a:fld>
            <a:endParaRPr lang="x-none" sz="2400" b="0" strike="noStrike" spc="-1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s-AR" sz="8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x-none" sz="28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x-none" sz="2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x-none" sz="24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x-none" sz="20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x-none" sz="20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x-none" sz="20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x-none" sz="20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2400" b="0" strike="noStrike" spc="-1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x-none" sz="2400" b="0" strike="noStrike" spc="-1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4309AEA-9EAA-470F-A675-42094BF73159}" type="slidenum">
              <a:rPr lang="x-none" sz="2400" b="0" strike="noStrike" spc="-1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‹#›</a:t>
            </a:fld>
            <a:endParaRPr lang="x-none" sz="2400" b="0" strike="noStrike" spc="-1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atQBgg-JL8?feature=oembed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9.png"/><Relationship Id="rId2" Type="http://schemas.openxmlformats.org/officeDocument/2006/relationships/image" Target="../media/image10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D72063-30CE-4823-B5A0-2C6B59D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3" y="-7221"/>
            <a:ext cx="11999755" cy="5037272"/>
          </a:xfrm>
          <a:prstGeom prst="rect">
            <a:avLst/>
          </a:prstGeom>
        </p:spPr>
      </p:pic>
      <p:sp>
        <p:nvSpPr>
          <p:cNvPr id="128" name="TextShape 1"/>
          <p:cNvSpPr txBox="1"/>
          <p:nvPr/>
        </p:nvSpPr>
        <p:spPr>
          <a:xfrm>
            <a:off x="1419649" y="1346434"/>
            <a:ext cx="5536415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AR" sz="8800" b="1" strike="noStrike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T.</a:t>
            </a:r>
            <a:r>
              <a:rPr lang="es-AR" sz="8800" b="1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lang="es-AR" sz="8800" b="1" strike="noStrike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I.</a:t>
            </a:r>
            <a:r>
              <a:rPr lang="es-AR" sz="8800" b="1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lang="es-AR" sz="8800" b="1" strike="noStrike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M. </a:t>
            </a:r>
            <a:r>
              <a:rPr lang="es-AR" sz="8800" b="1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 </a:t>
            </a:r>
            <a:endParaRPr lang="en-US" sz="8800" spc="-1">
              <a:solidFill>
                <a:schemeClr val="accent6">
                  <a:lumMod val="75000"/>
                </a:schemeClr>
              </a:solidFill>
              <a:latin typeface="Source Sans Pro Light"/>
              <a:ea typeface="Source Sans Pro Light"/>
              <a:cs typeface="Arial"/>
            </a:endParaRPr>
          </a:p>
          <a:p>
            <a:r>
              <a:rPr lang="es-AR" sz="60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Tiger</a:t>
            </a:r>
            <a:r>
              <a:rPr lang="es-AR" sz="6000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 </a:t>
            </a:r>
            <a:endParaRPr lang="es-AR" sz="6000" spc="-1">
              <a:solidFill>
                <a:srgbClr val="00B0F0"/>
              </a:solidFill>
              <a:latin typeface="Source Sans Pro Light"/>
              <a:ea typeface="Source Sans Pro Light"/>
              <a:cs typeface="Arial"/>
            </a:endParaRPr>
          </a:p>
          <a:p>
            <a:r>
              <a:rPr lang="es-AR" sz="60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Instant</a:t>
            </a:r>
            <a:r>
              <a:rPr lang="es-AR" sz="6000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 </a:t>
            </a:r>
            <a:endParaRPr lang="es-AR" sz="6000" spc="-1">
              <a:solidFill>
                <a:srgbClr val="00B0F0"/>
              </a:solidFill>
              <a:latin typeface="Source Sans Pro Light"/>
              <a:ea typeface="Source Sans Pro Light"/>
              <a:cs typeface="Arial"/>
            </a:endParaRPr>
          </a:p>
          <a:p>
            <a:r>
              <a:rPr lang="es-AR" sz="60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Messenger</a:t>
            </a:r>
            <a:endParaRPr lang="es-AR" sz="6000" spc="-1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Source Sans Pro Light"/>
              <a:ea typeface="Source Sans Pro Light"/>
            </a:endParaRPr>
          </a:p>
          <a:p>
            <a:endParaRPr lang="es-AR" sz="8000" b="1" spc="-1">
              <a:solidFill>
                <a:srgbClr val="04617B"/>
              </a:solidFill>
              <a:latin typeface="Source Sans Pro Light"/>
              <a:ea typeface="Source Sans Pro Light"/>
              <a:cs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/>
            <a:endParaRPr lang="es-AR" sz="2000" b="1" spc="-1">
              <a:solidFill>
                <a:srgbClr val="DBF5F9"/>
              </a:solidFill>
              <a:latin typeface="Source Sans Pro"/>
              <a:ea typeface="Source Sans Pro"/>
            </a:endParaRPr>
          </a:p>
          <a:p>
            <a:pPr algn="ctr"/>
            <a:r>
              <a:rPr lang="es-AR" sz="2000" b="1" spc="-1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</a:rPr>
              <a:t>Team</a:t>
            </a:r>
            <a:r>
              <a:rPr lang="es-AR" sz="2000" b="1" spc="-1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</a:rPr>
              <a:t>:</a:t>
            </a:r>
            <a:endParaRPr lang="es-AR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algn="ctr"/>
            <a:r>
              <a:rPr lang="es-AR" sz="3600" b="1" spc="-1" err="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Phuong</a:t>
            </a:r>
            <a:r>
              <a:rPr lang="es-AR" sz="3600" b="1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Do, Rick </a:t>
            </a:r>
            <a:r>
              <a:rPr lang="es-AR" sz="3600" b="1" strike="noStrike" spc="-1" err="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DeSaussrue</a:t>
            </a:r>
            <a:r>
              <a:rPr lang="es-AR" sz="3600" b="1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, </a:t>
            </a:r>
            <a:r>
              <a:rPr lang="es-AR" sz="3600" b="1" strike="noStrike" spc="-1" err="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Kareem</a:t>
            </a:r>
            <a:r>
              <a:rPr lang="es-AR" sz="3600" b="1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lang="es-AR" sz="3600" b="1" strike="noStrike" spc="-1" err="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DaSilva</a:t>
            </a:r>
            <a:endParaRPr lang="es-AR">
              <a:cs typeface="Arial"/>
            </a:endParaRPr>
          </a:p>
        </p:txBody>
      </p:sp>
      <p:pic>
        <p:nvPicPr>
          <p:cNvPr id="7" name="Picture 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36DD6B8-5993-4551-ACF2-7EE517C55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66" y="845815"/>
            <a:ext cx="3717770" cy="317049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666FD76-E261-40CE-B1CA-E9211A886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CE20706B-A724-4051-B504-319557A553EC}"/>
              </a:ext>
            </a:extLst>
          </p:cNvPr>
          <p:cNvSpPr txBox="1"/>
          <p:nvPr/>
        </p:nvSpPr>
        <p:spPr>
          <a:xfrm>
            <a:off x="1924097" y="121320"/>
            <a:ext cx="9473503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Stress</a:t>
            </a:r>
            <a:r>
              <a:rPr lang="x-none" sz="6000" spc="-1">
                <a:solidFill>
                  <a:srgbClr val="FFFFFF"/>
                </a:solidFill>
                <a:latin typeface="Source Sans Pro Light"/>
                <a:ea typeface="Source Sans Pro Light"/>
              </a:rPr>
              <a:t> Tests</a:t>
            </a:r>
            <a:endParaRPr lang="x-none" sz="6000" b="0" strike="noStrike" spc="-1">
              <a:solidFill>
                <a:srgbClr val="FFFFFF"/>
              </a:solidFill>
              <a:latin typeface="Source Sans Pro Light"/>
              <a:ea typeface="Source Sans Pro Ligh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29F26E-517D-43C7-BDCA-8AED6168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41" y="1924194"/>
            <a:ext cx="7958049" cy="3120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41241-B1E4-4606-AF5F-3E72DDC2C613}"/>
              </a:ext>
            </a:extLst>
          </p:cNvPr>
          <p:cNvSpPr txBox="1"/>
          <p:nvPr/>
        </p:nvSpPr>
        <p:spPr>
          <a:xfrm>
            <a:off x="4615133" y="5275944"/>
            <a:ext cx="27432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Woozah, 98KB, big</a:t>
            </a:r>
            <a:r>
              <a:rPr lang="en-US">
                <a:cs typeface="Arial"/>
              </a:rPr>
              <a:t> file. Increasing Window Size and Max Segment would have helped decreased the transfer time.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CE0813B-E9E3-423F-B568-F0443716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1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F581D4E-850B-43B4-8BB2-3CCE74D23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9F6FB1A-35A9-4A56-8090-F91E8C01257E}"/>
              </a:ext>
            </a:extLst>
          </p:cNvPr>
          <p:cNvSpPr txBox="1"/>
          <p:nvPr/>
        </p:nvSpPr>
        <p:spPr>
          <a:xfrm>
            <a:off x="1924159" y="121309"/>
            <a:ext cx="9400697" cy="127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Chat History</a:t>
            </a:r>
            <a:endParaRPr lang="en-US"/>
          </a:p>
        </p:txBody>
      </p:sp>
      <p:pic>
        <p:nvPicPr>
          <p:cNvPr id="3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4B9B4FD-AB88-4201-989E-4D8C5A7D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8" y="1541389"/>
            <a:ext cx="6105908" cy="5719517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947026B-AF24-48AB-9D80-152538C3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8" y="2762893"/>
            <a:ext cx="4824534" cy="4488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E0B01-6327-46A7-A173-2D3D9760B76D}"/>
              </a:ext>
            </a:extLst>
          </p:cNvPr>
          <p:cNvSpPr txBox="1"/>
          <p:nvPr/>
        </p:nvSpPr>
        <p:spPr>
          <a:xfrm>
            <a:off x="308005" y="1535543"/>
            <a:ext cx="523314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Read ()</a:t>
            </a:r>
            <a:r>
              <a:rPr lang="en-US" sz="1200">
                <a:cs typeface="Arial"/>
              </a:rPr>
              <a:t> : </a:t>
            </a:r>
            <a:r>
              <a:rPr lang="en-US" sz="1200">
                <a:latin typeface="Consolas"/>
              </a:rPr>
              <a:t>writes strings to the file.</a:t>
            </a:r>
            <a:endParaRPr lang="en-US" sz="1200">
              <a:cs typeface="Arial"/>
            </a:endParaRPr>
          </a:p>
          <a:p>
            <a:r>
              <a:rPr lang="en-US" sz="1200"/>
              <a:t>Append ():</a:t>
            </a:r>
            <a:r>
              <a:rPr lang="en-US" sz="1200">
                <a:cs typeface="Arial"/>
              </a:rPr>
              <a:t> </a:t>
            </a:r>
            <a:r>
              <a:rPr lang="en-US" sz="1200">
                <a:latin typeface="Consolas"/>
                <a:cs typeface="Arial"/>
              </a:rPr>
              <a:t>append to the file instead of overwriting it.</a:t>
            </a:r>
          </a:p>
          <a:p>
            <a:r>
              <a:rPr lang="en-US" sz="1200"/>
              <a:t>Close():</a:t>
            </a:r>
            <a:r>
              <a:rPr lang="en-US" sz="1200">
                <a:cs typeface="Arial"/>
              </a:rPr>
              <a:t> </a:t>
            </a:r>
            <a:r>
              <a:rPr lang="en-US" sz="1200">
                <a:latin typeface="Consolas"/>
                <a:cs typeface="Arial"/>
              </a:rPr>
              <a:t>close app to free system resources</a:t>
            </a:r>
          </a:p>
          <a:p>
            <a:endParaRPr lang="en-US" sz="1000" b="1">
              <a:latin typeface="Consolas"/>
              <a:cs typeface="Arial"/>
            </a:endParaRPr>
          </a:p>
          <a:p>
            <a:r>
              <a:rPr lang="en-US" sz="1000" b="1">
                <a:latin typeface="Consolas"/>
                <a:cs typeface="Arial"/>
              </a:rPr>
              <a:t>To read a text file, use:</a:t>
            </a:r>
            <a:endParaRPr lang="en-US" sz="1000">
              <a:latin typeface="Consolas"/>
              <a:cs typeface="Arial"/>
            </a:endParaRPr>
          </a:p>
          <a:p>
            <a:r>
              <a:rPr lang="en-US" sz="1000">
                <a:latin typeface="Consolas"/>
                <a:cs typeface="Arial"/>
              </a:rPr>
              <a:t>('file.txt', "r")
</a:t>
            </a:r>
            <a:r>
              <a:rPr lang="en-US" sz="1000" b="1">
                <a:latin typeface="Consolas"/>
                <a:cs typeface="Arial"/>
              </a:rPr>
              <a:t>To write to a file, use:</a:t>
            </a:r>
            <a:endParaRPr lang="en-US" sz="1000">
              <a:latin typeface="Consolas"/>
              <a:cs typeface="Arial"/>
            </a:endParaRPr>
          </a:p>
          <a:p>
            <a:r>
              <a:rPr lang="en-US" sz="1000">
                <a:latin typeface="Consolas"/>
                <a:cs typeface="Arial"/>
              </a:rPr>
              <a:t>('file.txt', "w")
</a:t>
            </a:r>
            <a:r>
              <a:rPr lang="en-US" sz="1000" b="1">
                <a:latin typeface="Consolas"/>
                <a:cs typeface="Arial"/>
              </a:rPr>
              <a:t>To append to file, use:</a:t>
            </a:r>
            <a:r>
              <a:rPr lang="en-US" sz="1000">
                <a:latin typeface="Consolas"/>
                <a:cs typeface="Arial"/>
              </a:rPr>
              <a:t> </a:t>
            </a:r>
          </a:p>
          <a:p>
            <a:r>
              <a:rPr lang="en-US" sz="1000">
                <a:latin typeface="Consolas"/>
                <a:cs typeface="Arial"/>
              </a:rPr>
              <a:t>('file.txt', "a")</a:t>
            </a:r>
            <a:endParaRPr lang="en-US" sz="1000">
              <a:latin typeface="Consola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E9F5128-F26C-469C-B407-1C87AA07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1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56A3582-EC4E-40E2-A3DE-F718B3670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069709" y="121320"/>
            <a:ext cx="9327891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GUI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89403" y="1746054"/>
            <a:ext cx="5583634" cy="1500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1800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Input IP address, Port, hit connect and you will be promoted with the success message</a:t>
            </a:r>
            <a:r>
              <a:rPr lang="en-US" sz="3200" spc="-1">
                <a:latin typeface="Source Sans Pro"/>
                <a:ea typeface="Source Sans Pro"/>
              </a:rPr>
              <a:t>.</a:t>
            </a:r>
            <a:endParaRPr lang="en-US"/>
          </a:p>
          <a:p>
            <a:pPr marL="431800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Hitting the emoji at the bottom will send them via the UDP socket</a:t>
            </a:r>
            <a:r>
              <a:rPr lang="en-US" sz="3200" spc="-1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</a:p>
        </p:txBody>
      </p:sp>
      <p:sp>
        <p:nvSpPr>
          <p:cNvPr id="136" name="TextShape 3"/>
          <p:cNvSpPr txBox="1"/>
          <p:nvPr/>
        </p:nvSpPr>
        <p:spPr>
          <a:xfrm>
            <a:off x="610236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D05490-BBFC-4C37-81DD-6A02EC83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50" y="1655922"/>
            <a:ext cx="3735351" cy="582642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A499A1-3D8F-4A9F-9366-E553371D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154" y="1655632"/>
            <a:ext cx="2267958" cy="5829693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2594CFF-CC8D-4AA4-B4A0-B844DAB5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030" y="2759753"/>
            <a:ext cx="1752761" cy="1495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F28C33-BBB1-4A26-8FB9-D33F854A0EF6}"/>
              </a:ext>
            </a:extLst>
          </p:cNvPr>
          <p:cNvSpPr txBox="1"/>
          <p:nvPr/>
        </p:nvSpPr>
        <p:spPr>
          <a:xfrm>
            <a:off x="10167616" y="1021751"/>
            <a:ext cx="13008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App Logo</a:t>
            </a:r>
            <a:endParaRPr lang="en-US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68320-E365-4406-A913-6DE7799B8C34}"/>
              </a:ext>
            </a:extLst>
          </p:cNvPr>
          <p:cNvSpPr txBox="1"/>
          <p:nvPr/>
        </p:nvSpPr>
        <p:spPr>
          <a:xfrm>
            <a:off x="5940683" y="1020715"/>
            <a:ext cx="24863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FINAL Updated GUI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7D977-D46D-4B1A-9532-5BDDD5410824}"/>
              </a:ext>
            </a:extLst>
          </p:cNvPr>
          <p:cNvSpPr txBox="1"/>
          <p:nvPr/>
        </p:nvSpPr>
        <p:spPr>
          <a:xfrm>
            <a:off x="701325" y="3514834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GUI layout blueprint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5A1014C-AB78-4920-8B1C-4999DFB21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24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E666A5E-650C-4DA4-8205-2AE4D8FB5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  <p:pic>
        <p:nvPicPr>
          <p:cNvPr id="25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03F350-7B6E-42F7-A723-E7A783B3B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448" y="4733010"/>
            <a:ext cx="1817821" cy="2760176"/>
          </a:xfrm>
          <a:prstGeom prst="rect">
            <a:avLst/>
          </a:prstGeom>
        </p:spPr>
      </p:pic>
      <p:pic>
        <p:nvPicPr>
          <p:cNvPr id="29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4712CB-AC2F-430E-A071-9F531A7B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0881" y="2716655"/>
            <a:ext cx="1824954" cy="2367414"/>
          </a:xfrm>
          <a:prstGeom prst="rect">
            <a:avLst/>
          </a:prstGeom>
        </p:spPr>
      </p:pic>
      <p:pic>
        <p:nvPicPr>
          <p:cNvPr id="19" name="Picture 1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4148376-382C-4F57-A732-04DC7F743C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18" y="4043232"/>
            <a:ext cx="3426672" cy="25963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C74FFC-C893-44B4-B396-26F7E0255348}"/>
              </a:ext>
            </a:extLst>
          </p:cNvPr>
          <p:cNvSpPr txBox="1"/>
          <p:nvPr/>
        </p:nvSpPr>
        <p:spPr>
          <a:xfrm>
            <a:off x="3800228" y="4882874"/>
            <a:ext cx="20005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Old GUI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57074" y="121320"/>
            <a:ext cx="924052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Methods and Tools Used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Coding</a:t>
            </a:r>
            <a:endParaRPr lang="en-US" b="1">
              <a:cs typeface="Arial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Python 3.X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reference material we found was in 2.X, which was frustrating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We considered Java very briefly, but we </a:t>
            </a: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quickly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switched to Python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06DBE43-1DB7-44B1-81BF-42BD3750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47F1D98-CE68-490A-BD1A-C5AFA809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00757" y="121320"/>
            <a:ext cx="9196843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Methods and tools Used - GUI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HTML (considered, later rejected</a:t>
            </a:r>
            <a:r>
              <a:rPr lang="x-none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)</a:t>
            </a:r>
            <a:endParaRPr lang="en-US" b="1">
              <a:cs typeface="Arial"/>
            </a:endParaRPr>
          </a:p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Kivy</a:t>
            </a:r>
            <a:endParaRPr lang="x-none" sz="320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XML/Android style Python package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Had to be manually installed, too freeform, huge learning curve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Tkinter</a:t>
            </a:r>
            <a:endParaRPr lang="x-none" sz="3200" b="1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Built-in package of standard Python,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"packing" elements on top of each other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Easiest of the options to use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55E4F4A-8DDC-4ED8-8923-2358036B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63F2F0E-B828-4796-8CF9-4EF624BD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026025" y="121320"/>
            <a:ext cx="9371575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Challenges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599040" y="1920240"/>
            <a:ext cx="10739520" cy="498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Deciding tools and languages based on </a:t>
            </a:r>
            <a:r>
              <a:rPr lang="x-none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requirements</a:t>
            </a: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took a day</a:t>
            </a:r>
            <a:r>
              <a:rPr lang="x-none" sz="3200" b="1" spc="-1">
                <a:latin typeface="Source Sans Pro"/>
                <a:ea typeface="Source Sans Pro"/>
                <a:cs typeface="Arial"/>
              </a:rPr>
              <a:t>.</a:t>
            </a:r>
            <a:endParaRPr lang="en-US" b="1">
              <a:cs typeface="Arial"/>
            </a:endParaRPr>
          </a:p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File transfer vis go-back-n was </a:t>
            </a:r>
            <a:r>
              <a:rPr lang="x-none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most dificult</a:t>
            </a: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part of project</a:t>
            </a:r>
            <a:r>
              <a:rPr lang="x-none" sz="3200" b="1" spc="-1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lang="x-none" sz="3200" b="1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took Phuong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and Rick over</a:t>
            </a: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2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weeks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to get it right</a:t>
            </a:r>
            <a:r>
              <a:rPr lang="x-none" sz="2800" spc="-1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Due to initial GUI design, </a:t>
            </a:r>
            <a:r>
              <a:rPr lang="x-none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you </a:t>
            </a: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could only send 1-to-1</a:t>
            </a:r>
            <a:r>
              <a:rPr lang="x-none" sz="3200" b="1" spc="-1">
                <a:solidFill>
                  <a:srgbClr val="000000"/>
                </a:solidFill>
                <a:latin typeface="Source Sans Pro"/>
                <a:ea typeface="Source Sans Pro"/>
              </a:rPr>
              <a:t>(Solved issue with multithreading)</a:t>
            </a:r>
            <a:endParaRPr lang="x-none" sz="3200" b="1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meaning one program could not send anything until a response tpo their message was given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Program would crash if you tried to force it, but would fix itself when it got that response.</a:t>
            </a:r>
            <a:endParaRPr lang="en-US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996950" lvl="1" indent="-457200">
              <a:spcAft>
                <a:spcPts val="1123"/>
              </a:spcAft>
              <a:buClr>
                <a:srgbClr val="04617B"/>
              </a:buClr>
              <a:buSzPct val="75000"/>
              <a:buFont typeface="Wingdings"/>
              <a:buChar char="Ø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Via multithreading, we are now able to send as many as you want (n-to-n)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49909B0-3BAC-474A-9BF8-1138A806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7C7F39A-C7D2-40E7-A772-FC74A880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366F4DA3-C27C-4AB1-9517-9ED1D7650A5F}"/>
              </a:ext>
            </a:extLst>
          </p:cNvPr>
          <p:cNvSpPr txBox="1"/>
          <p:nvPr/>
        </p:nvSpPr>
        <p:spPr>
          <a:xfrm>
            <a:off x="1225839" y="63106"/>
            <a:ext cx="9371575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x-none" sz="6000" spc="-1">
                <a:solidFill>
                  <a:srgbClr val="FFFFFF"/>
                </a:solidFill>
                <a:latin typeface="Source Sans Pro Light"/>
                <a:ea typeface="Source Sans Pro Light"/>
              </a:rPr>
              <a:t>GAME OVER ... Play again?</a:t>
            </a:r>
          </a:p>
        </p:txBody>
      </p:sp>
      <p:pic>
        <p:nvPicPr>
          <p:cNvPr id="5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2BAB20-2532-4AFE-9B37-DA47A392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3" y="1477247"/>
            <a:ext cx="11999755" cy="6071447"/>
          </a:xfrm>
          <a:prstGeom prst="rect">
            <a:avLst/>
          </a:prstGeom>
        </p:spPr>
      </p:pic>
      <p:pic>
        <p:nvPicPr>
          <p:cNvPr id="7" name="Picture 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21E09EC-BD92-4574-ABC1-7C440EF7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70" y="2068319"/>
            <a:ext cx="5304927" cy="4525120"/>
          </a:xfrm>
          <a:prstGeom prst="rect">
            <a:avLst/>
          </a:prstGeom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5C9DDBAC-1E0F-46F4-8B7D-9A16E99A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861" y="2496771"/>
            <a:ext cx="6094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E0513F25-760D-4DDE-9363-A65389B7E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560" y="2627900"/>
            <a:ext cx="434668" cy="434810"/>
          </a:xfrm>
          <a:prstGeom prst="rect">
            <a:avLst/>
          </a:prstGeom>
        </p:spPr>
      </p:pic>
      <p:pic>
        <p:nvPicPr>
          <p:cNvPr id="16" name="Picture 14" descr="A picture containing object, candle&#10;&#10;Description generated with high confidence">
            <a:extLst>
              <a:ext uri="{FF2B5EF4-FFF2-40B4-BE49-F238E27FC236}">
                <a16:creationId xmlns:a16="http://schemas.microsoft.com/office/drawing/2014/main" id="{B4D171FF-A3F3-4741-AC6E-93F3D6C90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498" y="2613309"/>
            <a:ext cx="449229" cy="4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A09324-0ADA-445D-A170-3B5A919B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3" y="-7221"/>
            <a:ext cx="11999755" cy="75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A1A07-5788-414A-B8C2-7C89A653B345}"/>
              </a:ext>
            </a:extLst>
          </p:cNvPr>
          <p:cNvSpPr txBox="1"/>
          <p:nvPr/>
        </p:nvSpPr>
        <p:spPr>
          <a:xfrm>
            <a:off x="2195980" y="359680"/>
            <a:ext cx="8842237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dirty="0">
                <a:solidFill>
                  <a:schemeClr val="accent6">
                    <a:lumMod val="75000"/>
                  </a:schemeClr>
                </a:solidFill>
              </a:rPr>
              <a:t>VIDEO DEMO</a:t>
            </a:r>
            <a:endParaRPr lang="en-US" sz="88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2" name="Picture 4">
            <a:hlinkClick r:id="" action="ppaction://media"/>
            <a:extLst>
              <a:ext uri="{FF2B5EF4-FFF2-40B4-BE49-F238E27FC236}">
                <a16:creationId xmlns:a16="http://schemas.microsoft.com/office/drawing/2014/main" id="{905EB544-4587-4251-8D41-ECB4A39235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48724" y="2853012"/>
            <a:ext cx="6249901" cy="434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94AA5-9102-44AE-87D7-49EC50AE015C}"/>
              </a:ext>
            </a:extLst>
          </p:cNvPr>
          <p:cNvSpPr txBox="1"/>
          <p:nvPr/>
        </p:nvSpPr>
        <p:spPr>
          <a:xfrm>
            <a:off x="2382295" y="1982173"/>
            <a:ext cx="67248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https://www.youtube.com/watch?v=TatQBgg-JL8</a:t>
            </a:r>
          </a:p>
        </p:txBody>
      </p:sp>
    </p:spTree>
    <p:extLst>
      <p:ext uri="{BB962C8B-B14F-4D97-AF65-F5344CB8AC3E}">
        <p14:creationId xmlns:p14="http://schemas.microsoft.com/office/powerpoint/2010/main" val="167833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FC5365-2CCD-43CA-829F-6094E7E5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3" y="-7221"/>
            <a:ext cx="11999755" cy="75620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652831-F925-4084-B44E-DB0550A8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72" y="96109"/>
            <a:ext cx="4737039" cy="7348956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F4698-AFD8-4AC4-ABDC-BBF6CA274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65" y="741070"/>
            <a:ext cx="4739463" cy="57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38658" y="121320"/>
            <a:ext cx="9458942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Tiger Instant Mess</a:t>
            </a:r>
            <a:r>
              <a:rPr lang="en-US" sz="6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eng</a:t>
            </a:r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er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x-none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Features</a:t>
            </a:r>
            <a:endParaRPr lang="en-US" b="1">
              <a:cs typeface="Arial"/>
            </a:endParaRPr>
          </a:p>
          <a:p>
            <a:pPr marL="889000" lvl="1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Using UDP Sockets via Python, allows sending/receiving text input and output</a:t>
            </a:r>
            <a:endParaRPr lang="x-none" sz="32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89000" lvl="1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Image and File Sending via same UDP sockets</a:t>
            </a:r>
            <a:endParaRPr lang="x-none" sz="32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89000" lvl="1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Emojis sending in similar manner to above</a:t>
            </a:r>
            <a:endParaRPr lang="x-none" sz="32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64B8B1-4926-4429-92B7-CFE421E1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5E3F7F9-5040-47A1-ABB8-0EC7B5A0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011464" y="121320"/>
            <a:ext cx="938613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Partners and Tasks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1800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Phuong</a:t>
            </a:r>
            <a:endParaRPr lang="en-US"/>
          </a:p>
          <a:p>
            <a:pPr marL="863600" lvl="1" indent="-32385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Text/Image Transfer/Multithreading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63600" lvl="1" indent="-32385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Co-developed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lang="x-none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GUI</a:t>
            </a: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and its functions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431800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Rick</a:t>
            </a:r>
            <a:endParaRPr lang="x-none" sz="32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63600" lvl="1" indent="-32385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Co-developed GUI and functions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63600" lvl="1" indent="-32385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File sending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431800" indent="-32385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x-non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Kareem</a:t>
            </a:r>
            <a:endParaRPr lang="x-none" sz="32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863600" lvl="1" indent="-32385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x-non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(asst) File sending method</a:t>
            </a:r>
            <a:endParaRPr lang="x-none" sz="2800" b="0" strike="noStrike" spc="-1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97D6A9D-8CFF-444B-8684-2934DAB7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3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78EB11B-07A5-4A94-8F95-F2D65627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9F6FB1A-35A9-4A56-8090-F91E8C01257E}"/>
              </a:ext>
            </a:extLst>
          </p:cNvPr>
          <p:cNvSpPr txBox="1"/>
          <p:nvPr/>
        </p:nvSpPr>
        <p:spPr>
          <a:xfrm>
            <a:off x="1880475" y="121309"/>
            <a:ext cx="9444381" cy="1247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Emojis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6FA2FC0-40C6-4829-8D3D-BCD97322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7" y="2569539"/>
            <a:ext cx="609400" cy="609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C019CD8-3019-408E-995E-5DB11953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11" y="2569539"/>
            <a:ext cx="609400" cy="609600"/>
          </a:xfrm>
          <a:prstGeom prst="rect">
            <a:avLst/>
          </a:prstGeom>
        </p:spPr>
      </p:pic>
      <p:pic>
        <p:nvPicPr>
          <p:cNvPr id="8" name="Picture 8" descr="A picture containing doll&#10;&#10;Description generated with high confidence">
            <a:extLst>
              <a:ext uri="{FF2B5EF4-FFF2-40B4-BE49-F238E27FC236}">
                <a16:creationId xmlns:a16="http://schemas.microsoft.com/office/drawing/2014/main" id="{4BEF3F3B-9365-45BC-BBC1-2D8B56BA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74" y="5436601"/>
            <a:ext cx="609400" cy="609600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6B064CB3-7F2F-4B39-B208-14D9070E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27" y="3268112"/>
            <a:ext cx="6094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5C454CE-D7FB-411D-A394-BBC470346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721" y="3268113"/>
            <a:ext cx="609400" cy="609600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C751FB6B-60E5-4FB6-A19B-290A2B2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112" y="5378387"/>
            <a:ext cx="609400" cy="609600"/>
          </a:xfrm>
          <a:prstGeom prst="rect">
            <a:avLst/>
          </a:prstGeom>
        </p:spPr>
      </p:pic>
      <p:pic>
        <p:nvPicPr>
          <p:cNvPr id="18" name="Picture 18" descr="A close up of a doughnut&#10;&#10;Description generated with high confidence">
            <a:extLst>
              <a:ext uri="{FF2B5EF4-FFF2-40B4-BE49-F238E27FC236}">
                <a16:creationId xmlns:a16="http://schemas.microsoft.com/office/drawing/2014/main" id="{BAE66FF0-0F93-46A2-AAD0-A25376F70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180" y="3966686"/>
            <a:ext cx="609400" cy="60960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A9150107-6C6B-4EA4-9A65-7F195C266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5720" y="3966686"/>
            <a:ext cx="609400" cy="6096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E17B24D0-17C7-4ADE-9196-E1BE70E23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6473" y="6222496"/>
            <a:ext cx="609400" cy="6096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23F3A2C0-25ED-4643-892C-A2D5D2772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474" y="4694367"/>
            <a:ext cx="609400" cy="6096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77BE2FF5-EA8D-4E07-912E-6190449C3B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0270" y="4650706"/>
            <a:ext cx="609400" cy="6096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EC005BE5-4F60-4DCF-B872-24154A3A9F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8464" y="6222496"/>
            <a:ext cx="609400" cy="609600"/>
          </a:xfrm>
          <a:prstGeom prst="rect">
            <a:avLst/>
          </a:prstGeom>
        </p:spPr>
      </p:pic>
      <p:pic>
        <p:nvPicPr>
          <p:cNvPr id="32" name="Picture 3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D9689E-B110-48CC-86A3-9FA5ABD2DE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4371" y="1920737"/>
            <a:ext cx="3615965" cy="5313825"/>
          </a:xfrm>
          <a:prstGeom prst="rect">
            <a:avLst/>
          </a:prstGeom>
        </p:spPr>
      </p:pic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789C26-C0AB-487B-8964-C06AA41B21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0073" y="2655305"/>
            <a:ext cx="4125604" cy="42350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A126B2-AE72-4F1F-9BE9-A7092C6BBDCB}"/>
              </a:ext>
            </a:extLst>
          </p:cNvPr>
          <p:cNvSpPr txBox="1"/>
          <p:nvPr/>
        </p:nvSpPr>
        <p:spPr>
          <a:xfrm>
            <a:off x="3145529" y="1637418"/>
            <a:ext cx="323827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Create button for each emoji</a:t>
            </a:r>
            <a:r>
              <a:rPr lang="en-US">
                <a:cs typeface="Arial"/>
              </a:rPr>
              <a:t> using combination of tkinter's Button() and PhotoImage().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DA4CED-B880-4C15-9AEF-99D31128D0DD}"/>
              </a:ext>
            </a:extLst>
          </p:cNvPr>
          <p:cNvSpPr txBox="1"/>
          <p:nvPr/>
        </p:nvSpPr>
        <p:spPr>
          <a:xfrm>
            <a:off x="7961367" y="764324"/>
            <a:ext cx="27432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Use base64() to turn image binary data into string to send over socket.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0E4F5E6-81D1-4AA7-9DA2-1C82C72A9F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41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584F0B7-253F-4FDF-8641-1B8F618D18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9F6FB1A-35A9-4A56-8090-F91E8C01257E}"/>
              </a:ext>
            </a:extLst>
          </p:cNvPr>
          <p:cNvSpPr txBox="1"/>
          <p:nvPr/>
        </p:nvSpPr>
        <p:spPr>
          <a:xfrm>
            <a:off x="1924159" y="121309"/>
            <a:ext cx="9400697" cy="127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Multi Clients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791D92-0CCD-4ACB-98E3-5917FEC2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6" y="1618557"/>
            <a:ext cx="10532475" cy="5695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E3B0F-EB7D-41F2-B84E-BFA33F613519}"/>
              </a:ext>
            </a:extLst>
          </p:cNvPr>
          <p:cNvSpPr txBox="1"/>
          <p:nvPr/>
        </p:nvSpPr>
        <p:spPr>
          <a:xfrm>
            <a:off x="1035947" y="1841169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FC520-C67E-4898-9953-FF191C4310FB}"/>
              </a:ext>
            </a:extLst>
          </p:cNvPr>
          <p:cNvSpPr txBox="1"/>
          <p:nvPr/>
        </p:nvSpPr>
        <p:spPr>
          <a:xfrm>
            <a:off x="4484193" y="1841292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Client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8168D-81BE-46AE-930A-F6C899377282}"/>
              </a:ext>
            </a:extLst>
          </p:cNvPr>
          <p:cNvSpPr txBox="1"/>
          <p:nvPr/>
        </p:nvSpPr>
        <p:spPr>
          <a:xfrm>
            <a:off x="8267046" y="1841414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Client 2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CB6D6E0-60B9-4E9F-A57E-3019F6DC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14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D7C45BD-9EFA-41A1-B104-5986204D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7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9F6FB1A-35A9-4A56-8090-F91E8C01257E}"/>
              </a:ext>
            </a:extLst>
          </p:cNvPr>
          <p:cNvSpPr txBox="1"/>
          <p:nvPr/>
        </p:nvSpPr>
        <p:spPr>
          <a:xfrm>
            <a:off x="1924159" y="121309"/>
            <a:ext cx="9400697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File Transfer</a:t>
            </a:r>
            <a:endParaRPr lang="en-US"/>
          </a:p>
        </p:txBody>
      </p:sp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0F29251-58D2-4FD5-86A4-D4F69D90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3" y="1632716"/>
            <a:ext cx="6688353" cy="2625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E6EF5-9520-4FCB-B7E9-C9174C04B789}"/>
              </a:ext>
            </a:extLst>
          </p:cNvPr>
          <p:cNvSpPr txBox="1"/>
          <p:nvPr/>
        </p:nvSpPr>
        <p:spPr>
          <a:xfrm>
            <a:off x="206664" y="1768401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Large File Size: 97.4KB</a:t>
            </a:r>
          </a:p>
        </p:txBody>
      </p:sp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56805B4-F465-4375-A48D-412F715E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4" y="4394960"/>
            <a:ext cx="5406977" cy="3070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7F6C0A-E0D3-4AC4-8E02-1C76BC362988}"/>
              </a:ext>
            </a:extLst>
          </p:cNvPr>
          <p:cNvSpPr txBox="1"/>
          <p:nvPr/>
        </p:nvSpPr>
        <p:spPr>
          <a:xfrm>
            <a:off x="2272599" y="4388051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Listen for ACKs</a:t>
            </a: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6830CBC-F9DE-4EE5-8FE5-FDFEB9764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664" y="1579911"/>
            <a:ext cx="4591557" cy="2720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A258FA-E082-497E-853C-B4E4FC1B01C2}"/>
              </a:ext>
            </a:extLst>
          </p:cNvPr>
          <p:cNvSpPr txBox="1"/>
          <p:nvPr/>
        </p:nvSpPr>
        <p:spPr>
          <a:xfrm>
            <a:off x="7946818" y="1200933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Calculate Checksum</a:t>
            </a:r>
          </a:p>
        </p:txBody>
      </p:sp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8A9902-237F-4649-8F96-A3689485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975" y="4846404"/>
            <a:ext cx="5727321" cy="21547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59A42F-BD40-446F-9664-1BA28EBB8CA2}"/>
              </a:ext>
            </a:extLst>
          </p:cNvPr>
          <p:cNvSpPr txBox="1"/>
          <p:nvPr/>
        </p:nvSpPr>
        <p:spPr>
          <a:xfrm>
            <a:off x="5778871" y="4388051"/>
            <a:ext cx="3893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Set timer</a:t>
            </a:r>
            <a:r>
              <a:rPr lang="en-US">
                <a:cs typeface="Arial"/>
              </a:rPr>
              <a:t> for timeout/lost package</a:t>
            </a:r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59149923-D685-4D75-B85C-07AFC87F8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24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CC16DD88-E92E-408F-B1D0-EB4BB2D98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9F6FB1A-35A9-4A56-8090-F91E8C01257E}"/>
              </a:ext>
            </a:extLst>
          </p:cNvPr>
          <p:cNvSpPr txBox="1"/>
          <p:nvPr/>
        </p:nvSpPr>
        <p:spPr>
          <a:xfrm>
            <a:off x="1851353" y="121309"/>
            <a:ext cx="9473503" cy="127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x-none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Image Transfer</a:t>
            </a:r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0B5A05-754C-4EB6-9009-5FAEFE45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1" y="1743377"/>
            <a:ext cx="5174000" cy="2553998"/>
          </a:xfrm>
          <a:prstGeom prst="rect">
            <a:avLst/>
          </a:prstGeom>
        </p:spPr>
      </p:pic>
      <p:pic>
        <p:nvPicPr>
          <p:cNvPr id="4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06B96AA-1F79-4E2D-9CFD-BC56FFCE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70" y="4682070"/>
            <a:ext cx="5174000" cy="2656105"/>
          </a:xfrm>
          <a:prstGeom prst="rect">
            <a:avLst/>
          </a:prstGeom>
        </p:spPr>
      </p:pic>
      <p:pic>
        <p:nvPicPr>
          <p:cNvPr id="7" name="Picture 7" descr="A screen shot of a stuffed animal&#10;&#10;Description generated with high confidence">
            <a:extLst>
              <a:ext uri="{FF2B5EF4-FFF2-40B4-BE49-F238E27FC236}">
                <a16:creationId xmlns:a16="http://schemas.microsoft.com/office/drawing/2014/main" id="{6D30A3E8-EC31-4A3C-B92C-FEB64DFB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635" y="1740853"/>
            <a:ext cx="4242091" cy="2718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8475F-28ED-4D17-A941-F9C0F0081529}"/>
              </a:ext>
            </a:extLst>
          </p:cNvPr>
          <p:cNvSpPr txBox="1"/>
          <p:nvPr/>
        </p:nvSpPr>
        <p:spPr>
          <a:xfrm>
            <a:off x="308506" y="1870276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Size: 17KB - 213X252px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8C72-491E-44DB-8953-2E8B3D711FC1}"/>
              </a:ext>
            </a:extLst>
          </p:cNvPr>
          <p:cNvSpPr txBox="1"/>
          <p:nvPr/>
        </p:nvSpPr>
        <p:spPr>
          <a:xfrm>
            <a:off x="308675" y="4868444"/>
            <a:ext cx="2743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Size: 2KB - 42X44px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7FB31-5DC7-463E-82AD-DF2C6EE73A68}"/>
              </a:ext>
            </a:extLst>
          </p:cNvPr>
          <p:cNvSpPr txBox="1"/>
          <p:nvPr/>
        </p:nvSpPr>
        <p:spPr>
          <a:xfrm>
            <a:off x="8615937" y="1739538"/>
            <a:ext cx="30781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Size: 339KB - 780X447px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DE4712-F6A7-45A1-82FB-C34982C41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75" y="4681950"/>
            <a:ext cx="4198408" cy="2861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7547AA-BEEC-4DAD-B495-C9B6B754027D}"/>
              </a:ext>
            </a:extLst>
          </p:cNvPr>
          <p:cNvSpPr txBox="1"/>
          <p:nvPr/>
        </p:nvSpPr>
        <p:spPr>
          <a:xfrm>
            <a:off x="7728415" y="4533587"/>
            <a:ext cx="403913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 base64 to turn image binary data into string using base64.b64encode() to send over socket then read</a:t>
            </a:r>
            <a:r>
              <a:rPr lang="en-US">
                <a:cs typeface="Arial"/>
              </a:rPr>
              <a:t> by turning string back to binary using base64.b64decode().</a:t>
            </a:r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D1B9B04-632C-4EE2-8D0B-C5DE10534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544" y="6320338"/>
            <a:ext cx="1053218" cy="1053563"/>
          </a:xfrm>
          <a:prstGeom prst="rect">
            <a:avLst/>
          </a:prstGeom>
        </p:spPr>
      </p:pic>
      <p:pic>
        <p:nvPicPr>
          <p:cNvPr id="1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5450E18-6BEF-44EE-B222-82C2B47B0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39" y="125358"/>
            <a:ext cx="1590154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51F1A-624B-429E-A865-E26976454CB6}"/>
              </a:ext>
            </a:extLst>
          </p:cNvPr>
          <p:cNvSpPr txBox="1"/>
          <p:nvPr/>
        </p:nvSpPr>
        <p:spPr>
          <a:xfrm>
            <a:off x="4613883" y="35423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02339-06EA-4040-9C2D-6B496643E34C}"/>
              </a:ext>
            </a:extLst>
          </p:cNvPr>
          <p:cNvSpPr txBox="1"/>
          <p:nvPr/>
        </p:nvSpPr>
        <p:spPr>
          <a:xfrm>
            <a:off x="7004535" y="858811"/>
            <a:ext cx="373046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We used: Go-Back-N</a:t>
            </a:r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31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33</cp:revision>
  <dcterms:created xsi:type="dcterms:W3CDTF">2018-11-25T12:35:16Z</dcterms:created>
  <dcterms:modified xsi:type="dcterms:W3CDTF">2018-12-04T04:42:32Z</dcterms:modified>
  <dc:language>en-US</dc:language>
</cp:coreProperties>
</file>