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snapToObjects="1">
      <p:cViewPr>
        <p:scale>
          <a:sx n="88" d="100"/>
          <a:sy n="88" d="100"/>
        </p:scale>
        <p:origin x="1400"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047A5D-F8B9-C744-97A2-F267701E53C6}" type="doc">
      <dgm:prSet loTypeId="urn:microsoft.com/office/officeart/2005/8/layout/process1" loCatId="" qsTypeId="urn:microsoft.com/office/officeart/2005/8/quickstyle/simple4" qsCatId="simple" csTypeId="urn:microsoft.com/office/officeart/2005/8/colors/accent1_2" csCatId="accent1" phldr="1"/>
      <dgm:spPr/>
    </dgm:pt>
    <dgm:pt modelId="{D17B49F8-87A9-3D44-84F3-8879E3DFE7AD}">
      <dgm:prSet phldrT="[Text]"/>
      <dgm:spPr/>
      <dgm:t>
        <a:bodyPr/>
        <a:lstStyle/>
        <a:p>
          <a:r>
            <a:rPr lang="en-US" dirty="0" err="1" smtClean="0"/>
            <a:t>Rút</a:t>
          </a:r>
          <a:r>
            <a:rPr lang="en-US" dirty="0" smtClean="0"/>
            <a:t> </a:t>
          </a:r>
          <a:r>
            <a:rPr lang="en-US" dirty="0" err="1" smtClean="0"/>
            <a:t>trích</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phần</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trong</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để</a:t>
          </a:r>
          <a:r>
            <a:rPr lang="en-US" dirty="0" smtClean="0"/>
            <a:t> </a:t>
          </a:r>
          <a:r>
            <a:rPr lang="en-US" dirty="0" err="1" smtClean="0"/>
            <a:t>biết</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biến</a:t>
          </a:r>
          <a:r>
            <a:rPr lang="en-US" dirty="0" smtClean="0"/>
            <a:t> byte - </a:t>
          </a:r>
          <a:r>
            <a:rPr lang="en-US" dirty="0" err="1" smtClean="0"/>
            <a:t>biến</a:t>
          </a:r>
          <a:r>
            <a:rPr lang="en-US" dirty="0" smtClean="0"/>
            <a:t> bit </a:t>
          </a:r>
          <a:r>
            <a:rPr lang="en-US" dirty="0" err="1" smtClean="0"/>
            <a:t>nào</a:t>
          </a:r>
          <a:r>
            <a:rPr lang="en-US" dirty="0" smtClean="0"/>
            <a:t> </a:t>
          </a:r>
          <a:r>
            <a:rPr lang="en-US" dirty="0" err="1" smtClean="0"/>
            <a:t>thuộc</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bộ</a:t>
          </a:r>
          <a:endParaRPr lang="en-US" dirty="0"/>
        </a:p>
      </dgm:t>
    </dgm:pt>
    <dgm:pt modelId="{609ECBA9-4B10-7042-8AD1-8F36C00291F3}" type="parTrans" cxnId="{9C69C817-4D25-2343-AADF-8CB418EEEB49}">
      <dgm:prSet/>
      <dgm:spPr/>
      <dgm:t>
        <a:bodyPr/>
        <a:lstStyle/>
        <a:p>
          <a:endParaRPr lang="en-US"/>
        </a:p>
      </dgm:t>
    </dgm:pt>
    <dgm:pt modelId="{B88D97C7-76E0-854B-9B33-9629E93E993F}" type="sibTrans" cxnId="{9C69C817-4D25-2343-AADF-8CB418EEEB49}">
      <dgm:prSet/>
      <dgm:spPr/>
      <dgm:t>
        <a:bodyPr/>
        <a:lstStyle/>
        <a:p>
          <a:endParaRPr lang="en-US"/>
        </a:p>
      </dgm:t>
    </dgm:pt>
    <dgm:pt modelId="{C24A4E62-F455-7B46-9382-CB3E3BEF23FA}">
      <dgm:prSet phldrT="[Text]"/>
      <dgm:spPr/>
      <dgm:t>
        <a:bodyPr/>
        <a:lstStyle/>
        <a:p>
          <a:r>
            <a:rPr lang="en-US" dirty="0" err="1" smtClean="0"/>
            <a:t>Thực</a:t>
          </a:r>
          <a:r>
            <a:rPr lang="en-US" dirty="0" smtClean="0"/>
            <a:t> </a:t>
          </a:r>
          <a:r>
            <a:rPr lang="en-US" dirty="0" err="1" smtClean="0"/>
            <a:t>hiện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để</a:t>
          </a:r>
          <a:r>
            <a:rPr lang="en-US" dirty="0" smtClean="0"/>
            <a:t> </a:t>
          </a:r>
          <a:r>
            <a:rPr lang="en-US" dirty="0" err="1" smtClean="0"/>
            <a:t>biết</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tại</a:t>
          </a:r>
          <a:r>
            <a:rPr lang="en-US" dirty="0" smtClean="0"/>
            <a:t> </a:t>
          </a:r>
          <a:r>
            <a:rPr lang="en-US" dirty="0" err="1" smtClean="0"/>
            <a:t>một</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endParaRPr lang="en-US" dirty="0"/>
        </a:p>
      </dgm:t>
    </dgm:pt>
    <dgm:pt modelId="{18BA95CC-0B44-8F48-AE42-184AD35F74B1}" type="parTrans" cxnId="{987E4465-0E2C-FE4D-95D6-E46D5188ECA9}">
      <dgm:prSet/>
      <dgm:spPr/>
      <dgm:t>
        <a:bodyPr/>
        <a:lstStyle/>
        <a:p>
          <a:endParaRPr lang="en-US"/>
        </a:p>
      </dgm:t>
    </dgm:pt>
    <dgm:pt modelId="{CBE6E59A-B91C-664E-9A3D-3101208A1E3A}" type="sibTrans" cxnId="{987E4465-0E2C-FE4D-95D6-E46D5188ECA9}">
      <dgm:prSet/>
      <dgm:spPr/>
      <dgm:t>
        <a:bodyPr/>
        <a:lstStyle/>
        <a:p>
          <a:endParaRPr lang="en-US"/>
        </a:p>
      </dgm:t>
    </dgm:pt>
    <dgm:pt modelId="{186A07FC-9D60-0249-988F-6059B5A33601}">
      <dgm:prSet phldrT="[Text]"/>
      <dgm:spPr/>
      <dgm:t>
        <a:bodyPr/>
        <a:lstStyle/>
        <a:p>
          <a:r>
            <a:rPr lang="en-US" dirty="0" err="1" smtClean="0"/>
            <a:t>Tại</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bit, </a:t>
          </a:r>
          <a:r>
            <a:rPr lang="en-US" dirty="0" err="1" smtClean="0"/>
            <a:t>tiến</a:t>
          </a:r>
          <a:r>
            <a:rPr lang="en-US" dirty="0" smtClean="0"/>
            <a:t> </a:t>
          </a:r>
          <a:r>
            <a:rPr lang="en-US" dirty="0" err="1" smtClean="0"/>
            <a:t>hành</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bộ</a:t>
          </a:r>
          <a:r>
            <a:rPr lang="en-US" dirty="0" smtClean="0"/>
            <a:t> </a:t>
          </a:r>
          <a:r>
            <a:rPr lang="en-US" dirty="0" err="1" smtClean="0"/>
            <a:t>biến</a:t>
          </a:r>
          <a:endParaRPr lang="en-US" dirty="0"/>
        </a:p>
      </dgm:t>
    </dgm:pt>
    <dgm:pt modelId="{54A139EE-628B-7F48-B1EC-EF373CBE917A}" type="parTrans" cxnId="{2DFD8F74-64BE-EA4F-962A-CD2EE5518D1C}">
      <dgm:prSet/>
      <dgm:spPr/>
      <dgm:t>
        <a:bodyPr/>
        <a:lstStyle/>
        <a:p>
          <a:endParaRPr lang="en-US"/>
        </a:p>
      </dgm:t>
    </dgm:pt>
    <dgm:pt modelId="{BE645A4A-9C7B-0D44-83C4-85F9430BB2D8}" type="sibTrans" cxnId="{2DFD8F74-64BE-EA4F-962A-CD2EE5518D1C}">
      <dgm:prSet/>
      <dgm:spPr/>
      <dgm:t>
        <a:bodyPr/>
        <a:lstStyle/>
        <a:p>
          <a:endParaRPr lang="en-US"/>
        </a:p>
      </dgm:t>
    </dgm:pt>
    <dgm:pt modelId="{9BB1665E-A43D-7D41-AEA0-EE2AB33D8606}" type="pres">
      <dgm:prSet presAssocID="{8D047A5D-F8B9-C744-97A2-F267701E53C6}" presName="Name0" presStyleCnt="0">
        <dgm:presLayoutVars>
          <dgm:dir/>
          <dgm:resizeHandles val="exact"/>
        </dgm:presLayoutVars>
      </dgm:prSet>
      <dgm:spPr/>
    </dgm:pt>
    <dgm:pt modelId="{FD471ABA-F24B-9641-B606-A71EC4D5DA7B}" type="pres">
      <dgm:prSet presAssocID="{D17B49F8-87A9-3D44-84F3-8879E3DFE7AD}" presName="node" presStyleLbl="node1" presStyleIdx="0" presStyleCnt="3">
        <dgm:presLayoutVars>
          <dgm:bulletEnabled val="1"/>
        </dgm:presLayoutVars>
      </dgm:prSet>
      <dgm:spPr/>
      <dgm:t>
        <a:bodyPr/>
        <a:lstStyle/>
        <a:p>
          <a:endParaRPr lang="en-US"/>
        </a:p>
      </dgm:t>
    </dgm:pt>
    <dgm:pt modelId="{0D1B92D4-19B4-7645-950C-518A81545B37}" type="pres">
      <dgm:prSet presAssocID="{B88D97C7-76E0-854B-9B33-9629E93E993F}" presName="sibTrans" presStyleLbl="sibTrans2D1" presStyleIdx="0" presStyleCnt="2"/>
      <dgm:spPr/>
    </dgm:pt>
    <dgm:pt modelId="{7CF9A127-9BF8-4E4F-A4C0-E25469AC9594}" type="pres">
      <dgm:prSet presAssocID="{B88D97C7-76E0-854B-9B33-9629E93E993F}" presName="connectorText" presStyleLbl="sibTrans2D1" presStyleIdx="0" presStyleCnt="2"/>
      <dgm:spPr/>
    </dgm:pt>
    <dgm:pt modelId="{42FA46DD-1D8C-184A-A1F0-516120C57940}" type="pres">
      <dgm:prSet presAssocID="{C24A4E62-F455-7B46-9382-CB3E3BEF23FA}" presName="node" presStyleLbl="node1" presStyleIdx="1" presStyleCnt="3">
        <dgm:presLayoutVars>
          <dgm:bulletEnabled val="1"/>
        </dgm:presLayoutVars>
      </dgm:prSet>
      <dgm:spPr/>
      <dgm:t>
        <a:bodyPr/>
        <a:lstStyle/>
        <a:p>
          <a:endParaRPr lang="en-US"/>
        </a:p>
      </dgm:t>
    </dgm:pt>
    <dgm:pt modelId="{85AD78D3-151F-1045-BCD4-F55BEDA57F26}" type="pres">
      <dgm:prSet presAssocID="{CBE6E59A-B91C-664E-9A3D-3101208A1E3A}" presName="sibTrans" presStyleLbl="sibTrans2D1" presStyleIdx="1" presStyleCnt="2"/>
      <dgm:spPr/>
    </dgm:pt>
    <dgm:pt modelId="{CEA8DDE0-9217-9D46-B926-A19F856BE082}" type="pres">
      <dgm:prSet presAssocID="{CBE6E59A-B91C-664E-9A3D-3101208A1E3A}" presName="connectorText" presStyleLbl="sibTrans2D1" presStyleIdx="1" presStyleCnt="2"/>
      <dgm:spPr/>
    </dgm:pt>
    <dgm:pt modelId="{A956C47B-4DB6-BB49-BB71-71FFD76040FA}" type="pres">
      <dgm:prSet presAssocID="{186A07FC-9D60-0249-988F-6059B5A33601}" presName="node" presStyleLbl="node1" presStyleIdx="2" presStyleCnt="3">
        <dgm:presLayoutVars>
          <dgm:bulletEnabled val="1"/>
        </dgm:presLayoutVars>
      </dgm:prSet>
      <dgm:spPr/>
      <dgm:t>
        <a:bodyPr/>
        <a:lstStyle/>
        <a:p>
          <a:endParaRPr lang="en-US"/>
        </a:p>
      </dgm:t>
    </dgm:pt>
  </dgm:ptLst>
  <dgm:cxnLst>
    <dgm:cxn modelId="{987E4465-0E2C-FE4D-95D6-E46D5188ECA9}" srcId="{8D047A5D-F8B9-C744-97A2-F267701E53C6}" destId="{C24A4E62-F455-7B46-9382-CB3E3BEF23FA}" srcOrd="1" destOrd="0" parTransId="{18BA95CC-0B44-8F48-AE42-184AD35F74B1}" sibTransId="{CBE6E59A-B91C-664E-9A3D-3101208A1E3A}"/>
    <dgm:cxn modelId="{6A8DD53F-7057-4246-9B5D-8C48502BD883}" type="presOf" srcId="{B88D97C7-76E0-854B-9B33-9629E93E993F}" destId="{7CF9A127-9BF8-4E4F-A4C0-E25469AC9594}" srcOrd="1" destOrd="0" presId="urn:microsoft.com/office/officeart/2005/8/layout/process1"/>
    <dgm:cxn modelId="{7570F5D2-A022-B34B-B734-D5875E8B265F}" type="presOf" srcId="{D17B49F8-87A9-3D44-84F3-8879E3DFE7AD}" destId="{FD471ABA-F24B-9641-B606-A71EC4D5DA7B}" srcOrd="0" destOrd="0" presId="urn:microsoft.com/office/officeart/2005/8/layout/process1"/>
    <dgm:cxn modelId="{9C69C817-4D25-2343-AADF-8CB418EEEB49}" srcId="{8D047A5D-F8B9-C744-97A2-F267701E53C6}" destId="{D17B49F8-87A9-3D44-84F3-8879E3DFE7AD}" srcOrd="0" destOrd="0" parTransId="{609ECBA9-4B10-7042-8AD1-8F36C00291F3}" sibTransId="{B88D97C7-76E0-854B-9B33-9629E93E993F}"/>
    <dgm:cxn modelId="{3A0F4D92-4D06-A54B-B9C0-3D311EFE4FF9}" type="presOf" srcId="{CBE6E59A-B91C-664E-9A3D-3101208A1E3A}" destId="{CEA8DDE0-9217-9D46-B926-A19F856BE082}" srcOrd="1" destOrd="0" presId="urn:microsoft.com/office/officeart/2005/8/layout/process1"/>
    <dgm:cxn modelId="{2DFD8F74-64BE-EA4F-962A-CD2EE5518D1C}" srcId="{8D047A5D-F8B9-C744-97A2-F267701E53C6}" destId="{186A07FC-9D60-0249-988F-6059B5A33601}" srcOrd="2" destOrd="0" parTransId="{54A139EE-628B-7F48-B1EC-EF373CBE917A}" sibTransId="{BE645A4A-9C7B-0D44-83C4-85F9430BB2D8}"/>
    <dgm:cxn modelId="{9C6B13E8-890A-124D-B2E0-A0300B825988}" type="presOf" srcId="{CBE6E59A-B91C-664E-9A3D-3101208A1E3A}" destId="{85AD78D3-151F-1045-BCD4-F55BEDA57F26}" srcOrd="0" destOrd="0" presId="urn:microsoft.com/office/officeart/2005/8/layout/process1"/>
    <dgm:cxn modelId="{F56AD0AA-89EC-1547-A69F-C61B7211AFCF}" type="presOf" srcId="{C24A4E62-F455-7B46-9382-CB3E3BEF23FA}" destId="{42FA46DD-1D8C-184A-A1F0-516120C57940}" srcOrd="0" destOrd="0" presId="urn:microsoft.com/office/officeart/2005/8/layout/process1"/>
    <dgm:cxn modelId="{E9ABACCB-A0C8-EA45-92BD-18335E33FF80}" type="presOf" srcId="{8D047A5D-F8B9-C744-97A2-F267701E53C6}" destId="{9BB1665E-A43D-7D41-AEA0-EE2AB33D8606}" srcOrd="0" destOrd="0" presId="urn:microsoft.com/office/officeart/2005/8/layout/process1"/>
    <dgm:cxn modelId="{42D8F3FF-C3D1-6D4C-9F76-5432C9EF7EC5}" type="presOf" srcId="{B88D97C7-76E0-854B-9B33-9629E93E993F}" destId="{0D1B92D4-19B4-7645-950C-518A81545B37}" srcOrd="0" destOrd="0" presId="urn:microsoft.com/office/officeart/2005/8/layout/process1"/>
    <dgm:cxn modelId="{8152378E-1C9E-8943-9602-4185F1174617}" type="presOf" srcId="{186A07FC-9D60-0249-988F-6059B5A33601}" destId="{A956C47B-4DB6-BB49-BB71-71FFD76040FA}" srcOrd="0" destOrd="0" presId="urn:microsoft.com/office/officeart/2005/8/layout/process1"/>
    <dgm:cxn modelId="{8780036F-39E4-0541-B567-6E59E4CDAFFE}" type="presParOf" srcId="{9BB1665E-A43D-7D41-AEA0-EE2AB33D8606}" destId="{FD471ABA-F24B-9641-B606-A71EC4D5DA7B}" srcOrd="0" destOrd="0" presId="urn:microsoft.com/office/officeart/2005/8/layout/process1"/>
    <dgm:cxn modelId="{DB7F8A3E-764F-C145-A7FA-1FEC4A079A71}" type="presParOf" srcId="{9BB1665E-A43D-7D41-AEA0-EE2AB33D8606}" destId="{0D1B92D4-19B4-7645-950C-518A81545B37}" srcOrd="1" destOrd="0" presId="urn:microsoft.com/office/officeart/2005/8/layout/process1"/>
    <dgm:cxn modelId="{C82F96FA-64C7-6940-8784-0F190B28B234}" type="presParOf" srcId="{0D1B92D4-19B4-7645-950C-518A81545B37}" destId="{7CF9A127-9BF8-4E4F-A4C0-E25469AC9594}" srcOrd="0" destOrd="0" presId="urn:microsoft.com/office/officeart/2005/8/layout/process1"/>
    <dgm:cxn modelId="{420725AA-37F9-9E43-AF80-C693FC37FB98}" type="presParOf" srcId="{9BB1665E-A43D-7D41-AEA0-EE2AB33D8606}" destId="{42FA46DD-1D8C-184A-A1F0-516120C57940}" srcOrd="2" destOrd="0" presId="urn:microsoft.com/office/officeart/2005/8/layout/process1"/>
    <dgm:cxn modelId="{BE7A4BC7-D3E8-804F-91FC-BBCBB64F59E1}" type="presParOf" srcId="{9BB1665E-A43D-7D41-AEA0-EE2AB33D8606}" destId="{85AD78D3-151F-1045-BCD4-F55BEDA57F26}" srcOrd="3" destOrd="0" presId="urn:microsoft.com/office/officeart/2005/8/layout/process1"/>
    <dgm:cxn modelId="{027C85C1-EDC0-7D42-A428-6254F4C95A60}" type="presParOf" srcId="{85AD78D3-151F-1045-BCD4-F55BEDA57F26}" destId="{CEA8DDE0-9217-9D46-B926-A19F856BE082}" srcOrd="0" destOrd="0" presId="urn:microsoft.com/office/officeart/2005/8/layout/process1"/>
    <dgm:cxn modelId="{385D8141-FED4-944A-8F0D-0A0850908143}" type="presParOf" srcId="{9BB1665E-A43D-7D41-AEA0-EE2AB33D8606}" destId="{A956C47B-4DB6-BB49-BB71-71FFD76040F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047A5D-F8B9-C744-97A2-F267701E53C6}" type="doc">
      <dgm:prSet loTypeId="urn:microsoft.com/office/officeart/2005/8/layout/process1" loCatId="" qsTypeId="urn:microsoft.com/office/officeart/2005/8/quickstyle/simple4" qsCatId="simple" csTypeId="urn:microsoft.com/office/officeart/2005/8/colors/accent1_2" csCatId="accent1" phldr="1"/>
      <dgm:spPr/>
    </dgm:pt>
    <dgm:pt modelId="{D17B49F8-87A9-3D44-84F3-8879E3DFE7AD}">
      <dgm:prSet phldrT="[Text]"/>
      <dgm:spPr/>
      <dgm:t>
        <a:bodyPr/>
        <a:lstStyle/>
        <a:p>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tại</a:t>
          </a:r>
          <a:r>
            <a:rPr lang="en-US" dirty="0" smtClean="0"/>
            <a:t> </a:t>
          </a:r>
          <a:r>
            <a:rPr lang="en-US" dirty="0" err="1" smtClean="0"/>
            <a:t>mỗi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endParaRPr lang="en-US" dirty="0"/>
        </a:p>
      </dgm:t>
    </dgm:pt>
    <dgm:pt modelId="{609ECBA9-4B10-7042-8AD1-8F36C00291F3}" type="parTrans" cxnId="{9C69C817-4D25-2343-AADF-8CB418EEEB49}">
      <dgm:prSet/>
      <dgm:spPr/>
      <dgm:t>
        <a:bodyPr/>
        <a:lstStyle/>
        <a:p>
          <a:endParaRPr lang="en-US"/>
        </a:p>
      </dgm:t>
    </dgm:pt>
    <dgm:pt modelId="{B88D97C7-76E0-854B-9B33-9629E93E993F}" type="sibTrans" cxnId="{9C69C817-4D25-2343-AADF-8CB418EEEB49}">
      <dgm:prSet/>
      <dgm:spPr/>
      <dgm:t>
        <a:bodyPr/>
        <a:lstStyle/>
        <a:p>
          <a:endParaRPr lang="en-US"/>
        </a:p>
      </dgm:t>
    </dgm:pt>
    <dgm:pt modelId="{C24A4E62-F455-7B46-9382-CB3E3BEF23FA}">
      <dgm:prSet phldrT="[Text]"/>
      <dgm:spPr/>
      <dgm:t>
        <a:bodyPr/>
        <a:lstStyle/>
        <a:p>
          <a:r>
            <a:rPr lang="en-US" dirty="0" err="1" smtClean="0"/>
            <a:t>Thông</a:t>
          </a:r>
          <a:r>
            <a:rPr lang="en-US" dirty="0" smtClean="0"/>
            <a:t> qua </a:t>
          </a:r>
          <a:r>
            <a:rPr lang="en-US" dirty="0" err="1" smtClean="0"/>
            <a:t>quá</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lấy</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của</a:t>
          </a:r>
          <a:r>
            <a:rPr lang="en-US" dirty="0" smtClean="0"/>
            <a:t> </a:t>
          </a:r>
          <a:r>
            <a:rPr lang="en-US" dirty="0" err="1" smtClean="0"/>
            <a:t>các</a:t>
          </a:r>
          <a:r>
            <a:rPr lang="en-US" dirty="0" smtClean="0"/>
            <a:t> </a:t>
          </a:r>
          <a:r>
            <a:rPr lang="en-US" dirty="0" err="1" smtClean="0"/>
            <a:t>biến</a:t>
          </a:r>
          <a:endParaRPr lang="en-US" dirty="0"/>
        </a:p>
      </dgm:t>
    </dgm:pt>
    <dgm:pt modelId="{18BA95CC-0B44-8F48-AE42-184AD35F74B1}" type="parTrans" cxnId="{987E4465-0E2C-FE4D-95D6-E46D5188ECA9}">
      <dgm:prSet/>
      <dgm:spPr/>
      <dgm:t>
        <a:bodyPr/>
        <a:lstStyle/>
        <a:p>
          <a:endParaRPr lang="en-US"/>
        </a:p>
      </dgm:t>
    </dgm:pt>
    <dgm:pt modelId="{CBE6E59A-B91C-664E-9A3D-3101208A1E3A}" type="sibTrans" cxnId="{987E4465-0E2C-FE4D-95D6-E46D5188ECA9}">
      <dgm:prSet/>
      <dgm:spPr/>
      <dgm:t>
        <a:bodyPr/>
        <a:lstStyle/>
        <a:p>
          <a:endParaRPr lang="en-US"/>
        </a:p>
      </dgm:t>
    </dgm:pt>
    <dgm:pt modelId="{9BB1665E-A43D-7D41-AEA0-EE2AB33D8606}" type="pres">
      <dgm:prSet presAssocID="{8D047A5D-F8B9-C744-97A2-F267701E53C6}" presName="Name0" presStyleCnt="0">
        <dgm:presLayoutVars>
          <dgm:dir/>
          <dgm:resizeHandles val="exact"/>
        </dgm:presLayoutVars>
      </dgm:prSet>
      <dgm:spPr/>
    </dgm:pt>
    <dgm:pt modelId="{FD471ABA-F24B-9641-B606-A71EC4D5DA7B}" type="pres">
      <dgm:prSet presAssocID="{D17B49F8-87A9-3D44-84F3-8879E3DFE7AD}" presName="node" presStyleLbl="node1" presStyleIdx="0" presStyleCnt="2">
        <dgm:presLayoutVars>
          <dgm:bulletEnabled val="1"/>
        </dgm:presLayoutVars>
      </dgm:prSet>
      <dgm:spPr/>
      <dgm:t>
        <a:bodyPr/>
        <a:lstStyle/>
        <a:p>
          <a:endParaRPr lang="en-US"/>
        </a:p>
      </dgm:t>
    </dgm:pt>
    <dgm:pt modelId="{0D1B92D4-19B4-7645-950C-518A81545B37}" type="pres">
      <dgm:prSet presAssocID="{B88D97C7-76E0-854B-9B33-9629E93E993F}" presName="sibTrans" presStyleLbl="sibTrans2D1" presStyleIdx="0" presStyleCnt="1"/>
      <dgm:spPr/>
    </dgm:pt>
    <dgm:pt modelId="{7CF9A127-9BF8-4E4F-A4C0-E25469AC9594}" type="pres">
      <dgm:prSet presAssocID="{B88D97C7-76E0-854B-9B33-9629E93E993F}" presName="connectorText" presStyleLbl="sibTrans2D1" presStyleIdx="0" presStyleCnt="1"/>
      <dgm:spPr/>
    </dgm:pt>
    <dgm:pt modelId="{42FA46DD-1D8C-184A-A1F0-516120C57940}" type="pres">
      <dgm:prSet presAssocID="{C24A4E62-F455-7B46-9382-CB3E3BEF23FA}" presName="node" presStyleLbl="node1" presStyleIdx="1" presStyleCnt="2">
        <dgm:presLayoutVars>
          <dgm:bulletEnabled val="1"/>
        </dgm:presLayoutVars>
      </dgm:prSet>
      <dgm:spPr/>
      <dgm:t>
        <a:bodyPr/>
        <a:lstStyle/>
        <a:p>
          <a:endParaRPr lang="en-US"/>
        </a:p>
      </dgm:t>
    </dgm:pt>
  </dgm:ptLst>
  <dgm:cxnLst>
    <dgm:cxn modelId="{987E4465-0E2C-FE4D-95D6-E46D5188ECA9}" srcId="{8D047A5D-F8B9-C744-97A2-F267701E53C6}" destId="{C24A4E62-F455-7B46-9382-CB3E3BEF23FA}" srcOrd="1" destOrd="0" parTransId="{18BA95CC-0B44-8F48-AE42-184AD35F74B1}" sibTransId="{CBE6E59A-B91C-664E-9A3D-3101208A1E3A}"/>
    <dgm:cxn modelId="{85DB4016-A7E7-124D-8C2B-7A011EECFFDF}" type="presOf" srcId="{B88D97C7-76E0-854B-9B33-9629E93E993F}" destId="{0D1B92D4-19B4-7645-950C-518A81545B37}" srcOrd="0" destOrd="0" presId="urn:microsoft.com/office/officeart/2005/8/layout/process1"/>
    <dgm:cxn modelId="{7E551223-6989-1F44-8A9B-1B628478EA58}" type="presOf" srcId="{8D047A5D-F8B9-C744-97A2-F267701E53C6}" destId="{9BB1665E-A43D-7D41-AEA0-EE2AB33D8606}" srcOrd="0" destOrd="0" presId="urn:microsoft.com/office/officeart/2005/8/layout/process1"/>
    <dgm:cxn modelId="{9C69C817-4D25-2343-AADF-8CB418EEEB49}" srcId="{8D047A5D-F8B9-C744-97A2-F267701E53C6}" destId="{D17B49F8-87A9-3D44-84F3-8879E3DFE7AD}" srcOrd="0" destOrd="0" parTransId="{609ECBA9-4B10-7042-8AD1-8F36C00291F3}" sibTransId="{B88D97C7-76E0-854B-9B33-9629E93E993F}"/>
    <dgm:cxn modelId="{991445DC-FAB1-CE48-9901-28FF3C85963E}" type="presOf" srcId="{D17B49F8-87A9-3D44-84F3-8879E3DFE7AD}" destId="{FD471ABA-F24B-9641-B606-A71EC4D5DA7B}" srcOrd="0" destOrd="0" presId="urn:microsoft.com/office/officeart/2005/8/layout/process1"/>
    <dgm:cxn modelId="{37F741E8-E531-784C-ACAE-746DB7E98626}" type="presOf" srcId="{B88D97C7-76E0-854B-9B33-9629E93E993F}" destId="{7CF9A127-9BF8-4E4F-A4C0-E25469AC9594}" srcOrd="1" destOrd="0" presId="urn:microsoft.com/office/officeart/2005/8/layout/process1"/>
    <dgm:cxn modelId="{570DE05B-D303-4148-A3DE-0B0B64E2D506}" type="presOf" srcId="{C24A4E62-F455-7B46-9382-CB3E3BEF23FA}" destId="{42FA46DD-1D8C-184A-A1F0-516120C57940}" srcOrd="0" destOrd="0" presId="urn:microsoft.com/office/officeart/2005/8/layout/process1"/>
    <dgm:cxn modelId="{3CBBF58A-F1EC-F64C-8703-06AC06773855}" type="presParOf" srcId="{9BB1665E-A43D-7D41-AEA0-EE2AB33D8606}" destId="{FD471ABA-F24B-9641-B606-A71EC4D5DA7B}" srcOrd="0" destOrd="0" presId="urn:microsoft.com/office/officeart/2005/8/layout/process1"/>
    <dgm:cxn modelId="{0B6D884C-A171-C545-B6B8-E89AC5880E52}" type="presParOf" srcId="{9BB1665E-A43D-7D41-AEA0-EE2AB33D8606}" destId="{0D1B92D4-19B4-7645-950C-518A81545B37}" srcOrd="1" destOrd="0" presId="urn:microsoft.com/office/officeart/2005/8/layout/process1"/>
    <dgm:cxn modelId="{1D61D9C5-F81B-5842-91D0-B3DA2C507FE8}" type="presParOf" srcId="{0D1B92D4-19B4-7645-950C-518A81545B37}" destId="{7CF9A127-9BF8-4E4F-A4C0-E25469AC9594}" srcOrd="0" destOrd="0" presId="urn:microsoft.com/office/officeart/2005/8/layout/process1"/>
    <dgm:cxn modelId="{87B8FE6B-2C91-E74E-B715-79DCA3861A1A}" type="presParOf" srcId="{9BB1665E-A43D-7D41-AEA0-EE2AB33D8606}" destId="{42FA46DD-1D8C-184A-A1F0-516120C57940}"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71ABA-F24B-9641-B606-A71EC4D5DA7B}">
      <dsp:nvSpPr>
        <dsp:cNvPr id="0" name=""/>
        <dsp:cNvSpPr/>
      </dsp:nvSpPr>
      <dsp:spPr>
        <a:xfrm>
          <a:off x="9159" y="1811053"/>
          <a:ext cx="2737615" cy="1796560"/>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Rút</a:t>
          </a:r>
          <a:r>
            <a:rPr lang="en-US" sz="1800" kern="1200" dirty="0" smtClean="0"/>
            <a:t> </a:t>
          </a:r>
          <a:r>
            <a:rPr lang="en-US" sz="1800" kern="1200" dirty="0" err="1" smtClean="0"/>
            <a:t>trích</a:t>
          </a:r>
          <a:r>
            <a:rPr lang="en-US" sz="1800" kern="1200" dirty="0" smtClean="0"/>
            <a:t> </a:t>
          </a:r>
          <a:r>
            <a:rPr lang="en-US" sz="1800" kern="1200" dirty="0" err="1" smtClean="0"/>
            <a:t>thông</a:t>
          </a:r>
          <a:r>
            <a:rPr lang="en-US" sz="1800" kern="1200" dirty="0" smtClean="0"/>
            <a:t> tin </a:t>
          </a:r>
          <a:r>
            <a:rPr lang="en-US" sz="1800" kern="1200" dirty="0" err="1" smtClean="0"/>
            <a:t>từ</a:t>
          </a:r>
          <a:r>
            <a:rPr lang="en-US" sz="1800" kern="1200" dirty="0" smtClean="0"/>
            <a:t> </a:t>
          </a:r>
          <a:r>
            <a:rPr lang="en-US" sz="1800" kern="1200" dirty="0" err="1" smtClean="0"/>
            <a:t>phần</a:t>
          </a:r>
          <a:r>
            <a:rPr lang="en-US" sz="1800" kern="1200" dirty="0" smtClean="0"/>
            <a:t> </a:t>
          </a:r>
          <a:r>
            <a:rPr lang="en-US" sz="1800" kern="1200" dirty="0" err="1" smtClean="0"/>
            <a:t>chú</a:t>
          </a:r>
          <a:r>
            <a:rPr lang="en-US" sz="1800" kern="1200" dirty="0" smtClean="0"/>
            <a:t> </a:t>
          </a:r>
          <a:r>
            <a:rPr lang="en-US" sz="1800" kern="1200" dirty="0" err="1" smtClean="0"/>
            <a:t>thích</a:t>
          </a:r>
          <a:r>
            <a:rPr lang="en-US" sz="1800" kern="1200" dirty="0" smtClean="0"/>
            <a:t> </a:t>
          </a:r>
          <a:r>
            <a:rPr lang="en-US" sz="1800" kern="1200" dirty="0" err="1" smtClean="0"/>
            <a:t>trong</a:t>
          </a:r>
          <a:r>
            <a:rPr lang="en-US" sz="1800" kern="1200" dirty="0" smtClean="0"/>
            <a:t> </a:t>
          </a:r>
          <a:r>
            <a:rPr lang="en-US" sz="1800" kern="1200" dirty="0" err="1" smtClean="0"/>
            <a:t>đoạn</a:t>
          </a:r>
          <a:r>
            <a:rPr lang="en-US" sz="1800" kern="1200" dirty="0" smtClean="0"/>
            <a:t> </a:t>
          </a:r>
          <a:r>
            <a:rPr lang="en-US" sz="1800" kern="1200" dirty="0" err="1" smtClean="0"/>
            <a:t>mã</a:t>
          </a:r>
          <a:r>
            <a:rPr lang="en-US" sz="1800" kern="1200" dirty="0" smtClean="0"/>
            <a:t> </a:t>
          </a:r>
          <a:r>
            <a:rPr lang="en-US" sz="1800" kern="1200" dirty="0" err="1" smtClean="0"/>
            <a:t>chương</a:t>
          </a:r>
          <a:r>
            <a:rPr lang="en-US" sz="1800" kern="1200" dirty="0" smtClean="0"/>
            <a:t> </a:t>
          </a:r>
          <a:r>
            <a:rPr lang="en-US" sz="1800" kern="1200" dirty="0" err="1" smtClean="0"/>
            <a:t>trình</a:t>
          </a:r>
          <a:r>
            <a:rPr lang="en-US" sz="1800" kern="1200" dirty="0" smtClean="0"/>
            <a:t> </a:t>
          </a:r>
          <a:r>
            <a:rPr lang="en-US" sz="1800" kern="1200" dirty="0" err="1" smtClean="0"/>
            <a:t>đầu</a:t>
          </a:r>
          <a:r>
            <a:rPr lang="en-US" sz="1800" kern="1200" dirty="0" smtClean="0"/>
            <a:t> </a:t>
          </a:r>
          <a:r>
            <a:rPr lang="en-US" sz="1800" kern="1200" dirty="0" err="1" smtClean="0"/>
            <a:t>vào</a:t>
          </a:r>
          <a:r>
            <a:rPr lang="en-US" sz="1800" kern="1200" dirty="0" smtClean="0"/>
            <a:t> </a:t>
          </a:r>
          <a:r>
            <a:rPr lang="en-US" sz="1800" kern="1200" dirty="0" err="1" smtClean="0"/>
            <a:t>để</a:t>
          </a:r>
          <a:r>
            <a:rPr lang="en-US" sz="1800" kern="1200" dirty="0" smtClean="0"/>
            <a:t> </a:t>
          </a:r>
          <a:r>
            <a:rPr lang="en-US" sz="1800" kern="1200" dirty="0" err="1" smtClean="0"/>
            <a:t>biết</a:t>
          </a:r>
          <a:r>
            <a:rPr lang="en-US" sz="1800" kern="1200" dirty="0" smtClean="0"/>
            <a:t> </a:t>
          </a:r>
          <a:r>
            <a:rPr lang="en-US" sz="1800" kern="1200" dirty="0" err="1" smtClean="0"/>
            <a:t>được</a:t>
          </a:r>
          <a:r>
            <a:rPr lang="en-US" sz="1800" kern="1200" dirty="0" smtClean="0"/>
            <a:t> </a:t>
          </a:r>
          <a:r>
            <a:rPr lang="en-US" sz="1800" kern="1200" dirty="0" err="1" smtClean="0"/>
            <a:t>các</a:t>
          </a:r>
          <a:r>
            <a:rPr lang="en-US" sz="1800" kern="1200" dirty="0" smtClean="0"/>
            <a:t> </a:t>
          </a:r>
          <a:r>
            <a:rPr lang="en-US" sz="1800" kern="1200" dirty="0" err="1" smtClean="0"/>
            <a:t>biến</a:t>
          </a:r>
          <a:r>
            <a:rPr lang="en-US" sz="1800" kern="1200" dirty="0" smtClean="0"/>
            <a:t> byte - </a:t>
          </a:r>
          <a:r>
            <a:rPr lang="en-US" sz="1800" kern="1200" dirty="0" err="1" smtClean="0"/>
            <a:t>biến</a:t>
          </a:r>
          <a:r>
            <a:rPr lang="en-US" sz="1800" kern="1200" dirty="0" smtClean="0"/>
            <a:t> bit </a:t>
          </a:r>
          <a:r>
            <a:rPr lang="en-US" sz="1800" kern="1200" dirty="0" err="1" smtClean="0"/>
            <a:t>nào</a:t>
          </a:r>
          <a:r>
            <a:rPr lang="en-US" sz="1800" kern="1200" dirty="0" smtClean="0"/>
            <a:t> </a:t>
          </a:r>
          <a:r>
            <a:rPr lang="en-US" sz="1800" kern="1200" dirty="0" err="1" smtClean="0"/>
            <a:t>thuộc</a:t>
          </a:r>
          <a:r>
            <a:rPr lang="en-US" sz="1800" kern="1200" dirty="0" smtClean="0"/>
            <a:t> </a:t>
          </a:r>
          <a:r>
            <a:rPr lang="en-US" sz="1800" kern="1200" dirty="0" err="1" smtClean="0"/>
            <a:t>cùng</a:t>
          </a:r>
          <a:r>
            <a:rPr lang="en-US" sz="1800" kern="1200" dirty="0" smtClean="0"/>
            <a:t> </a:t>
          </a:r>
          <a:r>
            <a:rPr lang="en-US" sz="1800" kern="1200" dirty="0" err="1" smtClean="0"/>
            <a:t>một</a:t>
          </a:r>
          <a:r>
            <a:rPr lang="en-US" sz="1800" kern="1200" dirty="0" smtClean="0"/>
            <a:t> </a:t>
          </a:r>
          <a:r>
            <a:rPr lang="en-US" sz="1800" kern="1200" dirty="0" err="1" smtClean="0"/>
            <a:t>bộ</a:t>
          </a:r>
          <a:endParaRPr lang="en-US" sz="1800" kern="1200" dirty="0"/>
        </a:p>
      </dsp:txBody>
      <dsp:txXfrm>
        <a:off x="61778" y="1863672"/>
        <a:ext cx="2632377" cy="1691322"/>
      </dsp:txXfrm>
    </dsp:sp>
    <dsp:sp modelId="{0D1B92D4-19B4-7645-950C-518A81545B37}">
      <dsp:nvSpPr>
        <dsp:cNvPr id="0" name=""/>
        <dsp:cNvSpPr/>
      </dsp:nvSpPr>
      <dsp:spPr>
        <a:xfrm>
          <a:off x="3020536" y="2369869"/>
          <a:ext cx="580374" cy="678928"/>
        </a:xfrm>
        <a:prstGeom prst="rightArrow">
          <a:avLst>
            <a:gd name="adj1" fmla="val 600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020536" y="2505655"/>
        <a:ext cx="406262" cy="407356"/>
      </dsp:txXfrm>
    </dsp:sp>
    <dsp:sp modelId="{42FA46DD-1D8C-184A-A1F0-516120C57940}">
      <dsp:nvSpPr>
        <dsp:cNvPr id="0" name=""/>
        <dsp:cNvSpPr/>
      </dsp:nvSpPr>
      <dsp:spPr>
        <a:xfrm>
          <a:off x="3841820" y="1811053"/>
          <a:ext cx="2737615" cy="1796560"/>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Thực</a:t>
          </a:r>
          <a:r>
            <a:rPr lang="en-US" sz="1800" kern="1200" dirty="0" smtClean="0"/>
            <a:t> </a:t>
          </a:r>
          <a:r>
            <a:rPr lang="en-US" sz="1800" kern="1200" dirty="0" err="1" smtClean="0"/>
            <a:t>hiện</a:t>
          </a:r>
          <a:r>
            <a:rPr lang="en-US" sz="1800" kern="1200" dirty="0" smtClean="0"/>
            <a:t> </a:t>
          </a:r>
          <a:r>
            <a:rPr lang="en-US" sz="1800" kern="1200" dirty="0" err="1" smtClean="0"/>
            <a:t>phân</a:t>
          </a:r>
          <a:r>
            <a:rPr lang="en-US" sz="1800" kern="1200" dirty="0" smtClean="0"/>
            <a:t> </a:t>
          </a:r>
          <a:r>
            <a:rPr lang="en-US" sz="1800" kern="1200" dirty="0" err="1" smtClean="0"/>
            <a:t>tích</a:t>
          </a:r>
          <a:r>
            <a:rPr lang="en-US" sz="1800" kern="1200" dirty="0" smtClean="0"/>
            <a:t> </a:t>
          </a:r>
          <a:r>
            <a:rPr lang="en-US" sz="1800" kern="1200" dirty="0" err="1" smtClean="0"/>
            <a:t>dữ</a:t>
          </a:r>
          <a:r>
            <a:rPr lang="en-US" sz="1800" kern="1200" dirty="0" smtClean="0"/>
            <a:t> </a:t>
          </a:r>
          <a:r>
            <a:rPr lang="en-US" sz="1800" kern="1200" dirty="0" err="1" smtClean="0"/>
            <a:t>liệu</a:t>
          </a:r>
          <a:r>
            <a:rPr lang="en-US" sz="1800" kern="1200" dirty="0" smtClean="0"/>
            <a:t> </a:t>
          </a:r>
          <a:r>
            <a:rPr lang="en-US" sz="1800" kern="1200" dirty="0" err="1" smtClean="0"/>
            <a:t>để</a:t>
          </a:r>
          <a:r>
            <a:rPr lang="en-US" sz="1800" kern="1200" dirty="0" smtClean="0"/>
            <a:t> </a:t>
          </a:r>
          <a:r>
            <a:rPr lang="en-US" sz="1800" kern="1200" dirty="0" err="1" smtClean="0"/>
            <a:t>biết</a:t>
          </a:r>
          <a:r>
            <a:rPr lang="en-US" sz="1800" kern="1200" dirty="0" smtClean="0"/>
            <a:t> </a:t>
          </a:r>
          <a:r>
            <a:rPr lang="en-US" sz="1800" kern="1200" dirty="0" err="1" smtClean="0"/>
            <a:t>được</a:t>
          </a:r>
          <a:r>
            <a:rPr lang="en-US" sz="1800" kern="1200" dirty="0" smtClean="0"/>
            <a:t> </a:t>
          </a:r>
          <a:r>
            <a:rPr lang="en-US" sz="1800" kern="1200" dirty="0" err="1" smtClean="0"/>
            <a:t>giá</a:t>
          </a:r>
          <a:r>
            <a:rPr lang="en-US" sz="1800" kern="1200" dirty="0" smtClean="0"/>
            <a:t> </a:t>
          </a:r>
          <a:r>
            <a:rPr lang="en-US" sz="1800" kern="1200" dirty="0" err="1" smtClean="0"/>
            <a:t>trị</a:t>
          </a:r>
          <a:r>
            <a:rPr lang="en-US" sz="1800" kern="1200" dirty="0" smtClean="0"/>
            <a:t> </a:t>
          </a:r>
          <a:r>
            <a:rPr lang="en-US" sz="1800" kern="1200" dirty="0" err="1" smtClean="0"/>
            <a:t>của</a:t>
          </a:r>
          <a:r>
            <a:rPr lang="en-US" sz="1800" kern="1200" dirty="0" smtClean="0"/>
            <a:t> </a:t>
          </a:r>
          <a:r>
            <a:rPr lang="en-US" sz="1800" kern="1200" dirty="0" err="1" smtClean="0"/>
            <a:t>thanh</a:t>
          </a:r>
          <a:r>
            <a:rPr lang="en-US" sz="1800" kern="1200" dirty="0" smtClean="0"/>
            <a:t> </a:t>
          </a:r>
          <a:r>
            <a:rPr lang="en-US" sz="1800" kern="1200" dirty="0" err="1" smtClean="0"/>
            <a:t>ghi</a:t>
          </a:r>
          <a:r>
            <a:rPr lang="en-US" sz="1800" kern="1200" dirty="0" smtClean="0"/>
            <a:t> ACC </a:t>
          </a:r>
          <a:r>
            <a:rPr lang="en-US" sz="1800" kern="1200" dirty="0" err="1" smtClean="0"/>
            <a:t>tại</a:t>
          </a:r>
          <a:r>
            <a:rPr lang="en-US" sz="1800" kern="1200" dirty="0" smtClean="0"/>
            <a:t> </a:t>
          </a:r>
          <a:r>
            <a:rPr lang="en-US" sz="1800" kern="1200" dirty="0" err="1" smtClean="0"/>
            <a:t>một</a:t>
          </a:r>
          <a:r>
            <a:rPr lang="en-US" sz="1800" kern="1200" dirty="0" smtClean="0"/>
            <a:t> </a:t>
          </a:r>
          <a:r>
            <a:rPr lang="en-US" sz="1800" kern="1200" dirty="0" err="1" smtClean="0"/>
            <a:t>thời</a:t>
          </a:r>
          <a:r>
            <a:rPr lang="en-US" sz="1800" kern="1200" dirty="0" smtClean="0"/>
            <a:t> </a:t>
          </a:r>
          <a:r>
            <a:rPr lang="en-US" sz="1800" kern="1200" dirty="0" err="1" smtClean="0"/>
            <a:t>điểm</a:t>
          </a:r>
          <a:r>
            <a:rPr lang="en-US" sz="1800" kern="1200" dirty="0" smtClean="0"/>
            <a:t> </a:t>
          </a:r>
          <a:r>
            <a:rPr lang="en-US" sz="1800" kern="1200" dirty="0" err="1" smtClean="0"/>
            <a:t>của</a:t>
          </a:r>
          <a:r>
            <a:rPr lang="en-US" sz="1800" kern="1200" dirty="0" smtClean="0"/>
            <a:t> </a:t>
          </a:r>
          <a:r>
            <a:rPr lang="en-US" sz="1800" kern="1200" dirty="0" err="1" smtClean="0"/>
            <a:t>chương</a:t>
          </a:r>
          <a:r>
            <a:rPr lang="en-US" sz="1800" kern="1200" dirty="0" smtClean="0"/>
            <a:t> </a:t>
          </a:r>
          <a:r>
            <a:rPr lang="en-US" sz="1800" kern="1200" dirty="0" err="1" smtClean="0"/>
            <a:t>trình</a:t>
          </a:r>
          <a:endParaRPr lang="en-US" sz="1800" kern="1200" dirty="0"/>
        </a:p>
      </dsp:txBody>
      <dsp:txXfrm>
        <a:off x="3894439" y="1863672"/>
        <a:ext cx="2632377" cy="1691322"/>
      </dsp:txXfrm>
    </dsp:sp>
    <dsp:sp modelId="{85AD78D3-151F-1045-BCD4-F55BEDA57F26}">
      <dsp:nvSpPr>
        <dsp:cNvPr id="0" name=""/>
        <dsp:cNvSpPr/>
      </dsp:nvSpPr>
      <dsp:spPr>
        <a:xfrm>
          <a:off x="6853197" y="2369869"/>
          <a:ext cx="580374" cy="678928"/>
        </a:xfrm>
        <a:prstGeom prst="rightArrow">
          <a:avLst>
            <a:gd name="adj1" fmla="val 600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853197" y="2505655"/>
        <a:ext cx="406262" cy="407356"/>
      </dsp:txXfrm>
    </dsp:sp>
    <dsp:sp modelId="{A956C47B-4DB6-BB49-BB71-71FFD76040FA}">
      <dsp:nvSpPr>
        <dsp:cNvPr id="0" name=""/>
        <dsp:cNvSpPr/>
      </dsp:nvSpPr>
      <dsp:spPr>
        <a:xfrm>
          <a:off x="7674482" y="1811053"/>
          <a:ext cx="2737615" cy="1796560"/>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Tại</a:t>
          </a:r>
          <a:r>
            <a:rPr lang="en-US" sz="1800" kern="1200" dirty="0" smtClean="0"/>
            <a:t> </a:t>
          </a:r>
          <a:r>
            <a:rPr lang="en-US" sz="1800" kern="1200" dirty="0" err="1" smtClean="0"/>
            <a:t>các</a:t>
          </a:r>
          <a:r>
            <a:rPr lang="en-US" sz="1800" kern="1200" dirty="0" smtClean="0"/>
            <a:t> </a:t>
          </a:r>
          <a:r>
            <a:rPr lang="en-US" sz="1800" kern="1200" dirty="0" err="1" smtClean="0"/>
            <a:t>câu</a:t>
          </a:r>
          <a:r>
            <a:rPr lang="en-US" sz="1800" kern="1200" dirty="0" smtClean="0"/>
            <a:t> </a:t>
          </a:r>
          <a:r>
            <a:rPr lang="en-US" sz="1800" kern="1200" dirty="0" err="1" smtClean="0"/>
            <a:t>lệnh</a:t>
          </a:r>
          <a:r>
            <a:rPr lang="en-US" sz="1800" kern="1200" dirty="0" smtClean="0"/>
            <a:t> </a:t>
          </a:r>
          <a:r>
            <a:rPr lang="en-US" sz="1800" kern="1200" dirty="0" err="1" smtClean="0"/>
            <a:t>sử</a:t>
          </a:r>
          <a:r>
            <a:rPr lang="en-US" sz="1800" kern="1200" dirty="0" smtClean="0"/>
            <a:t> </a:t>
          </a:r>
          <a:r>
            <a:rPr lang="en-US" sz="1800" kern="1200" dirty="0" err="1" smtClean="0"/>
            <a:t>dụng</a:t>
          </a:r>
          <a:r>
            <a:rPr lang="en-US" sz="1800" kern="1200" dirty="0" smtClean="0"/>
            <a:t> </a:t>
          </a:r>
          <a:r>
            <a:rPr lang="en-US" sz="1800" kern="1200" dirty="0" err="1" smtClean="0"/>
            <a:t>biến</a:t>
          </a:r>
          <a:r>
            <a:rPr lang="en-US" sz="1800" kern="1200" dirty="0" smtClean="0"/>
            <a:t> bit, </a:t>
          </a:r>
          <a:r>
            <a:rPr lang="en-US" sz="1800" kern="1200" dirty="0" err="1" smtClean="0"/>
            <a:t>tiến</a:t>
          </a:r>
          <a:r>
            <a:rPr lang="en-US" sz="1800" kern="1200" dirty="0" smtClean="0"/>
            <a:t> </a:t>
          </a:r>
          <a:r>
            <a:rPr lang="en-US" sz="1800" kern="1200" dirty="0" err="1" smtClean="0"/>
            <a:t>hành</a:t>
          </a:r>
          <a:r>
            <a:rPr lang="en-US" sz="1800" kern="1200" dirty="0" smtClean="0"/>
            <a:t> </a:t>
          </a:r>
          <a:r>
            <a:rPr lang="en-US" sz="1800" kern="1200" dirty="0" err="1" smtClean="0"/>
            <a:t>các</a:t>
          </a:r>
          <a:r>
            <a:rPr lang="en-US" sz="1800" kern="1200" dirty="0" smtClean="0"/>
            <a:t> </a:t>
          </a:r>
          <a:r>
            <a:rPr lang="en-US" sz="1800" kern="1200" dirty="0" err="1" smtClean="0"/>
            <a:t>bước</a:t>
          </a:r>
          <a:r>
            <a:rPr lang="en-US" sz="1800" kern="1200" dirty="0" smtClean="0"/>
            <a:t> </a:t>
          </a:r>
          <a:r>
            <a:rPr lang="en-US" sz="1800" kern="1200" dirty="0" err="1" smtClean="0"/>
            <a:t>kiểm</a:t>
          </a:r>
          <a:r>
            <a:rPr lang="en-US" sz="1800" kern="1200" dirty="0" smtClean="0"/>
            <a:t> </a:t>
          </a:r>
          <a:r>
            <a:rPr lang="en-US" sz="1800" kern="1200" dirty="0" err="1" smtClean="0"/>
            <a:t>tra</a:t>
          </a:r>
          <a:r>
            <a:rPr lang="en-US" sz="1800" kern="1200" dirty="0" smtClean="0"/>
            <a:t> </a:t>
          </a:r>
          <a:r>
            <a:rPr lang="en-US" sz="1800" kern="1200" dirty="0" err="1" smtClean="0"/>
            <a:t>nguyên</a:t>
          </a:r>
          <a:r>
            <a:rPr lang="en-US" sz="1800" kern="1200" dirty="0" smtClean="0"/>
            <a:t> </a:t>
          </a:r>
          <a:r>
            <a:rPr lang="en-US" sz="1800" kern="1200" dirty="0" err="1" smtClean="0"/>
            <a:t>tắc</a:t>
          </a:r>
          <a:r>
            <a:rPr lang="en-US" sz="1800" kern="1200" dirty="0" smtClean="0"/>
            <a:t> </a:t>
          </a:r>
          <a:r>
            <a:rPr lang="en-US" sz="1800" kern="1200" dirty="0" err="1" smtClean="0"/>
            <a:t>sử</a:t>
          </a:r>
          <a:r>
            <a:rPr lang="en-US" sz="1800" kern="1200" dirty="0" smtClean="0"/>
            <a:t> </a:t>
          </a:r>
          <a:r>
            <a:rPr lang="en-US" sz="1800" kern="1200" dirty="0" err="1" smtClean="0"/>
            <a:t>dụng</a:t>
          </a:r>
          <a:r>
            <a:rPr lang="en-US" sz="1800" kern="1200" dirty="0" smtClean="0"/>
            <a:t> </a:t>
          </a:r>
          <a:r>
            <a:rPr lang="en-US" sz="1800" kern="1200" dirty="0" err="1" smtClean="0"/>
            <a:t>bộ</a:t>
          </a:r>
          <a:r>
            <a:rPr lang="en-US" sz="1800" kern="1200" dirty="0" smtClean="0"/>
            <a:t> </a:t>
          </a:r>
          <a:r>
            <a:rPr lang="en-US" sz="1800" kern="1200" dirty="0" err="1" smtClean="0"/>
            <a:t>biến</a:t>
          </a:r>
          <a:endParaRPr lang="en-US" sz="1800" kern="1200" dirty="0"/>
        </a:p>
      </dsp:txBody>
      <dsp:txXfrm>
        <a:off x="7727101" y="1863672"/>
        <a:ext cx="2632377" cy="1691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71ABA-F24B-9641-B606-A71EC4D5DA7B}">
      <dsp:nvSpPr>
        <dsp:cNvPr id="0" name=""/>
        <dsp:cNvSpPr/>
      </dsp:nvSpPr>
      <dsp:spPr>
        <a:xfrm>
          <a:off x="2035" y="1407185"/>
          <a:ext cx="4340494" cy="2604296"/>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t>Xác</a:t>
          </a:r>
          <a:r>
            <a:rPr lang="en-US" sz="3200" kern="1200" dirty="0" smtClean="0"/>
            <a:t> </a:t>
          </a:r>
          <a:r>
            <a:rPr lang="en-US" sz="3200" kern="1200" dirty="0" err="1" smtClean="0"/>
            <a:t>định</a:t>
          </a:r>
          <a:r>
            <a:rPr lang="en-US" sz="3200" kern="1200" dirty="0" smtClean="0"/>
            <a:t> </a:t>
          </a:r>
          <a:r>
            <a:rPr lang="en-US" sz="3200" kern="1200" dirty="0" err="1" smtClean="0"/>
            <a:t>giá</a:t>
          </a:r>
          <a:r>
            <a:rPr lang="en-US" sz="3200" kern="1200" dirty="0" smtClean="0"/>
            <a:t> </a:t>
          </a:r>
          <a:r>
            <a:rPr lang="en-US" sz="3200" kern="1200" dirty="0" err="1" smtClean="0"/>
            <a:t>trị</a:t>
          </a:r>
          <a:r>
            <a:rPr lang="en-US" sz="3200" kern="1200" dirty="0" smtClean="0"/>
            <a:t> </a:t>
          </a:r>
          <a:r>
            <a:rPr lang="en-US" sz="3200" kern="1200" dirty="0" err="1" smtClean="0"/>
            <a:t>của</a:t>
          </a:r>
          <a:r>
            <a:rPr lang="en-US" sz="3200" kern="1200" dirty="0" smtClean="0"/>
            <a:t> </a:t>
          </a:r>
          <a:r>
            <a:rPr lang="en-US" sz="3200" kern="1200" dirty="0" err="1" smtClean="0"/>
            <a:t>thanh</a:t>
          </a:r>
          <a:r>
            <a:rPr lang="en-US" sz="3200" kern="1200" dirty="0" smtClean="0"/>
            <a:t> </a:t>
          </a:r>
          <a:r>
            <a:rPr lang="en-US" sz="3200" kern="1200" dirty="0" err="1" smtClean="0"/>
            <a:t>ghi</a:t>
          </a:r>
          <a:r>
            <a:rPr lang="en-US" sz="3200" kern="1200" dirty="0" smtClean="0"/>
            <a:t> ACC </a:t>
          </a:r>
          <a:r>
            <a:rPr lang="en-US" sz="3200" kern="1200" dirty="0" err="1" smtClean="0"/>
            <a:t>tại</a:t>
          </a:r>
          <a:r>
            <a:rPr lang="en-US" sz="3200" kern="1200" dirty="0" smtClean="0"/>
            <a:t> </a:t>
          </a:r>
          <a:r>
            <a:rPr lang="en-US" sz="3200" kern="1200" dirty="0" err="1" smtClean="0"/>
            <a:t>mỗi</a:t>
          </a:r>
          <a:r>
            <a:rPr lang="en-US" sz="3200" kern="1200" dirty="0" smtClean="0"/>
            <a:t> </a:t>
          </a:r>
          <a:r>
            <a:rPr lang="en-US" sz="3200" kern="1200" dirty="0" err="1" smtClean="0"/>
            <a:t>thời</a:t>
          </a:r>
          <a:r>
            <a:rPr lang="en-US" sz="3200" kern="1200" dirty="0" smtClean="0"/>
            <a:t> </a:t>
          </a:r>
          <a:r>
            <a:rPr lang="en-US" sz="3200" kern="1200" dirty="0" err="1" smtClean="0"/>
            <a:t>điểm</a:t>
          </a:r>
          <a:r>
            <a:rPr lang="en-US" sz="3200" kern="1200" dirty="0" smtClean="0"/>
            <a:t> </a:t>
          </a:r>
          <a:r>
            <a:rPr lang="en-US" sz="3200" kern="1200" dirty="0" err="1" smtClean="0"/>
            <a:t>của</a:t>
          </a:r>
          <a:r>
            <a:rPr lang="en-US" sz="3200" kern="1200" dirty="0" smtClean="0"/>
            <a:t> </a:t>
          </a:r>
          <a:r>
            <a:rPr lang="en-US" sz="3200" kern="1200" dirty="0" err="1" smtClean="0"/>
            <a:t>chương</a:t>
          </a:r>
          <a:r>
            <a:rPr lang="en-US" sz="3200" kern="1200" dirty="0" smtClean="0"/>
            <a:t> </a:t>
          </a:r>
          <a:r>
            <a:rPr lang="en-US" sz="3200" kern="1200" dirty="0" err="1" smtClean="0"/>
            <a:t>trình</a:t>
          </a:r>
          <a:endParaRPr lang="en-US" sz="3200" kern="1200" dirty="0"/>
        </a:p>
      </dsp:txBody>
      <dsp:txXfrm>
        <a:off x="78312" y="1483462"/>
        <a:ext cx="4187940" cy="2451742"/>
      </dsp:txXfrm>
    </dsp:sp>
    <dsp:sp modelId="{0D1B92D4-19B4-7645-950C-518A81545B37}">
      <dsp:nvSpPr>
        <dsp:cNvPr id="0" name=""/>
        <dsp:cNvSpPr/>
      </dsp:nvSpPr>
      <dsp:spPr>
        <a:xfrm>
          <a:off x="4776579" y="2171112"/>
          <a:ext cx="920184" cy="1076442"/>
        </a:xfrm>
        <a:prstGeom prst="rightArrow">
          <a:avLst>
            <a:gd name="adj1" fmla="val 600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4776579" y="2386400"/>
        <a:ext cx="644129" cy="645866"/>
      </dsp:txXfrm>
    </dsp:sp>
    <dsp:sp modelId="{42FA46DD-1D8C-184A-A1F0-516120C57940}">
      <dsp:nvSpPr>
        <dsp:cNvPr id="0" name=""/>
        <dsp:cNvSpPr/>
      </dsp:nvSpPr>
      <dsp:spPr>
        <a:xfrm>
          <a:off x="6078727" y="1407185"/>
          <a:ext cx="4340494" cy="2604296"/>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t>Thông</a:t>
          </a:r>
          <a:r>
            <a:rPr lang="en-US" sz="3200" kern="1200" dirty="0" smtClean="0"/>
            <a:t> qua </a:t>
          </a:r>
          <a:r>
            <a:rPr lang="en-US" sz="3200" kern="1200" dirty="0" err="1" smtClean="0"/>
            <a:t>quá</a:t>
          </a:r>
          <a:r>
            <a:rPr lang="en-US" sz="3200" kern="1200" dirty="0" smtClean="0"/>
            <a:t> </a:t>
          </a:r>
          <a:r>
            <a:rPr lang="en-US" sz="3200" kern="1200" dirty="0" err="1" smtClean="0"/>
            <a:t>trình</a:t>
          </a:r>
          <a:r>
            <a:rPr lang="en-US" sz="3200" kern="1200" dirty="0" smtClean="0"/>
            <a:t> </a:t>
          </a:r>
          <a:r>
            <a:rPr lang="en-US" sz="3200" kern="1200" dirty="0" err="1" smtClean="0"/>
            <a:t>sử</a:t>
          </a:r>
          <a:r>
            <a:rPr lang="en-US" sz="3200" kern="1200" dirty="0" smtClean="0"/>
            <a:t> </a:t>
          </a:r>
          <a:r>
            <a:rPr lang="en-US" sz="3200" kern="1200" dirty="0" err="1" smtClean="0"/>
            <a:t>dụng</a:t>
          </a:r>
          <a:r>
            <a:rPr lang="en-US" sz="3200" kern="1200" dirty="0" smtClean="0"/>
            <a:t> </a:t>
          </a:r>
          <a:r>
            <a:rPr lang="en-US" sz="3200" kern="1200" dirty="0" err="1" smtClean="0"/>
            <a:t>biến</a:t>
          </a:r>
          <a:r>
            <a:rPr lang="en-US" sz="3200" kern="1200" dirty="0" smtClean="0"/>
            <a:t> </a:t>
          </a:r>
          <a:r>
            <a:rPr lang="en-US" sz="3200" kern="1200" dirty="0" err="1" smtClean="0"/>
            <a:t>của</a:t>
          </a:r>
          <a:r>
            <a:rPr lang="en-US" sz="3200" kern="1200" dirty="0" smtClean="0"/>
            <a:t> </a:t>
          </a:r>
          <a:r>
            <a:rPr lang="en-US" sz="3200" kern="1200" dirty="0" err="1" smtClean="0"/>
            <a:t>chương</a:t>
          </a:r>
          <a:r>
            <a:rPr lang="en-US" sz="3200" kern="1200" dirty="0" smtClean="0"/>
            <a:t> </a:t>
          </a:r>
          <a:r>
            <a:rPr lang="en-US" sz="3200" kern="1200" dirty="0" err="1" smtClean="0"/>
            <a:t>trình</a:t>
          </a:r>
          <a:r>
            <a:rPr lang="en-US" sz="3200" kern="1200" dirty="0" smtClean="0"/>
            <a:t>, </a:t>
          </a:r>
          <a:r>
            <a:rPr lang="en-US" sz="3200" kern="1200" dirty="0" err="1" smtClean="0"/>
            <a:t>lấy</a:t>
          </a:r>
          <a:r>
            <a:rPr lang="en-US" sz="3200" kern="1200" dirty="0" smtClean="0"/>
            <a:t> </a:t>
          </a:r>
          <a:r>
            <a:rPr lang="en-US" sz="3200" kern="1200" dirty="0" err="1" smtClean="0"/>
            <a:t>ra</a:t>
          </a:r>
          <a:r>
            <a:rPr lang="en-US" sz="3200" kern="1200" dirty="0" smtClean="0"/>
            <a:t> </a:t>
          </a:r>
          <a:r>
            <a:rPr lang="en-US" sz="3200" kern="1200" dirty="0" err="1" smtClean="0"/>
            <a:t>được</a:t>
          </a:r>
          <a:r>
            <a:rPr lang="en-US" sz="3200" kern="1200" dirty="0" smtClean="0"/>
            <a:t> </a:t>
          </a:r>
          <a:r>
            <a:rPr lang="en-US" sz="3200" kern="1200" dirty="0" err="1" smtClean="0"/>
            <a:t>mối</a:t>
          </a:r>
          <a:r>
            <a:rPr lang="en-US" sz="3200" kern="1200" dirty="0" smtClean="0"/>
            <a:t> </a:t>
          </a:r>
          <a:r>
            <a:rPr lang="en-US" sz="3200" kern="1200" dirty="0" err="1" smtClean="0"/>
            <a:t>quan</a:t>
          </a:r>
          <a:r>
            <a:rPr lang="en-US" sz="3200" kern="1200" dirty="0" smtClean="0"/>
            <a:t> </a:t>
          </a:r>
          <a:r>
            <a:rPr lang="en-US" sz="3200" kern="1200" dirty="0" err="1" smtClean="0"/>
            <a:t>hệ</a:t>
          </a:r>
          <a:r>
            <a:rPr lang="en-US" sz="3200" kern="1200" dirty="0" smtClean="0"/>
            <a:t> </a:t>
          </a:r>
          <a:r>
            <a:rPr lang="en-US" sz="3200" kern="1200" dirty="0" err="1" smtClean="0"/>
            <a:t>của</a:t>
          </a:r>
          <a:r>
            <a:rPr lang="en-US" sz="3200" kern="1200" dirty="0" smtClean="0"/>
            <a:t> </a:t>
          </a:r>
          <a:r>
            <a:rPr lang="en-US" sz="3200" kern="1200" dirty="0" err="1" smtClean="0"/>
            <a:t>các</a:t>
          </a:r>
          <a:r>
            <a:rPr lang="en-US" sz="3200" kern="1200" dirty="0" smtClean="0"/>
            <a:t> </a:t>
          </a:r>
          <a:r>
            <a:rPr lang="en-US" sz="3200" kern="1200" dirty="0" err="1" smtClean="0"/>
            <a:t>biến</a:t>
          </a:r>
          <a:endParaRPr lang="en-US" sz="3200" kern="1200" dirty="0"/>
        </a:p>
      </dsp:txBody>
      <dsp:txXfrm>
        <a:off x="6155004" y="1483462"/>
        <a:ext cx="4187940" cy="2451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A1615-891F-445F-AD6F-660E72B71CE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29E162F-FA23-4823-ACE6-B60436C6F6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1A1615-891F-445F-AD6F-660E72B71CE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1A1615-891F-445F-AD6F-660E72B71CE4}" type="datetimeFigureOut">
              <a:rPr lang="en-US" smtClean="0"/>
              <a:t>12/13/16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1A1615-891F-445F-AD6F-660E72B71CE4}" type="datetimeFigureOut">
              <a:rPr lang="en-US" smtClean="0"/>
              <a:t>12/13/16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A1615-891F-445F-AD6F-660E72B71CE4}" type="datetimeFigureOut">
              <a:rPr lang="en-US" smtClean="0"/>
              <a:t>12/13/16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A1615-891F-445F-AD6F-660E72B71CE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A1615-891F-445F-AD6F-660E72B71CE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1A1615-891F-445F-AD6F-660E72B71CE4}" type="datetimeFigureOut">
              <a:rPr lang="en-US" smtClean="0"/>
              <a:t>12/13/16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9E162F-FA23-4823-ACE6-B60436C6F6AF}" type="slidenum">
              <a:rPr lang="en-US" smtClean="0"/>
              <a:t>‹#›</a:t>
            </a:fld>
            <a:endParaRPr lang="en-US"/>
          </a:p>
        </p:txBody>
      </p:sp>
    </p:spTree>
    <p:extLst>
      <p:ext uri="{BB962C8B-B14F-4D97-AF65-F5344CB8AC3E}">
        <p14:creationId xmlns:p14="http://schemas.microsoft.com/office/powerpoint/2010/main" val="10116519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2844800"/>
            <a:ext cx="8574622" cy="1151467"/>
          </a:xfrm>
        </p:spPr>
        <p:txBody>
          <a:bodyPr/>
          <a:lstStyle/>
          <a:p>
            <a:r>
              <a:rPr lang="en-US" dirty="0" smtClean="0"/>
              <a:t>KỸ THUẬT DỊCH NGƯỢC</a:t>
            </a:r>
            <a:endParaRPr lang="en-US" dirty="0"/>
          </a:p>
        </p:txBody>
      </p:sp>
      <p:sp>
        <p:nvSpPr>
          <p:cNvPr id="3" name="Subtitle 2"/>
          <p:cNvSpPr>
            <a:spLocks noGrp="1"/>
          </p:cNvSpPr>
          <p:nvPr>
            <p:ph type="subTitle" idx="1"/>
          </p:nvPr>
        </p:nvSpPr>
        <p:spPr/>
        <p:txBody>
          <a:bodyPr/>
          <a:lstStyle/>
          <a:p>
            <a:r>
              <a:rPr lang="en-US" dirty="0" smtClean="0"/>
              <a:t>GVHD: TS. </a:t>
            </a:r>
            <a:r>
              <a:rPr lang="en-US" dirty="0" err="1" smtClean="0"/>
              <a:t>Nguyễn</a:t>
            </a:r>
            <a:r>
              <a:rPr lang="en-US" dirty="0" smtClean="0"/>
              <a:t> </a:t>
            </a:r>
            <a:r>
              <a:rPr lang="en-US" dirty="0" err="1" smtClean="0"/>
              <a:t>Hứa</a:t>
            </a:r>
            <a:r>
              <a:rPr lang="en-US" dirty="0" smtClean="0"/>
              <a:t> </a:t>
            </a:r>
            <a:r>
              <a:rPr lang="en-US" dirty="0" err="1" smtClean="0"/>
              <a:t>Phùng</a:t>
            </a:r>
            <a:endParaRPr lang="en-US" dirty="0" smtClean="0"/>
          </a:p>
          <a:p>
            <a:r>
              <a:rPr lang="en-US" dirty="0" smtClean="0"/>
              <a:t>GVPB: </a:t>
            </a:r>
            <a:r>
              <a:rPr lang="en-US" dirty="0" err="1" smtClean="0"/>
              <a:t>ThS</a:t>
            </a:r>
            <a:r>
              <a:rPr lang="en-US" dirty="0" smtClean="0"/>
              <a:t>. </a:t>
            </a:r>
            <a:r>
              <a:rPr lang="en-US" dirty="0" err="1" smtClean="0"/>
              <a:t>Võ</a:t>
            </a:r>
            <a:r>
              <a:rPr lang="en-US" dirty="0" smtClean="0"/>
              <a:t> Thanh </a:t>
            </a:r>
            <a:r>
              <a:rPr lang="en-US" dirty="0" err="1" smtClean="0"/>
              <a:t>Hùng</a:t>
            </a:r>
            <a:endParaRPr lang="en-US" dirty="0" smtClean="0"/>
          </a:p>
          <a:p>
            <a:r>
              <a:rPr lang="en-US" dirty="0" smtClean="0"/>
              <a:t>SVTH: </a:t>
            </a:r>
            <a:r>
              <a:rPr lang="en-US" dirty="0" err="1" smtClean="0"/>
              <a:t>Lâm</a:t>
            </a:r>
            <a:r>
              <a:rPr lang="en-US" dirty="0" smtClean="0"/>
              <a:t> Minh </a:t>
            </a:r>
            <a:r>
              <a:rPr lang="en-US" dirty="0" err="1" smtClean="0"/>
              <a:t>Phương</a:t>
            </a:r>
            <a:r>
              <a:rPr lang="en-US" dirty="0" smtClean="0"/>
              <a:t> - 51202846</a:t>
            </a:r>
            <a:endParaRPr lang="en-US" dirty="0"/>
          </a:p>
        </p:txBody>
      </p:sp>
      <p:sp>
        <p:nvSpPr>
          <p:cNvPr id="4" name="TextBox 3"/>
          <p:cNvSpPr txBox="1"/>
          <p:nvPr/>
        </p:nvSpPr>
        <p:spPr>
          <a:xfrm>
            <a:off x="2843057" y="86098"/>
            <a:ext cx="8745308" cy="1015663"/>
          </a:xfrm>
          <a:prstGeom prst="rect">
            <a:avLst/>
          </a:prstGeom>
          <a:noFill/>
        </p:spPr>
        <p:txBody>
          <a:bodyPr wrap="square" rtlCol="0">
            <a:spAutoFit/>
          </a:bodyPr>
          <a:lstStyle/>
          <a:p>
            <a:pPr algn="ctr"/>
            <a:r>
              <a:rPr lang="en-US" sz="2000" b="1" dirty="0"/>
              <a:t>ĐẠI HỌC QUỐC GIA TP.HCM</a:t>
            </a:r>
            <a:endParaRPr lang="en-US" sz="2000" dirty="0"/>
          </a:p>
          <a:p>
            <a:pPr algn="ctr"/>
            <a:r>
              <a:rPr lang="en-US" sz="2000" b="1" dirty="0"/>
              <a:t>TRƯỜNG ĐẠI HỌC BÁCH KHOA</a:t>
            </a:r>
            <a:endParaRPr lang="en-US" sz="2000" dirty="0"/>
          </a:p>
          <a:p>
            <a:pPr algn="ctr"/>
            <a:r>
              <a:rPr lang="en-US" sz="2000" b="1" dirty="0"/>
              <a:t>KHOA KHOA HỌC &amp; KỸ THUẬT MÁY TÍNH</a:t>
            </a:r>
            <a:endParaRPr lang="en-US" sz="2000" dirty="0"/>
          </a:p>
        </p:txBody>
      </p:sp>
      <p:sp>
        <p:nvSpPr>
          <p:cNvPr id="5" name="TextBox 4"/>
          <p:cNvSpPr txBox="1"/>
          <p:nvPr/>
        </p:nvSpPr>
        <p:spPr>
          <a:xfrm>
            <a:off x="3746797" y="1982464"/>
            <a:ext cx="6937829" cy="369332"/>
          </a:xfrm>
          <a:prstGeom prst="rect">
            <a:avLst/>
          </a:prstGeom>
          <a:noFill/>
        </p:spPr>
        <p:txBody>
          <a:bodyPr wrap="square" rtlCol="0">
            <a:spAutoFit/>
          </a:bodyPr>
          <a:lstStyle/>
          <a:p>
            <a:pPr algn="ctr"/>
            <a:r>
              <a:rPr lang="en-US" b="1"/>
              <a:t>LUẬN VĂN TỐT NGHIỆP ĐẠI HỌC </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949" y="0"/>
            <a:ext cx="961428" cy="966072"/>
          </a:xfrm>
          <a:prstGeom prst="rect">
            <a:avLst/>
          </a:prstGeom>
        </p:spPr>
      </p:pic>
    </p:spTree>
    <p:extLst>
      <p:ext uri="{BB962C8B-B14F-4D97-AF65-F5344CB8AC3E}">
        <p14:creationId xmlns:p14="http://schemas.microsoft.com/office/powerpoint/2010/main" val="139456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3254829"/>
          </a:xfrm>
        </p:spPr>
        <p:txBody>
          <a:bodyPr>
            <a:normAutofit/>
          </a:bodyPr>
          <a:lstStyle/>
          <a:p>
            <a:pPr defTabSz="914400">
              <a:spcBef>
                <a:spcPts val="0"/>
              </a:spcBef>
              <a:spcAft>
                <a:spcPts val="0"/>
              </a:spcAft>
              <a:buClrTx/>
              <a:buSzTx/>
            </a:pPr>
            <a:r>
              <a:rPr lang="en-US" sz="3000" dirty="0" err="1" smtClean="0"/>
              <a:t>Chỉ</a:t>
            </a:r>
            <a:r>
              <a:rPr lang="en-US" sz="3000" dirty="0" smtClean="0"/>
              <a:t> </a:t>
            </a:r>
            <a:r>
              <a:rPr lang="en-US" sz="3000" dirty="0" err="1" smtClean="0"/>
              <a:t>khi</a:t>
            </a:r>
            <a:r>
              <a:rPr lang="en-US" sz="3000" dirty="0" smtClean="0"/>
              <a:t> </a:t>
            </a:r>
            <a:r>
              <a:rPr lang="en-US" sz="3000" dirty="0" err="1" smtClean="0"/>
              <a:t>thanh</a:t>
            </a:r>
            <a:r>
              <a:rPr lang="en-US" sz="3000" dirty="0" smtClean="0"/>
              <a:t> </a:t>
            </a:r>
            <a:r>
              <a:rPr lang="en-US" sz="3000" dirty="0" err="1" smtClean="0"/>
              <a:t>ghi</a:t>
            </a:r>
            <a:r>
              <a:rPr lang="en-US" sz="3000" dirty="0" smtClean="0"/>
              <a:t> ACC </a:t>
            </a:r>
            <a:r>
              <a:rPr lang="en-US" sz="3000" dirty="0" err="1" smtClean="0"/>
              <a:t>mang</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bởi</a:t>
            </a:r>
            <a:r>
              <a:rPr lang="en-US" sz="3000" dirty="0" smtClean="0"/>
              <a:t> </a:t>
            </a:r>
            <a:r>
              <a:rPr lang="en-US" sz="3000" dirty="0" err="1" smtClean="0"/>
              <a:t>biến</a:t>
            </a:r>
            <a:r>
              <a:rPr lang="en-US" sz="3000" dirty="0" smtClean="0"/>
              <a:t> byte, </a:t>
            </a:r>
            <a:r>
              <a:rPr lang="en-US" sz="3000" dirty="0" err="1" smtClean="0"/>
              <a:t>thì</a:t>
            </a:r>
            <a:r>
              <a:rPr lang="en-US" sz="3000" dirty="0" smtClean="0"/>
              <a:t> </a:t>
            </a:r>
            <a:r>
              <a:rPr lang="en-US" sz="3000" dirty="0" err="1" smtClean="0"/>
              <a:t>các</a:t>
            </a:r>
            <a:r>
              <a:rPr lang="en-US" sz="3000" dirty="0" smtClean="0"/>
              <a:t> </a:t>
            </a:r>
            <a:r>
              <a:rPr lang="en-US" sz="3000" dirty="0" err="1" smtClean="0"/>
              <a:t>biến</a:t>
            </a:r>
            <a:r>
              <a:rPr lang="en-US" sz="3000" dirty="0" smtClean="0"/>
              <a:t> bit </a:t>
            </a:r>
            <a:r>
              <a:rPr lang="en-US" sz="3000" dirty="0" err="1" smtClean="0"/>
              <a:t>cùng</a:t>
            </a:r>
            <a:r>
              <a:rPr lang="en-US" sz="3000" dirty="0" smtClean="0"/>
              <a:t> </a:t>
            </a:r>
            <a:r>
              <a:rPr lang="en-US" sz="3000" dirty="0" err="1" smtClean="0"/>
              <a:t>bộ</a:t>
            </a:r>
            <a:r>
              <a:rPr lang="en-US" sz="3000" dirty="0" smtClean="0"/>
              <a:t> </a:t>
            </a:r>
            <a:r>
              <a:rPr lang="en-US" sz="3000" dirty="0" err="1" smtClean="0"/>
              <a:t>mới</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a:t>
            </a:r>
          </a:p>
          <a:p>
            <a:pPr defTabSz="914400">
              <a:spcBef>
                <a:spcPts val="0"/>
              </a:spcBef>
              <a:spcAft>
                <a:spcPts val="0"/>
              </a:spcAft>
              <a:buClrTx/>
              <a:buSzTx/>
            </a:pPr>
            <a:r>
              <a:rPr lang="en-US" sz="3000" dirty="0" err="1" smtClean="0"/>
              <a:t>Mỗi</a:t>
            </a:r>
            <a:r>
              <a:rPr lang="en-US" sz="3000" dirty="0" smtClean="0"/>
              <a:t> </a:t>
            </a:r>
            <a:r>
              <a:rPr lang="en-US" sz="3000" dirty="0" err="1" smtClean="0"/>
              <a:t>biến</a:t>
            </a:r>
            <a:r>
              <a:rPr lang="en-US" sz="3000" dirty="0" smtClean="0"/>
              <a:t> bit </a:t>
            </a:r>
            <a:r>
              <a:rPr lang="en-US" sz="3000" dirty="0" err="1" smtClean="0"/>
              <a:t>chỉ</a:t>
            </a:r>
            <a:r>
              <a:rPr lang="en-US" sz="3000" dirty="0" smtClean="0"/>
              <a:t> </a:t>
            </a:r>
            <a:r>
              <a:rPr lang="en-US" sz="3000" dirty="0" err="1" smtClean="0"/>
              <a:t>thuộc</a:t>
            </a:r>
            <a:r>
              <a:rPr lang="en-US" sz="3000" dirty="0" smtClean="0"/>
              <a:t> </a:t>
            </a:r>
            <a:r>
              <a:rPr lang="en-US" sz="3000" dirty="0" err="1" smtClean="0"/>
              <a:t>một</a:t>
            </a:r>
            <a:r>
              <a:rPr lang="en-US" sz="3000" dirty="0" smtClean="0"/>
              <a:t> </a:t>
            </a:r>
            <a:r>
              <a:rPr lang="en-US" sz="3000" dirty="0" err="1" smtClean="0"/>
              <a:t>và</a:t>
            </a:r>
            <a:r>
              <a:rPr lang="en-US" sz="3000" dirty="0" smtClean="0"/>
              <a:t> </a:t>
            </a:r>
            <a:r>
              <a:rPr lang="en-US" sz="3000" dirty="0" err="1" smtClean="0"/>
              <a:t>chỉ</a:t>
            </a:r>
            <a:r>
              <a:rPr lang="en-US" sz="3000" dirty="0" smtClean="0"/>
              <a:t> </a:t>
            </a:r>
            <a:r>
              <a:rPr lang="en-US" sz="3000" dirty="0" err="1" smtClean="0"/>
              <a:t>một</a:t>
            </a:r>
            <a:r>
              <a:rPr lang="en-US" sz="3000" dirty="0" smtClean="0"/>
              <a:t> </a:t>
            </a:r>
            <a:r>
              <a:rPr lang="en-US" sz="3000" dirty="0" err="1" smtClean="0"/>
              <a:t>bộ</a:t>
            </a:r>
            <a:r>
              <a:rPr lang="en-US" sz="3000" dirty="0" smtClean="0"/>
              <a:t> </a:t>
            </a:r>
            <a:r>
              <a:rPr lang="en-US" sz="3000" dirty="0" err="1" smtClean="0"/>
              <a:t>biến</a:t>
            </a:r>
            <a:r>
              <a:rPr lang="en-US" sz="3000" dirty="0" smtClean="0"/>
              <a:t>.</a:t>
            </a:r>
          </a:p>
          <a:p>
            <a:pPr defTabSz="914400">
              <a:spcBef>
                <a:spcPts val="0"/>
              </a:spcBef>
              <a:spcAft>
                <a:spcPts val="0"/>
              </a:spcAft>
              <a:buClrTx/>
              <a:buSzTx/>
            </a:pPr>
            <a:r>
              <a:rPr lang="en-US" sz="3000" dirty="0" err="1" smtClean="0"/>
              <a:t>Tại</a:t>
            </a:r>
            <a:r>
              <a:rPr lang="en-US" sz="3000" dirty="0" smtClean="0"/>
              <a:t> </a:t>
            </a:r>
            <a:r>
              <a:rPr lang="en-US" sz="3000" dirty="0" err="1" smtClean="0"/>
              <a:t>một</a:t>
            </a:r>
            <a:r>
              <a:rPr lang="en-US" sz="3000" dirty="0" smtClean="0"/>
              <a:t> </a:t>
            </a:r>
            <a:r>
              <a:rPr lang="en-US" sz="3000" dirty="0" err="1" smtClean="0"/>
              <a:t>vị</a:t>
            </a:r>
            <a:r>
              <a:rPr lang="en-US" sz="3000" dirty="0" smtClean="0"/>
              <a:t> </a:t>
            </a:r>
            <a:r>
              <a:rPr lang="en-US" sz="3000" dirty="0" err="1" smtClean="0"/>
              <a:t>trí</a:t>
            </a:r>
            <a:r>
              <a:rPr lang="en-US" sz="3000" dirty="0" smtClean="0"/>
              <a:t> bit </a:t>
            </a:r>
            <a:r>
              <a:rPr lang="en-US" sz="3000" dirty="0" err="1" smtClean="0"/>
              <a:t>trong</a:t>
            </a:r>
            <a:r>
              <a:rPr lang="en-US" sz="3000" dirty="0" smtClean="0"/>
              <a:t> </a:t>
            </a:r>
            <a:r>
              <a:rPr lang="en-US" sz="3000" dirty="0" err="1" smtClean="0"/>
              <a:t>một</a:t>
            </a:r>
            <a:r>
              <a:rPr lang="en-US" sz="3000" dirty="0" smtClean="0"/>
              <a:t> </a:t>
            </a:r>
            <a:r>
              <a:rPr lang="en-US" sz="3000" dirty="0" err="1" smtClean="0"/>
              <a:t>bộ</a:t>
            </a:r>
            <a:r>
              <a:rPr lang="en-US" sz="3000" dirty="0" smtClean="0"/>
              <a:t> </a:t>
            </a:r>
            <a:r>
              <a:rPr lang="en-US" sz="3000" dirty="0" err="1" smtClean="0"/>
              <a:t>biến</a:t>
            </a:r>
            <a:r>
              <a:rPr lang="en-US" sz="3000" dirty="0" smtClean="0"/>
              <a:t>, </a:t>
            </a:r>
            <a:r>
              <a:rPr lang="en-US" sz="3000" dirty="0" err="1" smtClean="0"/>
              <a:t>chỉ</a:t>
            </a:r>
            <a:r>
              <a:rPr lang="en-US" sz="3000" dirty="0" smtClean="0"/>
              <a:t> </a:t>
            </a:r>
            <a:r>
              <a:rPr lang="en-US" sz="3000" dirty="0" err="1" smtClean="0"/>
              <a:t>có</a:t>
            </a:r>
            <a:r>
              <a:rPr lang="en-US" sz="3000" dirty="0" smtClean="0"/>
              <a:t> </a:t>
            </a:r>
            <a:r>
              <a:rPr lang="en-US" sz="3000" dirty="0" err="1" smtClean="0"/>
              <a:t>duy</a:t>
            </a:r>
            <a:r>
              <a:rPr lang="en-US" sz="3000" dirty="0" smtClean="0"/>
              <a:t> </a:t>
            </a:r>
            <a:r>
              <a:rPr lang="en-US" sz="3000" dirty="0" err="1" smtClean="0"/>
              <a:t>nhất</a:t>
            </a:r>
            <a:r>
              <a:rPr lang="en-US" sz="3000" dirty="0" smtClean="0"/>
              <a:t> </a:t>
            </a:r>
            <a:r>
              <a:rPr lang="en-US" sz="3000" dirty="0" err="1" smtClean="0"/>
              <a:t>một</a:t>
            </a:r>
            <a:r>
              <a:rPr lang="en-US" sz="3000" dirty="0" smtClean="0"/>
              <a:t> </a:t>
            </a:r>
            <a:r>
              <a:rPr lang="en-US" sz="3000" dirty="0" err="1" smtClean="0"/>
              <a:t>biến</a:t>
            </a:r>
            <a:r>
              <a:rPr lang="en-US" sz="3000" dirty="0" smtClean="0"/>
              <a:t> bit </a:t>
            </a:r>
            <a:r>
              <a:rPr lang="en-US" sz="3000" dirty="0" err="1" smtClean="0"/>
              <a:t>được</a:t>
            </a:r>
            <a:r>
              <a:rPr lang="en-US" sz="3000" dirty="0" smtClean="0"/>
              <a:t> </a:t>
            </a:r>
            <a:r>
              <a:rPr lang="en-US" sz="3000" dirty="0" err="1" smtClean="0"/>
              <a:t>tồn</a:t>
            </a:r>
            <a:r>
              <a:rPr lang="en-US" sz="3000" dirty="0" smtClean="0"/>
              <a:t> </a:t>
            </a:r>
            <a:r>
              <a:rPr lang="en-US" sz="3000" dirty="0" err="1" smtClean="0"/>
              <a:t>tại</a:t>
            </a:r>
            <a:r>
              <a:rPr lang="en-US" sz="3000" dirty="0" smtClean="0"/>
              <a:t>.</a:t>
            </a:r>
            <a:endParaRPr lang="en-US" sz="3000" dirty="0"/>
          </a:p>
        </p:txBody>
      </p:sp>
    </p:spTree>
    <p:extLst>
      <p:ext uri="{BB962C8B-B14F-4D97-AF65-F5344CB8AC3E}">
        <p14:creationId xmlns:p14="http://schemas.microsoft.com/office/powerpoint/2010/main" val="121428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4650406"/>
          </a:xfrm>
        </p:spPr>
        <p:txBody>
          <a:bodyPr>
            <a:normAutofit fontScale="70000" lnSpcReduction="20000"/>
          </a:bodyPr>
          <a:lstStyle/>
          <a:p>
            <a:pPr marL="0" indent="0">
              <a:buNone/>
            </a:pPr>
            <a:r>
              <a:rPr lang="en-US" sz="3200" dirty="0">
                <a:solidFill>
                  <a:schemeClr val="accent1">
                    <a:lumMod val="75000"/>
                  </a:schemeClr>
                </a:solidFill>
              </a:rPr>
              <a:t>#DEFINE OPTIONS #38H</a:t>
            </a:r>
          </a:p>
          <a:p>
            <a:pPr marL="0" indent="0">
              <a:buNone/>
            </a:pPr>
            <a:r>
              <a:rPr lang="en-US" sz="3200" dirty="0">
                <a:solidFill>
                  <a:schemeClr val="accent1">
                    <a:lumMod val="75000"/>
                  </a:schemeClr>
                </a:solidFill>
              </a:rPr>
              <a:t>#DEFINE TESTSUPS ACC. 1</a:t>
            </a:r>
          </a:p>
          <a:p>
            <a:pPr marL="0" indent="0">
              <a:buNone/>
            </a:pPr>
            <a:r>
              <a:rPr lang="en-US" sz="3200" dirty="0">
                <a:solidFill>
                  <a:schemeClr val="accent1">
                    <a:lumMod val="75000"/>
                  </a:schemeClr>
                </a:solidFill>
              </a:rPr>
              <a:t>#DEFINE TESTSUPS1 ACC. 1</a:t>
            </a:r>
          </a:p>
          <a:p>
            <a:pPr marL="0" indent="0">
              <a:buNone/>
            </a:pPr>
            <a:r>
              <a:rPr lang="en-US" sz="3200" dirty="0" smtClean="0">
                <a:solidFill>
                  <a:schemeClr val="accent1">
                    <a:lumMod val="75000"/>
                  </a:schemeClr>
                </a:solidFill>
              </a:rPr>
              <a:t>public </a:t>
            </a:r>
            <a:r>
              <a:rPr lang="en-US" sz="3200" dirty="0">
                <a:solidFill>
                  <a:schemeClr val="accent1">
                    <a:lumMod val="75000"/>
                  </a:schemeClr>
                </a:solidFill>
              </a:rPr>
              <a:t>AA</a:t>
            </a:r>
          </a:p>
          <a:p>
            <a:pPr marL="0" indent="0">
              <a:buNone/>
            </a:pPr>
            <a:r>
              <a:rPr lang="en-US" sz="3200" dirty="0">
                <a:solidFill>
                  <a:schemeClr val="accent1">
                    <a:lumMod val="75000"/>
                  </a:schemeClr>
                </a:solidFill>
              </a:rPr>
              <a:t>AA:</a:t>
            </a:r>
          </a:p>
          <a:p>
            <a:pPr marL="0" indent="0">
              <a:buNone/>
            </a:pPr>
            <a:r>
              <a:rPr lang="en-US" sz="3200" dirty="0">
                <a:solidFill>
                  <a:schemeClr val="accent1">
                    <a:lumMod val="75000"/>
                  </a:schemeClr>
                </a:solidFill>
              </a:rPr>
              <a:t>MOV A, OPTIONS</a:t>
            </a:r>
          </a:p>
          <a:p>
            <a:pPr marL="0" indent="0">
              <a:buNone/>
            </a:pPr>
            <a:r>
              <a:rPr lang="en-US" sz="3200" dirty="0">
                <a:solidFill>
                  <a:schemeClr val="accent1">
                    <a:lumMod val="75000"/>
                  </a:schemeClr>
                </a:solidFill>
              </a:rPr>
              <a:t>SETB </a:t>
            </a:r>
            <a:r>
              <a:rPr lang="en-US" sz="3200" dirty="0" smtClean="0">
                <a:solidFill>
                  <a:schemeClr val="accent1">
                    <a:lumMod val="75000"/>
                  </a:schemeClr>
                </a:solidFill>
              </a:rPr>
              <a:t>TESTSUPS</a:t>
            </a:r>
            <a:endParaRPr lang="en-US" sz="3200" dirty="0">
              <a:solidFill>
                <a:schemeClr val="accent1">
                  <a:lumMod val="75000"/>
                </a:schemeClr>
              </a:solidFill>
            </a:endParaRPr>
          </a:p>
          <a:p>
            <a:pPr marL="0" indent="0">
              <a:buNone/>
            </a:pPr>
            <a:r>
              <a:rPr lang="en-US" sz="3200" dirty="0">
                <a:solidFill>
                  <a:schemeClr val="accent1">
                    <a:lumMod val="75000"/>
                  </a:schemeClr>
                </a:solidFill>
              </a:rPr>
              <a:t>MOV A, OPTIONS2</a:t>
            </a:r>
          </a:p>
          <a:p>
            <a:pPr marL="0" indent="0">
              <a:buNone/>
            </a:pPr>
            <a:r>
              <a:rPr lang="en-US" sz="3200" dirty="0">
                <a:solidFill>
                  <a:schemeClr val="accent1">
                    <a:lumMod val="75000"/>
                  </a:schemeClr>
                </a:solidFill>
              </a:rPr>
              <a:t>SETB </a:t>
            </a:r>
            <a:r>
              <a:rPr lang="en-US" sz="3200" dirty="0" smtClean="0">
                <a:solidFill>
                  <a:schemeClr val="accent1">
                    <a:lumMod val="75000"/>
                  </a:schemeClr>
                </a:solidFill>
              </a:rPr>
              <a:t>TESTSUPS	</a:t>
            </a:r>
            <a:r>
              <a:rPr lang="en-US" sz="3200" dirty="0" smtClean="0">
                <a:solidFill>
                  <a:schemeClr val="accent1">
                    <a:lumMod val="50000"/>
                  </a:schemeClr>
                </a:solidFill>
              </a:rPr>
              <a:t># Vi </a:t>
            </a:r>
            <a:r>
              <a:rPr lang="en-US" sz="3200" dirty="0" err="1" smtClean="0">
                <a:solidFill>
                  <a:schemeClr val="accent1">
                    <a:lumMod val="50000"/>
                  </a:schemeClr>
                </a:solidFill>
              </a:rPr>
              <a:t>phạm</a:t>
            </a:r>
            <a:r>
              <a:rPr lang="en-US" sz="3200" dirty="0" smtClean="0">
                <a:solidFill>
                  <a:schemeClr val="accent1">
                    <a:lumMod val="50000"/>
                  </a:schemeClr>
                </a:solidFill>
              </a:rPr>
              <a:t> </a:t>
            </a:r>
            <a:r>
              <a:rPr lang="en-US" sz="3200" dirty="0" err="1" smtClean="0">
                <a:solidFill>
                  <a:schemeClr val="accent1">
                    <a:lumMod val="50000"/>
                  </a:schemeClr>
                </a:solidFill>
              </a:rPr>
              <a:t>nguyên</a:t>
            </a:r>
            <a:r>
              <a:rPr lang="en-US" sz="3200" dirty="0" smtClean="0">
                <a:solidFill>
                  <a:schemeClr val="accent1">
                    <a:lumMod val="50000"/>
                  </a:schemeClr>
                </a:solidFill>
              </a:rPr>
              <a:t> </a:t>
            </a:r>
            <a:r>
              <a:rPr lang="en-US" sz="3200" dirty="0" err="1" smtClean="0">
                <a:solidFill>
                  <a:schemeClr val="accent1">
                    <a:lumMod val="50000"/>
                  </a:schemeClr>
                </a:solidFill>
              </a:rPr>
              <a:t>tắc</a:t>
            </a:r>
            <a:r>
              <a:rPr lang="en-US" sz="3200" dirty="0" smtClean="0">
                <a:solidFill>
                  <a:schemeClr val="accent1">
                    <a:lumMod val="50000"/>
                  </a:schemeClr>
                </a:solidFill>
              </a:rPr>
              <a:t> </a:t>
            </a:r>
            <a:r>
              <a:rPr lang="en-US" sz="3200" dirty="0" err="1" smtClean="0">
                <a:solidFill>
                  <a:schemeClr val="accent1">
                    <a:lumMod val="50000"/>
                  </a:schemeClr>
                </a:solidFill>
              </a:rPr>
              <a:t>thứ</a:t>
            </a:r>
            <a:r>
              <a:rPr lang="en-US" sz="3200" dirty="0" smtClean="0">
                <a:solidFill>
                  <a:schemeClr val="accent1">
                    <a:lumMod val="50000"/>
                  </a:schemeClr>
                </a:solidFill>
              </a:rPr>
              <a:t> 2 </a:t>
            </a:r>
            <a:r>
              <a:rPr lang="en-US" sz="3200" dirty="0" err="1" smtClean="0">
                <a:solidFill>
                  <a:schemeClr val="accent1">
                    <a:lumMod val="50000"/>
                  </a:schemeClr>
                </a:solidFill>
              </a:rPr>
              <a:t>vì</a:t>
            </a:r>
            <a:r>
              <a:rPr lang="en-US" sz="3200" dirty="0" smtClean="0">
                <a:solidFill>
                  <a:schemeClr val="accent1">
                    <a:lumMod val="50000"/>
                  </a:schemeClr>
                </a:solidFill>
              </a:rPr>
              <a:t> TESTSUPS </a:t>
            </a:r>
            <a:r>
              <a:rPr lang="en-US" sz="3200" dirty="0" err="1" smtClean="0">
                <a:solidFill>
                  <a:schemeClr val="accent1">
                    <a:lumMod val="50000"/>
                  </a:schemeClr>
                </a:solidFill>
              </a:rPr>
              <a:t>vừa</a:t>
            </a:r>
            <a:r>
              <a:rPr lang="en-US" sz="3200" dirty="0" smtClean="0">
                <a:solidFill>
                  <a:schemeClr val="accent1">
                    <a:lumMod val="50000"/>
                  </a:schemeClr>
                </a:solidFill>
              </a:rPr>
              <a:t> </a:t>
            </a:r>
            <a:r>
              <a:rPr lang="en-US" sz="3200" dirty="0" err="1" smtClean="0">
                <a:solidFill>
                  <a:schemeClr val="accent1">
                    <a:lumMod val="50000"/>
                  </a:schemeClr>
                </a:solidFill>
              </a:rPr>
              <a:t>thuộc</a:t>
            </a:r>
            <a:r>
              <a:rPr lang="en-US" sz="3200" dirty="0" smtClean="0">
                <a:solidFill>
                  <a:schemeClr val="accent1">
                    <a:lumMod val="50000"/>
                  </a:schemeClr>
                </a:solidFill>
              </a:rPr>
              <a:t> </a:t>
            </a:r>
            <a:r>
              <a:rPr lang="en-US" sz="3200" dirty="0" err="1" smtClean="0">
                <a:solidFill>
                  <a:schemeClr val="accent1">
                    <a:lumMod val="50000"/>
                  </a:schemeClr>
                </a:solidFill>
              </a:rPr>
              <a:t>bộ</a:t>
            </a:r>
            <a:r>
              <a:rPr lang="en-US" sz="3200" dirty="0" smtClean="0">
                <a:solidFill>
                  <a:schemeClr val="accent1">
                    <a:lumMod val="50000"/>
                  </a:schemeClr>
                </a:solidFill>
              </a:rPr>
              <a:t> </a:t>
            </a:r>
            <a:r>
              <a:rPr lang="en-US" sz="3200" dirty="0" err="1" smtClean="0">
                <a:solidFill>
                  <a:schemeClr val="accent1">
                    <a:lumMod val="50000"/>
                  </a:schemeClr>
                </a:solidFill>
              </a:rPr>
              <a:t>biến</a:t>
            </a:r>
            <a:r>
              <a:rPr lang="en-US" sz="3200" dirty="0" smtClean="0">
                <a:solidFill>
                  <a:schemeClr val="accent1">
                    <a:lumMod val="50000"/>
                  </a:schemeClr>
                </a:solidFill>
              </a:rPr>
              <a:t> </a:t>
            </a:r>
            <a:r>
              <a:rPr lang="en-US" sz="3200" dirty="0" err="1" smtClean="0">
                <a:solidFill>
                  <a:schemeClr val="accent1">
                    <a:lumMod val="50000"/>
                  </a:schemeClr>
                </a:solidFill>
              </a:rPr>
              <a:t>của</a:t>
            </a:r>
            <a:r>
              <a:rPr lang="en-US" sz="3200" dirty="0" smtClean="0">
                <a:solidFill>
                  <a:schemeClr val="accent1">
                    <a:lumMod val="50000"/>
                  </a:schemeClr>
                </a:solidFill>
              </a:rPr>
              <a:t> 						OPTIONS </a:t>
            </a:r>
            <a:r>
              <a:rPr lang="en-US" sz="3200" dirty="0" err="1" smtClean="0">
                <a:solidFill>
                  <a:schemeClr val="accent1">
                    <a:lumMod val="50000"/>
                  </a:schemeClr>
                </a:solidFill>
              </a:rPr>
              <a:t>vừa</a:t>
            </a:r>
            <a:r>
              <a:rPr lang="en-US" sz="3200" dirty="0" smtClean="0">
                <a:solidFill>
                  <a:schemeClr val="accent1">
                    <a:lumMod val="50000"/>
                  </a:schemeClr>
                </a:solidFill>
              </a:rPr>
              <a:t> </a:t>
            </a:r>
            <a:r>
              <a:rPr lang="en-US" sz="3200" dirty="0" err="1" smtClean="0">
                <a:solidFill>
                  <a:schemeClr val="accent1">
                    <a:lumMod val="50000"/>
                  </a:schemeClr>
                </a:solidFill>
              </a:rPr>
              <a:t>thuộc</a:t>
            </a:r>
            <a:r>
              <a:rPr lang="en-US" sz="3200" dirty="0" smtClean="0">
                <a:solidFill>
                  <a:schemeClr val="accent1">
                    <a:lumMod val="50000"/>
                  </a:schemeClr>
                </a:solidFill>
              </a:rPr>
              <a:t> </a:t>
            </a:r>
            <a:r>
              <a:rPr lang="en-US" sz="3200" dirty="0" err="1" smtClean="0">
                <a:solidFill>
                  <a:schemeClr val="accent1">
                    <a:lumMod val="50000"/>
                  </a:schemeClr>
                </a:solidFill>
              </a:rPr>
              <a:t>bộ</a:t>
            </a:r>
            <a:r>
              <a:rPr lang="en-US" sz="3200" dirty="0" smtClean="0">
                <a:solidFill>
                  <a:schemeClr val="accent1">
                    <a:lumMod val="50000"/>
                  </a:schemeClr>
                </a:solidFill>
              </a:rPr>
              <a:t> </a:t>
            </a:r>
            <a:r>
              <a:rPr lang="en-US" sz="3200" dirty="0" err="1" smtClean="0">
                <a:solidFill>
                  <a:schemeClr val="accent1">
                    <a:lumMod val="50000"/>
                  </a:schemeClr>
                </a:solidFill>
              </a:rPr>
              <a:t>biến</a:t>
            </a:r>
            <a:r>
              <a:rPr lang="en-US" sz="3200" dirty="0" smtClean="0">
                <a:solidFill>
                  <a:schemeClr val="accent1">
                    <a:lumMod val="50000"/>
                  </a:schemeClr>
                </a:solidFill>
              </a:rPr>
              <a:t> </a:t>
            </a:r>
            <a:r>
              <a:rPr lang="en-US" sz="3200" dirty="0" err="1" smtClean="0">
                <a:solidFill>
                  <a:schemeClr val="accent1">
                    <a:lumMod val="50000"/>
                  </a:schemeClr>
                </a:solidFill>
              </a:rPr>
              <a:t>của</a:t>
            </a:r>
            <a:r>
              <a:rPr lang="en-US" sz="3200" dirty="0" smtClean="0">
                <a:solidFill>
                  <a:schemeClr val="accent1">
                    <a:lumMod val="50000"/>
                  </a:schemeClr>
                </a:solidFill>
              </a:rPr>
              <a:t> OPTIONS2</a:t>
            </a:r>
            <a:endParaRPr lang="en-US" sz="3200" dirty="0">
              <a:solidFill>
                <a:schemeClr val="accent1">
                  <a:lumMod val="50000"/>
                </a:schemeClr>
              </a:solidFill>
            </a:endParaRPr>
          </a:p>
          <a:p>
            <a:pPr marL="0" indent="0">
              <a:buNone/>
            </a:pPr>
            <a:r>
              <a:rPr lang="en-US" sz="3200" dirty="0">
                <a:solidFill>
                  <a:schemeClr val="accent1">
                    <a:lumMod val="75000"/>
                  </a:schemeClr>
                </a:solidFill>
              </a:rPr>
              <a:t>CLR </a:t>
            </a:r>
            <a:r>
              <a:rPr lang="en-US" sz="3200" dirty="0" smtClean="0">
                <a:solidFill>
                  <a:schemeClr val="accent1">
                    <a:lumMod val="75000"/>
                  </a:schemeClr>
                </a:solidFill>
              </a:rPr>
              <a:t>TESTSUPS1	</a:t>
            </a:r>
            <a:r>
              <a:rPr lang="en-US" sz="3200" dirty="0" smtClean="0">
                <a:solidFill>
                  <a:schemeClr val="accent1">
                    <a:lumMod val="50000"/>
                  </a:schemeClr>
                </a:solidFill>
              </a:rPr>
              <a:t>#Vi </a:t>
            </a:r>
            <a:r>
              <a:rPr lang="en-US" sz="3200" dirty="0" err="1" smtClean="0">
                <a:solidFill>
                  <a:schemeClr val="accent1">
                    <a:lumMod val="50000"/>
                  </a:schemeClr>
                </a:solidFill>
              </a:rPr>
              <a:t>phạm</a:t>
            </a:r>
            <a:r>
              <a:rPr lang="en-US" sz="3200" dirty="0" smtClean="0">
                <a:solidFill>
                  <a:schemeClr val="accent1">
                    <a:lumMod val="50000"/>
                  </a:schemeClr>
                </a:solidFill>
              </a:rPr>
              <a:t> </a:t>
            </a:r>
            <a:r>
              <a:rPr lang="en-US" sz="3200" dirty="0" err="1" smtClean="0">
                <a:solidFill>
                  <a:schemeClr val="accent1">
                    <a:lumMod val="50000"/>
                  </a:schemeClr>
                </a:solidFill>
              </a:rPr>
              <a:t>nguyên</a:t>
            </a:r>
            <a:r>
              <a:rPr lang="en-US" sz="3200" dirty="0" smtClean="0">
                <a:solidFill>
                  <a:schemeClr val="accent1">
                    <a:lumMod val="50000"/>
                  </a:schemeClr>
                </a:solidFill>
              </a:rPr>
              <a:t> </a:t>
            </a:r>
            <a:r>
              <a:rPr lang="en-US" sz="3200" dirty="0" err="1" smtClean="0">
                <a:solidFill>
                  <a:schemeClr val="accent1">
                    <a:lumMod val="50000"/>
                  </a:schemeClr>
                </a:solidFill>
              </a:rPr>
              <a:t>tắc</a:t>
            </a:r>
            <a:r>
              <a:rPr lang="en-US" sz="3200" dirty="0" smtClean="0">
                <a:solidFill>
                  <a:schemeClr val="accent1">
                    <a:lumMod val="50000"/>
                  </a:schemeClr>
                </a:solidFill>
              </a:rPr>
              <a:t> </a:t>
            </a:r>
            <a:r>
              <a:rPr lang="en-US" sz="3200" dirty="0" err="1" smtClean="0">
                <a:solidFill>
                  <a:schemeClr val="accent1">
                    <a:lumMod val="50000"/>
                  </a:schemeClr>
                </a:solidFill>
              </a:rPr>
              <a:t>thứ</a:t>
            </a:r>
            <a:r>
              <a:rPr lang="en-US" sz="3200" dirty="0" smtClean="0">
                <a:solidFill>
                  <a:schemeClr val="accent1">
                    <a:lumMod val="50000"/>
                  </a:schemeClr>
                </a:solidFill>
              </a:rPr>
              <a:t> 3 </a:t>
            </a:r>
            <a:r>
              <a:rPr lang="en-US" sz="3200" dirty="0" err="1" smtClean="0">
                <a:solidFill>
                  <a:schemeClr val="accent1">
                    <a:lumMod val="50000"/>
                  </a:schemeClr>
                </a:solidFill>
              </a:rPr>
              <a:t>vì</a:t>
            </a:r>
            <a:r>
              <a:rPr lang="en-US" sz="3200" dirty="0" smtClean="0">
                <a:solidFill>
                  <a:schemeClr val="accent1">
                    <a:lumMod val="50000"/>
                  </a:schemeClr>
                </a:solidFill>
              </a:rPr>
              <a:t> </a:t>
            </a:r>
            <a:r>
              <a:rPr lang="en-US" sz="3200" dirty="0" err="1" smtClean="0">
                <a:solidFill>
                  <a:schemeClr val="accent1">
                    <a:lumMod val="50000"/>
                  </a:schemeClr>
                </a:solidFill>
              </a:rPr>
              <a:t>cả</a:t>
            </a:r>
            <a:r>
              <a:rPr lang="en-US" sz="3200" dirty="0" smtClean="0">
                <a:solidFill>
                  <a:schemeClr val="accent1">
                    <a:lumMod val="50000"/>
                  </a:schemeClr>
                </a:solidFill>
              </a:rPr>
              <a:t> TESTSUPS </a:t>
            </a:r>
            <a:r>
              <a:rPr lang="en-US" sz="3200" dirty="0" err="1" smtClean="0">
                <a:solidFill>
                  <a:schemeClr val="accent1">
                    <a:lumMod val="50000"/>
                  </a:schemeClr>
                </a:solidFill>
              </a:rPr>
              <a:t>và</a:t>
            </a:r>
            <a:r>
              <a:rPr lang="en-US" sz="3200" dirty="0" smtClean="0">
                <a:solidFill>
                  <a:schemeClr val="accent1">
                    <a:lumMod val="50000"/>
                  </a:schemeClr>
                </a:solidFill>
              </a:rPr>
              <a:t> TESTSUPS1 </a:t>
            </a:r>
            <a:r>
              <a:rPr lang="en-US" sz="3200" dirty="0" err="1" smtClean="0">
                <a:solidFill>
                  <a:schemeClr val="accent1">
                    <a:lumMod val="50000"/>
                  </a:schemeClr>
                </a:solidFill>
              </a:rPr>
              <a:t>đều</a:t>
            </a:r>
            <a:r>
              <a:rPr lang="en-US" sz="3200" dirty="0" smtClean="0">
                <a:solidFill>
                  <a:schemeClr val="accent1">
                    <a:lumMod val="50000"/>
                  </a:schemeClr>
                </a:solidFill>
              </a:rPr>
              <a:t> 							</a:t>
            </a:r>
            <a:r>
              <a:rPr lang="en-US" sz="3200" dirty="0" err="1" smtClean="0">
                <a:solidFill>
                  <a:schemeClr val="accent1">
                    <a:lumMod val="50000"/>
                  </a:schemeClr>
                </a:solidFill>
              </a:rPr>
              <a:t>đại</a:t>
            </a:r>
            <a:r>
              <a:rPr lang="en-US" sz="3200" dirty="0" smtClean="0">
                <a:solidFill>
                  <a:schemeClr val="accent1">
                    <a:lumMod val="50000"/>
                  </a:schemeClr>
                </a:solidFill>
              </a:rPr>
              <a:t> </a:t>
            </a:r>
            <a:r>
              <a:rPr lang="en-US" sz="3200" dirty="0" err="1" smtClean="0">
                <a:solidFill>
                  <a:schemeClr val="accent1">
                    <a:lumMod val="50000"/>
                  </a:schemeClr>
                </a:solidFill>
              </a:rPr>
              <a:t>diện</a:t>
            </a:r>
            <a:r>
              <a:rPr lang="en-US" sz="3200" dirty="0" smtClean="0">
                <a:solidFill>
                  <a:schemeClr val="accent1">
                    <a:lumMod val="50000"/>
                  </a:schemeClr>
                </a:solidFill>
              </a:rPr>
              <a:t> </a:t>
            </a:r>
            <a:r>
              <a:rPr lang="en-US" sz="3200" dirty="0" err="1" smtClean="0">
                <a:solidFill>
                  <a:schemeClr val="accent1">
                    <a:lumMod val="50000"/>
                  </a:schemeClr>
                </a:solidFill>
              </a:rPr>
              <a:t>cho</a:t>
            </a:r>
            <a:r>
              <a:rPr lang="en-US" sz="3200" dirty="0" smtClean="0">
                <a:solidFill>
                  <a:schemeClr val="accent1">
                    <a:lumMod val="50000"/>
                  </a:schemeClr>
                </a:solidFill>
              </a:rPr>
              <a:t> </a:t>
            </a:r>
            <a:r>
              <a:rPr lang="en-US" sz="3200" dirty="0" err="1" smtClean="0">
                <a:solidFill>
                  <a:schemeClr val="accent1">
                    <a:lumMod val="50000"/>
                  </a:schemeClr>
                </a:solidFill>
              </a:rPr>
              <a:t>biến</a:t>
            </a:r>
            <a:r>
              <a:rPr lang="en-US" sz="3200" dirty="0" smtClean="0">
                <a:solidFill>
                  <a:schemeClr val="accent1">
                    <a:lumMod val="50000"/>
                  </a:schemeClr>
                </a:solidFill>
              </a:rPr>
              <a:t> </a:t>
            </a:r>
            <a:r>
              <a:rPr lang="en-US" sz="3200" dirty="0" err="1" smtClean="0">
                <a:solidFill>
                  <a:schemeClr val="accent1">
                    <a:lumMod val="50000"/>
                  </a:schemeClr>
                </a:solidFill>
              </a:rPr>
              <a:t>thứ</a:t>
            </a:r>
            <a:r>
              <a:rPr lang="en-US" sz="3200" dirty="0" smtClean="0">
                <a:solidFill>
                  <a:schemeClr val="accent1">
                    <a:lumMod val="50000"/>
                  </a:schemeClr>
                </a:solidFill>
              </a:rPr>
              <a:t> </a:t>
            </a:r>
            <a:r>
              <a:rPr lang="en-US" sz="3200" dirty="0" err="1" smtClean="0">
                <a:solidFill>
                  <a:schemeClr val="accent1">
                    <a:lumMod val="50000"/>
                  </a:schemeClr>
                </a:solidFill>
              </a:rPr>
              <a:t>nhất</a:t>
            </a:r>
            <a:r>
              <a:rPr lang="en-US" sz="3200" dirty="0" smtClean="0">
                <a:solidFill>
                  <a:schemeClr val="accent1">
                    <a:lumMod val="50000"/>
                  </a:schemeClr>
                </a:solidFill>
              </a:rPr>
              <a:t> </a:t>
            </a:r>
            <a:r>
              <a:rPr lang="en-US" sz="3200" dirty="0" err="1" smtClean="0">
                <a:solidFill>
                  <a:schemeClr val="accent1">
                    <a:lumMod val="50000"/>
                  </a:schemeClr>
                </a:solidFill>
              </a:rPr>
              <a:t>của</a:t>
            </a:r>
            <a:r>
              <a:rPr lang="en-US" sz="3200" dirty="0" smtClean="0">
                <a:solidFill>
                  <a:schemeClr val="accent1">
                    <a:lumMod val="50000"/>
                  </a:schemeClr>
                </a:solidFill>
              </a:rPr>
              <a:t> </a:t>
            </a:r>
            <a:r>
              <a:rPr lang="en-US" sz="3200" dirty="0" err="1" smtClean="0">
                <a:solidFill>
                  <a:schemeClr val="accent1">
                    <a:lumMod val="50000"/>
                  </a:schemeClr>
                </a:solidFill>
              </a:rPr>
              <a:t>vùng</a:t>
            </a:r>
            <a:r>
              <a:rPr lang="en-US" sz="3200" dirty="0" smtClean="0">
                <a:solidFill>
                  <a:schemeClr val="accent1">
                    <a:lumMod val="50000"/>
                  </a:schemeClr>
                </a:solidFill>
              </a:rPr>
              <a:t> </a:t>
            </a:r>
            <a:r>
              <a:rPr lang="en-US" sz="3200" dirty="0" err="1" smtClean="0">
                <a:solidFill>
                  <a:schemeClr val="accent1">
                    <a:lumMod val="50000"/>
                  </a:schemeClr>
                </a:solidFill>
              </a:rPr>
              <a:t>nhớ</a:t>
            </a:r>
            <a:r>
              <a:rPr lang="en-US" sz="3200" dirty="0" smtClean="0">
                <a:solidFill>
                  <a:schemeClr val="accent1">
                    <a:lumMod val="50000"/>
                  </a:schemeClr>
                </a:solidFill>
              </a:rPr>
              <a:t> OPTIONS2</a:t>
            </a:r>
            <a:endParaRPr lang="en-US" sz="3000" dirty="0">
              <a:solidFill>
                <a:schemeClr val="accent1">
                  <a:lumMod val="50000"/>
                </a:schemeClr>
              </a:solidFill>
            </a:endParaRPr>
          </a:p>
        </p:txBody>
      </p:sp>
    </p:spTree>
    <p:extLst>
      <p:ext uri="{BB962C8B-B14F-4D97-AF65-F5344CB8AC3E}">
        <p14:creationId xmlns:p14="http://schemas.microsoft.com/office/powerpoint/2010/main" val="37858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4650406"/>
          </a:xfrm>
        </p:spPr>
        <p:txBody>
          <a:bodyPr>
            <a:normAutofit/>
          </a:bodyPr>
          <a:lstStyle/>
          <a:p>
            <a:r>
              <a:rPr lang="en-US" sz="3000" dirty="0" err="1" smtClean="0"/>
              <a:t>Trong</a:t>
            </a:r>
            <a:r>
              <a:rPr lang="en-US" sz="3000" dirty="0" smtClean="0"/>
              <a:t> </a:t>
            </a:r>
            <a:r>
              <a:rPr lang="en-US" sz="3000" dirty="0" err="1" smtClean="0"/>
              <a:t>phạm</a:t>
            </a:r>
            <a:r>
              <a:rPr lang="en-US" sz="3000" dirty="0" smtClean="0"/>
              <a:t> vi </a:t>
            </a:r>
            <a:r>
              <a:rPr lang="en-US" sz="3000" dirty="0" err="1" smtClean="0"/>
              <a:t>luận</a:t>
            </a:r>
            <a:r>
              <a:rPr lang="en-US" sz="3000" dirty="0" smtClean="0"/>
              <a:t> </a:t>
            </a:r>
            <a:r>
              <a:rPr lang="en-US" sz="3000" dirty="0" err="1" smtClean="0"/>
              <a:t>văn</a:t>
            </a:r>
            <a:r>
              <a:rPr lang="en-US" sz="3000" dirty="0" smtClean="0"/>
              <a:t> </a:t>
            </a:r>
            <a:r>
              <a:rPr lang="en-US" sz="3000" dirty="0" err="1" smtClean="0"/>
              <a:t>này</a:t>
            </a:r>
            <a:r>
              <a:rPr lang="en-US" sz="3000" dirty="0" smtClean="0"/>
              <a:t>, </a:t>
            </a:r>
            <a:r>
              <a:rPr lang="en-US" sz="3000" dirty="0" err="1" smtClean="0"/>
              <a:t>các</a:t>
            </a:r>
            <a:r>
              <a:rPr lang="en-US" sz="3000" dirty="0" smtClean="0"/>
              <a:t> </a:t>
            </a:r>
            <a:r>
              <a:rPr lang="en-US" sz="3000" dirty="0" err="1" smtClean="0"/>
              <a:t>giải</a:t>
            </a:r>
            <a:r>
              <a:rPr lang="en-US" sz="3000" dirty="0" smtClean="0"/>
              <a:t> </a:t>
            </a:r>
            <a:r>
              <a:rPr lang="en-US" sz="3000" dirty="0" err="1" smtClean="0"/>
              <a:t>thuật</a:t>
            </a:r>
            <a:r>
              <a:rPr lang="en-US" sz="3000" dirty="0" smtClean="0"/>
              <a:t> </a:t>
            </a:r>
            <a:r>
              <a:rPr lang="en-US" sz="3000" dirty="0" err="1" smtClean="0"/>
              <a:t>đưa</a:t>
            </a:r>
            <a:r>
              <a:rPr lang="en-US" sz="3000" dirty="0" smtClean="0"/>
              <a:t> </a:t>
            </a:r>
            <a:r>
              <a:rPr lang="en-US" sz="3000" dirty="0" err="1" smtClean="0"/>
              <a:t>ra</a:t>
            </a:r>
            <a:r>
              <a:rPr lang="en-US" sz="3000" dirty="0" smtClean="0"/>
              <a:t> </a:t>
            </a:r>
            <a:r>
              <a:rPr lang="en-US" sz="3000" dirty="0" err="1" smtClean="0"/>
              <a:t>sẽ</a:t>
            </a:r>
            <a:r>
              <a:rPr lang="en-US" sz="3000" dirty="0" smtClean="0"/>
              <a:t> </a:t>
            </a:r>
            <a:r>
              <a:rPr lang="en-US" sz="3000" dirty="0" err="1" smtClean="0"/>
              <a:t>được</a:t>
            </a:r>
            <a:r>
              <a:rPr lang="en-US" sz="3000" dirty="0" smtClean="0"/>
              <a:t> </a:t>
            </a:r>
            <a:r>
              <a:rPr lang="en-US" sz="3000" dirty="0" err="1" smtClean="0"/>
              <a:t>thực</a:t>
            </a:r>
            <a:r>
              <a:rPr lang="en-US" sz="3000" dirty="0" smtClean="0"/>
              <a:t> </a:t>
            </a:r>
            <a:r>
              <a:rPr lang="en-US" sz="3000" dirty="0" err="1" smtClean="0"/>
              <a:t>hiện</a:t>
            </a:r>
            <a:r>
              <a:rPr lang="en-US" sz="3000" dirty="0" smtClean="0"/>
              <a:t> </a:t>
            </a:r>
            <a:r>
              <a:rPr lang="en-US" sz="3000" dirty="0" err="1" smtClean="0"/>
              <a:t>trên</a:t>
            </a:r>
            <a:r>
              <a:rPr lang="en-US" sz="3000" dirty="0" smtClean="0"/>
              <a:t> </a:t>
            </a:r>
            <a:r>
              <a:rPr lang="en-US" sz="3000" dirty="0" err="1" smtClean="0"/>
              <a:t>các</a:t>
            </a:r>
            <a:r>
              <a:rPr lang="en-US" sz="3000" dirty="0" smtClean="0"/>
              <a:t> </a:t>
            </a:r>
            <a:r>
              <a:rPr lang="en-US" sz="3000" dirty="0" err="1" smtClean="0"/>
              <a:t>đoạn</a:t>
            </a:r>
            <a:r>
              <a:rPr lang="en-US" sz="3000" dirty="0" smtClean="0"/>
              <a:t> </a:t>
            </a:r>
            <a:r>
              <a:rPr lang="en-US" sz="3000" dirty="0" err="1" smtClean="0"/>
              <a:t>mã</a:t>
            </a:r>
            <a:r>
              <a:rPr lang="en-US" sz="3000" dirty="0" smtClean="0"/>
              <a:t> </a:t>
            </a:r>
            <a:r>
              <a:rPr lang="en-US" sz="3000" dirty="0" err="1" smtClean="0"/>
              <a:t>viết</a:t>
            </a:r>
            <a:r>
              <a:rPr lang="en-US" sz="3000" dirty="0" smtClean="0"/>
              <a:t> </a:t>
            </a:r>
            <a:r>
              <a:rPr lang="en-US" sz="3000" dirty="0" err="1" smtClean="0"/>
              <a:t>cho</a:t>
            </a:r>
            <a:r>
              <a:rPr lang="en-US" sz="3000" dirty="0" smtClean="0"/>
              <a:t> 8051.</a:t>
            </a:r>
          </a:p>
          <a:p>
            <a:r>
              <a:rPr lang="en-US" sz="3000" dirty="0" err="1" smtClean="0"/>
              <a:t>Tuy</a:t>
            </a:r>
            <a:r>
              <a:rPr lang="en-US" sz="3000" dirty="0" smtClean="0"/>
              <a:t> </a:t>
            </a:r>
            <a:r>
              <a:rPr lang="en-US" sz="3000" dirty="0" err="1" smtClean="0"/>
              <a:t>nhiên</a:t>
            </a:r>
            <a:r>
              <a:rPr lang="en-US" sz="3000" dirty="0" smtClean="0"/>
              <a:t>, </a:t>
            </a:r>
            <a:r>
              <a:rPr lang="en-US" sz="3000" dirty="0" err="1" smtClean="0"/>
              <a:t>luận</a:t>
            </a:r>
            <a:r>
              <a:rPr lang="en-US" sz="3000" dirty="0" smtClean="0"/>
              <a:t> </a:t>
            </a:r>
            <a:r>
              <a:rPr lang="en-US" sz="3000" dirty="0" err="1" smtClean="0"/>
              <a:t>văn</a:t>
            </a:r>
            <a:r>
              <a:rPr lang="en-US" sz="3000" dirty="0" smtClean="0"/>
              <a:t> </a:t>
            </a:r>
            <a:r>
              <a:rPr lang="en-US" sz="3000" dirty="0" err="1" smtClean="0"/>
              <a:t>hoàn</a:t>
            </a:r>
            <a:r>
              <a:rPr lang="en-US" sz="3000" dirty="0" smtClean="0"/>
              <a:t> </a:t>
            </a:r>
            <a:r>
              <a:rPr lang="en-US" sz="3000" dirty="0" err="1" smtClean="0"/>
              <a:t>toàn</a:t>
            </a:r>
            <a:r>
              <a:rPr lang="en-US" sz="3000" dirty="0" smtClean="0"/>
              <a:t> </a:t>
            </a:r>
            <a:r>
              <a:rPr lang="en-US" sz="3000" dirty="0" err="1" smtClean="0"/>
              <a:t>có</a:t>
            </a:r>
            <a:r>
              <a:rPr lang="en-US" sz="3000" dirty="0" smtClean="0"/>
              <a:t> </a:t>
            </a:r>
            <a:r>
              <a:rPr lang="en-US" sz="3000" dirty="0" err="1" smtClean="0"/>
              <a:t>thể</a:t>
            </a:r>
            <a:r>
              <a:rPr lang="en-US" sz="3000" dirty="0" smtClean="0"/>
              <a:t> </a:t>
            </a:r>
            <a:r>
              <a:rPr lang="en-US" sz="3000" dirty="0" err="1" smtClean="0"/>
              <a:t>được</a:t>
            </a:r>
            <a:r>
              <a:rPr lang="en-US" sz="3000" dirty="0" smtClean="0"/>
              <a:t> </a:t>
            </a:r>
            <a:r>
              <a:rPr lang="en-US" sz="3000" dirty="0" err="1" smtClean="0"/>
              <a:t>mở</a:t>
            </a:r>
            <a:r>
              <a:rPr lang="en-US" sz="3000" dirty="0" smtClean="0"/>
              <a:t> </a:t>
            </a:r>
            <a:r>
              <a:rPr lang="en-US" sz="3000" dirty="0" err="1" smtClean="0"/>
              <a:t>rộng</a:t>
            </a:r>
            <a:r>
              <a:rPr lang="en-US" sz="3000" dirty="0" smtClean="0"/>
              <a:t> </a:t>
            </a:r>
            <a:r>
              <a:rPr lang="en-US" sz="3000" dirty="0" err="1" smtClean="0"/>
              <a:t>cho</a:t>
            </a:r>
            <a:r>
              <a:rPr lang="en-US" sz="3000" dirty="0" smtClean="0"/>
              <a:t> </a:t>
            </a:r>
            <a:r>
              <a:rPr lang="en-US" sz="3000" dirty="0" err="1" smtClean="0"/>
              <a:t>các</a:t>
            </a:r>
            <a:r>
              <a:rPr lang="en-US" sz="3000" dirty="0" smtClean="0"/>
              <a:t> </a:t>
            </a:r>
            <a:r>
              <a:rPr lang="en-US" sz="3000" dirty="0" err="1" smtClean="0"/>
              <a:t>kiến</a:t>
            </a:r>
            <a:r>
              <a:rPr lang="en-US" sz="3000" dirty="0" smtClean="0"/>
              <a:t> </a:t>
            </a:r>
            <a:r>
              <a:rPr lang="en-US" sz="3000" dirty="0" err="1" smtClean="0"/>
              <a:t>trúc</a:t>
            </a:r>
            <a:r>
              <a:rPr lang="en-US" sz="3000" dirty="0" smtClean="0"/>
              <a:t> </a:t>
            </a:r>
            <a:r>
              <a:rPr lang="en-US" sz="3000" dirty="0" err="1" smtClean="0"/>
              <a:t>máy</a:t>
            </a:r>
            <a:r>
              <a:rPr lang="en-US" sz="3000" dirty="0" smtClean="0"/>
              <a:t> </a:t>
            </a:r>
            <a:r>
              <a:rPr lang="en-US" sz="3000" dirty="0" err="1" smtClean="0"/>
              <a:t>khác</a:t>
            </a:r>
            <a:r>
              <a:rPr lang="en-US" sz="3000" dirty="0" smtClean="0"/>
              <a:t> </a:t>
            </a:r>
            <a:r>
              <a:rPr lang="en-US" sz="3000" dirty="0" err="1" smtClean="0"/>
              <a:t>có</a:t>
            </a:r>
            <a:r>
              <a:rPr lang="en-US" sz="3000" dirty="0" smtClean="0"/>
              <a:t> </a:t>
            </a:r>
            <a:r>
              <a:rPr lang="en-US" sz="3000" dirty="0" err="1" smtClean="0"/>
              <a:t>tính</a:t>
            </a:r>
            <a:r>
              <a:rPr lang="en-US" sz="3000" dirty="0" smtClean="0"/>
              <a:t> </a:t>
            </a:r>
            <a:r>
              <a:rPr lang="en-US" sz="3000" dirty="0" err="1" smtClean="0"/>
              <a:t>chất</a:t>
            </a:r>
            <a:r>
              <a:rPr lang="en-US" sz="3000" dirty="0" smtClean="0"/>
              <a:t> </a:t>
            </a:r>
            <a:r>
              <a:rPr lang="en-US" sz="3000" dirty="0" err="1" smtClean="0"/>
              <a:t>tương</a:t>
            </a:r>
            <a:r>
              <a:rPr lang="en-US" sz="3000" dirty="0" smtClean="0"/>
              <a:t> </a:t>
            </a:r>
            <a:r>
              <a:rPr lang="en-US" sz="3000" dirty="0" err="1" smtClean="0"/>
              <a:t>tự</a:t>
            </a:r>
            <a:r>
              <a:rPr lang="en-US" sz="3000" dirty="0" smtClean="0"/>
              <a:t> 8051.</a:t>
            </a:r>
            <a:endParaRPr lang="en-US" sz="3000" dirty="0"/>
          </a:p>
        </p:txBody>
      </p:sp>
    </p:spTree>
    <p:extLst>
      <p:ext uri="{BB962C8B-B14F-4D97-AF65-F5344CB8AC3E}">
        <p14:creationId xmlns:p14="http://schemas.microsoft.com/office/powerpoint/2010/main" val="171392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2. </a:t>
            </a:r>
            <a:r>
              <a:rPr lang="en-US" dirty="0" err="1" smtClean="0"/>
              <a:t>Thách</a:t>
            </a:r>
            <a:r>
              <a:rPr lang="en-US" dirty="0" smtClean="0"/>
              <a:t> </a:t>
            </a:r>
            <a:r>
              <a:rPr lang="en-US" dirty="0" err="1" smtClean="0"/>
              <a:t>thức</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4650406"/>
          </a:xfrm>
        </p:spPr>
        <p:txBody>
          <a:bodyPr>
            <a:normAutofit lnSpcReduction="10000"/>
          </a:bodyPr>
          <a:lstStyle/>
          <a:p>
            <a:r>
              <a:rPr lang="en-US" sz="3000" dirty="0" err="1" smtClean="0"/>
              <a:t>Với</a:t>
            </a:r>
            <a:r>
              <a:rPr lang="en-US" sz="3000" dirty="0" smtClean="0"/>
              <a:t> </a:t>
            </a:r>
            <a:r>
              <a:rPr lang="en-US" sz="3000" dirty="0" err="1" smtClean="0"/>
              <a:t>đoạn</a:t>
            </a:r>
            <a:r>
              <a:rPr lang="en-US" sz="3000" dirty="0" smtClean="0"/>
              <a:t> </a:t>
            </a:r>
            <a:r>
              <a:rPr lang="en-US" sz="3000" dirty="0" err="1" smtClean="0"/>
              <a:t>mã</a:t>
            </a:r>
            <a:r>
              <a:rPr lang="en-US" sz="3000" dirty="0" smtClean="0"/>
              <a:t> </a:t>
            </a:r>
            <a:r>
              <a:rPr lang="en-US" sz="3000" dirty="0" err="1" smtClean="0"/>
              <a:t>đầu</a:t>
            </a:r>
            <a:r>
              <a:rPr lang="en-US" sz="3000" dirty="0" smtClean="0"/>
              <a:t> </a:t>
            </a:r>
            <a:r>
              <a:rPr lang="en-US" sz="3000" dirty="0" err="1" smtClean="0"/>
              <a:t>vào</a:t>
            </a:r>
            <a:r>
              <a:rPr lang="en-US" sz="3000" dirty="0" smtClean="0"/>
              <a:t>, </a:t>
            </a:r>
            <a:r>
              <a:rPr lang="en-US" sz="3000" dirty="0" err="1" smtClean="0"/>
              <a:t>trình</a:t>
            </a:r>
            <a:r>
              <a:rPr lang="en-US" sz="3000" dirty="0" smtClean="0"/>
              <a:t> </a:t>
            </a:r>
            <a:r>
              <a:rPr lang="en-US" sz="3000" dirty="0" err="1" smtClean="0"/>
              <a:t>dịch</a:t>
            </a:r>
            <a:r>
              <a:rPr lang="en-US" sz="3000" dirty="0" smtClean="0"/>
              <a:t> </a:t>
            </a:r>
            <a:r>
              <a:rPr lang="en-US" sz="3000" dirty="0" err="1" smtClean="0"/>
              <a:t>ngược</a:t>
            </a:r>
            <a:r>
              <a:rPr lang="en-US" sz="3000" dirty="0" smtClean="0"/>
              <a:t> </a:t>
            </a:r>
            <a:r>
              <a:rPr lang="en-US" sz="3000" dirty="0" err="1" smtClean="0"/>
              <a:t>không</a:t>
            </a:r>
            <a:r>
              <a:rPr lang="en-US" sz="3000" dirty="0" smtClean="0"/>
              <a:t> </a:t>
            </a:r>
            <a:r>
              <a:rPr lang="en-US" sz="3000" dirty="0" err="1" smtClean="0"/>
              <a:t>có</a:t>
            </a:r>
            <a:r>
              <a:rPr lang="en-US" sz="3000" dirty="0"/>
              <a:t> </a:t>
            </a:r>
            <a:r>
              <a:rPr lang="en-US" sz="3000" dirty="0" err="1" smtClean="0"/>
              <a:t>bất</a:t>
            </a:r>
            <a:r>
              <a:rPr lang="en-US" sz="3000" dirty="0" smtClean="0"/>
              <a:t> </a:t>
            </a:r>
            <a:r>
              <a:rPr lang="en-US" sz="3000" dirty="0" err="1" smtClean="0"/>
              <a:t>cứ</a:t>
            </a:r>
            <a:r>
              <a:rPr lang="en-US" sz="3000" dirty="0" smtClean="0"/>
              <a:t> </a:t>
            </a:r>
            <a:r>
              <a:rPr lang="en-US" sz="3000" dirty="0" err="1" smtClean="0"/>
              <a:t>thông</a:t>
            </a:r>
            <a:r>
              <a:rPr lang="en-US" sz="3000" dirty="0" smtClean="0"/>
              <a:t> tin </a:t>
            </a:r>
            <a:r>
              <a:rPr lang="en-US" sz="3000" dirty="0" err="1" smtClean="0"/>
              <a:t>gì</a:t>
            </a:r>
            <a:r>
              <a:rPr lang="en-US" sz="3000" dirty="0" smtClean="0"/>
              <a:t> </a:t>
            </a:r>
            <a:r>
              <a:rPr lang="en-US" sz="3000" dirty="0" err="1" smtClean="0"/>
              <a:t>về</a:t>
            </a:r>
            <a:r>
              <a:rPr lang="en-US" sz="3000" dirty="0" smtClean="0"/>
              <a:t> </a:t>
            </a:r>
            <a:r>
              <a:rPr lang="en-US" sz="3000" dirty="0" err="1" smtClean="0"/>
              <a:t>mối</a:t>
            </a:r>
            <a:r>
              <a:rPr lang="en-US" sz="3000" dirty="0" smtClean="0"/>
              <a:t> </a:t>
            </a:r>
            <a:r>
              <a:rPr lang="en-US" sz="3000" dirty="0" err="1" smtClean="0"/>
              <a:t>quan</a:t>
            </a:r>
            <a:r>
              <a:rPr lang="en-US" sz="3000" dirty="0" smtClean="0"/>
              <a:t> </a:t>
            </a:r>
            <a:r>
              <a:rPr lang="en-US" sz="3000" dirty="0" err="1" smtClean="0"/>
              <a:t>hệ</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bộ</a:t>
            </a:r>
            <a:r>
              <a:rPr lang="en-US" sz="3000" dirty="0" smtClean="0"/>
              <a:t> </a:t>
            </a:r>
            <a:r>
              <a:rPr lang="en-US" sz="3000" dirty="0" err="1" smtClean="0"/>
              <a:t>biến</a:t>
            </a:r>
            <a:r>
              <a:rPr lang="en-US" sz="3000" dirty="0" smtClean="0"/>
              <a:t>.</a:t>
            </a:r>
          </a:p>
          <a:p>
            <a:r>
              <a:rPr lang="en-US" sz="3000" dirty="0" err="1" smtClean="0"/>
              <a:t>Cần</a:t>
            </a:r>
            <a:r>
              <a:rPr lang="en-US" sz="3000" dirty="0" smtClean="0"/>
              <a:t> </a:t>
            </a:r>
            <a:r>
              <a:rPr lang="en-US" sz="3000" dirty="0" err="1" smtClean="0"/>
              <a:t>phải</a:t>
            </a:r>
            <a:r>
              <a:rPr lang="en-US" sz="3000" dirty="0" smtClean="0"/>
              <a:t> </a:t>
            </a:r>
            <a:r>
              <a:rPr lang="en-US" sz="3000" dirty="0" err="1" smtClean="0"/>
              <a:t>có</a:t>
            </a:r>
            <a:r>
              <a:rPr lang="en-US" sz="3000" dirty="0" smtClean="0"/>
              <a:t> </a:t>
            </a:r>
            <a:r>
              <a:rPr lang="en-US" sz="3000" dirty="0" err="1" smtClean="0"/>
              <a:t>một</a:t>
            </a:r>
            <a:r>
              <a:rPr lang="en-US" sz="3000" dirty="0" smtClean="0"/>
              <a:t> </a:t>
            </a:r>
            <a:r>
              <a:rPr lang="en-US" sz="3000" dirty="0" err="1" smtClean="0"/>
              <a:t>phương</a:t>
            </a:r>
            <a:r>
              <a:rPr lang="en-US" sz="3000" dirty="0" smtClean="0"/>
              <a:t> </a:t>
            </a:r>
            <a:r>
              <a:rPr lang="en-US" sz="3000" dirty="0" err="1" smtClean="0"/>
              <a:t>pháp</a:t>
            </a:r>
            <a:r>
              <a:rPr lang="en-US" sz="3000" dirty="0" smtClean="0"/>
              <a:t> </a:t>
            </a:r>
            <a:r>
              <a:rPr lang="en-US" sz="3000" dirty="0" err="1" smtClean="0"/>
              <a:t>phân</a:t>
            </a:r>
            <a:r>
              <a:rPr lang="en-US" sz="3000" dirty="0" smtClean="0"/>
              <a:t> </a:t>
            </a:r>
            <a:r>
              <a:rPr lang="en-US" sz="3000" dirty="0" err="1" smtClean="0"/>
              <a:t>tích</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để</a:t>
            </a:r>
            <a:r>
              <a:rPr lang="en-US" sz="3000" dirty="0" smtClean="0"/>
              <a:t> </a:t>
            </a:r>
            <a:r>
              <a:rPr lang="en-US" sz="3000" dirty="0" err="1" smtClean="0"/>
              <a:t>biết</a:t>
            </a:r>
            <a:r>
              <a:rPr lang="en-US" sz="3000" dirty="0" smtClean="0"/>
              <a:t> </a:t>
            </a:r>
            <a:r>
              <a:rPr lang="en-US" sz="3000" dirty="0" err="1" smtClean="0"/>
              <a:t>được</a:t>
            </a:r>
            <a:r>
              <a:rPr lang="en-US" sz="3000" dirty="0" smtClean="0"/>
              <a:t> </a:t>
            </a:r>
            <a:r>
              <a:rPr lang="en-US" sz="3000" dirty="0" err="1" smtClean="0"/>
              <a:t>tại</a:t>
            </a:r>
            <a:r>
              <a:rPr lang="en-US" sz="3000" dirty="0" smtClean="0"/>
              <a:t> </a:t>
            </a:r>
            <a:r>
              <a:rPr lang="en-US" sz="3000" dirty="0" err="1" smtClean="0"/>
              <a:t>thời</a:t>
            </a:r>
            <a:r>
              <a:rPr lang="en-US" sz="3000" dirty="0" smtClean="0"/>
              <a:t> </a:t>
            </a:r>
            <a:r>
              <a:rPr lang="en-US" sz="3000" dirty="0" err="1" smtClean="0"/>
              <a:t>điểm</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biết</a:t>
            </a:r>
            <a:r>
              <a:rPr lang="en-US" sz="3000" dirty="0" smtClean="0"/>
              <a:t> bit, </a:t>
            </a:r>
            <a:r>
              <a:rPr lang="en-US" sz="3000" dirty="0" err="1" smtClean="0"/>
              <a:t>thanh</a:t>
            </a:r>
            <a:r>
              <a:rPr lang="en-US" sz="3000" dirty="0" smtClean="0"/>
              <a:t> </a:t>
            </a:r>
            <a:r>
              <a:rPr lang="en-US" sz="3000" dirty="0" err="1" smtClean="0"/>
              <a:t>ghi</a:t>
            </a:r>
            <a:r>
              <a:rPr lang="en-US" sz="3000" dirty="0" smtClean="0"/>
              <a:t> ACC </a:t>
            </a:r>
            <a:r>
              <a:rPr lang="en-US" sz="3000" dirty="0" err="1" smtClean="0"/>
              <a:t>đang</a:t>
            </a:r>
            <a:r>
              <a:rPr lang="en-US" sz="3000" dirty="0" smtClean="0"/>
              <a:t> </a:t>
            </a:r>
            <a:r>
              <a:rPr lang="en-US" sz="3000" dirty="0" err="1" smtClean="0"/>
              <a:t>mang</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nào</a:t>
            </a:r>
            <a:r>
              <a:rPr lang="en-US" sz="3000" dirty="0" smtClean="0"/>
              <a:t>, </a:t>
            </a:r>
            <a:r>
              <a:rPr lang="en-US" sz="3000" dirty="0" err="1" smtClean="0"/>
              <a:t>từ</a:t>
            </a:r>
            <a:r>
              <a:rPr lang="en-US" sz="3000" dirty="0" smtClean="0"/>
              <a:t> </a:t>
            </a:r>
            <a:r>
              <a:rPr lang="en-US" sz="3000" dirty="0" err="1" smtClean="0"/>
              <a:t>đó</a:t>
            </a:r>
            <a:r>
              <a:rPr lang="en-US" sz="3000" dirty="0" smtClean="0"/>
              <a:t> </a:t>
            </a:r>
            <a:r>
              <a:rPr lang="en-US" sz="3000" dirty="0" err="1" smtClean="0"/>
              <a:t>ghi</a:t>
            </a:r>
            <a:r>
              <a:rPr lang="en-US" sz="3000" dirty="0" smtClean="0"/>
              <a:t> </a:t>
            </a:r>
            <a:r>
              <a:rPr lang="en-US" sz="3000" dirty="0" err="1" smtClean="0"/>
              <a:t>nhận</a:t>
            </a:r>
            <a:r>
              <a:rPr lang="en-US" sz="3000" dirty="0" smtClean="0"/>
              <a:t> </a:t>
            </a:r>
            <a:r>
              <a:rPr lang="en-US" sz="3000" dirty="0" err="1" smtClean="0"/>
              <a:t>mối</a:t>
            </a:r>
            <a:r>
              <a:rPr lang="en-US" sz="3000" dirty="0" smtClean="0"/>
              <a:t> </a:t>
            </a:r>
            <a:r>
              <a:rPr lang="en-US" sz="3000" dirty="0" err="1" smtClean="0"/>
              <a:t>quan</a:t>
            </a:r>
            <a:r>
              <a:rPr lang="en-US" sz="3000" dirty="0" smtClean="0"/>
              <a:t> </a:t>
            </a:r>
            <a:r>
              <a:rPr lang="en-US" sz="3000" dirty="0" err="1" smtClean="0"/>
              <a:t>hệ</a:t>
            </a:r>
            <a:r>
              <a:rPr lang="en-US" sz="3000" dirty="0" smtClean="0"/>
              <a:t> </a:t>
            </a:r>
            <a:r>
              <a:rPr lang="en-US" sz="3000" dirty="0" err="1" smtClean="0"/>
              <a:t>giữa</a:t>
            </a:r>
            <a:r>
              <a:rPr lang="en-US" sz="3000" dirty="0" smtClean="0"/>
              <a:t> </a:t>
            </a:r>
            <a:r>
              <a:rPr lang="en-US" sz="3000" dirty="0" err="1" smtClean="0"/>
              <a:t>biến</a:t>
            </a:r>
            <a:r>
              <a:rPr lang="en-US" sz="3000" dirty="0" smtClean="0"/>
              <a:t> bit </a:t>
            </a:r>
            <a:r>
              <a:rPr lang="en-US" sz="3000" dirty="0" err="1" smtClean="0"/>
              <a:t>và</a:t>
            </a:r>
            <a:r>
              <a:rPr lang="en-US" sz="3000" dirty="0" smtClean="0"/>
              <a:t> </a:t>
            </a:r>
            <a:r>
              <a:rPr lang="en-US" sz="3000" dirty="0" err="1" smtClean="0"/>
              <a:t>biến</a:t>
            </a:r>
            <a:r>
              <a:rPr lang="en-US" sz="3000" dirty="0" smtClean="0"/>
              <a:t> byte.</a:t>
            </a:r>
          </a:p>
          <a:p>
            <a:r>
              <a:rPr lang="en-US" sz="3000" dirty="0" err="1" smtClean="0"/>
              <a:t>Việc</a:t>
            </a:r>
            <a:r>
              <a:rPr lang="en-US" sz="3000" dirty="0" smtClean="0"/>
              <a:t> </a:t>
            </a:r>
            <a:r>
              <a:rPr lang="en-US" sz="3000" dirty="0" err="1" smtClean="0"/>
              <a:t>phân</a:t>
            </a:r>
            <a:r>
              <a:rPr lang="en-US" sz="3000" dirty="0" smtClean="0"/>
              <a:t> </a:t>
            </a:r>
            <a:r>
              <a:rPr lang="en-US" sz="3000" dirty="0" err="1" smtClean="0"/>
              <a:t>tích</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cũng</a:t>
            </a:r>
            <a:r>
              <a:rPr lang="en-US" sz="3000" dirty="0" smtClean="0"/>
              <a:t> </a:t>
            </a:r>
            <a:r>
              <a:rPr lang="en-US" sz="3000" dirty="0" err="1" smtClean="0"/>
              <a:t>hết</a:t>
            </a:r>
            <a:r>
              <a:rPr lang="en-US" sz="3000" dirty="0" smtClean="0"/>
              <a:t> </a:t>
            </a:r>
            <a:r>
              <a:rPr lang="en-US" sz="3000" dirty="0" err="1" smtClean="0"/>
              <a:t>sức</a:t>
            </a:r>
            <a:r>
              <a:rPr lang="en-US" sz="3000" dirty="0" smtClean="0"/>
              <a:t> </a:t>
            </a:r>
            <a:r>
              <a:rPr lang="en-US" sz="3000" dirty="0" err="1" smtClean="0"/>
              <a:t>khó</a:t>
            </a:r>
            <a:r>
              <a:rPr lang="en-US" sz="3000" dirty="0" smtClean="0"/>
              <a:t> </a:t>
            </a:r>
            <a:r>
              <a:rPr lang="en-US" sz="3000" dirty="0" err="1" smtClean="0"/>
              <a:t>khăn</a:t>
            </a:r>
            <a:r>
              <a:rPr lang="en-US" sz="3000" dirty="0" smtClean="0"/>
              <a:t>, do </a:t>
            </a:r>
            <a:r>
              <a:rPr lang="en-US" sz="3000" dirty="0" err="1" smtClean="0"/>
              <a:t>có</a:t>
            </a:r>
            <a:r>
              <a:rPr lang="en-US" sz="3000" dirty="0" smtClean="0"/>
              <a:t> </a:t>
            </a:r>
            <a:r>
              <a:rPr lang="en-US" sz="3000" dirty="0" err="1" smtClean="0"/>
              <a:t>nhiều</a:t>
            </a:r>
            <a:r>
              <a:rPr lang="en-US" sz="3000" dirty="0" smtClean="0"/>
              <a:t> </a:t>
            </a:r>
            <a:r>
              <a:rPr lang="en-US" sz="3000" dirty="0" err="1" smtClean="0"/>
              <a:t>dạng</a:t>
            </a:r>
            <a:r>
              <a:rPr lang="en-US" sz="3000" dirty="0" smtClean="0"/>
              <a:t> </a:t>
            </a:r>
            <a:r>
              <a:rPr lang="en-US" sz="3000" dirty="0" err="1" smtClean="0"/>
              <a:t>gán</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cho</a:t>
            </a:r>
            <a:r>
              <a:rPr lang="en-US" sz="3000" dirty="0" smtClean="0"/>
              <a:t> </a:t>
            </a:r>
            <a:r>
              <a:rPr lang="en-US" sz="3000" dirty="0" err="1" smtClean="0"/>
              <a:t>thanh</a:t>
            </a:r>
            <a:r>
              <a:rPr lang="en-US" sz="3000" dirty="0" smtClean="0"/>
              <a:t> </a:t>
            </a:r>
            <a:r>
              <a:rPr lang="en-US" sz="3000" dirty="0" err="1" smtClean="0"/>
              <a:t>ghi</a:t>
            </a:r>
            <a:r>
              <a:rPr lang="en-US" sz="3000" dirty="0" smtClean="0"/>
              <a:t> ACC </a:t>
            </a:r>
            <a:r>
              <a:rPr lang="en-US" sz="3000" dirty="0" err="1" smtClean="0"/>
              <a:t>từ</a:t>
            </a:r>
            <a:r>
              <a:rPr lang="en-US" sz="3000" dirty="0" smtClean="0"/>
              <a:t> </a:t>
            </a:r>
            <a:r>
              <a:rPr lang="en-US" sz="3000" dirty="0" err="1" smtClean="0"/>
              <a:t>đơn</a:t>
            </a:r>
            <a:r>
              <a:rPr lang="en-US" sz="3000" dirty="0" smtClean="0"/>
              <a:t> </a:t>
            </a:r>
            <a:r>
              <a:rPr lang="en-US" sz="3000" dirty="0" err="1" smtClean="0"/>
              <a:t>giản</a:t>
            </a:r>
            <a:r>
              <a:rPr lang="en-US" sz="3000" dirty="0" smtClean="0"/>
              <a:t> </a:t>
            </a:r>
            <a:r>
              <a:rPr lang="en-US" sz="3000" dirty="0" err="1" smtClean="0"/>
              <a:t>đến</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hơn</a:t>
            </a:r>
            <a:r>
              <a:rPr lang="en-US" sz="3000" dirty="0" smtClean="0"/>
              <a:t>, </a:t>
            </a:r>
            <a:r>
              <a:rPr lang="en-US" sz="3000" dirty="0" err="1" smtClean="0"/>
              <a:t>khi</a:t>
            </a:r>
            <a:r>
              <a:rPr lang="en-US" sz="3000" dirty="0" smtClean="0"/>
              <a:t> </a:t>
            </a:r>
            <a:r>
              <a:rPr lang="en-US" sz="3000" dirty="0" err="1" smtClean="0"/>
              <a:t>chương</a:t>
            </a:r>
            <a:r>
              <a:rPr lang="en-US" sz="3000" dirty="0" smtClean="0"/>
              <a:t> </a:t>
            </a:r>
            <a:r>
              <a:rPr lang="en-US" sz="3000" dirty="0" err="1" smtClean="0"/>
              <a:t>trình</a:t>
            </a:r>
            <a:r>
              <a:rPr lang="en-US" sz="3000" dirty="0" smtClean="0"/>
              <a:t> </a:t>
            </a:r>
            <a:r>
              <a:rPr lang="en-US" sz="3000" dirty="0" err="1" smtClean="0"/>
              <a:t>có</a:t>
            </a:r>
            <a:r>
              <a:rPr lang="en-US" sz="3000" dirty="0" smtClean="0"/>
              <a:t> </a:t>
            </a:r>
            <a:r>
              <a:rPr lang="en-US" sz="3000" dirty="0" err="1" smtClean="0"/>
              <a:t>nhiều</a:t>
            </a:r>
            <a:r>
              <a:rPr lang="en-US" sz="3000" dirty="0" smtClean="0"/>
              <a:t> </a:t>
            </a:r>
            <a:r>
              <a:rPr lang="en-US" sz="3000" dirty="0" err="1" smtClean="0"/>
              <a:t>luồng</a:t>
            </a:r>
            <a:r>
              <a:rPr lang="en-US" sz="3000" dirty="0" smtClean="0"/>
              <a:t> </a:t>
            </a:r>
            <a:r>
              <a:rPr lang="en-US" sz="3000" dirty="0" err="1" smtClean="0"/>
              <a:t>đi</a:t>
            </a:r>
            <a:r>
              <a:rPr lang="en-US" sz="3000" dirty="0" smtClean="0"/>
              <a:t>, </a:t>
            </a:r>
            <a:r>
              <a:rPr lang="en-US" sz="3000" dirty="0" err="1" smtClean="0"/>
              <a:t>thì</a:t>
            </a:r>
            <a:r>
              <a:rPr lang="en-US" sz="3000" dirty="0" smtClean="0"/>
              <a:t> </a:t>
            </a:r>
            <a:r>
              <a:rPr lang="en-US" sz="3000" dirty="0" err="1" smtClean="0"/>
              <a:t>thanh</a:t>
            </a:r>
            <a:r>
              <a:rPr lang="en-US" sz="3000" dirty="0" smtClean="0"/>
              <a:t> </a:t>
            </a:r>
            <a:r>
              <a:rPr lang="en-US" sz="3000" dirty="0" err="1" smtClean="0"/>
              <a:t>ghi</a:t>
            </a:r>
            <a:r>
              <a:rPr lang="en-US" sz="3000" dirty="0" smtClean="0"/>
              <a:t> ACC </a:t>
            </a:r>
            <a:r>
              <a:rPr lang="en-US" sz="3000" dirty="0" err="1" smtClean="0"/>
              <a:t>có</a:t>
            </a:r>
            <a:r>
              <a:rPr lang="en-US" sz="3000" dirty="0" smtClean="0"/>
              <a:t> </a:t>
            </a:r>
            <a:r>
              <a:rPr lang="en-US" sz="3000" dirty="0" err="1" smtClean="0"/>
              <a:t>thể</a:t>
            </a:r>
            <a:r>
              <a:rPr lang="en-US" sz="3000" dirty="0" smtClean="0"/>
              <a:t> </a:t>
            </a:r>
            <a:r>
              <a:rPr lang="en-US" sz="3000" dirty="0" err="1" smtClean="0"/>
              <a:t>có</a:t>
            </a:r>
            <a:r>
              <a:rPr lang="en-US" sz="3000" dirty="0" smtClean="0"/>
              <a:t> </a:t>
            </a:r>
            <a:r>
              <a:rPr lang="en-US" sz="3000" dirty="0" err="1" smtClean="0"/>
              <a:t>nhiều</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khác</a:t>
            </a:r>
            <a:r>
              <a:rPr lang="en-US" sz="3000" dirty="0" smtClean="0"/>
              <a:t> </a:t>
            </a:r>
            <a:r>
              <a:rPr lang="en-US" sz="3000" dirty="0" err="1" smtClean="0"/>
              <a:t>nhau</a:t>
            </a:r>
            <a:r>
              <a:rPr lang="en-US" sz="3000" dirty="0" smtClean="0"/>
              <a:t>.</a:t>
            </a:r>
          </a:p>
        </p:txBody>
      </p:sp>
    </p:spTree>
    <p:extLst>
      <p:ext uri="{BB962C8B-B14F-4D97-AF65-F5344CB8AC3E}">
        <p14:creationId xmlns:p14="http://schemas.microsoft.com/office/powerpoint/2010/main" val="62407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2. </a:t>
            </a:r>
            <a:r>
              <a:rPr lang="en-US" dirty="0" err="1" smtClean="0"/>
              <a:t>Thách</a:t>
            </a:r>
            <a:r>
              <a:rPr lang="en-US" dirty="0" smtClean="0"/>
              <a:t> </a:t>
            </a:r>
            <a:r>
              <a:rPr lang="en-US" dirty="0" err="1" smtClean="0"/>
              <a:t>thức</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6" name="Rounded Rectangle 5"/>
          <p:cNvSpPr/>
          <p:nvPr/>
        </p:nvSpPr>
        <p:spPr>
          <a:xfrm>
            <a:off x="1614939" y="1219200"/>
            <a:ext cx="2797404"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MOV A, OPTIONS</a:t>
            </a:r>
            <a:endParaRPr lang="en-US" dirty="0"/>
          </a:p>
        </p:txBody>
      </p:sp>
      <p:sp>
        <p:nvSpPr>
          <p:cNvPr id="7" name="Rounded Rectangle 6"/>
          <p:cNvSpPr/>
          <p:nvPr/>
        </p:nvSpPr>
        <p:spPr>
          <a:xfrm>
            <a:off x="1614939" y="1935843"/>
            <a:ext cx="2797404" cy="415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MOV A, 38H</a:t>
            </a:r>
            <a:endParaRPr lang="en-US" dirty="0"/>
          </a:p>
        </p:txBody>
      </p:sp>
      <p:sp>
        <p:nvSpPr>
          <p:cNvPr id="8" name="Rounded Rectangle 7"/>
          <p:cNvSpPr/>
          <p:nvPr/>
        </p:nvSpPr>
        <p:spPr>
          <a:xfrm>
            <a:off x="1614939" y="2488418"/>
            <a:ext cx="2797404"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MOV DPTR, #OPTIONS</a:t>
            </a:r>
          </a:p>
          <a:p>
            <a:r>
              <a:rPr lang="en-US" dirty="0" smtClean="0"/>
              <a:t>MOV A, @DPTR</a:t>
            </a:r>
            <a:endParaRPr lang="en-US" dirty="0"/>
          </a:p>
        </p:txBody>
      </p:sp>
      <p:sp>
        <p:nvSpPr>
          <p:cNvPr id="9" name="Rounded Rectangle 8"/>
          <p:cNvSpPr/>
          <p:nvPr/>
        </p:nvSpPr>
        <p:spPr>
          <a:xfrm>
            <a:off x="1614939" y="3380264"/>
            <a:ext cx="2797404" cy="3165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 </a:t>
            </a:r>
          </a:p>
          <a:p>
            <a:r>
              <a:rPr lang="en-US" dirty="0" smtClean="0"/>
              <a:t>    JB TESTSUPS, BB</a:t>
            </a:r>
          </a:p>
          <a:p>
            <a:r>
              <a:rPr lang="en-US" dirty="0" smtClean="0"/>
              <a:t>   JNB TESTSUPS, CC</a:t>
            </a:r>
          </a:p>
          <a:p>
            <a:r>
              <a:rPr lang="en-US" dirty="0" smtClean="0"/>
              <a:t>   CLR ACC.1	#1</a:t>
            </a:r>
          </a:p>
          <a:p>
            <a:r>
              <a:rPr lang="en-US" dirty="0" smtClean="0"/>
              <a:t>BB: </a:t>
            </a:r>
          </a:p>
          <a:p>
            <a:r>
              <a:rPr lang="en-US" dirty="0"/>
              <a:t> </a:t>
            </a:r>
            <a:r>
              <a:rPr lang="en-US" dirty="0" smtClean="0"/>
              <a:t>  MOV A, OPTIONS</a:t>
            </a:r>
          </a:p>
          <a:p>
            <a:r>
              <a:rPr lang="en-US" dirty="0" smtClean="0"/>
              <a:t>   RET</a:t>
            </a:r>
          </a:p>
          <a:p>
            <a:r>
              <a:rPr lang="en-US" dirty="0" smtClean="0"/>
              <a:t>CC: </a:t>
            </a:r>
          </a:p>
          <a:p>
            <a:r>
              <a:rPr lang="en-US" dirty="0"/>
              <a:t> </a:t>
            </a:r>
            <a:r>
              <a:rPr lang="en-US" dirty="0" smtClean="0"/>
              <a:t>  MOV A, OPTIONS2</a:t>
            </a:r>
          </a:p>
          <a:p>
            <a:r>
              <a:rPr lang="en-US" dirty="0" smtClean="0"/>
              <a:t>   RET</a:t>
            </a:r>
          </a:p>
          <a:p>
            <a:endParaRPr lang="en-US" dirty="0"/>
          </a:p>
        </p:txBody>
      </p:sp>
      <p:sp>
        <p:nvSpPr>
          <p:cNvPr id="10" name="Rounded Rectangle 9"/>
          <p:cNvSpPr/>
          <p:nvPr/>
        </p:nvSpPr>
        <p:spPr>
          <a:xfrm>
            <a:off x="5004024" y="1219200"/>
            <a:ext cx="6505804"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Gán</a:t>
            </a:r>
            <a:r>
              <a:rPr lang="en-US" dirty="0"/>
              <a:t> </a:t>
            </a:r>
            <a:r>
              <a:rPr lang="en-US" dirty="0" err="1" smtClean="0"/>
              <a:t>cho</a:t>
            </a:r>
            <a:r>
              <a:rPr lang="en-US" dirty="0" smtClean="0"/>
              <a:t> ACC </a:t>
            </a:r>
            <a:r>
              <a:rPr lang="en-US" dirty="0" err="1" smtClean="0"/>
              <a:t>một</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có</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là</a:t>
            </a:r>
            <a:r>
              <a:rPr lang="en-US" dirty="0" smtClean="0"/>
              <a:t> </a:t>
            </a:r>
            <a:r>
              <a:rPr lang="en-US" dirty="0" err="1" smtClean="0"/>
              <a:t>một</a:t>
            </a:r>
            <a:r>
              <a:rPr lang="en-US" dirty="0" smtClean="0"/>
              <a:t> </a:t>
            </a:r>
            <a:r>
              <a:rPr lang="en-US" dirty="0" err="1" smtClean="0"/>
              <a:t>biến</a:t>
            </a:r>
            <a:r>
              <a:rPr lang="en-US" dirty="0" smtClean="0"/>
              <a:t> byte</a:t>
            </a:r>
            <a:endParaRPr lang="en-US" dirty="0"/>
          </a:p>
        </p:txBody>
      </p:sp>
      <p:sp>
        <p:nvSpPr>
          <p:cNvPr id="11" name="Rounded Rectangle 10"/>
          <p:cNvSpPr/>
          <p:nvPr/>
        </p:nvSpPr>
        <p:spPr>
          <a:xfrm>
            <a:off x="5004024" y="1926772"/>
            <a:ext cx="6505804" cy="4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Gán</a:t>
            </a:r>
            <a:r>
              <a:rPr lang="en-US" dirty="0"/>
              <a:t> </a:t>
            </a:r>
            <a:r>
              <a:rPr lang="en-US" dirty="0" err="1" smtClean="0"/>
              <a:t>cho</a:t>
            </a:r>
            <a:r>
              <a:rPr lang="en-US" dirty="0" smtClean="0"/>
              <a:t> ACC </a:t>
            </a:r>
            <a:r>
              <a:rPr lang="en-US" dirty="0" err="1" smtClean="0"/>
              <a:t>một</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có</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là</a:t>
            </a:r>
            <a:r>
              <a:rPr lang="en-US" dirty="0" smtClean="0"/>
              <a:t> </a:t>
            </a:r>
            <a:r>
              <a:rPr lang="en-US" dirty="0" err="1" smtClean="0"/>
              <a:t>một</a:t>
            </a:r>
            <a:r>
              <a:rPr lang="en-US" dirty="0" smtClean="0"/>
              <a:t> </a:t>
            </a:r>
            <a:r>
              <a:rPr lang="en-US" dirty="0" err="1" smtClean="0"/>
              <a:t>hằng</a:t>
            </a:r>
            <a:r>
              <a:rPr lang="en-US" dirty="0" smtClean="0"/>
              <a:t> </a:t>
            </a:r>
            <a:r>
              <a:rPr lang="en-US" dirty="0" err="1" smtClean="0"/>
              <a:t>số</a:t>
            </a:r>
            <a:endParaRPr lang="en-US" dirty="0"/>
          </a:p>
        </p:txBody>
      </p:sp>
      <p:sp>
        <p:nvSpPr>
          <p:cNvPr id="12" name="Rounded Rectangle 11"/>
          <p:cNvSpPr/>
          <p:nvPr/>
        </p:nvSpPr>
        <p:spPr>
          <a:xfrm>
            <a:off x="5004024" y="2488418"/>
            <a:ext cx="6505804"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Gán</a:t>
            </a:r>
            <a:r>
              <a:rPr lang="en-US" dirty="0"/>
              <a:t> </a:t>
            </a:r>
            <a:r>
              <a:rPr lang="en-US" dirty="0" err="1" smtClean="0"/>
              <a:t>cho</a:t>
            </a:r>
            <a:r>
              <a:rPr lang="en-US" dirty="0" smtClean="0"/>
              <a:t> ACC </a:t>
            </a:r>
            <a:r>
              <a:rPr lang="en-US" dirty="0" err="1" smtClean="0"/>
              <a:t>một</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có</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là</a:t>
            </a:r>
            <a:r>
              <a:rPr lang="en-US" dirty="0" smtClean="0"/>
              <a:t> </a:t>
            </a:r>
            <a:r>
              <a:rPr lang="en-US" dirty="0" err="1" smtClean="0"/>
              <a:t>thanh</a:t>
            </a:r>
            <a:r>
              <a:rPr lang="en-US" dirty="0" smtClean="0"/>
              <a:t> </a:t>
            </a:r>
            <a:r>
              <a:rPr lang="en-US" dirty="0" err="1" smtClean="0"/>
              <a:t>ghi</a:t>
            </a:r>
            <a:r>
              <a:rPr lang="en-US" dirty="0" smtClean="0"/>
              <a:t> </a:t>
            </a:r>
            <a:r>
              <a:rPr lang="en-US" dirty="0" err="1" smtClean="0"/>
              <a:t>khác</a:t>
            </a:r>
            <a:endParaRPr lang="en-US" dirty="0"/>
          </a:p>
        </p:txBody>
      </p:sp>
      <p:sp>
        <p:nvSpPr>
          <p:cNvPr id="13" name="Rounded Rectangle 12"/>
          <p:cNvSpPr/>
          <p:nvPr/>
        </p:nvSpPr>
        <p:spPr>
          <a:xfrm>
            <a:off x="5004024" y="3380264"/>
            <a:ext cx="6505804" cy="3165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Ở</a:t>
            </a:r>
            <a:r>
              <a:rPr lang="en-US" dirty="0" smtClean="0"/>
              <a:t> </a:t>
            </a:r>
            <a:r>
              <a:rPr lang="en-US" dirty="0" err="1" smtClean="0"/>
              <a:t>câu</a:t>
            </a:r>
            <a:r>
              <a:rPr lang="en-US" dirty="0" smtClean="0"/>
              <a:t> </a:t>
            </a:r>
            <a:r>
              <a:rPr lang="en-US" dirty="0" err="1" smtClean="0"/>
              <a:t>lệnh</a:t>
            </a:r>
            <a:r>
              <a:rPr lang="en-US" dirty="0" smtClean="0"/>
              <a:t> #1, </a:t>
            </a:r>
            <a:r>
              <a:rPr lang="en-US" dirty="0" err="1" smtClean="0"/>
              <a:t>thanh</a:t>
            </a:r>
            <a:r>
              <a:rPr lang="en-US" dirty="0" smtClean="0"/>
              <a:t> </a:t>
            </a:r>
            <a:r>
              <a:rPr lang="en-US" dirty="0" err="1" smtClean="0"/>
              <a:t>ghi</a:t>
            </a:r>
            <a:r>
              <a:rPr lang="en-US" dirty="0" smtClean="0"/>
              <a:t> ACC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bởi</a:t>
            </a:r>
            <a:r>
              <a:rPr lang="en-US" dirty="0" smtClean="0"/>
              <a:t> </a:t>
            </a:r>
            <a:r>
              <a:rPr lang="en-US" dirty="0" err="1" smtClean="0"/>
              <a:t>biến</a:t>
            </a:r>
            <a:r>
              <a:rPr lang="en-US" dirty="0" smtClean="0"/>
              <a:t> byte OPTIONS,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bởi</a:t>
            </a:r>
            <a:r>
              <a:rPr lang="en-US" dirty="0" smtClean="0"/>
              <a:t> </a:t>
            </a:r>
            <a:r>
              <a:rPr lang="en-US" dirty="0" err="1" smtClean="0"/>
              <a:t>biến</a:t>
            </a:r>
            <a:r>
              <a:rPr lang="en-US" dirty="0" smtClean="0"/>
              <a:t> byte OPTIONS2, </a:t>
            </a:r>
            <a:r>
              <a:rPr lang="en-US" dirty="0" err="1" smtClean="0"/>
              <a:t>tuỳ</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biến</a:t>
            </a:r>
            <a:r>
              <a:rPr lang="en-US" dirty="0" smtClean="0"/>
              <a:t> TESTSUPS.</a:t>
            </a:r>
            <a:endParaRPr lang="en-US" dirty="0"/>
          </a:p>
        </p:txBody>
      </p:sp>
      <p:sp>
        <p:nvSpPr>
          <p:cNvPr id="14" name="Right Arrow 13"/>
          <p:cNvSpPr/>
          <p:nvPr/>
        </p:nvSpPr>
        <p:spPr>
          <a:xfrm>
            <a:off x="4412343" y="1407886"/>
            <a:ext cx="59168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412343" y="2033423"/>
            <a:ext cx="59168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432412" y="2778703"/>
            <a:ext cx="59168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432412" y="4788932"/>
            <a:ext cx="59168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6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2. </a:t>
            </a:r>
            <a:r>
              <a:rPr lang="en-US" dirty="0" err="1" smtClean="0"/>
              <a:t>Thách</a:t>
            </a:r>
            <a:r>
              <a:rPr lang="en-US" dirty="0" smtClean="0"/>
              <a:t> </a:t>
            </a:r>
            <a:r>
              <a:rPr lang="en-US" dirty="0" err="1" smtClean="0"/>
              <a:t>thức</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Explosion 1 2"/>
          <p:cNvSpPr/>
          <p:nvPr/>
        </p:nvSpPr>
        <p:spPr>
          <a:xfrm>
            <a:off x="2452914" y="1335314"/>
            <a:ext cx="6778172" cy="413657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Cần</a:t>
            </a:r>
            <a:r>
              <a:rPr lang="en-US" dirty="0" smtClean="0"/>
              <a:t> </a:t>
            </a:r>
            <a:r>
              <a:rPr lang="en-US" dirty="0" err="1" smtClean="0"/>
              <a:t>phải</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trên</a:t>
            </a:r>
            <a:r>
              <a:rPr lang="en-US" dirty="0" smtClean="0"/>
              <a:t> </a:t>
            </a:r>
            <a:r>
              <a:rPr lang="en-US" dirty="0" err="1" smtClean="0"/>
              <a:t>để</a:t>
            </a:r>
            <a:r>
              <a:rPr lang="en-US" dirty="0" smtClean="0"/>
              <a:t> </a:t>
            </a:r>
            <a:r>
              <a:rPr lang="en-US" dirty="0" err="1" smtClean="0"/>
              <a:t>tìm</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đang</a:t>
            </a:r>
            <a:r>
              <a:rPr lang="en-US" dirty="0" smtClean="0"/>
              <a:t> </a:t>
            </a:r>
            <a:r>
              <a:rPr lang="en-US" dirty="0" err="1" smtClean="0"/>
              <a:t>mang</a:t>
            </a:r>
            <a:r>
              <a:rPr lang="en-US" dirty="0" smtClean="0"/>
              <a:t> </a:t>
            </a:r>
            <a:r>
              <a:rPr lang="en-US" dirty="0" err="1" smtClean="0"/>
              <a:t>tại</a:t>
            </a:r>
            <a:r>
              <a:rPr lang="en-US" dirty="0" smtClean="0"/>
              <a:t> </a:t>
            </a:r>
            <a:r>
              <a:rPr lang="en-US" dirty="0" err="1" smtClean="0"/>
              <a:t>mỗi</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endParaRPr lang="en-US" dirty="0"/>
          </a:p>
        </p:txBody>
      </p:sp>
    </p:spTree>
    <p:extLst>
      <p:ext uri="{BB962C8B-B14F-4D97-AF65-F5344CB8AC3E}">
        <p14:creationId xmlns:p14="http://schemas.microsoft.com/office/powerpoint/2010/main" val="158084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a:t>3</a:t>
            </a:r>
            <a:r>
              <a:rPr lang="en-US" dirty="0" smtClean="0"/>
              <a:t>. </a:t>
            </a:r>
            <a:r>
              <a:rPr lang="en-US" dirty="0" err="1" smtClean="0"/>
              <a:t>Các</a:t>
            </a:r>
            <a:r>
              <a:rPr lang="en-US" dirty="0" smtClean="0"/>
              <a:t> </a:t>
            </a:r>
            <a:r>
              <a:rPr lang="en-US" dirty="0" err="1" smtClean="0"/>
              <a:t>hướng</a:t>
            </a:r>
            <a:r>
              <a:rPr lang="en-US" dirty="0" smtClean="0"/>
              <a:t> </a:t>
            </a:r>
            <a:r>
              <a:rPr lang="en-US" dirty="0" err="1" smtClean="0"/>
              <a:t>tiếp</a:t>
            </a:r>
            <a:r>
              <a:rPr lang="en-US" dirty="0" smtClean="0"/>
              <a:t> </a:t>
            </a:r>
            <a:r>
              <a:rPr lang="en-US" dirty="0" err="1" smtClean="0"/>
              <a:t>cận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5" name="Rounded Rectangle 4"/>
          <p:cNvSpPr/>
          <p:nvPr/>
        </p:nvSpPr>
        <p:spPr>
          <a:xfrm>
            <a:off x="4833257" y="1378858"/>
            <a:ext cx="5936342" cy="2177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Dựa</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trong</a:t>
            </a:r>
            <a:r>
              <a:rPr lang="en-US" dirty="0" smtClean="0"/>
              <a:t> </a:t>
            </a:r>
            <a:r>
              <a:rPr lang="en-US" dirty="0" err="1" smtClean="0"/>
              <a:t>phần</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của</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bộ</a:t>
            </a:r>
            <a:r>
              <a:rPr lang="en-US" dirty="0" smtClean="0"/>
              <a:t> </a:t>
            </a:r>
            <a:r>
              <a:rPr lang="en-US" dirty="0" err="1" smtClean="0"/>
              <a:t>biến</a:t>
            </a:r>
            <a:r>
              <a:rPr lang="en-US" dirty="0" smtClean="0"/>
              <a:t> </a:t>
            </a:r>
            <a:r>
              <a:rPr lang="en-US" dirty="0" err="1" smtClean="0"/>
              <a:t>được</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khai</a:t>
            </a:r>
            <a:r>
              <a:rPr lang="en-US" dirty="0" smtClean="0"/>
              <a:t> </a:t>
            </a:r>
            <a:r>
              <a:rPr lang="en-US" dirty="0" err="1" smtClean="0"/>
              <a:t>báo</a:t>
            </a:r>
            <a:r>
              <a:rPr lang="en-US" dirty="0" smtClean="0"/>
              <a:t>. </a:t>
            </a:r>
            <a:r>
              <a:rPr lang="en-US" dirty="0" err="1" smtClean="0"/>
              <a:t>Tuy</a:t>
            </a:r>
            <a:r>
              <a:rPr lang="en-US" dirty="0" smtClean="0"/>
              <a:t> </a:t>
            </a:r>
            <a:r>
              <a:rPr lang="en-US" dirty="0" err="1" smtClean="0"/>
              <a:t>nhiên</a:t>
            </a:r>
            <a:r>
              <a:rPr lang="en-US" dirty="0" smtClean="0"/>
              <a:t>, </a:t>
            </a:r>
            <a:r>
              <a:rPr lang="en-US" dirty="0" err="1" smtClean="0"/>
              <a:t>cần</a:t>
            </a:r>
            <a:r>
              <a:rPr lang="en-US" dirty="0" smtClean="0"/>
              <a:t> </a:t>
            </a:r>
            <a:r>
              <a:rPr lang="en-US" dirty="0" err="1" smtClean="0"/>
              <a:t>thêm</a:t>
            </a:r>
            <a:r>
              <a:rPr lang="en-US" dirty="0" smtClean="0"/>
              <a:t> </a:t>
            </a:r>
            <a:r>
              <a:rPr lang="en-US" dirty="0" err="1" smtClean="0"/>
              <a:t>một</a:t>
            </a:r>
            <a:r>
              <a:rPr lang="en-US" dirty="0" smtClean="0"/>
              <a:t> </a:t>
            </a:r>
            <a:r>
              <a:rPr lang="en-US" dirty="0" err="1" smtClean="0"/>
              <a:t>bước</a:t>
            </a:r>
            <a:r>
              <a:rPr lang="en-US" dirty="0" smtClean="0"/>
              <a:t> </a:t>
            </a:r>
            <a:r>
              <a:rPr lang="en-US" dirty="0" err="1" smtClean="0"/>
              <a:t>kiểm</a:t>
            </a:r>
            <a:r>
              <a:rPr lang="en-US" dirty="0" smtClean="0"/>
              <a:t> </a:t>
            </a:r>
            <a:r>
              <a:rPr lang="en-US" dirty="0" err="1" smtClean="0"/>
              <a:t>tra</a:t>
            </a:r>
            <a:r>
              <a:rPr lang="en-US" dirty="0" smtClean="0"/>
              <a:t> </a:t>
            </a:r>
            <a:r>
              <a:rPr lang="en-US" dirty="0" err="1" smtClean="0"/>
              <a:t>lại</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trên</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đúng</a:t>
            </a:r>
            <a:r>
              <a:rPr lang="en-US" dirty="0" smtClean="0"/>
              <a:t> </a:t>
            </a:r>
            <a:r>
              <a:rPr lang="en-US" dirty="0" err="1" smtClean="0"/>
              <a:t>theo</a:t>
            </a:r>
            <a:r>
              <a:rPr lang="en-US" dirty="0" smtClean="0"/>
              <a:t> </a:t>
            </a:r>
            <a:r>
              <a:rPr lang="en-US" dirty="0" err="1" smtClean="0"/>
              <a:t>nguyên</a:t>
            </a:r>
            <a:r>
              <a:rPr lang="en-US" dirty="0" smtClean="0"/>
              <a:t> </a:t>
            </a:r>
            <a:r>
              <a:rPr lang="en-US" dirty="0" err="1" smtClean="0"/>
              <a:t>tắc</a:t>
            </a:r>
            <a:r>
              <a:rPr lang="en-US" dirty="0" smtClean="0"/>
              <a:t> hay </a:t>
            </a:r>
            <a:r>
              <a:rPr lang="en-US" dirty="0" err="1" smtClean="0"/>
              <a:t>không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Type checking)</a:t>
            </a:r>
            <a:endParaRPr lang="en-US" dirty="0"/>
          </a:p>
        </p:txBody>
      </p:sp>
      <p:sp>
        <p:nvSpPr>
          <p:cNvPr id="6" name="Rounded Rectangle 5"/>
          <p:cNvSpPr/>
          <p:nvPr/>
        </p:nvSpPr>
        <p:spPr>
          <a:xfrm>
            <a:off x="4833257" y="3817257"/>
            <a:ext cx="5936342" cy="2177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Dựa</a:t>
            </a:r>
            <a:r>
              <a:rPr lang="en-US" dirty="0" smtClean="0"/>
              <a:t> </a:t>
            </a:r>
            <a:r>
              <a:rPr lang="en-US" dirty="0" err="1" smtClean="0"/>
              <a:t>vào</a:t>
            </a:r>
            <a:r>
              <a:rPr lang="en-US" dirty="0" smtClean="0"/>
              <a:t> </a:t>
            </a:r>
            <a:r>
              <a:rPr lang="en-US" dirty="0" err="1" smtClean="0"/>
              <a:t>chính</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để</a:t>
            </a:r>
            <a:r>
              <a:rPr lang="en-US" dirty="0" smtClean="0"/>
              <a:t> </a:t>
            </a:r>
            <a:r>
              <a:rPr lang="en-US" dirty="0" err="1" smtClean="0"/>
              <a:t>tìm</a:t>
            </a:r>
            <a:r>
              <a:rPr lang="en-US" dirty="0" smtClean="0"/>
              <a:t> </a:t>
            </a:r>
            <a:r>
              <a:rPr lang="en-US" dirty="0" err="1" smtClean="0"/>
              <a:t>ra</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biến</a:t>
            </a:r>
            <a:r>
              <a:rPr lang="en-US" dirty="0" smtClean="0"/>
              <a:t>. </a:t>
            </a:r>
          </a:p>
          <a:p>
            <a:pPr algn="ctr"/>
            <a:r>
              <a:rPr lang="en-US" dirty="0" smtClean="0"/>
              <a:t>(</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Type reference)</a:t>
            </a:r>
            <a:endParaRPr lang="en-US" dirty="0"/>
          </a:p>
        </p:txBody>
      </p:sp>
      <p:sp>
        <p:nvSpPr>
          <p:cNvPr id="7" name="Diamond 6"/>
          <p:cNvSpPr/>
          <p:nvPr/>
        </p:nvSpPr>
        <p:spPr>
          <a:xfrm>
            <a:off x="417510" y="2815771"/>
            <a:ext cx="2394857" cy="20029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Thông</a:t>
            </a:r>
            <a:r>
              <a:rPr lang="en-US" dirty="0" smtClean="0"/>
              <a:t> tin </a:t>
            </a:r>
            <a:r>
              <a:rPr lang="en-US" dirty="0" err="1" smtClean="0"/>
              <a:t>có</a:t>
            </a:r>
            <a:r>
              <a:rPr lang="en-US" dirty="0" smtClean="0"/>
              <a:t> </a:t>
            </a:r>
            <a:r>
              <a:rPr lang="en-US" dirty="0" err="1" smtClean="0"/>
              <a:t>trong</a:t>
            </a:r>
            <a:r>
              <a:rPr lang="en-US" dirty="0" smtClean="0"/>
              <a:t> </a:t>
            </a:r>
            <a:r>
              <a:rPr lang="en-US" dirty="0" err="1" smtClean="0"/>
              <a:t>phần</a:t>
            </a:r>
            <a:r>
              <a:rPr lang="en-US" dirty="0" smtClean="0"/>
              <a:t> </a:t>
            </a:r>
            <a:r>
              <a:rPr lang="en-US" dirty="0" err="1" smtClean="0"/>
              <a:t>chú</a:t>
            </a:r>
            <a:r>
              <a:rPr lang="en-US" dirty="0" smtClean="0"/>
              <a:t> </a:t>
            </a:r>
            <a:r>
              <a:rPr lang="en-US" dirty="0" err="1" smtClean="0"/>
              <a:t>thích</a:t>
            </a:r>
            <a:endParaRPr lang="en-US" dirty="0"/>
          </a:p>
        </p:txBody>
      </p:sp>
      <p:sp>
        <p:nvSpPr>
          <p:cNvPr id="8" name="Bent Arrow 7"/>
          <p:cNvSpPr/>
          <p:nvPr/>
        </p:nvSpPr>
        <p:spPr>
          <a:xfrm>
            <a:off x="2812367" y="2148114"/>
            <a:ext cx="2020890" cy="1669143"/>
          </a:xfrm>
          <a:prstGeom prst="bentArrow">
            <a:avLst>
              <a:gd name="adj1" fmla="val 9348"/>
              <a:gd name="adj2" fmla="val 13261"/>
              <a:gd name="adj3" fmla="val 2239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Có</a:t>
            </a:r>
            <a:r>
              <a:rPr lang="en-US" dirty="0" smtClean="0">
                <a:solidFill>
                  <a:schemeClr val="tx1"/>
                </a:solidFill>
              </a:rPr>
              <a:t> </a:t>
            </a:r>
            <a:r>
              <a:rPr lang="en-US" dirty="0" err="1" smtClean="0">
                <a:solidFill>
                  <a:schemeClr val="tx1"/>
                </a:solidFill>
              </a:rPr>
              <a:t>thông</a:t>
            </a:r>
            <a:r>
              <a:rPr lang="en-US" dirty="0" smtClean="0">
                <a:solidFill>
                  <a:schemeClr val="tx1"/>
                </a:solidFill>
              </a:rPr>
              <a:t> tin </a:t>
            </a:r>
            <a:r>
              <a:rPr lang="en-US" dirty="0" err="1" smtClean="0">
                <a:solidFill>
                  <a:schemeClr val="tx1"/>
                </a:solidFill>
              </a:rPr>
              <a:t>đầy</a:t>
            </a:r>
            <a:r>
              <a:rPr lang="en-US" dirty="0" smtClean="0">
                <a:solidFill>
                  <a:schemeClr val="tx1"/>
                </a:solidFill>
              </a:rPr>
              <a:t> </a:t>
            </a:r>
            <a:r>
              <a:rPr lang="en-US" dirty="0" err="1" smtClean="0">
                <a:solidFill>
                  <a:schemeClr val="tx1"/>
                </a:solidFill>
              </a:rPr>
              <a:t>đủ</a:t>
            </a:r>
            <a:endParaRPr lang="en-US" dirty="0">
              <a:solidFill>
                <a:schemeClr val="tx1"/>
              </a:solidFill>
            </a:endParaRPr>
          </a:p>
        </p:txBody>
      </p:sp>
      <p:sp>
        <p:nvSpPr>
          <p:cNvPr id="9" name="TextBox 8"/>
          <p:cNvSpPr txBox="1"/>
          <p:nvPr/>
        </p:nvSpPr>
        <p:spPr>
          <a:xfrm>
            <a:off x="3730171" y="4615543"/>
            <a:ext cx="184731" cy="369332"/>
          </a:xfrm>
          <a:prstGeom prst="rect">
            <a:avLst/>
          </a:prstGeom>
          <a:noFill/>
        </p:spPr>
        <p:txBody>
          <a:bodyPr wrap="none" rtlCol="0">
            <a:spAutoFit/>
          </a:bodyPr>
          <a:lstStyle/>
          <a:p>
            <a:endParaRPr lang="en-US" dirty="0"/>
          </a:p>
        </p:txBody>
      </p:sp>
      <p:sp>
        <p:nvSpPr>
          <p:cNvPr id="10" name="Bent Arrow 9"/>
          <p:cNvSpPr/>
          <p:nvPr/>
        </p:nvSpPr>
        <p:spPr>
          <a:xfrm flipV="1">
            <a:off x="2822927" y="3810001"/>
            <a:ext cx="2020890" cy="1669143"/>
          </a:xfrm>
          <a:prstGeom prst="bentArrow">
            <a:avLst>
              <a:gd name="adj1" fmla="val 9348"/>
              <a:gd name="adj2" fmla="val 13261"/>
              <a:gd name="adj3" fmla="val 2239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1" name="TextBox 10"/>
          <p:cNvSpPr txBox="1"/>
          <p:nvPr/>
        </p:nvSpPr>
        <p:spPr>
          <a:xfrm>
            <a:off x="3062514" y="3817257"/>
            <a:ext cx="1582057" cy="1477328"/>
          </a:xfrm>
          <a:prstGeom prst="rect">
            <a:avLst/>
          </a:prstGeom>
          <a:noFill/>
        </p:spPr>
        <p:txBody>
          <a:bodyPr wrap="square" rtlCol="0">
            <a:spAutoFit/>
          </a:bodyPr>
          <a:lstStyle/>
          <a:p>
            <a:pPr algn="ctr"/>
            <a:r>
              <a:rPr lang="en-US" dirty="0" err="1">
                <a:solidFill>
                  <a:sysClr val="windowText" lastClr="000000"/>
                </a:solidFill>
              </a:rPr>
              <a:t>Không</a:t>
            </a:r>
            <a:r>
              <a:rPr lang="en-US" dirty="0">
                <a:solidFill>
                  <a:sysClr val="windowText" lastClr="000000"/>
                </a:solidFill>
              </a:rPr>
              <a:t> </a:t>
            </a:r>
            <a:r>
              <a:rPr lang="en-US" dirty="0" err="1">
                <a:solidFill>
                  <a:sysClr val="windowText" lastClr="000000"/>
                </a:solidFill>
              </a:rPr>
              <a:t>có</a:t>
            </a:r>
            <a:r>
              <a:rPr lang="en-US" dirty="0">
                <a:solidFill>
                  <a:sysClr val="windowText" lastClr="000000"/>
                </a:solidFill>
              </a:rPr>
              <a:t> </a:t>
            </a:r>
            <a:r>
              <a:rPr lang="en-US" dirty="0" err="1">
                <a:solidFill>
                  <a:sysClr val="windowText" lastClr="000000"/>
                </a:solidFill>
              </a:rPr>
              <a:t>thông</a:t>
            </a:r>
            <a:r>
              <a:rPr lang="en-US" dirty="0">
                <a:solidFill>
                  <a:sysClr val="windowText" lastClr="000000"/>
                </a:solidFill>
              </a:rPr>
              <a:t> tin </a:t>
            </a:r>
            <a:r>
              <a:rPr lang="en-US" dirty="0" err="1">
                <a:solidFill>
                  <a:sysClr val="windowText" lastClr="000000"/>
                </a:solidFill>
              </a:rPr>
              <a:t>hoặc</a:t>
            </a:r>
            <a:r>
              <a:rPr lang="en-US" dirty="0">
                <a:solidFill>
                  <a:sysClr val="windowText" lastClr="000000"/>
                </a:solidFill>
              </a:rPr>
              <a:t> </a:t>
            </a:r>
            <a:r>
              <a:rPr lang="en-US" dirty="0" err="1">
                <a:solidFill>
                  <a:sysClr val="windowText" lastClr="000000"/>
                </a:solidFill>
              </a:rPr>
              <a:t>thông</a:t>
            </a:r>
            <a:r>
              <a:rPr lang="en-US" dirty="0">
                <a:solidFill>
                  <a:sysClr val="windowText" lastClr="000000"/>
                </a:solidFill>
              </a:rPr>
              <a:t> tin </a:t>
            </a:r>
            <a:r>
              <a:rPr lang="en-US" dirty="0" err="1">
                <a:solidFill>
                  <a:sysClr val="windowText" lastClr="000000"/>
                </a:solidFill>
              </a:rPr>
              <a:t>không</a:t>
            </a:r>
            <a:r>
              <a:rPr lang="en-US" dirty="0">
                <a:solidFill>
                  <a:sysClr val="windowText" lastClr="000000"/>
                </a:solidFill>
              </a:rPr>
              <a:t> </a:t>
            </a:r>
            <a:r>
              <a:rPr lang="en-US" dirty="0" err="1">
                <a:solidFill>
                  <a:sysClr val="windowText" lastClr="000000"/>
                </a:solidFill>
              </a:rPr>
              <a:t>đầy</a:t>
            </a:r>
            <a:r>
              <a:rPr lang="en-US" dirty="0">
                <a:solidFill>
                  <a:sysClr val="windowText" lastClr="000000"/>
                </a:solidFill>
              </a:rPr>
              <a:t> </a:t>
            </a:r>
            <a:r>
              <a:rPr lang="en-US" dirty="0" err="1">
                <a:solidFill>
                  <a:sysClr val="windowText" lastClr="000000"/>
                </a:solidFill>
              </a:rPr>
              <a:t>đủ</a:t>
            </a:r>
            <a:endParaRPr lang="en-US" dirty="0">
              <a:solidFill>
                <a:sysClr val="windowText" lastClr="000000"/>
              </a:solidFill>
            </a:endParaRPr>
          </a:p>
          <a:p>
            <a:pPr algn="ctr"/>
            <a:endParaRPr lang="en-US" dirty="0"/>
          </a:p>
        </p:txBody>
      </p:sp>
    </p:spTree>
    <p:extLst>
      <p:ext uri="{BB962C8B-B14F-4D97-AF65-F5344CB8AC3E}">
        <p14:creationId xmlns:p14="http://schemas.microsoft.com/office/powerpoint/2010/main" val="207855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endParaRPr lang="en-US" dirty="0"/>
          </a:p>
        </p:txBody>
      </p:sp>
      <p:graphicFrame>
        <p:nvGraphicFramePr>
          <p:cNvPr id="3" name="Diagram 2"/>
          <p:cNvGraphicFramePr/>
          <p:nvPr>
            <p:extLst>
              <p:ext uri="{D42A27DB-BD31-4B8C-83A1-F6EECF244321}">
                <p14:modId xmlns:p14="http://schemas.microsoft.com/office/powerpoint/2010/main" val="1733710909"/>
              </p:ext>
            </p:extLst>
          </p:nvPr>
        </p:nvGraphicFramePr>
        <p:xfrm>
          <a:off x="1436913" y="719666"/>
          <a:ext cx="1042125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8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Rút</a:t>
            </a:r>
            <a:r>
              <a:rPr lang="en-US" dirty="0" smtClean="0"/>
              <a:t> </a:t>
            </a:r>
            <a:r>
              <a:rPr lang="en-US" dirty="0" err="1" smtClean="0"/>
              <a:t>trích</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phần</a:t>
            </a:r>
            <a:r>
              <a:rPr lang="en-US" dirty="0" smtClean="0"/>
              <a:t> </a:t>
            </a:r>
            <a:r>
              <a:rPr lang="en-US" dirty="0" err="1" smtClean="0"/>
              <a:t>chú</a:t>
            </a:r>
            <a:r>
              <a:rPr lang="en-US" dirty="0" smtClean="0"/>
              <a:t> </a:t>
            </a:r>
            <a:r>
              <a:rPr lang="en-US" dirty="0" err="1" smtClean="0"/>
              <a:t>thích</a:t>
            </a:r>
            <a:endParaRPr lang="en-US" dirty="0"/>
          </a:p>
        </p:txBody>
      </p:sp>
      <p:sp>
        <p:nvSpPr>
          <p:cNvPr id="4" name="TextBox 3"/>
          <p:cNvSpPr txBox="1"/>
          <p:nvPr/>
        </p:nvSpPr>
        <p:spPr>
          <a:xfrm>
            <a:off x="1614939" y="1509486"/>
            <a:ext cx="10170661" cy="1200329"/>
          </a:xfrm>
          <a:prstGeom prst="rect">
            <a:avLst/>
          </a:prstGeom>
          <a:noFill/>
        </p:spPr>
        <p:txBody>
          <a:bodyPr wrap="square" rtlCol="0">
            <a:spAutoFit/>
          </a:bodyPr>
          <a:lstStyle/>
          <a:p>
            <a:r>
              <a:rPr lang="en-US" dirty="0" err="1" smtClean="0"/>
              <a:t>Mỗi</a:t>
            </a:r>
            <a:r>
              <a:rPr lang="en-US" dirty="0" smtClean="0"/>
              <a:t> </a:t>
            </a:r>
            <a:r>
              <a:rPr lang="en-US" dirty="0" err="1" smtClean="0"/>
              <a:t>người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sẽ</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khác</a:t>
            </a:r>
            <a:r>
              <a:rPr lang="en-US" dirty="0" smtClean="0"/>
              <a:t> </a:t>
            </a:r>
            <a:r>
              <a:rPr lang="en-US" dirty="0" err="1" smtClean="0"/>
              <a:t>nhau</a:t>
            </a:r>
            <a:r>
              <a:rPr lang="en-US" dirty="0" smtClean="0"/>
              <a:t>, </a:t>
            </a:r>
            <a:r>
              <a:rPr lang="en-US" dirty="0" err="1" smtClean="0"/>
              <a:t>nên</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đưa</a:t>
            </a:r>
            <a:r>
              <a:rPr lang="en-US" dirty="0" smtClean="0"/>
              <a:t> </a:t>
            </a:r>
            <a:r>
              <a:rPr lang="en-US" dirty="0" err="1" smtClean="0"/>
              <a:t>ra</a:t>
            </a:r>
            <a:r>
              <a:rPr lang="en-US" dirty="0" smtClean="0"/>
              <a:t> </a:t>
            </a:r>
            <a:r>
              <a:rPr lang="en-US" dirty="0" err="1" smtClean="0"/>
              <a:t>một</a:t>
            </a:r>
            <a:r>
              <a:rPr lang="en-US" dirty="0" smtClean="0"/>
              <a:t> </a:t>
            </a:r>
            <a:r>
              <a:rPr lang="en-US" dirty="0" err="1" smtClean="0"/>
              <a:t>mẫu</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chung</a:t>
            </a:r>
            <a:r>
              <a:rPr lang="en-US" dirty="0" smtClean="0"/>
              <a:t> </a:t>
            </a:r>
            <a:r>
              <a:rPr lang="en-US" dirty="0" err="1" smtClean="0"/>
              <a:t>để</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đọc</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đó</a:t>
            </a:r>
            <a:r>
              <a:rPr lang="en-US" dirty="0" smtClean="0"/>
              <a:t> </a:t>
            </a:r>
            <a:r>
              <a:rPr lang="en-US" dirty="0" err="1" smtClean="0"/>
              <a:t>và</a:t>
            </a:r>
            <a:r>
              <a:rPr lang="en-US" dirty="0" smtClean="0"/>
              <a:t> </a:t>
            </a:r>
            <a:r>
              <a:rPr lang="en-US" dirty="0" err="1" smtClean="0"/>
              <a:t>người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phải</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theo</a:t>
            </a:r>
            <a:r>
              <a:rPr lang="en-US" dirty="0" smtClean="0"/>
              <a:t> </a:t>
            </a:r>
            <a:r>
              <a:rPr lang="en-US" dirty="0" err="1" smtClean="0"/>
              <a:t>mẫu</a:t>
            </a:r>
            <a:r>
              <a:rPr lang="en-US" dirty="0" smtClean="0"/>
              <a:t> </a:t>
            </a:r>
            <a:r>
              <a:rPr lang="en-US" dirty="0" err="1" smtClean="0"/>
              <a:t>như</a:t>
            </a:r>
            <a:r>
              <a:rPr lang="en-US" dirty="0" smtClean="0"/>
              <a:t> </a:t>
            </a:r>
            <a:r>
              <a:rPr lang="en-US" dirty="0" err="1" smtClean="0"/>
              <a:t>bên</a:t>
            </a:r>
            <a:r>
              <a:rPr lang="en-US" dirty="0" smtClean="0"/>
              <a:t> </a:t>
            </a:r>
            <a:r>
              <a:rPr lang="en-US" dirty="0" err="1" smtClean="0"/>
              <a:t>dưới</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có</a:t>
            </a:r>
            <a:r>
              <a:rPr lang="en-US" dirty="0" smtClean="0"/>
              <a:t> </a:t>
            </a:r>
            <a:r>
              <a:rPr lang="en-US" dirty="0" err="1" smtClean="0"/>
              <a:t>một</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trong</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để</a:t>
            </a:r>
            <a:r>
              <a:rPr lang="en-US" dirty="0" smtClean="0"/>
              <a:t> </a:t>
            </a:r>
            <a:r>
              <a:rPr lang="en-US" dirty="0" err="1" smtClean="0"/>
              <a:t>ghi</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bộ</a:t>
            </a:r>
            <a:r>
              <a:rPr lang="en-US" dirty="0" smtClean="0"/>
              <a:t> </a:t>
            </a:r>
            <a:r>
              <a:rPr lang="en-US" dirty="0" err="1" smtClean="0"/>
              <a:t>biến</a:t>
            </a:r>
            <a:r>
              <a:rPr lang="en-US" dirty="0" smtClean="0"/>
              <a:t> </a:t>
            </a:r>
            <a:r>
              <a:rPr lang="en-US" dirty="0" err="1" smtClean="0"/>
              <a:t>đó</a:t>
            </a:r>
            <a:r>
              <a:rPr lang="en-US" dirty="0" smtClean="0"/>
              <a:t>, </a:t>
            </a:r>
            <a:r>
              <a:rPr lang="en-US" dirty="0" err="1" smtClean="0"/>
              <a:t>ở</a:t>
            </a:r>
            <a:r>
              <a:rPr lang="en-US" dirty="0" smtClean="0"/>
              <a:t> </a:t>
            </a:r>
            <a:r>
              <a:rPr lang="en-US" dirty="0" err="1" smtClean="0"/>
              <a:t>đây</a:t>
            </a:r>
            <a:r>
              <a:rPr lang="en-US" dirty="0" smtClean="0"/>
              <a:t>, </a:t>
            </a:r>
            <a:r>
              <a:rPr lang="en-US" dirty="0" err="1" smtClean="0"/>
              <a:t>là</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UnionDefine</a:t>
            </a:r>
            <a:r>
              <a:rPr lang="en-US" dirty="0" smtClean="0"/>
              <a:t>.</a:t>
            </a:r>
            <a:endParaRPr lang="en-US" dirty="0"/>
          </a:p>
        </p:txBody>
      </p:sp>
      <p:sp>
        <p:nvSpPr>
          <p:cNvPr id="5" name="Rectangle 4"/>
          <p:cNvSpPr/>
          <p:nvPr/>
        </p:nvSpPr>
        <p:spPr>
          <a:xfrm>
            <a:off x="1614939" y="2882759"/>
            <a:ext cx="6096000" cy="1754326"/>
          </a:xfrm>
          <a:prstGeom prst="rect">
            <a:avLst/>
          </a:prstGeom>
        </p:spPr>
        <p:txBody>
          <a:bodyPr>
            <a:spAutoFit/>
          </a:bodyPr>
          <a:lstStyle/>
          <a:p>
            <a:r>
              <a:rPr lang="en-US" dirty="0">
                <a:solidFill>
                  <a:schemeClr val="accent1">
                    <a:lumMod val="75000"/>
                  </a:schemeClr>
                </a:solidFill>
              </a:rPr>
              <a:t>;BEGIN </a:t>
            </a:r>
            <a:r>
              <a:rPr lang="en-US" dirty="0" smtClean="0">
                <a:solidFill>
                  <a:schemeClr val="accent1">
                    <a:lumMod val="75000"/>
                  </a:schemeClr>
                </a:solidFill>
              </a:rPr>
              <a:t>DEFINE</a:t>
            </a:r>
          </a:p>
          <a:p>
            <a:r>
              <a:rPr lang="en-US" dirty="0" smtClean="0">
                <a:solidFill>
                  <a:schemeClr val="accent1">
                    <a:lumMod val="75000"/>
                  </a:schemeClr>
                </a:solidFill>
              </a:rPr>
              <a:t>;BYTE VAR</a:t>
            </a:r>
          </a:p>
          <a:p>
            <a:r>
              <a:rPr lang="en-US" dirty="0" smtClean="0">
                <a:solidFill>
                  <a:schemeClr val="accent1">
                    <a:lumMod val="75000"/>
                  </a:schemeClr>
                </a:solidFill>
              </a:rPr>
              <a:t>[</a:t>
            </a:r>
            <a:r>
              <a:rPr lang="en-US" dirty="0">
                <a:solidFill>
                  <a:schemeClr val="accent1">
                    <a:lumMod val="75000"/>
                  </a:schemeClr>
                </a:solidFill>
              </a:rPr>
              <a:t>byte </a:t>
            </a:r>
            <a:r>
              <a:rPr lang="en-US" dirty="0" err="1">
                <a:solidFill>
                  <a:schemeClr val="accent1">
                    <a:lumMod val="75000"/>
                  </a:schemeClr>
                </a:solidFill>
              </a:rPr>
              <a:t>var</a:t>
            </a:r>
            <a:r>
              <a:rPr lang="en-US" dirty="0">
                <a:solidFill>
                  <a:schemeClr val="accent1">
                    <a:lumMod val="75000"/>
                  </a:schemeClr>
                </a:solidFill>
              </a:rPr>
              <a:t> declare</a:t>
            </a:r>
            <a:r>
              <a:rPr lang="en-US" dirty="0" smtClean="0">
                <a:solidFill>
                  <a:schemeClr val="accent1">
                    <a:lumMod val="75000"/>
                  </a:schemeClr>
                </a:solidFill>
              </a:rPr>
              <a:t>]</a:t>
            </a:r>
          </a:p>
          <a:p>
            <a:r>
              <a:rPr lang="en-US" dirty="0" smtClean="0">
                <a:solidFill>
                  <a:schemeClr val="accent1">
                    <a:lumMod val="75000"/>
                  </a:schemeClr>
                </a:solidFill>
              </a:rPr>
              <a:t>;</a:t>
            </a:r>
            <a:r>
              <a:rPr lang="en-US" dirty="0">
                <a:solidFill>
                  <a:schemeClr val="accent1">
                    <a:lumMod val="75000"/>
                  </a:schemeClr>
                </a:solidFill>
              </a:rPr>
              <a:t>BIT </a:t>
            </a:r>
            <a:r>
              <a:rPr lang="en-US" dirty="0" smtClean="0">
                <a:solidFill>
                  <a:schemeClr val="accent1">
                    <a:lumMod val="75000"/>
                  </a:schemeClr>
                </a:solidFill>
              </a:rPr>
              <a:t>VAR</a:t>
            </a:r>
          </a:p>
          <a:p>
            <a:r>
              <a:rPr lang="en-US" dirty="0" smtClean="0">
                <a:solidFill>
                  <a:schemeClr val="accent1">
                    <a:lumMod val="75000"/>
                  </a:schemeClr>
                </a:solidFill>
              </a:rPr>
              <a:t>[</a:t>
            </a:r>
            <a:r>
              <a:rPr lang="en-US" dirty="0">
                <a:solidFill>
                  <a:schemeClr val="accent1">
                    <a:lumMod val="75000"/>
                  </a:schemeClr>
                </a:solidFill>
              </a:rPr>
              <a:t>eight bit </a:t>
            </a:r>
            <a:r>
              <a:rPr lang="en-US" dirty="0" err="1">
                <a:solidFill>
                  <a:schemeClr val="accent1">
                    <a:lumMod val="75000"/>
                  </a:schemeClr>
                </a:solidFill>
              </a:rPr>
              <a:t>var</a:t>
            </a:r>
            <a:r>
              <a:rPr lang="en-US" dirty="0">
                <a:solidFill>
                  <a:schemeClr val="accent1">
                    <a:lumMod val="75000"/>
                  </a:schemeClr>
                </a:solidFill>
              </a:rPr>
              <a:t> declares</a:t>
            </a:r>
            <a:r>
              <a:rPr lang="en-US" dirty="0" smtClean="0">
                <a:solidFill>
                  <a:schemeClr val="accent1">
                    <a:lumMod val="75000"/>
                  </a:schemeClr>
                </a:solidFill>
              </a:rPr>
              <a:t>]</a:t>
            </a:r>
          </a:p>
          <a:p>
            <a:r>
              <a:rPr lang="en-US" dirty="0" smtClean="0">
                <a:solidFill>
                  <a:schemeClr val="accent1">
                    <a:lumMod val="75000"/>
                  </a:schemeClr>
                </a:solidFill>
              </a:rPr>
              <a:t>;</a:t>
            </a:r>
            <a:r>
              <a:rPr lang="en-US" dirty="0">
                <a:solidFill>
                  <a:schemeClr val="accent1">
                    <a:lumMod val="75000"/>
                  </a:schemeClr>
                </a:solidFill>
              </a:rPr>
              <a:t>END DEFINE</a:t>
            </a:r>
          </a:p>
        </p:txBody>
      </p:sp>
      <p:sp>
        <p:nvSpPr>
          <p:cNvPr id="6" name="Rectangle 5"/>
          <p:cNvSpPr/>
          <p:nvPr/>
        </p:nvSpPr>
        <p:spPr>
          <a:xfrm>
            <a:off x="6119698" y="2882759"/>
            <a:ext cx="6096000" cy="1754326"/>
          </a:xfrm>
          <a:prstGeom prst="rect">
            <a:avLst/>
          </a:prstGeom>
        </p:spPr>
        <p:txBody>
          <a:bodyPr>
            <a:spAutoFit/>
          </a:bodyPr>
          <a:lstStyle/>
          <a:p>
            <a:r>
              <a:rPr lang="en-US">
                <a:solidFill>
                  <a:schemeClr val="accent1">
                    <a:lumMod val="75000"/>
                  </a:schemeClr>
                </a:solidFill>
              </a:rPr>
              <a:t>class </a:t>
            </a:r>
            <a:r>
              <a:rPr lang="en-US" dirty="0" err="1" smtClean="0">
                <a:solidFill>
                  <a:schemeClr val="accent1">
                    <a:lumMod val="75000"/>
                  </a:schemeClr>
                </a:solidFill>
              </a:rPr>
              <a:t>UnionDefine</a:t>
            </a:r>
            <a:r>
              <a:rPr lang="en-US" dirty="0" smtClean="0">
                <a:solidFill>
                  <a:schemeClr val="accent1">
                    <a:lumMod val="75000"/>
                  </a:schemeClr>
                </a:solidFill>
              </a:rPr>
              <a:t> {</a:t>
            </a:r>
          </a:p>
          <a:p>
            <a:r>
              <a:rPr lang="en-US" dirty="0">
                <a:solidFill>
                  <a:schemeClr val="accent1">
                    <a:lumMod val="75000"/>
                  </a:schemeClr>
                </a:solidFill>
              </a:rPr>
              <a:t>	</a:t>
            </a:r>
            <a:r>
              <a:rPr lang="en-US" dirty="0" smtClean="0">
                <a:solidFill>
                  <a:schemeClr val="accent1">
                    <a:lumMod val="75000"/>
                  </a:schemeClr>
                </a:solidFill>
              </a:rPr>
              <a:t>public:</a:t>
            </a:r>
          </a:p>
          <a:p>
            <a:r>
              <a:rPr lang="en-US" dirty="0">
                <a:solidFill>
                  <a:schemeClr val="accent1">
                    <a:lumMod val="75000"/>
                  </a:schemeClr>
                </a:solidFill>
              </a:rPr>
              <a:t>	char* </a:t>
            </a:r>
            <a:r>
              <a:rPr lang="en-US" dirty="0" err="1">
                <a:solidFill>
                  <a:schemeClr val="accent1">
                    <a:lumMod val="75000"/>
                  </a:schemeClr>
                </a:solidFill>
              </a:rPr>
              <a:t>byteVar</a:t>
            </a:r>
            <a:r>
              <a:rPr lang="en-US" dirty="0" smtClean="0">
                <a:solidFill>
                  <a:schemeClr val="accent1">
                    <a:lumMod val="75000"/>
                  </a:schemeClr>
                </a:solidFill>
              </a:rPr>
              <a:t>;</a:t>
            </a:r>
          </a:p>
          <a:p>
            <a:r>
              <a:rPr lang="en-US" dirty="0">
                <a:solidFill>
                  <a:schemeClr val="accent1">
                    <a:lumMod val="75000"/>
                  </a:schemeClr>
                </a:solidFill>
              </a:rPr>
              <a:t>	map&lt;</a:t>
            </a:r>
            <a:r>
              <a:rPr lang="en-US" dirty="0" err="1">
                <a:solidFill>
                  <a:schemeClr val="accent1">
                    <a:lumMod val="75000"/>
                  </a:schemeClr>
                </a:solidFill>
              </a:rPr>
              <a:t>int</a:t>
            </a:r>
            <a:r>
              <a:rPr lang="en-US" dirty="0">
                <a:solidFill>
                  <a:schemeClr val="accent1">
                    <a:lumMod val="75000"/>
                  </a:schemeClr>
                </a:solidFill>
              </a:rPr>
              <a:t>, char*&gt;* </a:t>
            </a:r>
            <a:r>
              <a:rPr lang="en-US" dirty="0" err="1">
                <a:solidFill>
                  <a:schemeClr val="accent1">
                    <a:lumMod val="75000"/>
                  </a:schemeClr>
                </a:solidFill>
              </a:rPr>
              <a:t>bitVar</a:t>
            </a:r>
            <a:r>
              <a:rPr lang="en-US" dirty="0" smtClean="0">
                <a:solidFill>
                  <a:schemeClr val="accent1">
                    <a:lumMod val="75000"/>
                  </a:schemeClr>
                </a:solidFill>
              </a:rPr>
              <a:t>;</a:t>
            </a:r>
          </a:p>
          <a:p>
            <a:r>
              <a:rPr lang="en-US" dirty="0">
                <a:solidFill>
                  <a:schemeClr val="accent1">
                    <a:lumMod val="75000"/>
                  </a:schemeClr>
                </a:solidFill>
              </a:rPr>
              <a:t>	</a:t>
            </a:r>
            <a:r>
              <a:rPr lang="en-US" dirty="0" smtClean="0">
                <a:solidFill>
                  <a:schemeClr val="accent1">
                    <a:lumMod val="75000"/>
                  </a:schemeClr>
                </a:solidFill>
              </a:rPr>
              <a:t>}</a:t>
            </a:r>
          </a:p>
          <a:p>
            <a:r>
              <a:rPr lang="en-US" dirty="0" smtClean="0">
                <a:solidFill>
                  <a:schemeClr val="accent1">
                    <a:lumMod val="75000"/>
                  </a:schemeClr>
                </a:solidFill>
              </a:rPr>
              <a:t>};</a:t>
            </a:r>
            <a:endParaRPr lang="en-US" dirty="0">
              <a:solidFill>
                <a:schemeClr val="accent1">
                  <a:lumMod val="75000"/>
                </a:schemeClr>
              </a:solidFill>
            </a:endParaRPr>
          </a:p>
        </p:txBody>
      </p:sp>
      <p:sp>
        <p:nvSpPr>
          <p:cNvPr id="7" name="TextBox 6"/>
          <p:cNvSpPr txBox="1"/>
          <p:nvPr/>
        </p:nvSpPr>
        <p:spPr>
          <a:xfrm>
            <a:off x="1465943" y="4920343"/>
            <a:ext cx="9826171" cy="923330"/>
          </a:xfrm>
          <a:prstGeom prst="rect">
            <a:avLst/>
          </a:prstGeom>
          <a:noFill/>
        </p:spPr>
        <p:txBody>
          <a:bodyPr wrap="square" rtlCol="0">
            <a:spAutoFit/>
          </a:bodyPr>
          <a:lstStyle/>
          <a:p>
            <a:r>
              <a:rPr lang="en-US" dirty="0" smtClean="0"/>
              <a:t>=&gt; </a:t>
            </a:r>
            <a:r>
              <a:rPr lang="en-US" dirty="0" err="1" smtClean="0"/>
              <a:t>Cần</a:t>
            </a:r>
            <a:r>
              <a:rPr lang="en-US" dirty="0" smtClean="0"/>
              <a:t> </a:t>
            </a:r>
            <a:r>
              <a:rPr lang="en-US" dirty="0" err="1" smtClean="0"/>
              <a:t>phải</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phần</a:t>
            </a:r>
            <a:r>
              <a:rPr lang="en-US" dirty="0" smtClean="0"/>
              <a:t> parser </a:t>
            </a:r>
            <a:r>
              <a:rPr lang="en-US" dirty="0" err="1" smtClean="0"/>
              <a:t>của</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đọc</a:t>
            </a:r>
            <a:r>
              <a:rPr lang="en-US" dirty="0" smtClean="0"/>
              <a:t> </a:t>
            </a:r>
            <a:r>
              <a:rPr lang="en-US" dirty="0" err="1" smtClean="0"/>
              <a:t>vào</a:t>
            </a:r>
            <a:r>
              <a:rPr lang="en-US" dirty="0" smtClean="0"/>
              <a:t> </a:t>
            </a:r>
            <a:r>
              <a:rPr lang="en-US" dirty="0" err="1" smtClean="0"/>
              <a:t>mẫu</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trên</a:t>
            </a:r>
            <a:r>
              <a:rPr lang="en-US" dirty="0" smtClean="0"/>
              <a:t> </a:t>
            </a:r>
            <a:r>
              <a:rPr lang="en-US" dirty="0" err="1" smtClean="0"/>
              <a:t>và</a:t>
            </a:r>
            <a:r>
              <a:rPr lang="en-US" dirty="0" smtClean="0"/>
              <a:t> </a:t>
            </a:r>
            <a:r>
              <a:rPr lang="en-US" dirty="0" err="1" smtClean="0"/>
              <a:t>đưa</a:t>
            </a:r>
            <a:r>
              <a:rPr lang="en-US" dirty="0" smtClean="0"/>
              <a:t> </a:t>
            </a:r>
            <a:r>
              <a:rPr lang="en-US" dirty="0" err="1" smtClean="0"/>
              <a:t>thông</a:t>
            </a:r>
            <a:r>
              <a:rPr lang="en-US" dirty="0" smtClean="0"/>
              <a:t> tin </a:t>
            </a:r>
            <a:r>
              <a:rPr lang="en-US" dirty="0" err="1" smtClean="0"/>
              <a:t>rút</a:t>
            </a:r>
            <a:r>
              <a:rPr lang="en-US" dirty="0" smtClean="0"/>
              <a:t> </a:t>
            </a:r>
            <a:r>
              <a:rPr lang="en-US" dirty="0" err="1" smtClean="0"/>
              <a:t>trích</a:t>
            </a:r>
            <a:r>
              <a:rPr lang="en-US" dirty="0" smtClean="0"/>
              <a:t> </a:t>
            </a:r>
            <a:r>
              <a:rPr lang="en-US" dirty="0" err="1" smtClean="0"/>
              <a:t>được</a:t>
            </a:r>
            <a:r>
              <a:rPr lang="en-US" dirty="0" smtClean="0"/>
              <a:t> </a:t>
            </a:r>
            <a:r>
              <a:rPr lang="en-US" dirty="0" err="1" smtClean="0"/>
              <a:t>vào</a:t>
            </a:r>
            <a:r>
              <a:rPr lang="en-US" dirty="0" smtClean="0"/>
              <a:t> </a:t>
            </a:r>
            <a:r>
              <a:rPr lang="en-US" dirty="0" err="1" smtClean="0"/>
              <a:t>từng</a:t>
            </a:r>
            <a:r>
              <a:rPr lang="en-US" dirty="0" smtClean="0"/>
              <a:t> </a:t>
            </a:r>
            <a:r>
              <a:rPr lang="en-US" dirty="0" err="1" smtClean="0"/>
              <a:t>thực</a:t>
            </a:r>
            <a:r>
              <a:rPr lang="en-US" dirty="0" smtClean="0"/>
              <a:t> </a:t>
            </a:r>
            <a:r>
              <a:rPr lang="en-US" dirty="0" err="1" smtClean="0"/>
              <a:t>thể</a:t>
            </a:r>
            <a:r>
              <a:rPr lang="en-US" dirty="0" smtClean="0"/>
              <a:t> </a:t>
            </a:r>
            <a:r>
              <a:rPr lang="en-US" dirty="0" err="1" smtClean="0"/>
              <a:t>UnionDefine</a:t>
            </a:r>
            <a:r>
              <a:rPr lang="en-US" dirty="0" smtClean="0"/>
              <a:t>. </a:t>
            </a:r>
            <a:r>
              <a:rPr lang="en-US" dirty="0" err="1" smtClean="0"/>
              <a:t>Khi</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quá</a:t>
            </a:r>
            <a:r>
              <a:rPr lang="en-US" dirty="0" smtClean="0"/>
              <a:t> </a:t>
            </a:r>
            <a:r>
              <a:rPr lang="en-US" dirty="0" err="1" smtClean="0"/>
              <a:t>trình</a:t>
            </a:r>
            <a:r>
              <a:rPr lang="en-US" dirty="0" smtClean="0"/>
              <a:t> parse,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đã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UnionDefine</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các</a:t>
            </a:r>
            <a:r>
              <a:rPr lang="en-US" dirty="0" smtClean="0"/>
              <a:t> </a:t>
            </a:r>
            <a:r>
              <a:rPr lang="en-US" dirty="0" err="1" smtClean="0"/>
              <a:t>bộ</a:t>
            </a:r>
            <a:r>
              <a:rPr lang="en-US" dirty="0" smtClean="0"/>
              <a:t> </a:t>
            </a:r>
            <a:r>
              <a:rPr lang="en-US" dirty="0" err="1" smtClean="0"/>
              <a:t>biến</a:t>
            </a:r>
            <a:r>
              <a:rPr lang="en-US" dirty="0" smtClean="0"/>
              <a:t> </a:t>
            </a:r>
            <a:r>
              <a:rPr lang="en-US" dirty="0" err="1" smtClean="0"/>
              <a:t>mà</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khai</a:t>
            </a:r>
            <a:r>
              <a:rPr lang="en-US" dirty="0" smtClean="0"/>
              <a:t> </a:t>
            </a:r>
            <a:r>
              <a:rPr lang="en-US" dirty="0" err="1" smtClean="0"/>
              <a:t>báo</a:t>
            </a:r>
            <a:r>
              <a:rPr lang="en-US" dirty="0" smtClean="0"/>
              <a:t>.</a:t>
            </a:r>
            <a:endParaRPr lang="en-US" dirty="0"/>
          </a:p>
        </p:txBody>
      </p:sp>
    </p:spTree>
    <p:extLst>
      <p:ext uri="{BB962C8B-B14F-4D97-AF65-F5344CB8AC3E}">
        <p14:creationId xmlns:p14="http://schemas.microsoft.com/office/powerpoint/2010/main" val="212169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6" name="TextBox 15"/>
          <p:cNvSpPr txBox="1"/>
          <p:nvPr/>
        </p:nvSpPr>
        <p:spPr>
          <a:xfrm>
            <a:off x="1799771" y="1422400"/>
            <a:ext cx="7620000" cy="3139321"/>
          </a:xfrm>
          <a:prstGeom prst="rect">
            <a:avLst/>
          </a:prstGeom>
          <a:noFill/>
        </p:spPr>
        <p:txBody>
          <a:bodyPr wrap="square" rtlCol="0">
            <a:spAutoFit/>
          </a:bodyPr>
          <a:lstStyle/>
          <a:p>
            <a:r>
              <a:rPr lang="en-US" dirty="0" err="1" smtClean="0"/>
              <a:t>Cách</a:t>
            </a:r>
            <a:r>
              <a:rPr lang="en-US" dirty="0" smtClean="0"/>
              <a:t> 1: </a:t>
            </a:r>
            <a:r>
              <a:rPr lang="en-US" dirty="0" err="1" smtClean="0"/>
              <a:t>Sử</a:t>
            </a:r>
            <a:r>
              <a:rPr lang="en-US" dirty="0" smtClean="0"/>
              <a:t> </a:t>
            </a:r>
            <a:r>
              <a:rPr lang="en-US" dirty="0" err="1" smtClean="0"/>
              <a:t>dụng</a:t>
            </a:r>
            <a:r>
              <a:rPr lang="en-US" dirty="0" smtClean="0"/>
              <a:t> </a:t>
            </a:r>
            <a:r>
              <a:rPr lang="en-US" dirty="0" err="1" smtClean="0"/>
              <a:t>phân</a:t>
            </a:r>
            <a:r>
              <a:rPr lang="en-US" dirty="0" smtClean="0"/>
              <a:t> </a:t>
            </a:r>
            <a:r>
              <a:rPr lang="en-US" dirty="0" err="1" smtClean="0"/>
              <a:t>tích</a:t>
            </a:r>
            <a:r>
              <a:rPr lang="en-US" dirty="0" smtClean="0"/>
              <a:t> Reaching definitions</a:t>
            </a:r>
          </a:p>
          <a:p>
            <a:endParaRPr lang="en-US" dirty="0" smtClean="0"/>
          </a:p>
          <a:p>
            <a:r>
              <a:rPr lang="en-US" dirty="0" err="1"/>
              <a:t>Mục</a:t>
            </a:r>
            <a:r>
              <a:rPr lang="en-US" dirty="0"/>
              <a:t> </a:t>
            </a:r>
            <a:r>
              <a:rPr lang="en-US" dirty="0" err="1"/>
              <a:t>đích</a:t>
            </a:r>
            <a:r>
              <a:rPr lang="en-US" dirty="0"/>
              <a:t> </a:t>
            </a:r>
            <a:r>
              <a:rPr lang="en-US" dirty="0" err="1"/>
              <a:t>của</a:t>
            </a:r>
            <a:r>
              <a:rPr lang="en-US" dirty="0"/>
              <a:t> </a:t>
            </a:r>
            <a:r>
              <a:rPr lang="en-US" dirty="0" err="1"/>
              <a:t>phân</a:t>
            </a:r>
            <a:r>
              <a:rPr lang="en-US" dirty="0"/>
              <a:t> </a:t>
            </a:r>
            <a:r>
              <a:rPr lang="en-US" dirty="0" err="1"/>
              <a:t>tích</a:t>
            </a:r>
            <a:r>
              <a:rPr lang="en-US" dirty="0"/>
              <a:t> Reaching definitions </a:t>
            </a:r>
            <a:r>
              <a:rPr lang="en-US" dirty="0" err="1"/>
              <a:t>là</a:t>
            </a:r>
            <a:r>
              <a:rPr lang="en-US" dirty="0"/>
              <a:t> </a:t>
            </a:r>
            <a:r>
              <a:rPr lang="en-US" dirty="0" err="1"/>
              <a:t>biết</a:t>
            </a:r>
            <a:r>
              <a:rPr lang="en-US" dirty="0"/>
              <a:t> </a:t>
            </a:r>
            <a:r>
              <a:rPr lang="en-US" dirty="0" err="1"/>
              <a:t>được</a:t>
            </a:r>
            <a:r>
              <a:rPr lang="en-US" dirty="0"/>
              <a:t> </a:t>
            </a:r>
            <a:r>
              <a:rPr lang="en-US" dirty="0" err="1"/>
              <a:t>ở</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khai</a:t>
            </a:r>
            <a:r>
              <a:rPr lang="en-US" dirty="0"/>
              <a:t> </a:t>
            </a:r>
            <a:r>
              <a:rPr lang="en-US" dirty="0" err="1"/>
              <a:t>báo</a:t>
            </a:r>
            <a:r>
              <a:rPr lang="en-US" dirty="0"/>
              <a:t> </a:t>
            </a:r>
            <a:r>
              <a:rPr lang="en-US" dirty="0" err="1"/>
              <a:t>nào</a:t>
            </a:r>
            <a:r>
              <a:rPr lang="en-US" dirty="0"/>
              <a:t> </a:t>
            </a:r>
            <a:r>
              <a:rPr lang="en-US" dirty="0" err="1"/>
              <a:t>đang</a:t>
            </a:r>
            <a:r>
              <a:rPr lang="en-US" dirty="0"/>
              <a:t> </a:t>
            </a:r>
            <a:r>
              <a:rPr lang="en-US" dirty="0" err="1"/>
              <a:t>còn</a:t>
            </a:r>
            <a:r>
              <a:rPr lang="en-US" dirty="0"/>
              <a:t> </a:t>
            </a:r>
            <a:r>
              <a:rPr lang="en-US" dirty="0" err="1"/>
              <a:t>hiệu</a:t>
            </a:r>
            <a:r>
              <a:rPr lang="en-US" dirty="0"/>
              <a:t> </a:t>
            </a:r>
            <a:r>
              <a:rPr lang="en-US" dirty="0" err="1"/>
              <a:t>lực</a:t>
            </a:r>
            <a:r>
              <a:rPr lang="en-US" dirty="0"/>
              <a:t>, hay </a:t>
            </a:r>
            <a:r>
              <a:rPr lang="en-US" dirty="0" err="1"/>
              <a:t>nói</a:t>
            </a:r>
            <a:r>
              <a:rPr lang="en-US" dirty="0"/>
              <a:t> </a:t>
            </a:r>
            <a:r>
              <a:rPr lang="en-US" dirty="0" err="1"/>
              <a:t>cách</a:t>
            </a:r>
            <a:r>
              <a:rPr lang="en-US" dirty="0"/>
              <a:t> </a:t>
            </a:r>
            <a:r>
              <a:rPr lang="en-US" dirty="0" err="1"/>
              <a:t>khác</a:t>
            </a:r>
            <a:r>
              <a:rPr lang="en-US" dirty="0"/>
              <a:t> </a:t>
            </a:r>
            <a:r>
              <a:rPr lang="en-US" dirty="0" err="1"/>
              <a:t>là</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biến</a:t>
            </a:r>
            <a:r>
              <a:rPr lang="en-US" dirty="0"/>
              <a:t> </a:t>
            </a:r>
            <a:r>
              <a:rPr lang="en-US" dirty="0" err="1"/>
              <a:t>đang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bởi</a:t>
            </a:r>
            <a:r>
              <a:rPr lang="en-US" dirty="0"/>
              <a:t> </a:t>
            </a:r>
            <a:r>
              <a:rPr lang="en-US" dirty="0" err="1"/>
              <a:t>những</a:t>
            </a:r>
            <a:r>
              <a:rPr lang="en-US" dirty="0"/>
              <a:t> </a:t>
            </a:r>
            <a:r>
              <a:rPr lang="en-US" dirty="0" err="1"/>
              <a:t>câu</a:t>
            </a:r>
            <a:r>
              <a:rPr lang="en-US" dirty="0"/>
              <a:t> </a:t>
            </a:r>
            <a:r>
              <a:rPr lang="en-US" dirty="0" err="1"/>
              <a:t>lệnh</a:t>
            </a:r>
            <a:r>
              <a:rPr lang="en-US" dirty="0"/>
              <a:t> </a:t>
            </a:r>
            <a:r>
              <a:rPr lang="en-US" dirty="0" err="1"/>
              <a:t>nào</a:t>
            </a:r>
            <a:r>
              <a:rPr lang="en-US" dirty="0"/>
              <a:t>. </a:t>
            </a:r>
            <a:r>
              <a:rPr lang="en-US" dirty="0" err="1"/>
              <a:t>Phần</a:t>
            </a:r>
            <a:r>
              <a:rPr lang="en-US" dirty="0"/>
              <a:t> </a:t>
            </a:r>
            <a:r>
              <a:rPr lang="en-US" dirty="0" err="1"/>
              <a:t>mở</a:t>
            </a:r>
            <a:r>
              <a:rPr lang="en-US" dirty="0"/>
              <a:t> </a:t>
            </a:r>
            <a:r>
              <a:rPr lang="en-US" dirty="0" err="1"/>
              <a:t>rộng</a:t>
            </a:r>
            <a:r>
              <a:rPr lang="en-US" dirty="0"/>
              <a:t> </a:t>
            </a:r>
            <a:r>
              <a:rPr lang="en-US" dirty="0" err="1"/>
              <a:t>của</a:t>
            </a:r>
            <a:r>
              <a:rPr lang="en-US" dirty="0"/>
              <a:t> Reaching definitions </a:t>
            </a:r>
            <a:r>
              <a:rPr lang="en-US" dirty="0" err="1"/>
              <a:t>sẽ</a:t>
            </a:r>
            <a:r>
              <a:rPr lang="en-US" dirty="0"/>
              <a:t> </a:t>
            </a:r>
            <a:r>
              <a:rPr lang="en-US" dirty="0" err="1"/>
              <a:t>giúp</a:t>
            </a:r>
            <a:r>
              <a:rPr lang="en-US" dirty="0"/>
              <a:t> </a:t>
            </a:r>
            <a:r>
              <a:rPr lang="en-US" dirty="0" err="1"/>
              <a:t>xử</a:t>
            </a:r>
            <a:r>
              <a:rPr lang="en-US" dirty="0"/>
              <a:t> </a:t>
            </a:r>
            <a:r>
              <a:rPr lang="en-US" dirty="0" err="1"/>
              <a:t>lý</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trường</a:t>
            </a:r>
            <a:r>
              <a:rPr lang="en-US" dirty="0"/>
              <a:t> </a:t>
            </a:r>
            <a:r>
              <a:rPr lang="en-US" dirty="0" err="1"/>
              <a:t>hợp</a:t>
            </a:r>
            <a:r>
              <a:rPr lang="en-US" dirty="0"/>
              <a:t>, </a:t>
            </a:r>
            <a:r>
              <a:rPr lang="en-US" dirty="0" err="1"/>
              <a:t>khi</a:t>
            </a:r>
            <a:r>
              <a:rPr lang="en-US" dirty="0"/>
              <a:t> </a:t>
            </a:r>
            <a:r>
              <a:rPr lang="en-US" dirty="0" err="1"/>
              <a:t>thanh</a:t>
            </a:r>
            <a:r>
              <a:rPr lang="en-US" dirty="0"/>
              <a:t> </a:t>
            </a:r>
            <a:r>
              <a:rPr lang="en-US" dirty="0" err="1"/>
              <a:t>ghi</a:t>
            </a:r>
            <a:r>
              <a:rPr lang="en-US" dirty="0"/>
              <a:t> </a:t>
            </a:r>
            <a:r>
              <a:rPr lang="en-US" dirty="0" err="1"/>
              <a:t>được</a:t>
            </a:r>
            <a:r>
              <a:rPr lang="en-US" dirty="0"/>
              <a:t> </a:t>
            </a:r>
            <a:r>
              <a:rPr lang="en-US" dirty="0" err="1"/>
              <a:t>truyền</a:t>
            </a:r>
            <a:r>
              <a:rPr lang="en-US" dirty="0"/>
              <a:t> </a:t>
            </a:r>
            <a:r>
              <a:rPr lang="en-US" dirty="0" err="1"/>
              <a:t>giá</a:t>
            </a:r>
            <a:r>
              <a:rPr lang="en-US" dirty="0"/>
              <a:t> </a:t>
            </a:r>
            <a:r>
              <a:rPr lang="en-US" dirty="0" err="1"/>
              <a:t>trị</a:t>
            </a:r>
            <a:r>
              <a:rPr lang="en-US" dirty="0"/>
              <a:t> </a:t>
            </a:r>
            <a:r>
              <a:rPr lang="en-US" dirty="0" err="1"/>
              <a:t>thông</a:t>
            </a:r>
            <a:r>
              <a:rPr lang="en-US" dirty="0"/>
              <a:t> qua </a:t>
            </a:r>
            <a:r>
              <a:rPr lang="en-US" dirty="0" err="1"/>
              <a:t>một</a:t>
            </a:r>
            <a:r>
              <a:rPr lang="en-US" dirty="0"/>
              <a:t> </a:t>
            </a:r>
            <a:r>
              <a:rPr lang="en-US" dirty="0" err="1"/>
              <a:t>thanh</a:t>
            </a:r>
            <a:r>
              <a:rPr lang="en-US" dirty="0"/>
              <a:t> </a:t>
            </a:r>
            <a:r>
              <a:rPr lang="en-US" dirty="0" err="1"/>
              <a:t>ghi</a:t>
            </a:r>
            <a:r>
              <a:rPr lang="en-US" dirty="0"/>
              <a:t> </a:t>
            </a:r>
            <a:r>
              <a:rPr lang="en-US" dirty="0" err="1"/>
              <a:t>trung</a:t>
            </a:r>
            <a:r>
              <a:rPr lang="en-US" dirty="0"/>
              <a:t> </a:t>
            </a:r>
            <a:r>
              <a:rPr lang="en-US" dirty="0" err="1"/>
              <a:t>gian</a:t>
            </a:r>
            <a:r>
              <a:rPr lang="en-US" dirty="0"/>
              <a:t> </a:t>
            </a:r>
            <a:r>
              <a:rPr lang="en-US" dirty="0" err="1"/>
              <a:t>khác</a:t>
            </a:r>
            <a:r>
              <a:rPr lang="en-US" dirty="0" smtClean="0"/>
              <a:t>.</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sẽ</a:t>
            </a:r>
            <a:r>
              <a:rPr lang="en-US" dirty="0" smtClean="0"/>
              <a:t> </a:t>
            </a:r>
            <a:r>
              <a:rPr lang="en-US" dirty="0" err="1" smtClean="0"/>
              <a:t>có</a:t>
            </a:r>
            <a:r>
              <a:rPr lang="en-US" dirty="0" smtClean="0"/>
              <a:t> </a:t>
            </a:r>
            <a:r>
              <a:rPr lang="en-US" dirty="0" err="1" smtClean="0"/>
              <a:t>các</a:t>
            </a:r>
            <a:r>
              <a:rPr lang="en-US" dirty="0" smtClean="0"/>
              <a:t> </a:t>
            </a:r>
            <a:r>
              <a:rPr lang="en-US" dirty="0" err="1" smtClean="0"/>
              <a:t>tập</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khai</a:t>
            </a:r>
            <a:r>
              <a:rPr lang="en-US" dirty="0" smtClean="0"/>
              <a:t> </a:t>
            </a:r>
            <a:r>
              <a:rPr lang="en-US" dirty="0" err="1" smtClean="0"/>
              <a:t>báo</a:t>
            </a:r>
            <a:r>
              <a:rPr lang="en-US" dirty="0" smtClean="0"/>
              <a:t> </a:t>
            </a:r>
            <a:r>
              <a:rPr lang="en-US" dirty="0" err="1" smtClean="0"/>
              <a:t>đi</a:t>
            </a:r>
            <a:r>
              <a:rPr lang="en-US" dirty="0" smtClean="0"/>
              <a:t> </a:t>
            </a:r>
            <a:r>
              <a:rPr lang="en-US" dirty="0" err="1" smtClean="0"/>
              <a:t>đến</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đó</a:t>
            </a:r>
            <a:r>
              <a:rPr lang="en-US" dirty="0" smtClean="0"/>
              <a:t> (</a:t>
            </a:r>
            <a:r>
              <a:rPr lang="en-US" dirty="0" err="1" smtClean="0"/>
              <a:t>REACHin</a:t>
            </a:r>
            <a:r>
              <a:rPr lang="en-US" dirty="0" smtClean="0"/>
              <a:t>) </a:t>
            </a:r>
            <a:r>
              <a:rPr lang="en-US" dirty="0" err="1" smtClean="0"/>
              <a:t>và</a:t>
            </a:r>
            <a:r>
              <a:rPr lang="en-US" dirty="0" smtClean="0"/>
              <a:t> </a:t>
            </a:r>
            <a:r>
              <a:rPr lang="en-US" dirty="0" err="1" smtClean="0"/>
              <a:t>tập</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khai</a:t>
            </a:r>
            <a:r>
              <a:rPr lang="en-US" dirty="0" smtClean="0"/>
              <a:t> </a:t>
            </a:r>
            <a:r>
              <a:rPr lang="en-US" dirty="0" err="1" smtClean="0"/>
              <a:t>báo</a:t>
            </a:r>
            <a:r>
              <a:rPr lang="en-US" dirty="0" smtClean="0"/>
              <a:t> </a:t>
            </a:r>
            <a:r>
              <a:rPr lang="en-US" dirty="0" err="1" smtClean="0"/>
              <a:t>đi</a:t>
            </a:r>
            <a:r>
              <a:rPr lang="en-US" dirty="0" smtClean="0"/>
              <a:t> </a:t>
            </a:r>
            <a:r>
              <a:rPr lang="en-US" dirty="0" err="1" smtClean="0"/>
              <a:t>ra</a:t>
            </a:r>
            <a:r>
              <a:rPr lang="en-US" dirty="0" smtClean="0"/>
              <a:t> </a:t>
            </a:r>
            <a:r>
              <a:rPr lang="en-US" dirty="0" err="1" smtClean="0"/>
              <a:t>khỏi</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REACHout</a:t>
            </a:r>
            <a:r>
              <a:rPr lang="en-US" dirty="0" smtClean="0"/>
              <a:t>). </a:t>
            </a:r>
            <a:r>
              <a:rPr lang="en-US" dirty="0" err="1" smtClean="0"/>
              <a:t>Công</a:t>
            </a:r>
            <a:r>
              <a:rPr lang="en-US" dirty="0" smtClean="0"/>
              <a:t> </a:t>
            </a:r>
            <a:r>
              <a:rPr lang="en-US" dirty="0" err="1" smtClean="0"/>
              <a:t>thức</a:t>
            </a:r>
            <a:r>
              <a:rPr lang="en-US" dirty="0" smtClean="0"/>
              <a:t> </a:t>
            </a:r>
            <a:r>
              <a:rPr lang="en-US" dirty="0" err="1" smtClean="0"/>
              <a:t>tính</a:t>
            </a:r>
            <a:r>
              <a:rPr lang="en-US" dirty="0" smtClean="0"/>
              <a:t> </a:t>
            </a:r>
            <a:r>
              <a:rPr lang="en-US" dirty="0" err="1" smtClean="0"/>
              <a:t>REACHin</a:t>
            </a:r>
            <a:r>
              <a:rPr lang="en-US" dirty="0" smtClean="0"/>
              <a:t> </a:t>
            </a:r>
            <a:r>
              <a:rPr lang="en-US" dirty="0" err="1" smtClean="0"/>
              <a:t>và</a:t>
            </a:r>
            <a:r>
              <a:rPr lang="en-US" dirty="0" smtClean="0"/>
              <a:t> </a:t>
            </a:r>
            <a:r>
              <a:rPr lang="en-US" dirty="0" err="1" smtClean="0"/>
              <a:t>REACHout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tập</a:t>
            </a:r>
            <a:r>
              <a:rPr lang="en-US" dirty="0" smtClean="0"/>
              <a:t> </a:t>
            </a:r>
            <a:r>
              <a:rPr lang="en-US" dirty="0" err="1" smtClean="0"/>
              <a:t>như</a:t>
            </a:r>
            <a:r>
              <a:rPr lang="en-US" dirty="0" smtClean="0"/>
              <a:t> </a:t>
            </a:r>
            <a:r>
              <a:rPr lang="en-US" dirty="0" err="1" smtClean="0"/>
              <a:t>sau</a:t>
            </a:r>
            <a:r>
              <a:rPr lang="en-US" dirty="0" smtClean="0"/>
              <a:t>:</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072" y="4701421"/>
            <a:ext cx="8089900" cy="1282700"/>
          </a:xfrm>
          <a:prstGeom prst="rect">
            <a:avLst/>
          </a:prstGeom>
        </p:spPr>
      </p:pic>
    </p:spTree>
    <p:extLst>
      <p:ext uri="{BB962C8B-B14F-4D97-AF65-F5344CB8AC3E}">
        <p14:creationId xmlns:p14="http://schemas.microsoft.com/office/powerpoint/2010/main" val="69923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1484310" y="1277257"/>
            <a:ext cx="10018713" cy="4513943"/>
          </a:xfrm>
        </p:spPr>
        <p:txBody>
          <a:bodyPr>
            <a:normAutofit/>
          </a:bodyPr>
          <a:lstStyle/>
          <a:p>
            <a:pPr marL="457200" indent="-457200">
              <a:buFont typeface="+mj-lt"/>
              <a:buAutoNum type="arabicPeriod"/>
            </a:pP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smtClean="0"/>
          </a:p>
          <a:p>
            <a:pPr marL="457200" indent="-457200">
              <a:buFont typeface="+mj-lt"/>
              <a:buAutoNum type="arabicPeriod"/>
            </a:pPr>
            <a:r>
              <a:rPr lang="en-US" dirty="0" err="1" smtClean="0"/>
              <a:t>Các</a:t>
            </a:r>
            <a:r>
              <a:rPr lang="en-US" dirty="0" smtClean="0"/>
              <a:t> </a:t>
            </a:r>
            <a:r>
              <a:rPr lang="en-US" dirty="0" err="1" smtClean="0"/>
              <a:t>thách</a:t>
            </a:r>
            <a:r>
              <a:rPr lang="en-US" dirty="0" smtClean="0"/>
              <a:t> </a:t>
            </a:r>
            <a:r>
              <a:rPr lang="en-US" dirty="0" err="1" smtClean="0"/>
              <a:t>thức</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toán</a:t>
            </a:r>
            <a:endParaRPr lang="en-US" dirty="0" smtClean="0"/>
          </a:p>
          <a:p>
            <a:pPr marL="457200" indent="-457200">
              <a:buFont typeface="+mj-lt"/>
              <a:buAutoNum type="arabicPeriod"/>
            </a:pPr>
            <a:r>
              <a:rPr lang="en-US" dirty="0" err="1" smtClean="0"/>
              <a:t>Các</a:t>
            </a:r>
            <a:r>
              <a:rPr lang="en-US" dirty="0" smtClean="0"/>
              <a:t> </a:t>
            </a:r>
            <a:r>
              <a:rPr lang="en-US" dirty="0" err="1" smtClean="0"/>
              <a:t>hướng</a:t>
            </a:r>
            <a:r>
              <a:rPr lang="en-US" dirty="0" smtClean="0"/>
              <a:t> </a:t>
            </a:r>
            <a:r>
              <a:rPr lang="en-US" dirty="0" err="1" smtClean="0"/>
              <a:t>tiếp</a:t>
            </a:r>
            <a:r>
              <a:rPr lang="en-US" dirty="0" smtClean="0"/>
              <a:t> </a:t>
            </a:r>
            <a:r>
              <a:rPr lang="en-US" dirty="0" err="1" smtClean="0"/>
              <a:t>cận</a:t>
            </a:r>
            <a:endParaRPr lang="en-US" dirty="0" smtClean="0"/>
          </a:p>
          <a:p>
            <a:pPr marL="914400" lvl="1" indent="-457200">
              <a:buFont typeface="+mj-lt"/>
              <a:buAutoNum type="arabicPeriod"/>
            </a:pP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Type checking</a:t>
            </a:r>
          </a:p>
          <a:p>
            <a:pPr marL="914400" lvl="1" indent="-457200">
              <a:buFont typeface="+mj-lt"/>
              <a:buAutoNum type="arabicPeriod"/>
            </a:pP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Type reference</a:t>
            </a:r>
          </a:p>
          <a:p>
            <a:pPr marL="457200" indent="-457200">
              <a:buFont typeface="+mj-lt"/>
              <a:buAutoNum type="arabicPeriod"/>
            </a:pPr>
            <a:r>
              <a:rPr lang="en-US" dirty="0" err="1" smtClean="0"/>
              <a:t>Kết</a:t>
            </a:r>
            <a:r>
              <a:rPr lang="en-US" dirty="0" smtClean="0"/>
              <a:t> </a:t>
            </a:r>
            <a:r>
              <a:rPr lang="en-US" dirty="0" err="1" smtClean="0"/>
              <a:t>quả</a:t>
            </a:r>
            <a:r>
              <a:rPr lang="en-US" dirty="0" smtClean="0"/>
              <a:t> </a:t>
            </a:r>
            <a:r>
              <a:rPr lang="en-US" dirty="0" err="1" smtClean="0"/>
              <a:t>kiểm</a:t>
            </a:r>
            <a:r>
              <a:rPr lang="en-US" dirty="0" smtClean="0"/>
              <a:t> </a:t>
            </a:r>
            <a:r>
              <a:rPr lang="en-US" dirty="0" err="1" smtClean="0"/>
              <a:t>thử</a:t>
            </a:r>
            <a:endParaRPr lang="en-US" dirty="0" smtClean="0"/>
          </a:p>
          <a:p>
            <a:pPr marL="457200" indent="-457200">
              <a:buFont typeface="+mj-lt"/>
              <a:buAutoNum type="arabicPeriod"/>
            </a:pPr>
            <a:r>
              <a:rPr lang="en-US" dirty="0" err="1" smtClean="0"/>
              <a:t>Kết</a:t>
            </a:r>
            <a:r>
              <a:rPr lang="en-US" dirty="0" smtClean="0"/>
              <a:t> </a:t>
            </a:r>
            <a:r>
              <a:rPr lang="en-US" dirty="0" err="1" smtClean="0"/>
              <a:t>luận</a:t>
            </a:r>
            <a:endParaRPr lang="en-US" dirty="0"/>
          </a:p>
        </p:txBody>
      </p:sp>
    </p:spTree>
    <p:extLst>
      <p:ext uri="{BB962C8B-B14F-4D97-AF65-F5344CB8AC3E}">
        <p14:creationId xmlns:p14="http://schemas.microsoft.com/office/powerpoint/2010/main" val="93827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943" y="1423823"/>
            <a:ext cx="3419709" cy="46971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997" y="1423823"/>
            <a:ext cx="4396655" cy="4697186"/>
          </a:xfrm>
          <a:prstGeom prst="rect">
            <a:avLst/>
          </a:prstGeom>
        </p:spPr>
      </p:pic>
      <p:sp>
        <p:nvSpPr>
          <p:cNvPr id="9" name="TextBox 8"/>
          <p:cNvSpPr txBox="1"/>
          <p:nvPr/>
        </p:nvSpPr>
        <p:spPr>
          <a:xfrm>
            <a:off x="2235200" y="6305675"/>
            <a:ext cx="9608457" cy="370896"/>
          </a:xfrm>
          <a:prstGeom prst="rect">
            <a:avLst/>
          </a:prstGeom>
          <a:noFill/>
        </p:spPr>
        <p:txBody>
          <a:bodyPr wrap="square" rtlCol="0">
            <a:spAutoFit/>
          </a:bodyPr>
          <a:lstStyle/>
          <a:p>
            <a:pPr algn="ctr"/>
            <a:r>
              <a:rPr lang="en-US" dirty="0" err="1" smtClean="0"/>
              <a:t>Giải</a:t>
            </a:r>
            <a:r>
              <a:rPr lang="en-US" dirty="0" smtClean="0"/>
              <a:t> </a:t>
            </a:r>
            <a:r>
              <a:rPr lang="en-US" dirty="0" err="1" smtClean="0"/>
              <a:t>thuật</a:t>
            </a:r>
            <a:r>
              <a:rPr lang="en-US" dirty="0" smtClean="0"/>
              <a:t> Reaching definitions</a:t>
            </a:r>
            <a:endParaRPr lang="en-US" dirty="0"/>
          </a:p>
        </p:txBody>
      </p:sp>
    </p:spTree>
    <p:extLst>
      <p:ext uri="{BB962C8B-B14F-4D97-AF65-F5344CB8AC3E}">
        <p14:creationId xmlns:p14="http://schemas.microsoft.com/office/powerpoint/2010/main" val="103311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02" y="0"/>
            <a:ext cx="8456798" cy="6858000"/>
          </a:xfrm>
          <a:prstGeom prst="rect">
            <a:avLst/>
          </a:prstGeom>
        </p:spPr>
      </p:pic>
      <p:sp>
        <p:nvSpPr>
          <p:cNvPr id="10" name="TextBox 9"/>
          <p:cNvSpPr txBox="1"/>
          <p:nvPr/>
        </p:nvSpPr>
        <p:spPr>
          <a:xfrm>
            <a:off x="1436916" y="2967335"/>
            <a:ext cx="2298286" cy="923330"/>
          </a:xfrm>
          <a:prstGeom prst="rect">
            <a:avLst/>
          </a:prstGeom>
          <a:noFill/>
        </p:spPr>
        <p:txBody>
          <a:bodyPr wrap="square" rtlCol="0">
            <a:spAutoFit/>
          </a:bodyPr>
          <a:lstStyle/>
          <a:p>
            <a:pPr algn="ctr"/>
            <a:r>
              <a:rPr lang="en-US" dirty="0" err="1" smtClean="0"/>
              <a:t>Giải</a:t>
            </a:r>
            <a:r>
              <a:rPr lang="en-US" dirty="0" smtClean="0"/>
              <a:t> </a:t>
            </a:r>
            <a:r>
              <a:rPr lang="en-US" dirty="0" err="1" smtClean="0"/>
              <a:t>thuật</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Reaching definitions</a:t>
            </a:r>
            <a:endParaRPr lang="en-US" dirty="0"/>
          </a:p>
        </p:txBody>
      </p:sp>
    </p:spTree>
    <p:extLst>
      <p:ext uri="{BB962C8B-B14F-4D97-AF65-F5344CB8AC3E}">
        <p14:creationId xmlns:p14="http://schemas.microsoft.com/office/powerpoint/2010/main" val="176105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3" name="TextBox 2"/>
          <p:cNvSpPr txBox="1"/>
          <p:nvPr/>
        </p:nvSpPr>
        <p:spPr>
          <a:xfrm>
            <a:off x="1843314" y="1480457"/>
            <a:ext cx="9790338" cy="2031325"/>
          </a:xfrm>
          <a:prstGeom prst="rect">
            <a:avLst/>
          </a:prstGeom>
          <a:noFill/>
        </p:spPr>
        <p:txBody>
          <a:bodyPr wrap="square" rtlCol="0">
            <a:spAutoFit/>
          </a:bodyPr>
          <a:lstStyle/>
          <a:p>
            <a:pPr marL="285750" indent="-285750">
              <a:buFont typeface="Arial" charset="0"/>
              <a:buChar char="•"/>
            </a:pPr>
            <a:r>
              <a:rPr lang="en-US" dirty="0" err="1" smtClean="0"/>
              <a:t>Phân</a:t>
            </a:r>
            <a:r>
              <a:rPr lang="en-US" dirty="0" smtClean="0"/>
              <a:t> </a:t>
            </a:r>
            <a:r>
              <a:rPr lang="en-US" dirty="0" err="1" smtClean="0"/>
              <a:t>tích</a:t>
            </a:r>
            <a:r>
              <a:rPr lang="en-US" dirty="0" smtClean="0"/>
              <a:t> Reaching definitions </a:t>
            </a:r>
            <a:r>
              <a:rPr lang="en-US" dirty="0" err="1" smtClean="0"/>
              <a:t>có</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 </a:t>
            </a:r>
            <a:r>
              <a:rPr lang="en-US" dirty="0" err="1" smtClean="0"/>
              <a:t>lớn</a:t>
            </a:r>
            <a:r>
              <a:rPr lang="en-US" dirty="0" smtClean="0"/>
              <a:t>, </a:t>
            </a:r>
            <a:r>
              <a:rPr lang="en-US" dirty="0" err="1" smtClean="0"/>
              <a:t>vì</a:t>
            </a:r>
            <a:r>
              <a:rPr lang="en-US" dirty="0" smtClean="0"/>
              <a:t> </a:t>
            </a:r>
            <a:r>
              <a:rPr lang="en-US" dirty="0" err="1" smtClean="0"/>
              <a:t>mỗi</a:t>
            </a:r>
            <a:r>
              <a:rPr lang="en-US" dirty="0" smtClean="0"/>
              <a:t> </a:t>
            </a:r>
            <a:r>
              <a:rPr lang="en-US" dirty="0" err="1" smtClean="0"/>
              <a:t>khi</a:t>
            </a:r>
            <a:r>
              <a:rPr lang="en-US" dirty="0" smtClean="0"/>
              <a:t> </a:t>
            </a:r>
            <a:r>
              <a:rPr lang="en-US" dirty="0" err="1" smtClean="0"/>
              <a:t>có</a:t>
            </a:r>
            <a:r>
              <a:rPr lang="en-US" dirty="0" smtClean="0"/>
              <a:t> </a:t>
            </a: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ở</a:t>
            </a:r>
            <a:r>
              <a:rPr lang="en-US" dirty="0" smtClean="0"/>
              <a:t> </a:t>
            </a:r>
            <a:r>
              <a:rPr lang="en-US" dirty="0" err="1" smtClean="0"/>
              <a:t>một</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nào</a:t>
            </a:r>
            <a:r>
              <a:rPr lang="en-US" dirty="0" smtClean="0"/>
              <a:t> </a:t>
            </a:r>
            <a:r>
              <a:rPr lang="en-US" dirty="0" err="1" smtClean="0"/>
              <a:t>đó</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khác</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lại</a:t>
            </a:r>
            <a:r>
              <a:rPr lang="en-US" dirty="0" smtClean="0"/>
              <a:t> </a:t>
            </a:r>
            <a:r>
              <a:rPr lang="en-US" dirty="0" err="1" smtClean="0"/>
              <a:t>dù</a:t>
            </a:r>
            <a:r>
              <a:rPr lang="en-US" dirty="0" smtClean="0"/>
              <a:t> </a:t>
            </a:r>
            <a:r>
              <a:rPr lang="en-US" dirty="0" err="1" smtClean="0"/>
              <a:t>có</a:t>
            </a:r>
            <a:r>
              <a:rPr lang="en-US" dirty="0" smtClean="0"/>
              <a:t> </a:t>
            </a:r>
            <a:r>
              <a:rPr lang="en-US" dirty="0" err="1" smtClean="0"/>
              <a:t>bị</a:t>
            </a:r>
            <a:r>
              <a:rPr lang="en-US" dirty="0" smtClean="0"/>
              <a:t> </a:t>
            </a:r>
            <a:r>
              <a:rPr lang="en-US" dirty="0" err="1" smtClean="0"/>
              <a:t>ảnh</a:t>
            </a:r>
            <a:r>
              <a:rPr lang="en-US" dirty="0" smtClean="0"/>
              <a:t> </a:t>
            </a:r>
            <a:r>
              <a:rPr lang="en-US" dirty="0" err="1" smtClean="0"/>
              <a:t>hưởng</a:t>
            </a:r>
            <a:r>
              <a:rPr lang="en-US" dirty="0" smtClean="0"/>
              <a:t> hay </a:t>
            </a:r>
            <a:r>
              <a:rPr lang="en-US" dirty="0" err="1" smtClean="0"/>
              <a:t>không</a:t>
            </a:r>
            <a:r>
              <a:rPr lang="en-US" dirty="0" smtClean="0"/>
              <a:t>.</a:t>
            </a:r>
          </a:p>
          <a:p>
            <a:pPr marL="285750" indent="-285750">
              <a:buFont typeface="Arial" charset="0"/>
              <a:buChar char="•"/>
            </a:pP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Reaching definitions </a:t>
            </a:r>
            <a:r>
              <a:rPr lang="en-US" dirty="0" err="1" smtClean="0"/>
              <a:t>cũng</a:t>
            </a:r>
            <a:r>
              <a:rPr lang="en-US" dirty="0" smtClean="0"/>
              <a:t> </a:t>
            </a:r>
            <a:r>
              <a:rPr lang="en-US" dirty="0" err="1" smtClean="0"/>
              <a:t>có</a:t>
            </a:r>
            <a:r>
              <a:rPr lang="en-US" dirty="0" smtClean="0"/>
              <a:t>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cao</a:t>
            </a:r>
            <a:r>
              <a:rPr lang="en-US" dirty="0"/>
              <a:t> </a:t>
            </a:r>
            <a:r>
              <a:rPr lang="en-US" dirty="0" err="1" smtClean="0"/>
              <a:t>vì</a:t>
            </a:r>
            <a:r>
              <a:rPr lang="en-US" dirty="0" smtClean="0"/>
              <a:t> </a:t>
            </a:r>
            <a:r>
              <a:rPr lang="en-US" dirty="0" err="1" smtClean="0"/>
              <a:t>có</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đệ</a:t>
            </a:r>
            <a:r>
              <a:rPr lang="en-US" dirty="0" smtClean="0"/>
              <a:t> </a:t>
            </a:r>
            <a:r>
              <a:rPr lang="en-US" dirty="0" err="1" smtClean="0"/>
              <a:t>quy</a:t>
            </a:r>
            <a:r>
              <a:rPr lang="en-US" dirty="0" smtClean="0"/>
              <a:t> </a:t>
            </a:r>
            <a:r>
              <a:rPr lang="en-US" dirty="0" err="1" smtClean="0"/>
              <a:t>khi</a:t>
            </a:r>
            <a:r>
              <a:rPr lang="en-US" dirty="0" smtClean="0"/>
              <a:t> </a:t>
            </a:r>
            <a:r>
              <a:rPr lang="en-US" dirty="0" err="1" smtClean="0"/>
              <a:t>gặp</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thanh</a:t>
            </a:r>
            <a:r>
              <a:rPr lang="en-US" dirty="0" smtClean="0"/>
              <a:t> </a:t>
            </a:r>
            <a:r>
              <a:rPr lang="en-US" dirty="0" err="1" smtClean="0"/>
              <a:t>ghi</a:t>
            </a:r>
            <a:r>
              <a:rPr lang="en-US" dirty="0" smtClean="0"/>
              <a:t> </a:t>
            </a:r>
            <a:r>
              <a:rPr lang="en-US" dirty="0" err="1" smtClean="0"/>
              <a:t>trung</a:t>
            </a:r>
            <a:r>
              <a:rPr lang="en-US" dirty="0" smtClean="0"/>
              <a:t> </a:t>
            </a:r>
            <a:r>
              <a:rPr lang="en-US" dirty="0" err="1" smtClean="0"/>
              <a:t>gian</a:t>
            </a:r>
            <a:r>
              <a:rPr lang="en-US" dirty="0" smtClean="0"/>
              <a:t>.</a:t>
            </a:r>
          </a:p>
          <a:p>
            <a:pPr marL="285750" indent="-285750">
              <a:buFont typeface="Arial" charset="0"/>
              <a:buChar char="•"/>
            </a:pPr>
            <a:r>
              <a:rPr lang="en-US" dirty="0" err="1" smtClean="0"/>
              <a:t>Tổng</a:t>
            </a:r>
            <a:r>
              <a:rPr lang="en-US" dirty="0" smtClean="0"/>
              <a:t> </a:t>
            </a:r>
            <a:r>
              <a:rPr lang="en-US" dirty="0" err="1" smtClean="0"/>
              <a:t>lại</a:t>
            </a:r>
            <a:r>
              <a:rPr lang="en-US" dirty="0" smtClean="0"/>
              <a:t>, </a:t>
            </a:r>
            <a:r>
              <a:rPr lang="en-US" dirty="0" err="1" smtClean="0"/>
              <a:t>phân</a:t>
            </a:r>
            <a:r>
              <a:rPr lang="en-US" dirty="0" smtClean="0"/>
              <a:t> </a:t>
            </a:r>
            <a:r>
              <a:rPr lang="en-US" dirty="0" err="1" smtClean="0"/>
              <a:t>tích</a:t>
            </a:r>
            <a:r>
              <a:rPr lang="en-US" dirty="0" smtClean="0"/>
              <a:t> Reaching definitions </a:t>
            </a:r>
            <a:r>
              <a:rPr lang="en-US" dirty="0" err="1" smtClean="0"/>
              <a:t>cộng</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sẽ</a:t>
            </a:r>
            <a:r>
              <a:rPr lang="en-US" dirty="0" smtClean="0"/>
              <a:t> </a:t>
            </a:r>
            <a:r>
              <a:rPr lang="en-US" dirty="0" err="1" smtClean="0"/>
              <a:t>tốn</a:t>
            </a:r>
            <a:r>
              <a:rPr lang="en-US" dirty="0" smtClean="0"/>
              <a:t> </a:t>
            </a:r>
            <a:r>
              <a:rPr lang="en-US" dirty="0" err="1" smtClean="0"/>
              <a:t>nhiều</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 </a:t>
            </a:r>
            <a:r>
              <a:rPr lang="en-US" dirty="0" err="1" smtClean="0"/>
              <a:t>của</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=&gt; </a:t>
            </a:r>
            <a:r>
              <a:rPr lang="en-US" dirty="0" err="1" smtClean="0"/>
              <a:t>cần</a:t>
            </a:r>
            <a:r>
              <a:rPr lang="en-US" dirty="0" smtClean="0"/>
              <a:t> </a:t>
            </a:r>
            <a:r>
              <a:rPr lang="en-US" dirty="0" err="1" smtClean="0"/>
              <a:t>có</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khác</a:t>
            </a:r>
            <a:r>
              <a:rPr lang="en-US" dirty="0" smtClean="0"/>
              <a:t> </a:t>
            </a:r>
            <a:r>
              <a:rPr lang="en-US" dirty="0" err="1" smtClean="0"/>
              <a:t>có</a:t>
            </a:r>
            <a:r>
              <a:rPr lang="en-US" dirty="0" smtClean="0"/>
              <a:t> </a:t>
            </a:r>
            <a:r>
              <a:rPr lang="en-US" dirty="0" err="1" smtClean="0"/>
              <a:t>công</a:t>
            </a:r>
            <a:r>
              <a:rPr lang="en-US" dirty="0" smtClean="0"/>
              <a:t> </a:t>
            </a:r>
            <a:r>
              <a:rPr lang="en-US" dirty="0" err="1" smtClean="0"/>
              <a:t>dụng</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nhưng</a:t>
            </a:r>
            <a:r>
              <a:rPr lang="en-US" dirty="0" smtClean="0"/>
              <a:t> </a:t>
            </a:r>
            <a:r>
              <a:rPr lang="en-US" dirty="0" err="1" smtClean="0"/>
              <a:t>hiệu</a:t>
            </a:r>
            <a:r>
              <a:rPr lang="en-US" dirty="0"/>
              <a:t> </a:t>
            </a:r>
            <a:r>
              <a:rPr lang="en-US" dirty="0" err="1" smtClean="0"/>
              <a:t>suất</a:t>
            </a:r>
            <a:r>
              <a:rPr lang="en-US" dirty="0" smtClean="0"/>
              <a:t> </a:t>
            </a:r>
            <a:r>
              <a:rPr lang="en-US" dirty="0" err="1" smtClean="0"/>
              <a:t>cao</a:t>
            </a:r>
            <a:r>
              <a:rPr lang="en-US" dirty="0" smtClean="0"/>
              <a:t> </a:t>
            </a:r>
            <a:r>
              <a:rPr lang="en-US" dirty="0" err="1" smtClean="0"/>
              <a:t>hơn</a:t>
            </a:r>
            <a:r>
              <a:rPr lang="en-US" dirty="0" smtClean="0"/>
              <a:t>.</a:t>
            </a:r>
            <a:endParaRPr lang="en-US" dirty="0"/>
          </a:p>
        </p:txBody>
      </p:sp>
      <p:sp>
        <p:nvSpPr>
          <p:cNvPr id="10" name="TextBox 9"/>
          <p:cNvSpPr txBox="1"/>
          <p:nvPr/>
        </p:nvSpPr>
        <p:spPr>
          <a:xfrm>
            <a:off x="1843314" y="3744011"/>
            <a:ext cx="9790338" cy="1938992"/>
          </a:xfrm>
          <a:prstGeom prst="rect">
            <a:avLst/>
          </a:prstGeom>
          <a:noFill/>
        </p:spPr>
        <p:txBody>
          <a:bodyPr wrap="square" rtlCol="0">
            <a:spAutoFit/>
          </a:bodyPr>
          <a:lstStyle/>
          <a:p>
            <a:pPr marL="285750" lvl="0" indent="-285750"/>
            <a:r>
              <a:rPr lang="en-US" sz="2000" dirty="0" smtClean="0"/>
              <a:t>=&gt; </a:t>
            </a:r>
            <a:r>
              <a:rPr lang="en-US" sz="2000" dirty="0" err="1" smtClean="0"/>
              <a:t>Phương</a:t>
            </a:r>
            <a:r>
              <a:rPr lang="en-US" sz="2000" dirty="0" smtClean="0"/>
              <a:t> </a:t>
            </a:r>
            <a:r>
              <a:rPr lang="en-US" sz="2000" dirty="0" err="1" smtClean="0"/>
              <a:t>pháp</a:t>
            </a:r>
            <a:r>
              <a:rPr lang="en-US" sz="2000" dirty="0" smtClean="0"/>
              <a:t> Type propagation </a:t>
            </a:r>
            <a:r>
              <a:rPr lang="en-US" sz="2000" dirty="0" err="1" smtClean="0"/>
              <a:t>được</a:t>
            </a:r>
            <a:r>
              <a:rPr lang="en-US" sz="2000" dirty="0" smtClean="0"/>
              <a:t> </a:t>
            </a:r>
            <a:r>
              <a:rPr lang="en-US" sz="2000" dirty="0" err="1" smtClean="0"/>
              <a:t>sử</a:t>
            </a:r>
            <a:r>
              <a:rPr lang="en-US" sz="2000" dirty="0"/>
              <a:t> </a:t>
            </a:r>
            <a:r>
              <a:rPr lang="en-US" sz="2000" dirty="0" err="1" smtClean="0"/>
              <a:t>dụng</a:t>
            </a:r>
            <a:r>
              <a:rPr lang="en-US" sz="2000" dirty="0" smtClean="0"/>
              <a:t>, </a:t>
            </a:r>
            <a:r>
              <a:rPr lang="en-US" sz="2000" dirty="0" err="1" smtClean="0"/>
              <a:t>mục</a:t>
            </a:r>
            <a:r>
              <a:rPr lang="en-US" sz="2000" dirty="0" smtClean="0"/>
              <a:t> </a:t>
            </a:r>
            <a:r>
              <a:rPr lang="en-US" sz="2000" dirty="0" err="1" smtClean="0"/>
              <a:t>tiêu</a:t>
            </a:r>
            <a:r>
              <a:rPr lang="en-US" sz="2000" dirty="0" smtClean="0"/>
              <a:t> </a:t>
            </a:r>
            <a:r>
              <a:rPr lang="en-US" sz="2000" dirty="0" err="1"/>
              <a:t>tìm</a:t>
            </a:r>
            <a:r>
              <a:rPr lang="en-US" sz="2000" dirty="0"/>
              <a:t> </a:t>
            </a:r>
            <a:r>
              <a:rPr lang="en-US" sz="2000" dirty="0" err="1"/>
              <a:t>ra</a:t>
            </a:r>
            <a:r>
              <a:rPr lang="en-US" sz="2000" dirty="0"/>
              <a:t> </a:t>
            </a:r>
            <a:r>
              <a:rPr lang="en-US" sz="2000" dirty="0" err="1"/>
              <a:t>được</a:t>
            </a:r>
            <a:r>
              <a:rPr lang="en-US" sz="2000" dirty="0"/>
              <a:t> </a:t>
            </a:r>
            <a:r>
              <a:rPr lang="en-US" sz="2000" dirty="0" err="1"/>
              <a:t>kiểu</a:t>
            </a:r>
            <a:r>
              <a:rPr lang="en-US" sz="2000" dirty="0"/>
              <a:t> </a:t>
            </a:r>
            <a:r>
              <a:rPr lang="en-US" sz="2000" dirty="0" err="1"/>
              <a:t>của</a:t>
            </a:r>
            <a:r>
              <a:rPr lang="en-US" sz="2000" dirty="0"/>
              <a:t> </a:t>
            </a:r>
            <a:r>
              <a:rPr lang="en-US" sz="2000" dirty="0" err="1"/>
              <a:t>một</a:t>
            </a:r>
            <a:r>
              <a:rPr lang="en-US" sz="2000" dirty="0"/>
              <a:t> </a:t>
            </a:r>
            <a:r>
              <a:rPr lang="en-US" sz="2000" dirty="0" err="1"/>
              <a:t>thanh</a:t>
            </a:r>
            <a:r>
              <a:rPr lang="en-US" sz="2000" dirty="0"/>
              <a:t> </a:t>
            </a:r>
            <a:r>
              <a:rPr lang="en-US" sz="2000" dirty="0" err="1"/>
              <a:t>ghi</a:t>
            </a:r>
            <a:r>
              <a:rPr lang="en-US" sz="2000" dirty="0"/>
              <a:t> </a:t>
            </a:r>
            <a:r>
              <a:rPr lang="en-US" sz="2000" dirty="0" err="1"/>
              <a:t>bằng</a:t>
            </a:r>
            <a:r>
              <a:rPr lang="en-US" sz="2000" dirty="0"/>
              <a:t> </a:t>
            </a:r>
            <a:r>
              <a:rPr lang="en-US" sz="2000" dirty="0" err="1"/>
              <a:t>cách</a:t>
            </a:r>
            <a:r>
              <a:rPr lang="en-US" sz="2000" dirty="0"/>
              <a:t> </a:t>
            </a:r>
            <a:r>
              <a:rPr lang="en-US" sz="2000" dirty="0" err="1"/>
              <a:t>lan</a:t>
            </a:r>
            <a:r>
              <a:rPr lang="en-US" sz="2000" dirty="0"/>
              <a:t> </a:t>
            </a:r>
            <a:r>
              <a:rPr lang="en-US" sz="2000" dirty="0" err="1"/>
              <a:t>truyền</a:t>
            </a:r>
            <a:r>
              <a:rPr lang="en-US" sz="2000" dirty="0"/>
              <a:t> </a:t>
            </a:r>
            <a:r>
              <a:rPr lang="en-US" sz="2000" dirty="0" err="1"/>
              <a:t>kiểu</a:t>
            </a:r>
            <a:r>
              <a:rPr lang="en-US" sz="2000" dirty="0"/>
              <a:t> </a:t>
            </a:r>
            <a:r>
              <a:rPr lang="en-US" sz="2000" dirty="0" err="1"/>
              <a:t>của</a:t>
            </a:r>
            <a:r>
              <a:rPr lang="en-US" sz="2000" dirty="0"/>
              <a:t> </a:t>
            </a:r>
            <a:r>
              <a:rPr lang="en-US" sz="2000" dirty="0" err="1"/>
              <a:t>những</a:t>
            </a:r>
            <a:r>
              <a:rPr lang="en-US" sz="2000" dirty="0"/>
              <a:t> </a:t>
            </a:r>
            <a:r>
              <a:rPr lang="en-US" sz="2000" dirty="0" err="1"/>
              <a:t>thanh</a:t>
            </a:r>
            <a:r>
              <a:rPr lang="en-US" sz="2000" dirty="0"/>
              <a:t> </a:t>
            </a:r>
            <a:r>
              <a:rPr lang="en-US" sz="2000" dirty="0" err="1"/>
              <a:t>ghi</a:t>
            </a:r>
            <a:r>
              <a:rPr lang="en-US" sz="2000" dirty="0"/>
              <a:t> </a:t>
            </a:r>
            <a:r>
              <a:rPr lang="en-US" sz="2000" dirty="0" err="1"/>
              <a:t>khác</a:t>
            </a:r>
            <a:r>
              <a:rPr lang="en-US" sz="2000" dirty="0"/>
              <a:t>. </a:t>
            </a:r>
            <a:r>
              <a:rPr lang="en-US" sz="2000" dirty="0" err="1"/>
              <a:t>Áp</a:t>
            </a:r>
            <a:r>
              <a:rPr lang="en-US" sz="2000" dirty="0"/>
              <a:t> </a:t>
            </a:r>
            <a:r>
              <a:rPr lang="en-US" sz="2000" dirty="0" err="1"/>
              <a:t>dụng</a:t>
            </a:r>
            <a:r>
              <a:rPr lang="en-US" sz="2000" dirty="0"/>
              <a:t> </a:t>
            </a:r>
            <a:r>
              <a:rPr lang="en-US" sz="2000" dirty="0" err="1"/>
              <a:t>vào</a:t>
            </a:r>
            <a:r>
              <a:rPr lang="en-US" sz="2000" dirty="0"/>
              <a:t> </a:t>
            </a:r>
            <a:r>
              <a:rPr lang="en-US" sz="2000" dirty="0" err="1"/>
              <a:t>trường</a:t>
            </a:r>
            <a:r>
              <a:rPr lang="en-US" sz="2000" dirty="0"/>
              <a:t> </a:t>
            </a:r>
            <a:r>
              <a:rPr lang="en-US" sz="2000" dirty="0" err="1"/>
              <a:t>hợp</a:t>
            </a:r>
            <a:r>
              <a:rPr lang="en-US" sz="2000" dirty="0"/>
              <a:t> </a:t>
            </a:r>
            <a:r>
              <a:rPr lang="en-US" sz="2000" dirty="0" err="1"/>
              <a:t>cụ</a:t>
            </a:r>
            <a:r>
              <a:rPr lang="en-US" sz="2000" dirty="0"/>
              <a:t> </a:t>
            </a:r>
            <a:r>
              <a:rPr lang="en-US" sz="2000" dirty="0" err="1"/>
              <a:t>thể</a:t>
            </a:r>
            <a:r>
              <a:rPr lang="en-US" sz="2000" dirty="0"/>
              <a:t> </a:t>
            </a:r>
            <a:r>
              <a:rPr lang="en-US" sz="2000" dirty="0" err="1"/>
              <a:t>của</a:t>
            </a:r>
            <a:r>
              <a:rPr lang="en-US" sz="2000" dirty="0"/>
              <a:t> </a:t>
            </a:r>
            <a:r>
              <a:rPr lang="en-US" sz="2000" dirty="0" err="1"/>
              <a:t>luận</a:t>
            </a:r>
            <a:r>
              <a:rPr lang="en-US" sz="2000" dirty="0"/>
              <a:t> </a:t>
            </a:r>
            <a:r>
              <a:rPr lang="en-US" sz="2000" dirty="0" err="1"/>
              <a:t>văn</a:t>
            </a:r>
            <a:r>
              <a:rPr lang="en-US" sz="2000" dirty="0"/>
              <a:t>, </a:t>
            </a:r>
            <a:r>
              <a:rPr lang="en-US" sz="2000" dirty="0" err="1"/>
              <a:t>các</a:t>
            </a:r>
            <a:r>
              <a:rPr lang="en-US" sz="2000" dirty="0"/>
              <a:t> </a:t>
            </a:r>
            <a:r>
              <a:rPr lang="en-US" sz="2000" dirty="0" err="1"/>
              <a:t>tên</a:t>
            </a:r>
            <a:r>
              <a:rPr lang="en-US" sz="2000" dirty="0"/>
              <a:t> </a:t>
            </a:r>
            <a:r>
              <a:rPr lang="en-US" sz="2000" dirty="0" err="1"/>
              <a:t>biến</a:t>
            </a:r>
            <a:r>
              <a:rPr lang="en-US" sz="2000" dirty="0"/>
              <a:t> byte </a:t>
            </a:r>
            <a:r>
              <a:rPr lang="en-US" sz="2000" dirty="0" err="1"/>
              <a:t>có</a:t>
            </a:r>
            <a:r>
              <a:rPr lang="en-US" sz="2000" dirty="0"/>
              <a:t> </a:t>
            </a:r>
            <a:r>
              <a:rPr lang="en-US" sz="2000" dirty="0" err="1"/>
              <a:t>thể</a:t>
            </a:r>
            <a:r>
              <a:rPr lang="en-US" sz="2000" dirty="0"/>
              <a:t> </a:t>
            </a:r>
            <a:r>
              <a:rPr lang="en-US" sz="2000" dirty="0" err="1"/>
              <a:t>được</a:t>
            </a:r>
            <a:r>
              <a:rPr lang="en-US" sz="2000" dirty="0"/>
              <a:t> </a:t>
            </a:r>
            <a:r>
              <a:rPr lang="en-US" sz="2000" dirty="0" err="1"/>
              <a:t>xem</a:t>
            </a:r>
            <a:r>
              <a:rPr lang="en-US" sz="2000" dirty="0"/>
              <a:t> </a:t>
            </a:r>
            <a:r>
              <a:rPr lang="en-US" sz="2000" dirty="0" err="1"/>
              <a:t>là</a:t>
            </a:r>
            <a:r>
              <a:rPr lang="en-US" sz="2000" dirty="0"/>
              <a:t> </a:t>
            </a:r>
            <a:r>
              <a:rPr lang="en-US" sz="2000" dirty="0" err="1"/>
              <a:t>một</a:t>
            </a:r>
            <a:r>
              <a:rPr lang="en-US" sz="2000" dirty="0"/>
              <a:t> </a:t>
            </a:r>
            <a:r>
              <a:rPr lang="en-US" sz="2000" dirty="0" err="1"/>
              <a:t>kiểu</a:t>
            </a:r>
            <a:r>
              <a:rPr lang="en-US" sz="2000" dirty="0"/>
              <a:t>, </a:t>
            </a:r>
            <a:r>
              <a:rPr lang="en-US" sz="2000" dirty="0" err="1"/>
              <a:t>vì</a:t>
            </a:r>
            <a:r>
              <a:rPr lang="en-US" sz="2000" dirty="0"/>
              <a:t> </a:t>
            </a:r>
            <a:r>
              <a:rPr lang="en-US" sz="2000" dirty="0" err="1"/>
              <a:t>khi</a:t>
            </a:r>
            <a:r>
              <a:rPr lang="en-US" sz="2000" dirty="0"/>
              <a:t> </a:t>
            </a:r>
            <a:r>
              <a:rPr lang="en-US" sz="2000" dirty="0" err="1"/>
              <a:t>chuyển</a:t>
            </a:r>
            <a:r>
              <a:rPr lang="en-US" sz="2000" dirty="0"/>
              <a:t> </a:t>
            </a:r>
            <a:r>
              <a:rPr lang="en-US" sz="2000" dirty="0" err="1"/>
              <a:t>đổi</a:t>
            </a:r>
            <a:r>
              <a:rPr lang="en-US" sz="2000" dirty="0"/>
              <a:t> </a:t>
            </a:r>
            <a:r>
              <a:rPr lang="en-US" sz="2000" dirty="0" err="1"/>
              <a:t>bộ</a:t>
            </a:r>
            <a:r>
              <a:rPr lang="en-US" sz="2000" dirty="0"/>
              <a:t> </a:t>
            </a:r>
            <a:r>
              <a:rPr lang="en-US" sz="2000" dirty="0" err="1"/>
              <a:t>biến</a:t>
            </a:r>
            <a:r>
              <a:rPr lang="en-US" sz="2000" dirty="0"/>
              <a:t> </a:t>
            </a:r>
            <a:r>
              <a:rPr lang="en-US" sz="2000" dirty="0" err="1"/>
              <a:t>thành</a:t>
            </a:r>
            <a:r>
              <a:rPr lang="en-US" sz="2000" dirty="0"/>
              <a:t> </a:t>
            </a:r>
            <a:r>
              <a:rPr lang="en-US" sz="2000" dirty="0" err="1"/>
              <a:t>một</a:t>
            </a:r>
            <a:r>
              <a:rPr lang="en-US" sz="2000" dirty="0"/>
              <a:t> </a:t>
            </a:r>
            <a:r>
              <a:rPr lang="en-US" sz="2000" dirty="0" err="1"/>
              <a:t>kiểu</a:t>
            </a:r>
            <a:r>
              <a:rPr lang="en-US" sz="2000" dirty="0"/>
              <a:t> union </a:t>
            </a:r>
            <a:r>
              <a:rPr lang="en-US" sz="2000" dirty="0" err="1"/>
              <a:t>ở</a:t>
            </a:r>
            <a:r>
              <a:rPr lang="en-US" sz="2000" dirty="0"/>
              <a:t> </a:t>
            </a:r>
            <a:r>
              <a:rPr lang="en-US" sz="2000" dirty="0" err="1"/>
              <a:t>ngôn</a:t>
            </a:r>
            <a:r>
              <a:rPr lang="en-US" sz="2000" dirty="0"/>
              <a:t> </a:t>
            </a:r>
            <a:r>
              <a:rPr lang="en-US" sz="2000" dirty="0" err="1"/>
              <a:t>ngữ</a:t>
            </a:r>
            <a:r>
              <a:rPr lang="en-US" sz="2000" dirty="0"/>
              <a:t> </a:t>
            </a:r>
            <a:r>
              <a:rPr lang="en-US" sz="2000" dirty="0" err="1"/>
              <a:t>cấp</a:t>
            </a:r>
            <a:r>
              <a:rPr lang="en-US" sz="2000" dirty="0"/>
              <a:t> </a:t>
            </a:r>
            <a:r>
              <a:rPr lang="en-US" sz="2000" dirty="0" err="1"/>
              <a:t>cao</a:t>
            </a:r>
            <a:r>
              <a:rPr lang="en-US" sz="2000" dirty="0"/>
              <a:t>, </a:t>
            </a:r>
            <a:r>
              <a:rPr lang="en-US" sz="2000" dirty="0" err="1"/>
              <a:t>tên</a:t>
            </a:r>
            <a:r>
              <a:rPr lang="en-US" sz="2000" dirty="0"/>
              <a:t> </a:t>
            </a:r>
            <a:r>
              <a:rPr lang="en-US" sz="2000" dirty="0" err="1"/>
              <a:t>biến</a:t>
            </a:r>
            <a:r>
              <a:rPr lang="en-US" sz="2000" dirty="0"/>
              <a:t> byte </a:t>
            </a:r>
            <a:r>
              <a:rPr lang="en-US" sz="2000" dirty="0" err="1"/>
              <a:t>này</a:t>
            </a:r>
            <a:r>
              <a:rPr lang="en-US" sz="2000" dirty="0"/>
              <a:t> </a:t>
            </a:r>
            <a:r>
              <a:rPr lang="en-US" sz="2000" dirty="0" err="1"/>
              <a:t>sẽ</a:t>
            </a:r>
            <a:r>
              <a:rPr lang="en-US" sz="2000" dirty="0"/>
              <a:t> </a:t>
            </a:r>
            <a:r>
              <a:rPr lang="en-US" sz="2000" dirty="0" err="1"/>
              <a:t>được</a:t>
            </a:r>
            <a:r>
              <a:rPr lang="en-US" sz="2000" dirty="0"/>
              <a:t> </a:t>
            </a:r>
            <a:r>
              <a:rPr lang="en-US" sz="2000" dirty="0" err="1"/>
              <a:t>dùng</a:t>
            </a:r>
            <a:r>
              <a:rPr lang="en-US" sz="2000" dirty="0"/>
              <a:t> </a:t>
            </a:r>
            <a:r>
              <a:rPr lang="en-US" sz="2000" dirty="0" err="1"/>
              <a:t>để</a:t>
            </a:r>
            <a:r>
              <a:rPr lang="en-US" sz="2000" dirty="0"/>
              <a:t> </a:t>
            </a:r>
            <a:r>
              <a:rPr lang="en-US" sz="2000" dirty="0" err="1"/>
              <a:t>đặt</a:t>
            </a:r>
            <a:r>
              <a:rPr lang="en-US" sz="2000" dirty="0"/>
              <a:t> </a:t>
            </a:r>
            <a:r>
              <a:rPr lang="en-US" sz="2000" dirty="0" err="1"/>
              <a:t>tên</a:t>
            </a:r>
            <a:r>
              <a:rPr lang="en-US" sz="2000" dirty="0"/>
              <a:t> </a:t>
            </a:r>
            <a:r>
              <a:rPr lang="en-US" sz="2000" dirty="0" err="1"/>
              <a:t>cho</a:t>
            </a:r>
            <a:r>
              <a:rPr lang="en-US" sz="2000" dirty="0"/>
              <a:t> </a:t>
            </a:r>
            <a:r>
              <a:rPr lang="en-US" sz="2000" dirty="0" err="1"/>
              <a:t>kiểu</a:t>
            </a:r>
            <a:r>
              <a:rPr lang="en-US" sz="2000" dirty="0"/>
              <a:t> union </a:t>
            </a:r>
            <a:r>
              <a:rPr lang="en-US" sz="2000" dirty="0" err="1"/>
              <a:t>đó</a:t>
            </a:r>
            <a:r>
              <a:rPr lang="en-US" sz="2000" dirty="0"/>
              <a:t>. </a:t>
            </a:r>
            <a:r>
              <a:rPr lang="en-US" sz="2000" dirty="0" err="1"/>
              <a:t>Như</a:t>
            </a:r>
            <a:r>
              <a:rPr lang="en-US" sz="2000" dirty="0"/>
              <a:t> </a:t>
            </a:r>
            <a:r>
              <a:rPr lang="en-US" sz="2000" dirty="0" err="1"/>
              <a:t>vậy</a:t>
            </a:r>
            <a:r>
              <a:rPr lang="en-US" sz="2000" dirty="0"/>
              <a:t>, </a:t>
            </a:r>
            <a:r>
              <a:rPr lang="en-US" sz="2000" dirty="0" err="1"/>
              <a:t>tác</a:t>
            </a:r>
            <a:r>
              <a:rPr lang="en-US" sz="2000" dirty="0"/>
              <a:t> </a:t>
            </a:r>
            <a:r>
              <a:rPr lang="en-US" sz="2000" dirty="0" err="1"/>
              <a:t>dụng</a:t>
            </a:r>
            <a:r>
              <a:rPr lang="en-US" sz="2000" dirty="0"/>
              <a:t> </a:t>
            </a:r>
            <a:r>
              <a:rPr lang="en-US" sz="2000" dirty="0" err="1"/>
              <a:t>của</a:t>
            </a:r>
            <a:r>
              <a:rPr lang="en-US" sz="2000" dirty="0"/>
              <a:t> </a:t>
            </a:r>
            <a:r>
              <a:rPr lang="en-US" sz="2000" dirty="0" err="1"/>
              <a:t>phân</a:t>
            </a:r>
            <a:r>
              <a:rPr lang="en-US" sz="2000" dirty="0"/>
              <a:t> </a:t>
            </a:r>
            <a:r>
              <a:rPr lang="en-US" sz="2000" dirty="0" err="1"/>
              <a:t>tích</a:t>
            </a:r>
            <a:r>
              <a:rPr lang="en-US" sz="2000" dirty="0"/>
              <a:t> Type propagation </a:t>
            </a:r>
            <a:r>
              <a:rPr lang="en-US" sz="2000" dirty="0" err="1"/>
              <a:t>này</a:t>
            </a:r>
            <a:r>
              <a:rPr lang="en-US" sz="2000" dirty="0"/>
              <a:t> </a:t>
            </a:r>
            <a:r>
              <a:rPr lang="en-US" sz="2000" dirty="0" err="1"/>
              <a:t>là</a:t>
            </a:r>
            <a:r>
              <a:rPr lang="en-US" sz="2000" dirty="0"/>
              <a:t> </a:t>
            </a:r>
            <a:r>
              <a:rPr lang="en-US" sz="2000" dirty="0" err="1"/>
              <a:t>tìm</a:t>
            </a:r>
            <a:r>
              <a:rPr lang="en-US" sz="2000" dirty="0"/>
              <a:t> </a:t>
            </a:r>
            <a:r>
              <a:rPr lang="en-US" sz="2000" dirty="0" err="1"/>
              <a:t>ra</a:t>
            </a:r>
            <a:r>
              <a:rPr lang="en-US" sz="2000" dirty="0"/>
              <a:t> </a:t>
            </a:r>
            <a:r>
              <a:rPr lang="en-US" sz="2000" dirty="0" err="1"/>
              <a:t>được</a:t>
            </a:r>
            <a:r>
              <a:rPr lang="en-US" sz="2000" dirty="0"/>
              <a:t> </a:t>
            </a:r>
            <a:r>
              <a:rPr lang="en-US" sz="2000" dirty="0" err="1"/>
              <a:t>thanh</a:t>
            </a:r>
            <a:r>
              <a:rPr lang="en-US" sz="2000" dirty="0"/>
              <a:t> </a:t>
            </a:r>
            <a:r>
              <a:rPr lang="en-US" sz="2000" dirty="0" err="1"/>
              <a:t>ghi</a:t>
            </a:r>
            <a:r>
              <a:rPr lang="en-US" sz="2000" dirty="0"/>
              <a:t> \</a:t>
            </a:r>
            <a:r>
              <a:rPr lang="en-US" sz="2000" dirty="0" err="1"/>
              <a:t>textit</a:t>
            </a:r>
            <a:r>
              <a:rPr lang="en-US" sz="2000" dirty="0"/>
              <a:t>{ACC} </a:t>
            </a:r>
            <a:r>
              <a:rPr lang="en-US" sz="2000" dirty="0" err="1"/>
              <a:t>đang</a:t>
            </a:r>
            <a:r>
              <a:rPr lang="en-US" sz="2000" dirty="0"/>
              <a:t> </a:t>
            </a:r>
            <a:r>
              <a:rPr lang="en-US" sz="2000" dirty="0" err="1"/>
              <a:t>mang</a:t>
            </a:r>
            <a:r>
              <a:rPr lang="en-US" sz="2000" dirty="0"/>
              <a:t> </a:t>
            </a:r>
            <a:r>
              <a:rPr lang="en-US" sz="2000" dirty="0" err="1"/>
              <a:t>kiểu</a:t>
            </a:r>
            <a:r>
              <a:rPr lang="en-US" sz="2000" dirty="0"/>
              <a:t> union </a:t>
            </a:r>
            <a:r>
              <a:rPr lang="en-US" sz="2000" dirty="0" err="1"/>
              <a:t>nào</a:t>
            </a:r>
            <a:r>
              <a:rPr lang="en-US" sz="2000" dirty="0"/>
              <a:t> </a:t>
            </a:r>
            <a:r>
              <a:rPr lang="en-US" sz="2000" dirty="0" err="1"/>
              <a:t>tại</a:t>
            </a:r>
            <a:r>
              <a:rPr lang="en-US" sz="2000" dirty="0"/>
              <a:t> </a:t>
            </a:r>
            <a:r>
              <a:rPr lang="en-US" sz="2000" dirty="0" err="1"/>
              <a:t>một</a:t>
            </a:r>
            <a:r>
              <a:rPr lang="en-US" sz="2000" dirty="0"/>
              <a:t> </a:t>
            </a:r>
            <a:r>
              <a:rPr lang="en-US" sz="2000" dirty="0" err="1"/>
              <a:t>thời</a:t>
            </a:r>
            <a:r>
              <a:rPr lang="en-US" sz="2000" dirty="0"/>
              <a:t> </a:t>
            </a:r>
            <a:r>
              <a:rPr lang="en-US" sz="2000" dirty="0" err="1"/>
              <a:t>điểm</a:t>
            </a:r>
            <a:r>
              <a:rPr lang="en-US" sz="2000" dirty="0"/>
              <a:t> </a:t>
            </a:r>
            <a:r>
              <a:rPr lang="en-US" sz="2000" dirty="0" err="1"/>
              <a:t>của</a:t>
            </a:r>
            <a:r>
              <a:rPr lang="en-US" sz="2000" dirty="0"/>
              <a:t> </a:t>
            </a:r>
            <a:r>
              <a:rPr lang="en-US" sz="2000" dirty="0" err="1"/>
              <a:t>chương</a:t>
            </a:r>
            <a:r>
              <a:rPr lang="en-US" sz="2000" dirty="0"/>
              <a:t> </a:t>
            </a:r>
            <a:r>
              <a:rPr lang="en-US" sz="2000" dirty="0" err="1"/>
              <a:t>trình</a:t>
            </a:r>
            <a:r>
              <a:rPr lang="en-US" sz="2000" dirty="0"/>
              <a:t>.</a:t>
            </a:r>
          </a:p>
        </p:txBody>
      </p:sp>
    </p:spTree>
    <p:extLst>
      <p:ext uri="{BB962C8B-B14F-4D97-AF65-F5344CB8AC3E}">
        <p14:creationId xmlns:p14="http://schemas.microsoft.com/office/powerpoint/2010/main" val="1817554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6" y="1524907"/>
            <a:ext cx="6010206" cy="454206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623" y="1524907"/>
            <a:ext cx="6518262" cy="4538503"/>
          </a:xfrm>
          <a:prstGeom prst="rect">
            <a:avLst/>
          </a:prstGeom>
        </p:spPr>
      </p:pic>
      <p:sp>
        <p:nvSpPr>
          <p:cNvPr id="14" name="TextBox 13"/>
          <p:cNvSpPr txBox="1"/>
          <p:nvPr/>
        </p:nvSpPr>
        <p:spPr>
          <a:xfrm>
            <a:off x="2235200" y="6305675"/>
            <a:ext cx="9608457" cy="370896"/>
          </a:xfrm>
          <a:prstGeom prst="rect">
            <a:avLst/>
          </a:prstGeom>
          <a:noFill/>
        </p:spPr>
        <p:txBody>
          <a:bodyPr wrap="square" rtlCol="0">
            <a:spAutoFit/>
          </a:bodyPr>
          <a:lstStyle/>
          <a:p>
            <a:pPr algn="ctr"/>
            <a:r>
              <a:rPr lang="en-US" dirty="0" err="1" smtClean="0"/>
              <a:t>Giải</a:t>
            </a:r>
            <a:r>
              <a:rPr lang="en-US" dirty="0" smtClean="0"/>
              <a:t> </a:t>
            </a:r>
            <a:r>
              <a:rPr lang="en-US" dirty="0" err="1" smtClean="0"/>
              <a:t>thuật</a:t>
            </a:r>
            <a:r>
              <a:rPr lang="en-US" dirty="0" smtClean="0"/>
              <a:t> Type propagation</a:t>
            </a:r>
            <a:endParaRPr lang="en-US" dirty="0"/>
          </a:p>
        </p:txBody>
      </p:sp>
    </p:spTree>
    <p:extLst>
      <p:ext uri="{BB962C8B-B14F-4D97-AF65-F5344CB8AC3E}">
        <p14:creationId xmlns:p14="http://schemas.microsoft.com/office/powerpoint/2010/main" val="205612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3" name="TextBox 2"/>
          <p:cNvSpPr txBox="1"/>
          <p:nvPr/>
        </p:nvSpPr>
        <p:spPr>
          <a:xfrm>
            <a:off x="1614939" y="1752599"/>
            <a:ext cx="10431918" cy="923330"/>
          </a:xfrm>
          <a:prstGeom prst="rect">
            <a:avLst/>
          </a:prstGeom>
          <a:noFill/>
        </p:spPr>
        <p:txBody>
          <a:bodyPr wrap="square" rtlCol="0">
            <a:spAutoFit/>
          </a:bodyPr>
          <a:lstStyle/>
          <a:p>
            <a:pPr marL="285750" indent="-285750">
              <a:buFont typeface="Arial" charset="0"/>
              <a:buChar char="•"/>
            </a:pPr>
            <a:r>
              <a:rPr lang="en-US" dirty="0" err="1" smtClean="0"/>
              <a:t>Giải</a:t>
            </a:r>
            <a:r>
              <a:rPr lang="en-US" dirty="0" smtClean="0"/>
              <a:t> </a:t>
            </a:r>
            <a:r>
              <a:rPr lang="en-US" dirty="0" err="1" smtClean="0"/>
              <a:t>thuật</a:t>
            </a:r>
            <a:r>
              <a:rPr lang="en-US" dirty="0" smtClean="0"/>
              <a:t> Type propagation </a:t>
            </a:r>
            <a:r>
              <a:rPr lang="en-US" dirty="0" err="1" smtClean="0"/>
              <a:t>giúp</a:t>
            </a:r>
            <a:r>
              <a:rPr lang="en-US" dirty="0" smtClean="0"/>
              <a:t> </a:t>
            </a:r>
            <a:r>
              <a:rPr lang="en-US" dirty="0" err="1" smtClean="0"/>
              <a:t>tăng</a:t>
            </a:r>
            <a:r>
              <a:rPr lang="en-US" dirty="0" smtClean="0"/>
              <a:t> </a:t>
            </a:r>
            <a:r>
              <a:rPr lang="en-US" dirty="0" err="1" smtClean="0"/>
              <a:t>nhanh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 </a:t>
            </a:r>
            <a:r>
              <a:rPr lang="en-US" dirty="0" err="1" smtClean="0"/>
              <a:t>hơn</a:t>
            </a:r>
            <a:r>
              <a:rPr lang="en-US" dirty="0" smtClean="0"/>
              <a:t> so </a:t>
            </a:r>
            <a:r>
              <a:rPr lang="en-US" dirty="0" err="1" smtClean="0"/>
              <a:t>với</a:t>
            </a:r>
            <a:r>
              <a:rPr lang="en-US" dirty="0" smtClean="0"/>
              <a:t> </a:t>
            </a:r>
            <a:r>
              <a:rPr lang="en-US" dirty="0" err="1" smtClean="0"/>
              <a:t>giải</a:t>
            </a:r>
            <a:r>
              <a:rPr lang="en-US" dirty="0" smtClean="0"/>
              <a:t> </a:t>
            </a:r>
            <a:r>
              <a:rPr lang="en-US" dirty="0" err="1" smtClean="0"/>
              <a:t>thuật</a:t>
            </a:r>
            <a:r>
              <a:rPr lang="en-US" dirty="0" smtClean="0"/>
              <a:t> Reaching definitions. </a:t>
            </a:r>
            <a:r>
              <a:rPr lang="en-US" dirty="0" err="1" smtClean="0"/>
              <a:t>Tuy</a:t>
            </a:r>
            <a:r>
              <a:rPr lang="en-US" dirty="0" smtClean="0"/>
              <a:t> </a:t>
            </a:r>
            <a:r>
              <a:rPr lang="en-US" dirty="0" err="1" smtClean="0"/>
              <a:t>nhiên</a:t>
            </a:r>
            <a:r>
              <a:rPr lang="en-US" dirty="0" smtClean="0"/>
              <a:t>, </a:t>
            </a:r>
            <a:r>
              <a:rPr lang="en-US" dirty="0" err="1" smtClean="0"/>
              <a:t>cả</a:t>
            </a:r>
            <a:r>
              <a:rPr lang="en-US" dirty="0" smtClean="0"/>
              <a:t> </a:t>
            </a:r>
            <a:r>
              <a:rPr lang="en-US" dirty="0" err="1" smtClean="0"/>
              <a:t>hai</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trên</a:t>
            </a:r>
            <a:r>
              <a:rPr lang="en-US" dirty="0" smtClean="0"/>
              <a:t> </a:t>
            </a:r>
            <a:r>
              <a:rPr lang="en-US" dirty="0" err="1" smtClean="0"/>
              <a:t>đều</a:t>
            </a:r>
            <a:r>
              <a:rPr lang="en-US" dirty="0" smtClean="0"/>
              <a:t> </a:t>
            </a:r>
            <a:r>
              <a:rPr lang="en-US" dirty="0" err="1" smtClean="0"/>
              <a:t>chỉ</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vế</a:t>
            </a:r>
            <a:r>
              <a:rPr lang="en-US" dirty="0" smtClean="0"/>
              <a:t> </a:t>
            </a:r>
            <a:r>
              <a:rPr lang="en-US" dirty="0" err="1" smtClean="0"/>
              <a:t>phải</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gán</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là</a:t>
            </a:r>
            <a:r>
              <a:rPr lang="en-US" dirty="0" smtClean="0"/>
              <a:t> </a:t>
            </a:r>
            <a:r>
              <a:rPr lang="en-US" dirty="0" err="1" smtClean="0"/>
              <a:t>một</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một</a:t>
            </a:r>
            <a:r>
              <a:rPr lang="en-US" dirty="0" smtClean="0"/>
              <a:t> </a:t>
            </a:r>
            <a:r>
              <a:rPr lang="en-US" dirty="0" err="1" smtClean="0"/>
              <a:t>vế</a:t>
            </a:r>
            <a:r>
              <a:rPr lang="en-US" dirty="0" smtClean="0"/>
              <a:t>. </a:t>
            </a:r>
            <a:r>
              <a:rPr lang="en-US" dirty="0" err="1" smtClean="0"/>
              <a:t>Nếu</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có</a:t>
            </a:r>
            <a:r>
              <a:rPr lang="en-US" dirty="0" smtClean="0"/>
              <a:t> </a:t>
            </a:r>
            <a:r>
              <a:rPr lang="en-US" dirty="0" err="1" smtClean="0"/>
              <a:t>hai</a:t>
            </a:r>
            <a:r>
              <a:rPr lang="en-US" dirty="0" smtClean="0"/>
              <a:t> </a:t>
            </a:r>
            <a:r>
              <a:rPr lang="en-US" dirty="0" err="1" smtClean="0"/>
              <a:t>vế</a:t>
            </a:r>
            <a:r>
              <a:rPr lang="en-US" dirty="0" smtClean="0"/>
              <a:t>, </a:t>
            </a:r>
            <a:r>
              <a:rPr lang="en-US" dirty="0" err="1" smtClean="0"/>
              <a:t>thì</a:t>
            </a:r>
            <a:r>
              <a:rPr lang="en-US" dirty="0" smtClean="0"/>
              <a:t> </a:t>
            </a:r>
            <a:r>
              <a:rPr lang="en-US" dirty="0" err="1" smtClean="0"/>
              <a:t>chúng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bên</a:t>
            </a:r>
            <a:r>
              <a:rPr lang="en-US" dirty="0" smtClean="0"/>
              <a:t> </a:t>
            </a:r>
            <a:r>
              <a:rPr lang="en-US" dirty="0" err="1" smtClean="0"/>
              <a:t>dưới</a:t>
            </a:r>
            <a:r>
              <a:rPr lang="en-US" dirty="0" smtClean="0"/>
              <a:t>.</a:t>
            </a:r>
            <a:endParaRPr lang="en-US" dirty="0"/>
          </a:p>
        </p:txBody>
      </p:sp>
      <p:sp>
        <p:nvSpPr>
          <p:cNvPr id="4" name="Rectangle 3"/>
          <p:cNvSpPr/>
          <p:nvPr/>
        </p:nvSpPr>
        <p:spPr>
          <a:xfrm>
            <a:off x="5626329" y="2828808"/>
            <a:ext cx="1995931" cy="369332"/>
          </a:xfrm>
          <a:prstGeom prst="rect">
            <a:avLst/>
          </a:prstGeom>
        </p:spPr>
        <p:txBody>
          <a:bodyPr wrap="none">
            <a:spAutoFit/>
          </a:bodyPr>
          <a:lstStyle/>
          <a:p>
            <a:r>
              <a:rPr lang="en-US">
                <a:solidFill>
                  <a:schemeClr val="accent1">
                    <a:lumMod val="75000"/>
                  </a:schemeClr>
                </a:solidFill>
              </a:rPr>
              <a:t>MOV A, OPTION+1</a:t>
            </a:r>
          </a:p>
        </p:txBody>
      </p:sp>
      <p:sp>
        <p:nvSpPr>
          <p:cNvPr id="10" name="TextBox 9"/>
          <p:cNvSpPr txBox="1"/>
          <p:nvPr/>
        </p:nvSpPr>
        <p:spPr>
          <a:xfrm>
            <a:off x="1707304" y="3349541"/>
            <a:ext cx="10431918" cy="1200329"/>
          </a:xfrm>
          <a:prstGeom prst="rect">
            <a:avLst/>
          </a:prstGeom>
          <a:noFill/>
        </p:spPr>
        <p:txBody>
          <a:bodyPr wrap="square" rtlCol="0">
            <a:spAutoFit/>
          </a:bodyPr>
          <a:lstStyle/>
          <a:p>
            <a:pPr marL="285750" indent="-285750">
              <a:buFont typeface="Arial" charset="0"/>
              <a:buChar char="•"/>
            </a:pPr>
            <a:r>
              <a:rPr lang="en-US" dirty="0" err="1" smtClean="0"/>
              <a:t>Ngoài</a:t>
            </a:r>
            <a:r>
              <a:rPr lang="en-US" dirty="0" smtClean="0"/>
              <a:t> </a:t>
            </a:r>
            <a:r>
              <a:rPr lang="en-US" dirty="0" err="1" smtClean="0"/>
              <a:t>ra</a:t>
            </a:r>
            <a:r>
              <a:rPr lang="en-US" dirty="0" smtClean="0"/>
              <a:t>, </a:t>
            </a:r>
            <a:r>
              <a:rPr lang="en-US" dirty="0" err="1" smtClean="0"/>
              <a:t>với</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tuỳ</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luồng</a:t>
            </a:r>
            <a:r>
              <a:rPr lang="en-US" dirty="0" smtClean="0"/>
              <a:t> </a:t>
            </a:r>
            <a:r>
              <a:rPr lang="en-US" dirty="0" err="1" smtClean="0"/>
              <a:t>đi</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hai</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trên</a:t>
            </a:r>
            <a:r>
              <a:rPr lang="en-US" dirty="0" smtClean="0"/>
              <a:t> </a:t>
            </a:r>
            <a:r>
              <a:rPr lang="en-US" dirty="0" err="1" smtClean="0"/>
              <a:t>cũng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xem</a:t>
            </a:r>
            <a:r>
              <a:rPr lang="en-US" dirty="0" smtClean="0"/>
              <a:t> </a:t>
            </a:r>
            <a:r>
              <a:rPr lang="en-US" dirty="0" err="1" smtClean="0"/>
              <a:t>xét</a:t>
            </a:r>
            <a:r>
              <a:rPr lang="en-US" dirty="0" smtClean="0"/>
              <a:t> </a:t>
            </a:r>
            <a:r>
              <a:rPr lang="en-US" dirty="0" err="1" smtClean="0"/>
              <a:t>được</a:t>
            </a:r>
            <a:r>
              <a:rPr lang="en-US" dirty="0" smtClean="0"/>
              <a:t>.</a:t>
            </a:r>
          </a:p>
          <a:p>
            <a:pPr marL="285750" indent="-285750">
              <a:buFont typeface="Arial" charset="0"/>
              <a:buChar char="•"/>
            </a:pPr>
            <a:r>
              <a:rPr lang="en-US" dirty="0" err="1" smtClean="0"/>
              <a:t>Ở</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được</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khác</a:t>
            </a:r>
            <a:r>
              <a:rPr lang="en-US" dirty="0" smtClean="0"/>
              <a:t> </a:t>
            </a:r>
            <a:r>
              <a:rPr lang="en-US" dirty="0" err="1" smtClean="0"/>
              <a:t>mạnh</a:t>
            </a:r>
            <a:r>
              <a:rPr lang="en-US" dirty="0" smtClean="0"/>
              <a:t> </a:t>
            </a:r>
            <a:r>
              <a:rPr lang="en-US" dirty="0" err="1" smtClean="0"/>
              <a:t>hơn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r>
              <a:rPr lang="en-US" dirty="0" err="1" smtClean="0"/>
              <a:t>hai</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nêu</a:t>
            </a:r>
            <a:r>
              <a:rPr lang="en-US" dirty="0" smtClean="0"/>
              <a:t> </a:t>
            </a:r>
            <a:r>
              <a:rPr lang="en-US" dirty="0" err="1" smtClean="0"/>
              <a:t>trên</a:t>
            </a:r>
            <a:r>
              <a:rPr lang="en-US" dirty="0" smtClean="0"/>
              <a:t>.</a:t>
            </a:r>
            <a:endParaRPr lang="en-US" dirty="0"/>
          </a:p>
        </p:txBody>
      </p:sp>
    </p:spTree>
    <p:extLst>
      <p:ext uri="{BB962C8B-B14F-4D97-AF65-F5344CB8AC3E}">
        <p14:creationId xmlns:p14="http://schemas.microsoft.com/office/powerpoint/2010/main" val="183659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Kiểm</a:t>
            </a:r>
            <a:r>
              <a:rPr lang="en-US" dirty="0" smtClean="0"/>
              <a:t> </a:t>
            </a:r>
            <a:r>
              <a:rPr lang="en-US" dirty="0" err="1" smtClean="0"/>
              <a:t>tra</a:t>
            </a:r>
            <a:r>
              <a:rPr lang="en-US" dirty="0" smtClean="0"/>
              <a:t> </a:t>
            </a:r>
            <a:r>
              <a:rPr lang="en-US" dirty="0" err="1" smtClean="0"/>
              <a:t>tính</a:t>
            </a:r>
            <a:r>
              <a:rPr lang="en-US" dirty="0" smtClean="0"/>
              <a:t> </a:t>
            </a:r>
            <a:r>
              <a:rPr lang="en-US" dirty="0" err="1" smtClean="0"/>
              <a:t>hợp</a:t>
            </a:r>
            <a:r>
              <a:rPr lang="en-US" dirty="0" smtClean="0"/>
              <a:t> </a:t>
            </a:r>
            <a:r>
              <a:rPr lang="en-US" dirty="0" err="1" smtClean="0"/>
              <a:t>lệ</a:t>
            </a:r>
            <a:r>
              <a:rPr lang="en-US" dirty="0" smtClean="0"/>
              <a:t> </a:t>
            </a:r>
            <a:r>
              <a:rPr lang="en-US" dirty="0" err="1" smtClean="0"/>
              <a:t>về</a:t>
            </a:r>
            <a:r>
              <a:rPr lang="en-US" dirty="0" smtClean="0"/>
              <a:t> </a:t>
            </a:r>
            <a:r>
              <a:rPr lang="en-US" dirty="0" err="1" smtClean="0"/>
              <a:t>kiểu</a:t>
            </a:r>
            <a:r>
              <a:rPr lang="en-US" dirty="0" smtClean="0"/>
              <a:t> </a:t>
            </a:r>
            <a:r>
              <a:rPr lang="en-US" dirty="0" err="1" smtClean="0"/>
              <a:t>của</a:t>
            </a:r>
            <a:r>
              <a:rPr lang="en-US" dirty="0" smtClean="0"/>
              <a:t> </a:t>
            </a:r>
            <a:r>
              <a:rPr lang="en-US" dirty="0" err="1" smtClean="0"/>
              <a:t>tác</a:t>
            </a:r>
            <a:r>
              <a:rPr lang="en-US" dirty="0" smtClean="0"/>
              <a:t> </a:t>
            </a:r>
            <a:r>
              <a:rPr lang="en-US" dirty="0" err="1" smtClean="0"/>
              <a:t>vụ</a:t>
            </a:r>
            <a:r>
              <a:rPr lang="en-US" dirty="0" smtClean="0"/>
              <a:t> </a:t>
            </a:r>
            <a:r>
              <a:rPr lang="en-US" dirty="0" err="1" smtClean="0"/>
              <a:t>với</a:t>
            </a:r>
            <a:r>
              <a:rPr lang="en-US" dirty="0" smtClean="0"/>
              <a:t> bit</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543" y="1752599"/>
            <a:ext cx="8978900" cy="3352800"/>
          </a:xfrm>
          <a:prstGeom prst="rect">
            <a:avLst/>
          </a:prstGeom>
        </p:spPr>
      </p:pic>
      <p:sp>
        <p:nvSpPr>
          <p:cNvPr id="6" name="TextBox 5"/>
          <p:cNvSpPr txBox="1"/>
          <p:nvPr/>
        </p:nvSpPr>
        <p:spPr>
          <a:xfrm>
            <a:off x="1948543" y="5283200"/>
            <a:ext cx="9096828" cy="369332"/>
          </a:xfrm>
          <a:prstGeom prst="rect">
            <a:avLst/>
          </a:prstGeom>
          <a:noFill/>
        </p:spPr>
        <p:txBody>
          <a:bodyPr wrap="square" rtlCol="0">
            <a:spAutoFit/>
          </a:bodyPr>
          <a:lstStyle/>
          <a:p>
            <a:pPr algn="ctr"/>
            <a:r>
              <a:rPr lang="en-US" dirty="0" err="1" smtClean="0"/>
              <a:t>Các</a:t>
            </a:r>
            <a:r>
              <a:rPr lang="en-US" dirty="0" smtClean="0"/>
              <a:t> </a:t>
            </a:r>
            <a:r>
              <a:rPr lang="en-US" dirty="0" err="1" smtClean="0"/>
              <a:t>bước</a:t>
            </a:r>
            <a:r>
              <a:rPr lang="en-US" dirty="0" smtClean="0"/>
              <a:t> </a:t>
            </a:r>
            <a:r>
              <a:rPr lang="en-US" dirty="0" err="1" smtClean="0"/>
              <a:t>kiểm</a:t>
            </a:r>
            <a:r>
              <a:rPr lang="en-US" dirty="0" smtClean="0"/>
              <a:t> </a:t>
            </a:r>
            <a:r>
              <a:rPr lang="en-US" dirty="0" err="1" smtClean="0"/>
              <a:t>tra</a:t>
            </a:r>
            <a:endParaRPr lang="en-US" dirty="0"/>
          </a:p>
        </p:txBody>
      </p:sp>
    </p:spTree>
    <p:extLst>
      <p:ext uri="{BB962C8B-B14F-4D97-AF65-F5344CB8AC3E}">
        <p14:creationId xmlns:p14="http://schemas.microsoft.com/office/powerpoint/2010/main" val="53741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graphicFrame>
        <p:nvGraphicFramePr>
          <p:cNvPr id="7" name="Diagram 6"/>
          <p:cNvGraphicFramePr/>
          <p:nvPr>
            <p:extLst>
              <p:ext uri="{D42A27DB-BD31-4B8C-83A1-F6EECF244321}">
                <p14:modId xmlns:p14="http://schemas.microsoft.com/office/powerpoint/2010/main" val="907687255"/>
              </p:ext>
            </p:extLst>
          </p:nvPr>
        </p:nvGraphicFramePr>
        <p:xfrm>
          <a:off x="1436913" y="719666"/>
          <a:ext cx="1042125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86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3" name="TextBox 2"/>
          <p:cNvSpPr txBox="1"/>
          <p:nvPr/>
        </p:nvSpPr>
        <p:spPr>
          <a:xfrm>
            <a:off x="2090057" y="1752599"/>
            <a:ext cx="9361715" cy="2585323"/>
          </a:xfrm>
          <a:prstGeom prst="rect">
            <a:avLst/>
          </a:prstGeom>
          <a:noFill/>
        </p:spPr>
        <p:txBody>
          <a:bodyPr wrap="square" rtlCol="0">
            <a:spAutoFit/>
          </a:bodyPr>
          <a:lstStyle/>
          <a:p>
            <a:pPr marL="285750" indent="-285750">
              <a:buFont typeface="Arial" charset="0"/>
              <a:buChar char="•"/>
            </a:pPr>
            <a:r>
              <a:rPr lang="en-US" dirty="0" err="1"/>
              <a:t>Các</a:t>
            </a:r>
            <a:r>
              <a:rPr lang="en-US" dirty="0"/>
              <a:t> </a:t>
            </a:r>
            <a:r>
              <a:rPr lang="en-US" dirty="0" err="1"/>
              <a:t>giải</a:t>
            </a:r>
            <a:r>
              <a:rPr lang="en-US" dirty="0"/>
              <a:t> </a:t>
            </a:r>
            <a:r>
              <a:rPr lang="en-US" dirty="0" err="1"/>
              <a:t>pháp</a:t>
            </a:r>
            <a:r>
              <a:rPr lang="en-US" dirty="0"/>
              <a:t> Reaching definitions </a:t>
            </a:r>
            <a:r>
              <a:rPr lang="en-US" dirty="0" err="1"/>
              <a:t>mở</a:t>
            </a:r>
            <a:r>
              <a:rPr lang="en-US" dirty="0"/>
              <a:t> </a:t>
            </a:r>
            <a:r>
              <a:rPr lang="en-US" dirty="0" err="1"/>
              <a:t>rộng</a:t>
            </a:r>
            <a:r>
              <a:rPr lang="en-US" dirty="0"/>
              <a:t> </a:t>
            </a:r>
            <a:r>
              <a:rPr lang="en-US" dirty="0" err="1"/>
              <a:t>và</a:t>
            </a:r>
            <a:r>
              <a:rPr lang="en-US" dirty="0"/>
              <a:t> Type propagation </a:t>
            </a:r>
            <a:r>
              <a:rPr lang="en-US" dirty="0" err="1"/>
              <a:t>đã</a:t>
            </a:r>
            <a:r>
              <a:rPr lang="en-US" dirty="0"/>
              <a:t> </a:t>
            </a:r>
            <a:r>
              <a:rPr lang="en-US" dirty="0" err="1"/>
              <a:t>trình</a:t>
            </a:r>
            <a:r>
              <a:rPr lang="en-US" dirty="0"/>
              <a:t> </a:t>
            </a:r>
            <a:r>
              <a:rPr lang="en-US" dirty="0" err="1"/>
              <a:t>bày</a:t>
            </a:r>
            <a:r>
              <a:rPr lang="en-US" dirty="0"/>
              <a:t> </a:t>
            </a:r>
            <a:r>
              <a:rPr lang="en-US" dirty="0" err="1"/>
              <a:t>đều</a:t>
            </a:r>
            <a:r>
              <a:rPr lang="en-US" dirty="0"/>
              <a:t> </a:t>
            </a:r>
            <a:r>
              <a:rPr lang="en-US" dirty="0" err="1"/>
              <a:t>không</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hết</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xảy</a:t>
            </a:r>
            <a:r>
              <a:rPr lang="en-US" dirty="0"/>
              <a:t> </a:t>
            </a:r>
            <a:r>
              <a:rPr lang="en-US" dirty="0" err="1"/>
              <a:t>ra</a:t>
            </a:r>
            <a:r>
              <a:rPr lang="en-US" dirty="0"/>
              <a:t> </a:t>
            </a:r>
            <a:r>
              <a:rPr lang="en-US" dirty="0" err="1"/>
              <a:t>của</a:t>
            </a:r>
            <a:r>
              <a:rPr lang="en-US" dirty="0"/>
              <a:t> </a:t>
            </a:r>
            <a:r>
              <a:rPr lang="en-US" dirty="0" err="1"/>
              <a:t>phép</a:t>
            </a:r>
            <a:r>
              <a:rPr lang="en-US" dirty="0"/>
              <a:t> </a:t>
            </a:r>
            <a:r>
              <a:rPr lang="en-US" dirty="0" err="1"/>
              <a:t>gán</a:t>
            </a:r>
            <a:r>
              <a:rPr lang="en-US" dirty="0"/>
              <a:t> </a:t>
            </a:r>
            <a:r>
              <a:rPr lang="en-US" dirty="0" err="1"/>
              <a:t>thanh</a:t>
            </a:r>
            <a:r>
              <a:rPr lang="en-US" dirty="0"/>
              <a:t> </a:t>
            </a:r>
            <a:r>
              <a:rPr lang="en-US" dirty="0" err="1"/>
              <a:t>ghi</a:t>
            </a:r>
            <a:r>
              <a:rPr lang="en-US" dirty="0"/>
              <a:t> ACC</a:t>
            </a:r>
            <a:r>
              <a:rPr lang="en-US" dirty="0" smtClean="0"/>
              <a:t>. </a:t>
            </a:r>
            <a:r>
              <a:rPr lang="en-US" dirty="0" err="1" smtClean="0"/>
              <a:t>Cần</a:t>
            </a:r>
            <a:r>
              <a:rPr lang="en-US" dirty="0" smtClean="0"/>
              <a:t> </a:t>
            </a:r>
            <a:r>
              <a:rPr lang="en-US" dirty="0" err="1" smtClean="0"/>
              <a:t>có</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khác</a:t>
            </a:r>
            <a:r>
              <a:rPr lang="en-US" dirty="0" smtClean="0"/>
              <a:t> </a:t>
            </a:r>
            <a:r>
              <a:rPr lang="en-US" dirty="0" err="1" smtClean="0"/>
              <a:t>mạnh</a:t>
            </a:r>
            <a:r>
              <a:rPr lang="en-US" dirty="0" smtClean="0"/>
              <a:t> </a:t>
            </a:r>
            <a:r>
              <a:rPr lang="en-US" dirty="0" err="1" smtClean="0"/>
              <a:t>hơn</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trên</a:t>
            </a:r>
            <a:r>
              <a:rPr lang="en-US" dirty="0" smtClean="0"/>
              <a:t>.</a:t>
            </a:r>
          </a:p>
          <a:p>
            <a:pPr marL="285750" indent="-285750">
              <a:buFont typeface="Arial" charset="0"/>
              <a:buChar char="•"/>
            </a:pPr>
            <a:r>
              <a:rPr lang="en-US" dirty="0" err="1" smtClean="0"/>
              <a:t>Giải</a:t>
            </a:r>
            <a:r>
              <a:rPr lang="en-US" dirty="0" smtClean="0"/>
              <a:t> </a:t>
            </a:r>
            <a:r>
              <a:rPr lang="en-US" dirty="0" err="1" smtClean="0"/>
              <a:t>pháp</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là</a:t>
            </a:r>
            <a:r>
              <a:rPr lang="en-US" dirty="0" smtClean="0"/>
              <a:t> Type propagation, </a:t>
            </a:r>
            <a:r>
              <a:rPr lang="en-US" dirty="0" err="1" smtClean="0"/>
              <a:t>mục</a:t>
            </a:r>
            <a:r>
              <a:rPr lang="en-US" dirty="0" smtClean="0"/>
              <a:t> </a:t>
            </a:r>
            <a:r>
              <a:rPr lang="en-US" dirty="0" err="1" smtClean="0"/>
              <a:t>tiêu</a:t>
            </a:r>
            <a:r>
              <a:rPr lang="en-US" dirty="0"/>
              <a:t> </a:t>
            </a:r>
            <a:r>
              <a:rPr lang="en-US" dirty="0" err="1" smtClean="0"/>
              <a:t>của</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này</a:t>
            </a:r>
            <a:r>
              <a:rPr lang="en-US" dirty="0" smtClean="0"/>
              <a:t> </a:t>
            </a:r>
            <a:r>
              <a:rPr lang="en-US" dirty="0" err="1" smtClean="0"/>
              <a:t>là</a:t>
            </a:r>
            <a:r>
              <a:rPr lang="en-US" dirty="0" smtClean="0"/>
              <a:t> </a:t>
            </a:r>
            <a:r>
              <a:rPr lang="en-US" dirty="0" err="1" smtClean="0"/>
              <a:t>cho</a:t>
            </a:r>
            <a:r>
              <a:rPr lang="en-US" dirty="0" smtClean="0"/>
              <a:t> </a:t>
            </a:r>
            <a:r>
              <a:rPr lang="en-US" dirty="0" err="1"/>
              <a:t>phép</a:t>
            </a:r>
            <a:r>
              <a:rPr lang="en-US" dirty="0"/>
              <a:t> </a:t>
            </a:r>
            <a:r>
              <a:rPr lang="en-US" dirty="0" err="1"/>
              <a:t>tính</a:t>
            </a:r>
            <a:r>
              <a:rPr lang="en-US" dirty="0"/>
              <a:t> </a:t>
            </a:r>
            <a:r>
              <a:rPr lang="en-US" dirty="0" err="1"/>
              <a:t>toán</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biến</a:t>
            </a:r>
            <a:r>
              <a:rPr lang="en-US" dirty="0"/>
              <a:t>, </a:t>
            </a:r>
            <a:r>
              <a:rPr lang="en-US" dirty="0" err="1"/>
              <a:t>cho</a:t>
            </a:r>
            <a:r>
              <a:rPr lang="en-US" dirty="0"/>
              <a:t> </a:t>
            </a:r>
            <a:r>
              <a:rPr lang="en-US" dirty="0" err="1"/>
              <a:t>biết</a:t>
            </a:r>
            <a:r>
              <a:rPr lang="en-US" dirty="0"/>
              <a:t> </a:t>
            </a:r>
            <a:r>
              <a:rPr lang="en-US" dirty="0" err="1"/>
              <a:t>được</a:t>
            </a:r>
            <a:r>
              <a:rPr lang="en-US" dirty="0"/>
              <a:t> </a:t>
            </a:r>
            <a:r>
              <a:rPr lang="en-US" dirty="0" err="1"/>
              <a:t>giá</a:t>
            </a:r>
            <a:r>
              <a:rPr lang="en-US" dirty="0"/>
              <a:t> </a:t>
            </a:r>
            <a:r>
              <a:rPr lang="en-US" dirty="0" err="1"/>
              <a:t>trị</a:t>
            </a:r>
            <a:r>
              <a:rPr lang="en-US" dirty="0"/>
              <a:t> </a:t>
            </a:r>
            <a:r>
              <a:rPr lang="en-US" dirty="0" err="1"/>
              <a:t>đó</a:t>
            </a:r>
            <a:r>
              <a:rPr lang="en-US" dirty="0"/>
              <a:t> </a:t>
            </a:r>
            <a:r>
              <a:rPr lang="en-US" dirty="0" err="1"/>
              <a:t>có</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hằng</a:t>
            </a:r>
            <a:r>
              <a:rPr lang="en-US" dirty="0"/>
              <a:t> </a:t>
            </a:r>
            <a:r>
              <a:rPr lang="en-US" dirty="0" err="1"/>
              <a:t>số</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của</a:t>
            </a:r>
            <a:r>
              <a:rPr lang="en-US" dirty="0"/>
              <a:t> </a:t>
            </a:r>
            <a:r>
              <a:rPr lang="en-US" dirty="0" err="1"/>
              <a:t>chương</a:t>
            </a:r>
            <a:r>
              <a:rPr lang="en-US" dirty="0"/>
              <a:t> </a:t>
            </a:r>
            <a:r>
              <a:rPr lang="en-US" dirty="0" err="1"/>
              <a:t>trình</a:t>
            </a:r>
            <a:r>
              <a:rPr lang="en-US" dirty="0"/>
              <a:t> hay </a:t>
            </a:r>
            <a:r>
              <a:rPr lang="en-US" dirty="0" err="1"/>
              <a:t>không</a:t>
            </a:r>
            <a:r>
              <a:rPr lang="en-US" dirty="0" smtClean="0"/>
              <a:t>.</a:t>
            </a:r>
          </a:p>
          <a:p>
            <a:pPr marL="285750" indent="-285750">
              <a:buFont typeface="Arial" charset="0"/>
              <a:buChar char="•"/>
            </a:pPr>
            <a:r>
              <a:rPr lang="en-US" dirty="0" err="1" smtClean="0"/>
              <a:t>Ứng</a:t>
            </a:r>
            <a:r>
              <a:rPr lang="en-US" dirty="0" smtClean="0"/>
              <a:t> </a:t>
            </a:r>
            <a:r>
              <a:rPr lang="en-US" dirty="0" err="1" smtClean="0"/>
              <a:t>dụng</a:t>
            </a:r>
            <a:r>
              <a:rPr lang="en-US" dirty="0" smtClean="0"/>
              <a:t> </a:t>
            </a:r>
            <a:r>
              <a:rPr lang="en-US" dirty="0" err="1" smtClean="0"/>
              <a:t>vào</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này</a:t>
            </a:r>
            <a:r>
              <a:rPr lang="en-US" dirty="0" smtClean="0"/>
              <a:t>, Constant propagation </a:t>
            </a:r>
            <a:r>
              <a:rPr lang="en-US" dirty="0" err="1" smtClean="0"/>
              <a:t>sẽ</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có</a:t>
            </a:r>
            <a:r>
              <a:rPr lang="en-US" dirty="0" smtClean="0"/>
              <a:t> </a:t>
            </a:r>
            <a:r>
              <a:rPr lang="en-US" dirty="0" err="1" smtClean="0"/>
              <a:t>đang</a:t>
            </a:r>
            <a:r>
              <a:rPr lang="en-US" dirty="0" smtClean="0"/>
              <a:t> </a:t>
            </a:r>
            <a:r>
              <a:rPr lang="en-US" dirty="0" err="1" smtClean="0"/>
              <a:t>mang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một</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mà</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nó</a:t>
            </a:r>
            <a:r>
              <a:rPr lang="en-US" dirty="0" smtClean="0"/>
              <a:t> </a:t>
            </a:r>
            <a:r>
              <a:rPr lang="en-US" dirty="0" err="1" smtClean="0"/>
              <a:t>là</a:t>
            </a:r>
            <a:r>
              <a:rPr lang="en-US" dirty="0" smtClean="0"/>
              <a:t> </a:t>
            </a:r>
            <a:r>
              <a:rPr lang="en-US" dirty="0" err="1" smtClean="0"/>
              <a:t>một</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hay </a:t>
            </a:r>
            <a:r>
              <a:rPr lang="en-US" dirty="0" err="1" smtClean="0"/>
              <a:t>không</a:t>
            </a:r>
            <a:r>
              <a:rPr lang="en-US" dirty="0" smtClean="0"/>
              <a:t> </a:t>
            </a:r>
            <a:r>
              <a:rPr lang="en-US" dirty="0" err="1" smtClean="0"/>
              <a:t>và</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cụ</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đó</a:t>
            </a:r>
            <a:r>
              <a:rPr lang="en-US" dirty="0" smtClean="0"/>
              <a:t>.</a:t>
            </a:r>
            <a:endParaRPr lang="en-US" dirty="0"/>
          </a:p>
        </p:txBody>
      </p:sp>
    </p:spTree>
    <p:extLst>
      <p:ext uri="{BB962C8B-B14F-4D97-AF65-F5344CB8AC3E}">
        <p14:creationId xmlns:p14="http://schemas.microsoft.com/office/powerpoint/2010/main" val="1726095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6" name="TextBox 5"/>
          <p:cNvSpPr txBox="1"/>
          <p:nvPr/>
        </p:nvSpPr>
        <p:spPr>
          <a:xfrm>
            <a:off x="1828799" y="1567933"/>
            <a:ext cx="10000343" cy="2862322"/>
          </a:xfrm>
          <a:prstGeom prst="rect">
            <a:avLst/>
          </a:prstGeom>
          <a:noFill/>
        </p:spPr>
        <p:txBody>
          <a:bodyPr wrap="square" rtlCol="0">
            <a:spAutoFit/>
          </a:bodyPr>
          <a:lstStyle/>
          <a:p>
            <a:r>
              <a:rPr lang="en-US" dirty="0" err="1" smtClean="0"/>
              <a:t>Trong</a:t>
            </a:r>
            <a:r>
              <a:rPr lang="en-US" dirty="0" smtClean="0"/>
              <a:t> </a:t>
            </a:r>
            <a:r>
              <a:rPr lang="en-US" dirty="0" err="1" smtClean="0"/>
              <a:t>giải</a:t>
            </a:r>
            <a:r>
              <a:rPr lang="en-US" dirty="0" smtClean="0"/>
              <a:t> </a:t>
            </a:r>
            <a:r>
              <a:rPr lang="en-US" dirty="0" err="1" smtClean="0"/>
              <a:t>thuật</a:t>
            </a:r>
            <a:r>
              <a:rPr lang="en-US" dirty="0" smtClean="0"/>
              <a:t> Constant propagation, </a:t>
            </a:r>
            <a:r>
              <a:rPr lang="en-US" dirty="0" err="1" smtClean="0"/>
              <a:t>một</a:t>
            </a:r>
            <a:r>
              <a:rPr lang="en-US" dirty="0" smtClean="0"/>
              <a:t> </a:t>
            </a:r>
            <a:r>
              <a:rPr lang="en-US" dirty="0" err="1" smtClean="0"/>
              <a:t>biến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3 </a:t>
            </a:r>
            <a:r>
              <a:rPr lang="en-US" dirty="0" err="1" smtClean="0"/>
              <a:t>loại</a:t>
            </a:r>
            <a:r>
              <a:rPr lang="en-US" dirty="0" smtClean="0"/>
              <a:t> </a:t>
            </a:r>
            <a:r>
              <a:rPr lang="en-US" dirty="0" err="1" smtClean="0"/>
              <a:t>giá</a:t>
            </a:r>
            <a:r>
              <a:rPr lang="en-US" dirty="0" smtClean="0"/>
              <a:t> </a:t>
            </a:r>
            <a:r>
              <a:rPr lang="en-US" dirty="0" err="1" smtClean="0"/>
              <a:t>trị</a:t>
            </a:r>
            <a:r>
              <a:rPr lang="en-US" dirty="0" smtClean="0"/>
              <a:t>:</a:t>
            </a:r>
          </a:p>
          <a:p>
            <a:pPr marL="285750" indent="-285750">
              <a:buFont typeface="Arial" charset="0"/>
              <a:buChar char="•"/>
            </a:pPr>
            <a:r>
              <a:rPr lang="en-US" dirty="0" smtClean="0"/>
              <a:t>Top: </a:t>
            </a:r>
            <a:r>
              <a:rPr lang="en-US" dirty="0" err="1"/>
              <a:t>Nghĩa</a:t>
            </a:r>
            <a:r>
              <a:rPr lang="en-US" dirty="0"/>
              <a:t> </a:t>
            </a:r>
            <a:r>
              <a:rPr lang="en-US" dirty="0" err="1"/>
              <a:t>là</a:t>
            </a:r>
            <a:r>
              <a:rPr lang="en-US" dirty="0"/>
              <a:t> </a:t>
            </a:r>
            <a:r>
              <a:rPr lang="en-US" dirty="0" err="1"/>
              <a:t>chưa</a:t>
            </a:r>
            <a:r>
              <a:rPr lang="en-US" dirty="0"/>
              <a:t> </a:t>
            </a:r>
            <a:r>
              <a:rPr lang="en-US" dirty="0" err="1"/>
              <a:t>biết</a:t>
            </a:r>
            <a:r>
              <a:rPr lang="en-US" dirty="0"/>
              <a:t> </a:t>
            </a:r>
            <a:r>
              <a:rPr lang="en-US" dirty="0" err="1"/>
              <a:t>được</a:t>
            </a:r>
            <a:r>
              <a:rPr lang="en-US" dirty="0"/>
              <a:t> </a:t>
            </a:r>
            <a:r>
              <a:rPr lang="en-US" dirty="0" err="1"/>
              <a:t>biến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gì</a:t>
            </a:r>
            <a:r>
              <a:rPr lang="en-US" dirty="0" smtClean="0"/>
              <a:t>.</a:t>
            </a:r>
          </a:p>
          <a:p>
            <a:pPr marL="285750" indent="-285750">
              <a:buFont typeface="Arial" charset="0"/>
              <a:buChar char="•"/>
            </a:pPr>
            <a:r>
              <a:rPr lang="en-US" dirty="0" err="1" smtClean="0"/>
              <a:t>Hằng</a:t>
            </a:r>
            <a:r>
              <a:rPr lang="en-US" dirty="0" smtClean="0"/>
              <a:t> </a:t>
            </a:r>
            <a:r>
              <a:rPr lang="en-US" dirty="0" err="1" smtClean="0"/>
              <a:t>số</a:t>
            </a:r>
            <a:r>
              <a:rPr lang="en-US" dirty="0" smtClean="0"/>
              <a:t>: </a:t>
            </a:r>
            <a:r>
              <a:rPr lang="en-US" dirty="0" err="1"/>
              <a:t>Nghĩa</a:t>
            </a:r>
            <a:r>
              <a:rPr lang="en-US" dirty="0"/>
              <a:t> </a:t>
            </a:r>
            <a:r>
              <a:rPr lang="en-US" dirty="0" err="1"/>
              <a:t>là</a:t>
            </a:r>
            <a:r>
              <a:rPr lang="en-US" dirty="0"/>
              <a:t> </a:t>
            </a:r>
            <a:r>
              <a:rPr lang="en-US" dirty="0" err="1"/>
              <a:t>đã</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là</a:t>
            </a:r>
            <a:r>
              <a:rPr lang="en-US" dirty="0"/>
              <a:t> </a:t>
            </a:r>
            <a:r>
              <a:rPr lang="en-US" dirty="0" err="1"/>
              <a:t>một</a:t>
            </a:r>
            <a:r>
              <a:rPr lang="en-US" dirty="0"/>
              <a:t> </a:t>
            </a:r>
            <a:r>
              <a:rPr lang="en-US" dirty="0" err="1"/>
              <a:t>hằng</a:t>
            </a:r>
            <a:r>
              <a:rPr lang="en-US" dirty="0"/>
              <a:t> </a:t>
            </a:r>
            <a:r>
              <a:rPr lang="en-US" dirty="0" err="1"/>
              <a:t>số</a:t>
            </a:r>
            <a:r>
              <a:rPr lang="en-US" dirty="0" smtClean="0"/>
              <a:t>.</a:t>
            </a:r>
          </a:p>
          <a:p>
            <a:pPr marL="285750" indent="-285750">
              <a:buFont typeface="Arial" charset="0"/>
              <a:buChar char="•"/>
            </a:pPr>
            <a:r>
              <a:rPr lang="en-US" dirty="0" smtClean="0"/>
              <a:t>Bottom: </a:t>
            </a:r>
            <a:r>
              <a:rPr lang="en-US" dirty="0" err="1"/>
              <a:t>Nghĩa</a:t>
            </a:r>
            <a:r>
              <a:rPr lang="en-US" dirty="0"/>
              <a:t> </a:t>
            </a:r>
            <a:r>
              <a:rPr lang="en-US" dirty="0" err="1"/>
              <a:t>là</a:t>
            </a:r>
            <a:r>
              <a:rPr lang="en-US" dirty="0"/>
              <a:t> </a:t>
            </a:r>
            <a:r>
              <a:rPr lang="en-US" dirty="0" err="1"/>
              <a:t>biến</a:t>
            </a:r>
            <a:r>
              <a:rPr lang="en-US" dirty="0"/>
              <a:t> </a:t>
            </a:r>
            <a:r>
              <a:rPr lang="en-US" dirty="0" err="1"/>
              <a:t>có</a:t>
            </a:r>
            <a:r>
              <a:rPr lang="en-US" dirty="0"/>
              <a:t> </a:t>
            </a:r>
            <a:r>
              <a:rPr lang="en-US" dirty="0" err="1"/>
              <a:t>thể</a:t>
            </a:r>
            <a:r>
              <a:rPr lang="en-US" dirty="0"/>
              <a:t> </a:t>
            </a:r>
            <a:r>
              <a:rPr lang="en-US" dirty="0" err="1"/>
              <a:t>mang</a:t>
            </a:r>
            <a:r>
              <a:rPr lang="en-US" dirty="0"/>
              <a:t> </a:t>
            </a:r>
            <a:r>
              <a:rPr lang="en-US" dirty="0" err="1"/>
              <a:t>những</a:t>
            </a:r>
            <a:r>
              <a:rPr lang="en-US" dirty="0"/>
              <a:t> </a:t>
            </a:r>
            <a:r>
              <a:rPr lang="en-US" dirty="0" err="1"/>
              <a:t>giá</a:t>
            </a:r>
            <a:r>
              <a:rPr lang="en-US" dirty="0"/>
              <a:t> </a:t>
            </a:r>
            <a:r>
              <a:rPr lang="en-US" dirty="0" err="1"/>
              <a:t>trị</a:t>
            </a:r>
            <a:r>
              <a:rPr lang="en-US" dirty="0"/>
              <a:t> </a:t>
            </a:r>
            <a:r>
              <a:rPr lang="en-US" dirty="0" err="1"/>
              <a:t>khác</a:t>
            </a:r>
            <a:r>
              <a:rPr lang="en-US" dirty="0"/>
              <a:t> </a:t>
            </a:r>
            <a:r>
              <a:rPr lang="en-US" dirty="0" err="1"/>
              <a:t>nhau</a:t>
            </a:r>
            <a:r>
              <a:rPr lang="en-US" dirty="0"/>
              <a:t>, </a:t>
            </a:r>
            <a:r>
              <a:rPr lang="en-US" dirty="0" err="1"/>
              <a:t>tuỳ</a:t>
            </a:r>
            <a:r>
              <a:rPr lang="en-US" dirty="0"/>
              <a:t> </a:t>
            </a:r>
            <a:r>
              <a:rPr lang="en-US" dirty="0" err="1"/>
              <a:t>thuộc</a:t>
            </a:r>
            <a:r>
              <a:rPr lang="en-US" dirty="0"/>
              <a:t> </a:t>
            </a:r>
            <a:r>
              <a:rPr lang="en-US" dirty="0" err="1"/>
              <a:t>vào</a:t>
            </a:r>
            <a:r>
              <a:rPr lang="en-US" dirty="0"/>
              <a:t> </a:t>
            </a:r>
            <a:r>
              <a:rPr lang="en-US" dirty="0" err="1"/>
              <a:t>luồng</a:t>
            </a:r>
            <a:r>
              <a:rPr lang="en-US" dirty="0"/>
              <a:t> </a:t>
            </a:r>
            <a:r>
              <a:rPr lang="en-US" dirty="0" err="1"/>
              <a:t>chạy</a:t>
            </a:r>
            <a:r>
              <a:rPr lang="en-US" dirty="0"/>
              <a:t> </a:t>
            </a:r>
            <a:r>
              <a:rPr lang="en-US" dirty="0" err="1"/>
              <a:t>của</a:t>
            </a:r>
            <a:r>
              <a:rPr lang="en-US" dirty="0"/>
              <a:t> </a:t>
            </a:r>
            <a:r>
              <a:rPr lang="en-US" dirty="0" err="1"/>
              <a:t>chương</a:t>
            </a:r>
            <a:r>
              <a:rPr lang="en-US" dirty="0"/>
              <a:t> </a:t>
            </a:r>
            <a:r>
              <a:rPr lang="en-US" dirty="0" err="1"/>
              <a:t>trình</a:t>
            </a:r>
            <a:r>
              <a:rPr lang="en-US" dirty="0" smtClean="0"/>
              <a:t>.</a:t>
            </a:r>
            <a:r>
              <a:rPr lang="en-US" dirty="0"/>
              <a:t> </a:t>
            </a:r>
          </a:p>
          <a:p>
            <a:pPr marL="285750" indent="-285750">
              <a:buFont typeface="Arial" charset="0"/>
              <a:buChar char="•"/>
            </a:pPr>
            <a:endParaRPr lang="en-US" dirty="0" smtClean="0"/>
          </a:p>
          <a:p>
            <a:pPr marL="285750" indent="-285750">
              <a:buFont typeface="Arial" charset="0"/>
              <a:buChar char="•"/>
            </a:pPr>
            <a:endParaRPr lang="en-US" dirty="0"/>
          </a:p>
          <a:p>
            <a:r>
              <a:rPr lang="en-US" dirty="0" smtClean="0"/>
              <a:t>Ban </a:t>
            </a:r>
            <a:r>
              <a:rPr lang="en-US" dirty="0" err="1"/>
              <a:t>đầu</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biến</a:t>
            </a:r>
            <a:r>
              <a:rPr lang="en-US" dirty="0"/>
              <a:t> </a:t>
            </a:r>
            <a:r>
              <a:rPr lang="en-US" dirty="0" err="1"/>
              <a:t>được</a:t>
            </a:r>
            <a:r>
              <a:rPr lang="en-US" dirty="0"/>
              <a:t> set </a:t>
            </a:r>
            <a:r>
              <a:rPr lang="en-US" dirty="0" err="1"/>
              <a:t>mặc</a:t>
            </a:r>
            <a:r>
              <a:rPr lang="en-US" dirty="0"/>
              <a:t> </a:t>
            </a:r>
            <a:r>
              <a:rPr lang="en-US" dirty="0" err="1"/>
              <a:t>định</a:t>
            </a:r>
            <a:r>
              <a:rPr lang="en-US" dirty="0"/>
              <a:t> </a:t>
            </a:r>
            <a:r>
              <a:rPr lang="en-US" dirty="0" err="1"/>
              <a:t>là</a:t>
            </a:r>
            <a:r>
              <a:rPr lang="en-US" dirty="0"/>
              <a:t> top, </a:t>
            </a:r>
            <a:r>
              <a:rPr lang="en-US" dirty="0" err="1"/>
              <a:t>nhưng</a:t>
            </a:r>
            <a:r>
              <a:rPr lang="en-US" dirty="0"/>
              <a:t> </a:t>
            </a:r>
            <a:r>
              <a:rPr lang="en-US" dirty="0" err="1"/>
              <a:t>sau</a:t>
            </a:r>
            <a:r>
              <a:rPr lang="en-US" dirty="0"/>
              <a:t> </a:t>
            </a:r>
            <a:r>
              <a:rPr lang="en-US" dirty="0" err="1"/>
              <a:t>quá</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thì</a:t>
            </a:r>
            <a:r>
              <a:rPr lang="en-US" dirty="0"/>
              <a:t> </a:t>
            </a:r>
            <a:r>
              <a:rPr lang="en-US" dirty="0" err="1"/>
              <a:t>một</a:t>
            </a:r>
            <a:r>
              <a:rPr lang="en-US" dirty="0"/>
              <a:t> </a:t>
            </a:r>
            <a:r>
              <a:rPr lang="en-US" dirty="0" err="1"/>
              <a:t>biến</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a:t>
            </a:r>
            <a:r>
              <a:rPr lang="en-US" dirty="0" err="1"/>
              <a:t>hằng</a:t>
            </a:r>
            <a:r>
              <a:rPr lang="en-US" dirty="0"/>
              <a:t> </a:t>
            </a:r>
            <a:r>
              <a:rPr lang="en-US" dirty="0" err="1"/>
              <a:t>số</a:t>
            </a:r>
            <a:r>
              <a:rPr lang="en-US" dirty="0"/>
              <a:t> </a:t>
            </a:r>
            <a:r>
              <a:rPr lang="en-US" dirty="0" err="1"/>
              <a:t>hoặc</a:t>
            </a:r>
            <a:r>
              <a:rPr lang="en-US" dirty="0"/>
              <a:t> </a:t>
            </a:r>
            <a:r>
              <a:rPr lang="en-US" dirty="0" smtClean="0"/>
              <a:t>bottom. </a:t>
            </a:r>
            <a:endParaRPr lang="en-US" dirty="0"/>
          </a:p>
          <a:p>
            <a:pPr marL="285750" indent="-285750">
              <a:buFont typeface="Arial" charset="0"/>
              <a:buChar char="•"/>
            </a:pPr>
            <a:endParaRPr lang="en-US" dirty="0" smtClean="0"/>
          </a:p>
        </p:txBody>
      </p:sp>
      <p:sp>
        <p:nvSpPr>
          <p:cNvPr id="7" name="Rounded Rectangle 6"/>
          <p:cNvSpPr/>
          <p:nvPr/>
        </p:nvSpPr>
        <p:spPr>
          <a:xfrm>
            <a:off x="1828799" y="4252685"/>
            <a:ext cx="3526971" cy="595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 38; </a:t>
            </a:r>
            <a:endParaRPr lang="en-US" dirty="0"/>
          </a:p>
        </p:txBody>
      </p:sp>
      <p:sp>
        <p:nvSpPr>
          <p:cNvPr id="9" name="Rounded Rectangle 8"/>
          <p:cNvSpPr/>
          <p:nvPr/>
        </p:nvSpPr>
        <p:spPr>
          <a:xfrm>
            <a:off x="1828799" y="5145313"/>
            <a:ext cx="3526971" cy="1160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(b&lt;14)</a:t>
            </a:r>
          </a:p>
          <a:p>
            <a:pPr algn="ctr"/>
            <a:r>
              <a:rPr lang="en-US" dirty="0" smtClean="0"/>
              <a:t>a = 9;</a:t>
            </a:r>
          </a:p>
          <a:p>
            <a:pPr algn="ctr"/>
            <a:r>
              <a:rPr lang="en-US" dirty="0" err="1" smtClean="0"/>
              <a:t>eles</a:t>
            </a:r>
            <a:endParaRPr lang="en-US" dirty="0" smtClean="0"/>
          </a:p>
          <a:p>
            <a:pPr algn="ctr"/>
            <a:r>
              <a:rPr lang="en-US" dirty="0" smtClean="0"/>
              <a:t>a = 10;  </a:t>
            </a:r>
            <a:endParaRPr lang="en-US" dirty="0"/>
          </a:p>
        </p:txBody>
      </p:sp>
      <p:sp>
        <p:nvSpPr>
          <p:cNvPr id="10" name="Rounded Rectangle 9"/>
          <p:cNvSpPr/>
          <p:nvPr/>
        </p:nvSpPr>
        <p:spPr>
          <a:xfrm>
            <a:off x="7148285" y="4252685"/>
            <a:ext cx="3526971" cy="595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 </a:t>
            </a:r>
            <a:r>
              <a:rPr lang="en-US" dirty="0" err="1" smtClean="0"/>
              <a:t>là</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cụ</a:t>
            </a:r>
            <a:r>
              <a:rPr lang="en-US" dirty="0" smtClean="0"/>
              <a:t> </a:t>
            </a:r>
            <a:r>
              <a:rPr lang="en-US" dirty="0" err="1" smtClean="0"/>
              <a:t>thể</a:t>
            </a:r>
            <a:r>
              <a:rPr lang="en-US" dirty="0" smtClean="0"/>
              <a:t> </a:t>
            </a:r>
            <a:r>
              <a:rPr lang="en-US" dirty="0" err="1" smtClean="0"/>
              <a:t>là</a:t>
            </a:r>
            <a:r>
              <a:rPr lang="en-US" dirty="0" smtClean="0"/>
              <a:t> 38</a:t>
            </a:r>
            <a:endParaRPr lang="en-US" dirty="0"/>
          </a:p>
        </p:txBody>
      </p:sp>
      <p:sp>
        <p:nvSpPr>
          <p:cNvPr id="11" name="Rounded Rectangle 10"/>
          <p:cNvSpPr/>
          <p:nvPr/>
        </p:nvSpPr>
        <p:spPr>
          <a:xfrm>
            <a:off x="7148284" y="5130406"/>
            <a:ext cx="3526971" cy="1175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 </a:t>
            </a:r>
            <a:r>
              <a:rPr lang="en-US" dirty="0" err="1" smtClean="0"/>
              <a:t>là</a:t>
            </a:r>
            <a:r>
              <a:rPr lang="en-US" dirty="0" smtClean="0"/>
              <a:t> bottom. Do a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nhiều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tuỳ</a:t>
            </a:r>
            <a:r>
              <a:rPr lang="en-US" dirty="0" smtClean="0"/>
              <a:t> </a:t>
            </a:r>
            <a:r>
              <a:rPr lang="en-US" dirty="0" err="1" smtClean="0"/>
              <a:t>vào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b</a:t>
            </a:r>
            <a:endParaRPr lang="en-US" dirty="0"/>
          </a:p>
        </p:txBody>
      </p:sp>
      <p:sp>
        <p:nvSpPr>
          <p:cNvPr id="8" name="Right Arrow 7"/>
          <p:cNvSpPr/>
          <p:nvPr/>
        </p:nvSpPr>
        <p:spPr>
          <a:xfrm>
            <a:off x="5372210" y="4394366"/>
            <a:ext cx="1776073" cy="318523"/>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355770" y="5566231"/>
            <a:ext cx="1776073" cy="318523"/>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060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25" y="1408789"/>
            <a:ext cx="5979427" cy="45275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274" y="1408790"/>
            <a:ext cx="6057371" cy="4527553"/>
          </a:xfrm>
          <a:prstGeom prst="rect">
            <a:avLst/>
          </a:prstGeom>
        </p:spPr>
      </p:pic>
      <p:sp>
        <p:nvSpPr>
          <p:cNvPr id="6" name="TextBox 5"/>
          <p:cNvSpPr txBox="1"/>
          <p:nvPr/>
        </p:nvSpPr>
        <p:spPr>
          <a:xfrm>
            <a:off x="2510971" y="6121009"/>
            <a:ext cx="8302172" cy="369332"/>
          </a:xfrm>
          <a:prstGeom prst="rect">
            <a:avLst/>
          </a:prstGeom>
          <a:noFill/>
        </p:spPr>
        <p:txBody>
          <a:bodyPr wrap="square" rtlCol="0">
            <a:spAutoFit/>
          </a:bodyPr>
          <a:lstStyle/>
          <a:p>
            <a:pPr algn="ctr"/>
            <a:r>
              <a:rPr lang="en-US" dirty="0" err="1" smtClean="0"/>
              <a:t>Giải</a:t>
            </a:r>
            <a:r>
              <a:rPr lang="en-US" dirty="0" smtClean="0"/>
              <a:t> </a:t>
            </a:r>
            <a:r>
              <a:rPr lang="en-US" dirty="0" err="1" smtClean="0"/>
              <a:t>thuật</a:t>
            </a:r>
            <a:r>
              <a:rPr lang="en-US" dirty="0" smtClean="0"/>
              <a:t> </a:t>
            </a:r>
            <a:r>
              <a:rPr lang="en-US" dirty="0" err="1" smtClean="0"/>
              <a:t>của</a:t>
            </a:r>
            <a:r>
              <a:rPr lang="en-US" dirty="0" smtClean="0"/>
              <a:t> Constant propagation</a:t>
            </a:r>
            <a:endParaRPr lang="en-US" dirty="0"/>
          </a:p>
        </p:txBody>
      </p:sp>
    </p:spTree>
    <p:extLst>
      <p:ext uri="{BB962C8B-B14F-4D97-AF65-F5344CB8AC3E}">
        <p14:creationId xmlns:p14="http://schemas.microsoft.com/office/powerpoint/2010/main" val="82887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a:xfrm>
            <a:off x="1484310" y="1277257"/>
            <a:ext cx="10018713" cy="4513943"/>
          </a:xfrm>
        </p:spPr>
        <p:txBody>
          <a:bodyPr>
            <a:normAutofit/>
          </a:bodyPr>
          <a:lstStyle/>
          <a:p>
            <a:r>
              <a:rPr lang="en-US" dirty="0" err="1"/>
              <a:t>Trong</a:t>
            </a:r>
            <a:r>
              <a:rPr lang="en-US" dirty="0"/>
              <a:t> </a:t>
            </a:r>
            <a:r>
              <a:rPr lang="en-US" dirty="0" err="1"/>
              <a:t>khi</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là</a:t>
            </a:r>
            <a:r>
              <a:rPr lang="en-US" dirty="0"/>
              <a:t> </a:t>
            </a:r>
            <a:r>
              <a:rPr lang="en-US" dirty="0" err="1"/>
              <a:t>dịch</a:t>
            </a:r>
            <a:r>
              <a:rPr lang="en-US" dirty="0"/>
              <a:t> </a:t>
            </a:r>
            <a:r>
              <a:rPr lang="en-US" dirty="0" err="1"/>
              <a:t>từ</a:t>
            </a:r>
            <a:r>
              <a:rPr lang="en-US" dirty="0"/>
              <a:t> </a:t>
            </a:r>
            <a:r>
              <a:rPr lang="en-US" dirty="0" err="1"/>
              <a:t>mã</a:t>
            </a:r>
            <a:r>
              <a:rPr lang="en-US" dirty="0"/>
              <a:t> </a:t>
            </a:r>
            <a:r>
              <a:rPr lang="en-US" dirty="0" err="1"/>
              <a:t>viết</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cao</a:t>
            </a:r>
            <a:r>
              <a:rPr lang="en-US" dirty="0"/>
              <a:t> </a:t>
            </a:r>
            <a:r>
              <a:rPr lang="en-US" dirty="0" err="1"/>
              <a:t>xuống</a:t>
            </a:r>
            <a:r>
              <a:rPr lang="en-US" dirty="0"/>
              <a:t> </a:t>
            </a:r>
            <a:r>
              <a:rPr lang="en-US" dirty="0" err="1"/>
              <a:t>mã</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thấp</a:t>
            </a:r>
            <a:r>
              <a:rPr lang="en-US" dirty="0"/>
              <a:t> </a:t>
            </a:r>
            <a:r>
              <a:rPr lang="en-US" dirty="0" err="1"/>
              <a:t>hơn</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ngược</a:t>
            </a:r>
            <a:r>
              <a:rPr lang="en-US" dirty="0"/>
              <a:t> </a:t>
            </a:r>
            <a:r>
              <a:rPr lang="en-US" dirty="0" err="1"/>
              <a:t>thực</a:t>
            </a:r>
            <a:r>
              <a:rPr lang="en-US" dirty="0"/>
              <a:t> </a:t>
            </a:r>
            <a:r>
              <a:rPr lang="en-US" dirty="0" err="1"/>
              <a:t>hiện</a:t>
            </a:r>
            <a:r>
              <a:rPr lang="en-US" dirty="0"/>
              <a:t> </a:t>
            </a:r>
            <a:r>
              <a:rPr lang="en-US" dirty="0" err="1"/>
              <a:t>dịch</a:t>
            </a:r>
            <a:r>
              <a:rPr lang="en-US" dirty="0"/>
              <a:t> </a:t>
            </a:r>
            <a:r>
              <a:rPr lang="en-US" dirty="0" err="1"/>
              <a:t>từ</a:t>
            </a:r>
            <a:r>
              <a:rPr lang="en-US" dirty="0"/>
              <a:t> </a:t>
            </a:r>
            <a:r>
              <a:rPr lang="en-US" dirty="0" err="1"/>
              <a:t>mã</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thấp</a:t>
            </a:r>
            <a:r>
              <a:rPr lang="en-US" dirty="0"/>
              <a:t> </a:t>
            </a:r>
            <a:r>
              <a:rPr lang="en-US" dirty="0" err="1"/>
              <a:t>lên</a:t>
            </a:r>
            <a:r>
              <a:rPr lang="en-US" dirty="0"/>
              <a:t> </a:t>
            </a:r>
            <a:r>
              <a:rPr lang="en-US" dirty="0" err="1"/>
              <a:t>mã</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cao</a:t>
            </a:r>
            <a:r>
              <a:rPr lang="en-US" dirty="0"/>
              <a:t> </a:t>
            </a:r>
            <a:r>
              <a:rPr lang="en-US" dirty="0" err="1"/>
              <a:t>hơn</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ngược</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rất</a:t>
            </a:r>
            <a:r>
              <a:rPr lang="en-US" dirty="0"/>
              <a:t> </a:t>
            </a:r>
            <a:r>
              <a:rPr lang="en-US" dirty="0" err="1"/>
              <a:t>nhiều</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smtClean="0"/>
              <a:t>mềm</a:t>
            </a:r>
            <a:r>
              <a:rPr lang="en-US" dirty="0" smtClean="0"/>
              <a:t> </a:t>
            </a:r>
            <a:r>
              <a:rPr lang="en-US" dirty="0" err="1" smtClean="0"/>
              <a:t>như</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bị</a:t>
            </a:r>
            <a:r>
              <a:rPr lang="en-US" dirty="0" smtClean="0"/>
              <a:t> </a:t>
            </a:r>
            <a:r>
              <a:rPr lang="en-US" dirty="0" err="1" smtClean="0"/>
              <a:t>mất</a:t>
            </a:r>
            <a:r>
              <a:rPr lang="en-US" dirty="0" smtClean="0"/>
              <a:t>, </a:t>
            </a:r>
            <a:r>
              <a:rPr lang="en-US" dirty="0" err="1" smtClean="0"/>
              <a:t>tìm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độc</a:t>
            </a:r>
            <a:r>
              <a:rPr lang="en-US" dirty="0" smtClean="0"/>
              <a:t> </a:t>
            </a:r>
            <a:r>
              <a:rPr lang="en-US" dirty="0" err="1" smtClean="0"/>
              <a:t>hại</a:t>
            </a:r>
            <a:r>
              <a:rPr lang="en-US" dirty="0" smtClean="0"/>
              <a:t> </a:t>
            </a:r>
            <a:r>
              <a:rPr lang="en-US" dirty="0" err="1" smtClean="0"/>
              <a:t>để</a:t>
            </a:r>
            <a:r>
              <a:rPr lang="en-US" dirty="0" smtClean="0"/>
              <a:t> </a:t>
            </a:r>
            <a:r>
              <a:rPr lang="en-US" dirty="0" err="1" smtClean="0"/>
              <a:t>có</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giải</a:t>
            </a:r>
            <a:r>
              <a:rPr lang="en-US" dirty="0" smtClean="0"/>
              <a:t> </a:t>
            </a:r>
            <a:r>
              <a:rPr lang="en-US" dirty="0" err="1" smtClean="0"/>
              <a:t>trừ</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từ</a:t>
            </a:r>
            <a:r>
              <a:rPr lang="en-US" dirty="0" smtClean="0"/>
              <a:t>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máy</a:t>
            </a:r>
            <a:r>
              <a:rPr lang="en-US" dirty="0" smtClean="0"/>
              <a:t> </a:t>
            </a:r>
            <a:r>
              <a:rPr lang="en-US" dirty="0" err="1" smtClean="0"/>
              <a:t>lạc</a:t>
            </a:r>
            <a:r>
              <a:rPr lang="en-US" dirty="0" smtClean="0"/>
              <a:t> </a:t>
            </a:r>
            <a:r>
              <a:rPr lang="en-US" dirty="0" err="1" smtClean="0"/>
              <a:t>hậu</a:t>
            </a:r>
            <a:r>
              <a:rPr lang="en-US" dirty="0" smtClean="0"/>
              <a:t> sang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máy</a:t>
            </a:r>
            <a:r>
              <a:rPr lang="en-US" dirty="0" smtClean="0"/>
              <a:t> </a:t>
            </a:r>
            <a:r>
              <a:rPr lang="en-US" dirty="0" err="1" smtClean="0"/>
              <a:t>hiện</a:t>
            </a:r>
            <a:r>
              <a:rPr lang="en-US" dirty="0" smtClean="0"/>
              <a:t> </a:t>
            </a:r>
            <a:r>
              <a:rPr lang="en-US" dirty="0" err="1" smtClean="0"/>
              <a:t>đại</a:t>
            </a:r>
            <a:r>
              <a:rPr lang="en-US" dirty="0" smtClean="0"/>
              <a:t> </a:t>
            </a:r>
            <a:r>
              <a:rPr lang="en-US" dirty="0" err="1" smtClean="0"/>
              <a:t>hơn</a:t>
            </a:r>
            <a:r>
              <a:rPr lang="mr-IN" dirty="0" smtClean="0"/>
              <a:t>…</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46411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3" name="TextBox 2"/>
          <p:cNvSpPr txBox="1"/>
          <p:nvPr/>
        </p:nvSpPr>
        <p:spPr>
          <a:xfrm>
            <a:off x="2046514" y="1752599"/>
            <a:ext cx="9840686" cy="369332"/>
          </a:xfrm>
          <a:prstGeom prst="rect">
            <a:avLst/>
          </a:prstGeom>
          <a:noFill/>
        </p:spPr>
        <p:txBody>
          <a:bodyPr wrap="square" rtlCol="0">
            <a:spAutoFit/>
          </a:bodyPr>
          <a:lstStyle/>
          <a:p>
            <a:r>
              <a:rPr lang="en-US" dirty="0" err="1" smtClean="0"/>
              <a:t>Cách</a:t>
            </a:r>
            <a:r>
              <a:rPr lang="en-US" dirty="0" smtClean="0"/>
              <a:t> </a:t>
            </a:r>
            <a:r>
              <a:rPr lang="en-US" dirty="0" err="1" smtClean="0"/>
              <a:t>tính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biểu</a:t>
            </a:r>
            <a:r>
              <a:rPr lang="en-US" dirty="0" smtClean="0"/>
              <a:t> </a:t>
            </a:r>
            <a:r>
              <a:rPr lang="en-US" dirty="0" err="1" smtClean="0"/>
              <a:t>thức</a:t>
            </a:r>
            <a:r>
              <a:rPr lang="en-US" dirty="0" smtClean="0"/>
              <a:t>:</a:t>
            </a:r>
            <a:endParaRPr lang="en-US" dirty="0"/>
          </a:p>
        </p:txBody>
      </p:sp>
      <p:sp>
        <p:nvSpPr>
          <p:cNvPr id="7" name="Rounded Rectangle 6"/>
          <p:cNvSpPr/>
          <p:nvPr/>
        </p:nvSpPr>
        <p:spPr>
          <a:xfrm>
            <a:off x="1509485" y="2235200"/>
            <a:ext cx="3672115"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Arial" charset="0"/>
                <a:ea typeface="Arial" charset="0"/>
                <a:cs typeface="Arial" charset="0"/>
              </a:rPr>
              <a:t>Const</a:t>
            </a:r>
            <a:r>
              <a:rPr lang="en-US" dirty="0" smtClean="0">
                <a:latin typeface="Arial" charset="0"/>
                <a:ea typeface="Arial" charset="0"/>
                <a:cs typeface="Arial" charset="0"/>
              </a:rPr>
              <a:t>: 1, 24</a:t>
            </a:r>
            <a:r>
              <a:rPr lang="mr-IN" dirty="0" smtClean="0">
                <a:latin typeface="Arial" charset="0"/>
                <a:ea typeface="Arial" charset="0"/>
                <a:cs typeface="Arial" charset="0"/>
              </a:rPr>
              <a:t>…</a:t>
            </a:r>
            <a:endParaRPr lang="en-US" dirty="0">
              <a:latin typeface="Arial" charset="0"/>
              <a:ea typeface="Arial" charset="0"/>
              <a:cs typeface="Arial" charset="0"/>
            </a:endParaRPr>
          </a:p>
        </p:txBody>
      </p:sp>
      <p:sp>
        <p:nvSpPr>
          <p:cNvPr id="9" name="Rounded Rectangle 8"/>
          <p:cNvSpPr/>
          <p:nvPr/>
        </p:nvSpPr>
        <p:spPr>
          <a:xfrm>
            <a:off x="6487885" y="2235200"/>
            <a:ext cx="4666795"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Giá trị chính bằng hằng số</a:t>
            </a:r>
            <a:endParaRPr lang="en-US" dirty="0">
              <a:latin typeface="Arial" charset="0"/>
              <a:ea typeface="Arial" charset="0"/>
              <a:cs typeface="Arial" charset="0"/>
            </a:endParaRPr>
          </a:p>
        </p:txBody>
      </p:sp>
      <p:sp>
        <p:nvSpPr>
          <p:cNvPr id="11" name="Rounded Rectangle 10"/>
          <p:cNvSpPr/>
          <p:nvPr/>
        </p:nvSpPr>
        <p:spPr>
          <a:xfrm>
            <a:off x="1509484" y="3385066"/>
            <a:ext cx="3672115" cy="1085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Binary: 2+a, 9-b</a:t>
            </a:r>
            <a:r>
              <a:rPr lang="mr-IN" dirty="0" smtClean="0">
                <a:latin typeface="Arial" charset="0"/>
                <a:ea typeface="Arial" charset="0"/>
                <a:cs typeface="Arial" charset="0"/>
              </a:rPr>
              <a:t>…</a:t>
            </a:r>
            <a:endParaRPr lang="en-US" dirty="0">
              <a:latin typeface="Arial" charset="0"/>
              <a:ea typeface="Arial" charset="0"/>
              <a:cs typeface="Arial" charset="0"/>
            </a:endParaRPr>
          </a:p>
        </p:txBody>
      </p:sp>
      <p:sp>
        <p:nvSpPr>
          <p:cNvPr id="12" name="Rounded Rectangle 11"/>
          <p:cNvSpPr/>
          <p:nvPr/>
        </p:nvSpPr>
        <p:spPr>
          <a:xfrm>
            <a:off x="6487885" y="3385066"/>
            <a:ext cx="4666795" cy="1085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Nếu cả hai vế đều là hằng số thì bằng phép tính giữa hai hằng số đó. Nếu một trong hai vế là bottom thì là bottom, nếu một trong hai vế là top thì giá trị là top</a:t>
            </a:r>
            <a:endParaRPr lang="en-US" dirty="0">
              <a:latin typeface="Arial" charset="0"/>
              <a:ea typeface="Arial" charset="0"/>
              <a:cs typeface="Arial" charset="0"/>
            </a:endParaRPr>
          </a:p>
        </p:txBody>
      </p:sp>
      <p:sp>
        <p:nvSpPr>
          <p:cNvPr id="13" name="Rounded Rectangle 12"/>
          <p:cNvSpPr/>
          <p:nvPr/>
        </p:nvSpPr>
        <p:spPr>
          <a:xfrm>
            <a:off x="1509483" y="4792952"/>
            <a:ext cx="3672115" cy="780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RefExp: a1, b13</a:t>
            </a:r>
            <a:r>
              <a:rPr lang="mr-IN" dirty="0" smtClean="0">
                <a:latin typeface="Arial" charset="0"/>
                <a:ea typeface="Arial" charset="0"/>
                <a:cs typeface="Arial" charset="0"/>
              </a:rPr>
              <a:t>…</a:t>
            </a:r>
            <a:endParaRPr lang="en-US" dirty="0">
              <a:latin typeface="Arial" charset="0"/>
              <a:ea typeface="Arial" charset="0"/>
              <a:cs typeface="Arial" charset="0"/>
            </a:endParaRPr>
          </a:p>
        </p:txBody>
      </p:sp>
      <p:sp>
        <p:nvSpPr>
          <p:cNvPr id="14" name="Rounded Rectangle 13"/>
          <p:cNvSpPr/>
          <p:nvPr/>
        </p:nvSpPr>
        <p:spPr>
          <a:xfrm>
            <a:off x="6487885" y="4792952"/>
            <a:ext cx="4666795" cy="780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Dò tìm trong bảng dữ liệu để ra giá trị của các thanh ghi hoặc biến</a:t>
            </a:r>
            <a:endParaRPr lang="en-US" dirty="0">
              <a:latin typeface="Arial" charset="0"/>
              <a:ea typeface="Arial" charset="0"/>
              <a:cs typeface="Arial" charset="0"/>
            </a:endParaRPr>
          </a:p>
        </p:txBody>
      </p:sp>
      <p:sp>
        <p:nvSpPr>
          <p:cNvPr id="15" name="Right Arrow 14"/>
          <p:cNvSpPr/>
          <p:nvPr/>
        </p:nvSpPr>
        <p:spPr>
          <a:xfrm>
            <a:off x="5190784" y="2444483"/>
            <a:ext cx="1297101" cy="363635"/>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190784" y="3745915"/>
            <a:ext cx="1297101" cy="363635"/>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190784" y="5001401"/>
            <a:ext cx="1297101" cy="363635"/>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4" name="TextBox 3"/>
          <p:cNvSpPr txBox="1"/>
          <p:nvPr/>
        </p:nvSpPr>
        <p:spPr>
          <a:xfrm>
            <a:off x="1986980" y="1937265"/>
            <a:ext cx="9274629" cy="2031325"/>
          </a:xfrm>
          <a:prstGeom prst="rect">
            <a:avLst/>
          </a:prstGeom>
          <a:noFill/>
        </p:spPr>
        <p:txBody>
          <a:bodyPr wrap="square" rtlCol="0">
            <a:spAutoFit/>
          </a:bodyPr>
          <a:lstStyle/>
          <a:p>
            <a:pPr marL="285750" indent="-285750">
              <a:buFont typeface="Arial" charset="0"/>
              <a:buChar char="•"/>
            </a:pPr>
            <a:r>
              <a:rPr lang="en-US" dirty="0" err="1"/>
              <a:t>Như</a:t>
            </a:r>
            <a:r>
              <a:rPr lang="en-US" dirty="0"/>
              <a:t> </a:t>
            </a:r>
            <a:r>
              <a:rPr lang="en-US" dirty="0" err="1"/>
              <a:t>vậy</a:t>
            </a:r>
            <a:r>
              <a:rPr lang="en-US" dirty="0"/>
              <a:t>, </a:t>
            </a:r>
            <a:r>
              <a:rPr lang="en-US" dirty="0" err="1"/>
              <a:t>với</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này</a:t>
            </a:r>
            <a:r>
              <a:rPr lang="en-US" dirty="0"/>
              <a:t>, </a:t>
            </a:r>
            <a:r>
              <a:rPr lang="en-US" dirty="0" err="1"/>
              <a:t>vấn</a:t>
            </a:r>
            <a:r>
              <a:rPr lang="en-US" dirty="0"/>
              <a:t> </a:t>
            </a:r>
            <a:r>
              <a:rPr lang="en-US" dirty="0" err="1"/>
              <a:t>đề</a:t>
            </a:r>
            <a:r>
              <a:rPr lang="en-US" dirty="0"/>
              <a:t> </a:t>
            </a:r>
            <a:r>
              <a:rPr lang="en-US" dirty="0" err="1"/>
              <a:t>vế</a:t>
            </a:r>
            <a:r>
              <a:rPr lang="en-US" dirty="0"/>
              <a:t> </a:t>
            </a:r>
            <a:r>
              <a:rPr lang="en-US" dirty="0" err="1"/>
              <a:t>phải</a:t>
            </a:r>
            <a:r>
              <a:rPr lang="en-US" dirty="0"/>
              <a:t> </a:t>
            </a:r>
            <a:r>
              <a:rPr lang="en-US" dirty="0" err="1"/>
              <a:t>của</a:t>
            </a:r>
            <a:r>
              <a:rPr lang="en-US" dirty="0"/>
              <a:t> </a:t>
            </a:r>
            <a:r>
              <a:rPr lang="en-US" dirty="0" err="1"/>
              <a:t>phép</a:t>
            </a:r>
            <a:r>
              <a:rPr lang="en-US" dirty="0"/>
              <a:t> </a:t>
            </a:r>
            <a:r>
              <a:rPr lang="en-US" dirty="0" err="1"/>
              <a:t>gán</a:t>
            </a:r>
            <a:r>
              <a:rPr lang="en-US" dirty="0"/>
              <a:t> </a:t>
            </a:r>
            <a:r>
              <a:rPr lang="en-US" dirty="0" err="1"/>
              <a:t>thanh</a:t>
            </a:r>
            <a:r>
              <a:rPr lang="en-US" dirty="0"/>
              <a:t> </a:t>
            </a:r>
            <a:r>
              <a:rPr lang="en-US" dirty="0" err="1"/>
              <a:t>ghi</a:t>
            </a:r>
            <a:r>
              <a:rPr lang="en-US" dirty="0"/>
              <a:t> </a:t>
            </a:r>
            <a:r>
              <a:rPr lang="en-US" dirty="0" err="1"/>
              <a:t>là</a:t>
            </a:r>
            <a:r>
              <a:rPr lang="en-US" dirty="0"/>
              <a:t> </a:t>
            </a:r>
            <a:r>
              <a:rPr lang="en-US" dirty="0" err="1"/>
              <a:t>những</a:t>
            </a:r>
            <a:r>
              <a:rPr lang="en-US" dirty="0"/>
              <a:t> </a:t>
            </a:r>
            <a:r>
              <a:rPr lang="en-US" dirty="0" err="1"/>
              <a:t>biểu</a:t>
            </a:r>
            <a:r>
              <a:rPr lang="en-US" dirty="0"/>
              <a:t> </a:t>
            </a:r>
            <a:r>
              <a:rPr lang="en-US" dirty="0" err="1"/>
              <a:t>thức</a:t>
            </a:r>
            <a:r>
              <a:rPr lang="en-US" dirty="0"/>
              <a:t> </a:t>
            </a:r>
            <a:r>
              <a:rPr lang="en-US" dirty="0" err="1"/>
              <a:t>phức</a:t>
            </a:r>
            <a:r>
              <a:rPr lang="en-US" dirty="0"/>
              <a:t> </a:t>
            </a:r>
            <a:r>
              <a:rPr lang="en-US" dirty="0" err="1"/>
              <a:t>tạp</a:t>
            </a:r>
            <a:r>
              <a:rPr lang="en-US" dirty="0"/>
              <a:t> </a:t>
            </a:r>
            <a:r>
              <a:rPr lang="en-US" dirty="0" err="1"/>
              <a:t>có</a:t>
            </a:r>
            <a:r>
              <a:rPr lang="en-US" dirty="0"/>
              <a:t> </a:t>
            </a:r>
            <a:r>
              <a:rPr lang="en-US" dirty="0" err="1"/>
              <a:t>hai</a:t>
            </a:r>
            <a:r>
              <a:rPr lang="en-US" dirty="0"/>
              <a:t> </a:t>
            </a:r>
            <a:r>
              <a:rPr lang="en-US" dirty="0" err="1"/>
              <a:t>toán</a:t>
            </a:r>
            <a:r>
              <a:rPr lang="en-US" dirty="0"/>
              <a:t> </a:t>
            </a:r>
            <a:r>
              <a:rPr lang="en-US" dirty="0" err="1"/>
              <a:t>hạng</a:t>
            </a:r>
            <a:r>
              <a:rPr lang="en-US" dirty="0"/>
              <a:t> </a:t>
            </a:r>
            <a:r>
              <a:rPr lang="en-US" dirty="0" err="1"/>
              <a:t>đã</a:t>
            </a:r>
            <a:r>
              <a:rPr lang="en-US" dirty="0"/>
              <a:t> </a:t>
            </a:r>
            <a:r>
              <a:rPr lang="en-US" dirty="0" err="1"/>
              <a:t>được</a:t>
            </a:r>
            <a:r>
              <a:rPr lang="en-US" dirty="0"/>
              <a:t> </a:t>
            </a:r>
            <a:r>
              <a:rPr lang="en-US" dirty="0" err="1"/>
              <a:t>giải</a:t>
            </a:r>
            <a:r>
              <a:rPr lang="en-US" dirty="0"/>
              <a:t> </a:t>
            </a:r>
            <a:r>
              <a:rPr lang="en-US" dirty="0" err="1"/>
              <a:t>quyết</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khi</a:t>
            </a:r>
            <a:r>
              <a:rPr lang="en-US" dirty="0" smtClean="0"/>
              <a:t> </a:t>
            </a:r>
            <a:r>
              <a:rPr lang="en-US" dirty="0" err="1" smtClean="0"/>
              <a:t>gặp</a:t>
            </a:r>
            <a:r>
              <a:rPr lang="en-US" dirty="0" smtClean="0"/>
              <a:t> </a:t>
            </a:r>
            <a:r>
              <a:rPr lang="en-US" dirty="0" err="1" smtClean="0"/>
              <a:t>trường</a:t>
            </a:r>
            <a:r>
              <a:rPr lang="en-US" dirty="0" smtClean="0"/>
              <a:t> </a:t>
            </a:r>
            <a:r>
              <a:rPr lang="en-US" dirty="0" err="1" smtClean="0"/>
              <a:t>hợp</a:t>
            </a:r>
            <a:r>
              <a:rPr lang="en-US" dirty="0" smtClean="0"/>
              <a:t> ACC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khác</a:t>
            </a:r>
            <a:r>
              <a:rPr lang="en-US" dirty="0" smtClean="0"/>
              <a:t> </a:t>
            </a:r>
            <a:r>
              <a:rPr lang="en-US" dirty="0" err="1" smtClean="0"/>
              <a:t>nhau</a:t>
            </a:r>
            <a:r>
              <a:rPr lang="en-US" dirty="0" smtClean="0"/>
              <a:t>, </a:t>
            </a:r>
            <a:r>
              <a:rPr lang="en-US" dirty="0" err="1" smtClean="0"/>
              <a:t>phương</a:t>
            </a:r>
            <a:r>
              <a:rPr lang="en-US" dirty="0" smtClean="0"/>
              <a:t> </a:t>
            </a:r>
            <a:r>
              <a:rPr lang="en-US" dirty="0" err="1" smtClean="0"/>
              <a:t>pháp</a:t>
            </a:r>
            <a:r>
              <a:rPr lang="en-US" dirty="0"/>
              <a:t> </a:t>
            </a:r>
            <a:r>
              <a:rPr lang="en-US" dirty="0" err="1" smtClean="0"/>
              <a:t>này</a:t>
            </a:r>
            <a:r>
              <a:rPr lang="en-US" dirty="0" smtClean="0"/>
              <a:t> </a:t>
            </a:r>
            <a:r>
              <a:rPr lang="en-US" dirty="0" err="1" smtClean="0"/>
              <a:t>cũng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đó</a:t>
            </a:r>
            <a:r>
              <a:rPr lang="en-US" dirty="0" smtClean="0"/>
              <a:t> </a:t>
            </a:r>
            <a:r>
              <a:rPr lang="en-US" dirty="0" err="1" smtClean="0"/>
              <a:t>xem</a:t>
            </a:r>
            <a:r>
              <a:rPr lang="en-US" dirty="0" smtClean="0"/>
              <a:t> </a:t>
            </a:r>
            <a:r>
              <a:rPr lang="en-US" dirty="0" err="1" smtClean="0"/>
              <a:t>có</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không</a:t>
            </a:r>
            <a:r>
              <a:rPr lang="en-US" dirty="0" smtClean="0"/>
              <a:t>, </a:t>
            </a:r>
            <a:r>
              <a:rPr lang="en-US" dirty="0" err="1" smtClean="0"/>
              <a:t>nên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bỏ</a:t>
            </a:r>
            <a:r>
              <a:rPr lang="en-US" dirty="0" smtClean="0"/>
              <a:t> qua </a:t>
            </a:r>
            <a:r>
              <a:rPr lang="en-US" dirty="0" err="1" smtClean="0"/>
              <a:t>những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tất</a:t>
            </a:r>
            <a:r>
              <a:rPr lang="en-US" dirty="0" smtClean="0"/>
              <a:t> </a:t>
            </a:r>
            <a:r>
              <a:rPr lang="en-US" dirty="0" err="1" smtClean="0"/>
              <a:t>cả</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có</a:t>
            </a:r>
            <a:r>
              <a:rPr lang="en-US" dirty="0" smtClean="0"/>
              <a:t> </a:t>
            </a:r>
            <a:r>
              <a:rPr lang="en-US" dirty="0" err="1" smtClean="0"/>
              <a:t>thể</a:t>
            </a:r>
            <a:r>
              <a:rPr lang="en-US" dirty="0" smtClean="0"/>
              <a:t> </a:t>
            </a:r>
            <a:r>
              <a:rPr lang="en-US" dirty="0" err="1" smtClean="0"/>
              <a:t>của</a:t>
            </a:r>
            <a:r>
              <a:rPr lang="en-US" dirty="0" smtClean="0"/>
              <a:t> ACC </a:t>
            </a:r>
            <a:r>
              <a:rPr lang="en-US" dirty="0" err="1" smtClean="0"/>
              <a:t>đều</a:t>
            </a:r>
            <a:r>
              <a:rPr lang="en-US" dirty="0" smtClean="0"/>
              <a:t> </a:t>
            </a:r>
            <a:r>
              <a:rPr lang="en-US" dirty="0" err="1" smtClean="0"/>
              <a:t>như</a:t>
            </a:r>
            <a:r>
              <a:rPr lang="en-US" dirty="0" smtClean="0"/>
              <a:t> </a:t>
            </a:r>
            <a:r>
              <a:rPr lang="en-US" dirty="0" err="1" smtClean="0"/>
              <a:t>nhau</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tế</a:t>
            </a:r>
            <a:r>
              <a:rPr lang="en-US" dirty="0" smtClean="0"/>
              <a:t> ACC </a:t>
            </a:r>
            <a:r>
              <a:rPr lang="en-US" dirty="0" err="1" smtClean="0"/>
              <a:t>vẫn</a:t>
            </a:r>
            <a:r>
              <a:rPr lang="en-US" dirty="0" smtClean="0"/>
              <a:t> </a:t>
            </a:r>
            <a:r>
              <a:rPr lang="en-US" dirty="0" err="1" smtClean="0"/>
              <a:t>là</a:t>
            </a:r>
            <a:r>
              <a:rPr lang="en-US" dirty="0" smtClean="0"/>
              <a:t> </a:t>
            </a:r>
            <a:r>
              <a:rPr lang="en-US" dirty="0" err="1" smtClean="0"/>
              <a:t>một</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dù</a:t>
            </a:r>
            <a:r>
              <a:rPr lang="en-US" dirty="0" smtClean="0"/>
              <a:t> </a:t>
            </a:r>
            <a:r>
              <a:rPr lang="en-US" dirty="0" err="1" smtClean="0"/>
              <a:t>luồng</a:t>
            </a:r>
            <a:r>
              <a:rPr lang="en-US" dirty="0" smtClean="0"/>
              <a:t> </a:t>
            </a:r>
            <a:r>
              <a:rPr lang="en-US" dirty="0" err="1" smtClean="0"/>
              <a:t>đi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thế</a:t>
            </a:r>
            <a:r>
              <a:rPr lang="en-US" dirty="0" smtClean="0"/>
              <a:t> </a:t>
            </a:r>
            <a:r>
              <a:rPr lang="en-US" dirty="0" err="1" smtClean="0"/>
              <a:t>nào</a:t>
            </a:r>
            <a:r>
              <a:rPr lang="en-US" dirty="0" smtClean="0"/>
              <a:t>.</a:t>
            </a:r>
          </a:p>
          <a:p>
            <a:pPr marL="285750" indent="-285750">
              <a:buFont typeface="Arial" charset="0"/>
              <a:buChar char="•"/>
            </a:pPr>
            <a:r>
              <a:rPr lang="en-US" dirty="0" err="1"/>
              <a:t>Ngoài</a:t>
            </a:r>
            <a:r>
              <a:rPr lang="en-US" dirty="0"/>
              <a:t> </a:t>
            </a:r>
            <a:r>
              <a:rPr lang="en-US" dirty="0" err="1"/>
              <a:t>ra</a:t>
            </a:r>
            <a:r>
              <a:rPr lang="en-US" dirty="0"/>
              <a:t>, </a:t>
            </a:r>
            <a:r>
              <a:rPr lang="en-US" dirty="0" err="1"/>
              <a:t>phân</a:t>
            </a:r>
            <a:r>
              <a:rPr lang="en-US" dirty="0"/>
              <a:t> </a:t>
            </a:r>
            <a:r>
              <a:rPr lang="en-US" dirty="0" err="1"/>
              <a:t>tích</a:t>
            </a:r>
            <a:r>
              <a:rPr lang="en-US" dirty="0"/>
              <a:t> </a:t>
            </a:r>
            <a:r>
              <a:rPr lang="en-US" dirty="0" err="1"/>
              <a:t>này</a:t>
            </a:r>
            <a:r>
              <a:rPr lang="en-US" dirty="0"/>
              <a:t> </a:t>
            </a:r>
            <a:r>
              <a:rPr lang="en-US" dirty="0" err="1"/>
              <a:t>còn</a:t>
            </a:r>
            <a:r>
              <a:rPr lang="en-US" dirty="0"/>
              <a:t> </a:t>
            </a:r>
            <a:r>
              <a:rPr lang="en-US" dirty="0" err="1"/>
              <a:t>nhận</a:t>
            </a:r>
            <a:r>
              <a:rPr lang="en-US" dirty="0"/>
              <a:t> </a:t>
            </a:r>
            <a:r>
              <a:rPr lang="en-US" dirty="0" err="1"/>
              <a:t>biết</a:t>
            </a:r>
            <a:r>
              <a:rPr lang="en-US" dirty="0"/>
              <a:t> </a:t>
            </a:r>
            <a:r>
              <a:rPr lang="en-US" dirty="0" err="1"/>
              <a:t>được</a:t>
            </a:r>
            <a:r>
              <a:rPr lang="en-US" dirty="0"/>
              <a:t> </a:t>
            </a:r>
            <a:r>
              <a:rPr lang="en-US" dirty="0" err="1"/>
              <a:t>các</a:t>
            </a:r>
            <a:r>
              <a:rPr lang="en-US" dirty="0"/>
              <a:t> </a:t>
            </a:r>
            <a:r>
              <a:rPr lang="en-US" dirty="0" err="1"/>
              <a:t>biểu</a:t>
            </a:r>
            <a:r>
              <a:rPr lang="en-US" dirty="0"/>
              <a:t> </a:t>
            </a:r>
            <a:r>
              <a:rPr lang="en-US" dirty="0" err="1"/>
              <a:t>thức</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giống</a:t>
            </a:r>
            <a:r>
              <a:rPr lang="en-US" dirty="0"/>
              <a:t> </a:t>
            </a:r>
            <a:r>
              <a:rPr lang="en-US" dirty="0" err="1"/>
              <a:t>nhau</a:t>
            </a:r>
            <a:r>
              <a:rPr lang="en-US" dirty="0"/>
              <a:t> </a:t>
            </a:r>
            <a:r>
              <a:rPr lang="en-US" dirty="0" err="1"/>
              <a:t>mặc</a:t>
            </a:r>
            <a:r>
              <a:rPr lang="en-US" dirty="0"/>
              <a:t> </a:t>
            </a:r>
            <a:r>
              <a:rPr lang="en-US" dirty="0" err="1"/>
              <a:t>dù</a:t>
            </a:r>
            <a:r>
              <a:rPr lang="en-US" dirty="0"/>
              <a:t> </a:t>
            </a:r>
            <a:r>
              <a:rPr lang="en-US" dirty="0" err="1"/>
              <a:t>hình</a:t>
            </a:r>
            <a:r>
              <a:rPr lang="en-US" dirty="0"/>
              <a:t> </a:t>
            </a:r>
            <a:r>
              <a:rPr lang="en-US" dirty="0" err="1"/>
              <a:t>thức</a:t>
            </a:r>
            <a:r>
              <a:rPr lang="en-US" dirty="0"/>
              <a:t> </a:t>
            </a:r>
            <a:r>
              <a:rPr lang="en-US" dirty="0" err="1"/>
              <a:t>bên</a:t>
            </a:r>
            <a:r>
              <a:rPr lang="en-US" dirty="0"/>
              <a:t> </a:t>
            </a:r>
            <a:r>
              <a:rPr lang="en-US" dirty="0" err="1"/>
              <a:t>ngoài</a:t>
            </a:r>
            <a:r>
              <a:rPr lang="en-US" dirty="0"/>
              <a:t> </a:t>
            </a:r>
            <a:r>
              <a:rPr lang="en-US" dirty="0" err="1"/>
              <a:t>khác</a:t>
            </a:r>
            <a:r>
              <a:rPr lang="en-US" dirty="0"/>
              <a:t> </a:t>
            </a:r>
            <a:r>
              <a:rPr lang="en-US" dirty="0" err="1"/>
              <a:t>nhau</a:t>
            </a:r>
            <a:r>
              <a:rPr lang="en-US" dirty="0" smtClean="0"/>
              <a:t>.</a:t>
            </a:r>
            <a:endParaRPr lang="en-US" dirty="0"/>
          </a:p>
        </p:txBody>
      </p:sp>
      <p:sp>
        <p:nvSpPr>
          <p:cNvPr id="5" name="Rectangle 4"/>
          <p:cNvSpPr/>
          <p:nvPr/>
        </p:nvSpPr>
        <p:spPr>
          <a:xfrm>
            <a:off x="1986980" y="4365269"/>
            <a:ext cx="6096000" cy="1477328"/>
          </a:xfrm>
          <a:prstGeom prst="rect">
            <a:avLst/>
          </a:prstGeom>
        </p:spPr>
        <p:txBody>
          <a:bodyPr>
            <a:spAutoFit/>
          </a:bodyPr>
          <a:lstStyle/>
          <a:p>
            <a:r>
              <a:rPr lang="en-US" dirty="0">
                <a:solidFill>
                  <a:schemeClr val="accent1">
                    <a:lumMod val="75000"/>
                  </a:schemeClr>
                </a:solidFill>
              </a:rPr>
              <a:t>#DEFINE OPTIONS #</a:t>
            </a:r>
            <a:r>
              <a:rPr lang="en-US" dirty="0" smtClean="0">
                <a:solidFill>
                  <a:schemeClr val="accent1">
                    <a:lumMod val="75000"/>
                  </a:schemeClr>
                </a:solidFill>
              </a:rPr>
              <a:t>38</a:t>
            </a:r>
          </a:p>
          <a:p>
            <a:r>
              <a:rPr lang="en-US" dirty="0" smtClean="0">
                <a:solidFill>
                  <a:schemeClr val="accent1">
                    <a:lumMod val="75000"/>
                  </a:schemeClr>
                </a:solidFill>
              </a:rPr>
              <a:t>#</a:t>
            </a:r>
            <a:r>
              <a:rPr lang="en-US" dirty="0">
                <a:solidFill>
                  <a:schemeClr val="accent1">
                    <a:lumMod val="75000"/>
                  </a:schemeClr>
                </a:solidFill>
              </a:rPr>
              <a:t>DEFINE CLAMP #</a:t>
            </a:r>
            <a:r>
              <a:rPr lang="en-US" dirty="0" smtClean="0">
                <a:solidFill>
                  <a:schemeClr val="accent1">
                    <a:lumMod val="75000"/>
                  </a:schemeClr>
                </a:solidFill>
              </a:rPr>
              <a:t>37</a:t>
            </a:r>
          </a:p>
          <a:p>
            <a:r>
              <a:rPr lang="en-US" dirty="0" smtClean="0">
                <a:solidFill>
                  <a:schemeClr val="accent1">
                    <a:lumMod val="75000"/>
                  </a:schemeClr>
                </a:solidFill>
              </a:rPr>
              <a:t>...</a:t>
            </a:r>
          </a:p>
          <a:p>
            <a:r>
              <a:rPr lang="en-US" dirty="0" smtClean="0">
                <a:solidFill>
                  <a:schemeClr val="accent1">
                    <a:lumMod val="75000"/>
                  </a:schemeClr>
                </a:solidFill>
              </a:rPr>
              <a:t>MOV </a:t>
            </a:r>
            <a:r>
              <a:rPr lang="en-US" dirty="0">
                <a:solidFill>
                  <a:schemeClr val="accent1">
                    <a:lumMod val="75000"/>
                  </a:schemeClr>
                </a:solidFill>
              </a:rPr>
              <a:t>ACC, </a:t>
            </a:r>
            <a:r>
              <a:rPr lang="en-US" dirty="0" smtClean="0">
                <a:solidFill>
                  <a:schemeClr val="accent1">
                    <a:lumMod val="75000"/>
                  </a:schemeClr>
                </a:solidFill>
              </a:rPr>
              <a:t>OPTIONS</a:t>
            </a:r>
          </a:p>
          <a:p>
            <a:r>
              <a:rPr lang="en-US" dirty="0" smtClean="0">
                <a:solidFill>
                  <a:schemeClr val="accent1">
                    <a:lumMod val="75000"/>
                  </a:schemeClr>
                </a:solidFill>
              </a:rPr>
              <a:t>MOV </a:t>
            </a:r>
            <a:r>
              <a:rPr lang="en-US" dirty="0">
                <a:solidFill>
                  <a:schemeClr val="accent1">
                    <a:lumMod val="75000"/>
                  </a:schemeClr>
                </a:solidFill>
              </a:rPr>
              <a:t>ACC, CLAMP+1</a:t>
            </a:r>
          </a:p>
        </p:txBody>
      </p:sp>
      <p:sp>
        <p:nvSpPr>
          <p:cNvPr id="6" name="Explosion 2 5"/>
          <p:cNvSpPr/>
          <p:nvPr/>
        </p:nvSpPr>
        <p:spPr>
          <a:xfrm>
            <a:off x="6168571" y="3651731"/>
            <a:ext cx="6063017" cy="248781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Ở</a:t>
            </a:r>
            <a:r>
              <a:rPr lang="en-US" dirty="0" smtClean="0"/>
              <a:t> </a:t>
            </a:r>
            <a:r>
              <a:rPr lang="en-US" dirty="0" err="1" smtClean="0"/>
              <a:t>hai</a:t>
            </a:r>
            <a:r>
              <a:rPr lang="en-US" dirty="0" smtClean="0"/>
              <a:t> </a:t>
            </a:r>
            <a:r>
              <a:rPr lang="en-US" dirty="0" err="1" smtClean="0"/>
              <a:t>câu</a:t>
            </a:r>
            <a:r>
              <a:rPr lang="en-US" dirty="0" smtClean="0"/>
              <a:t> </a:t>
            </a:r>
            <a:r>
              <a:rPr lang="en-US" dirty="0" err="1" smtClean="0"/>
              <a:t>lệnh</a:t>
            </a:r>
            <a:r>
              <a:rPr lang="en-US" dirty="0" smtClean="0"/>
              <a:t> ACC </a:t>
            </a:r>
            <a:r>
              <a:rPr lang="en-US" dirty="0" err="1" smtClean="0"/>
              <a:t>đều</a:t>
            </a:r>
            <a:r>
              <a:rPr lang="en-US" dirty="0" smtClean="0"/>
              <a:t> </a:t>
            </a:r>
            <a:r>
              <a:rPr lang="en-US" dirty="0" err="1" smtClean="0"/>
              <a:t>mang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như</a:t>
            </a:r>
            <a:r>
              <a:rPr lang="en-US" dirty="0" smtClean="0"/>
              <a:t> </a:t>
            </a:r>
            <a:r>
              <a:rPr lang="en-US" dirty="0" err="1" smtClean="0"/>
              <a:t>nhau</a:t>
            </a:r>
            <a:r>
              <a:rPr lang="en-US" dirty="0" smtClean="0"/>
              <a:t> </a:t>
            </a:r>
            <a:r>
              <a:rPr lang="en-US" dirty="0" err="1" smtClean="0"/>
              <a:t>dù</a:t>
            </a:r>
            <a:r>
              <a:rPr lang="en-US" dirty="0" smtClean="0"/>
              <a:t> </a:t>
            </a:r>
            <a:r>
              <a:rPr lang="en-US" dirty="0" err="1" smtClean="0"/>
              <a:t>hình</a:t>
            </a:r>
            <a:r>
              <a:rPr lang="en-US" dirty="0" smtClean="0"/>
              <a:t> </a:t>
            </a:r>
            <a:r>
              <a:rPr lang="en-US" dirty="0" err="1" smtClean="0"/>
              <a:t>như</a:t>
            </a:r>
            <a:r>
              <a:rPr lang="en-US" dirty="0" smtClean="0"/>
              <a:t> </a:t>
            </a:r>
            <a:r>
              <a:rPr lang="en-US" dirty="0" err="1" smtClean="0"/>
              <a:t>khác</a:t>
            </a:r>
            <a:r>
              <a:rPr lang="en-US" dirty="0" smtClean="0"/>
              <a:t> </a:t>
            </a:r>
            <a:r>
              <a:rPr lang="en-US" dirty="0" err="1" smtClean="0"/>
              <a:t>nhau</a:t>
            </a:r>
            <a:endParaRPr lang="en-US" dirty="0"/>
          </a:p>
        </p:txBody>
      </p:sp>
      <p:sp>
        <p:nvSpPr>
          <p:cNvPr id="8" name="Right Arrow 7"/>
          <p:cNvSpPr/>
          <p:nvPr/>
        </p:nvSpPr>
        <p:spPr>
          <a:xfrm>
            <a:off x="4441371" y="4895637"/>
            <a:ext cx="1611085" cy="416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24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5845" y="1240427"/>
            <a:ext cx="5676900" cy="2842260"/>
          </a:xfrm>
        </p:spPr>
      </p:pic>
      <p:sp>
        <p:nvSpPr>
          <p:cNvPr id="7" name="TextBox 6"/>
          <p:cNvSpPr txBox="1"/>
          <p:nvPr/>
        </p:nvSpPr>
        <p:spPr>
          <a:xfrm>
            <a:off x="2090057" y="4470400"/>
            <a:ext cx="9071429" cy="1200329"/>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một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máy</a:t>
            </a:r>
            <a:r>
              <a:rPr lang="en-US" dirty="0" smtClean="0"/>
              <a:t> </a:t>
            </a:r>
            <a:r>
              <a:rPr lang="en-US" dirty="0" err="1" smtClean="0"/>
              <a:t>đã</a:t>
            </a:r>
            <a:r>
              <a:rPr lang="en-US" dirty="0" smtClean="0"/>
              <a:t> </a:t>
            </a:r>
            <a:r>
              <a:rPr lang="en-US" dirty="0" err="1" smtClean="0"/>
              <a:t>lỗi</a:t>
            </a:r>
            <a:r>
              <a:rPr lang="en-US" dirty="0" smtClean="0"/>
              <a:t> </a:t>
            </a:r>
            <a:r>
              <a:rPr lang="en-US" dirty="0" err="1" smtClean="0"/>
              <a:t>thời</a:t>
            </a:r>
            <a:r>
              <a:rPr lang="en-US" dirty="0" smtClean="0"/>
              <a:t> (</a:t>
            </a:r>
            <a:r>
              <a:rPr lang="en-US" dirty="0" err="1" smtClean="0"/>
              <a:t>ví</a:t>
            </a:r>
            <a:r>
              <a:rPr lang="en-US" dirty="0" smtClean="0"/>
              <a:t> </a:t>
            </a:r>
            <a:r>
              <a:rPr lang="en-US" dirty="0" err="1" smtClean="0"/>
              <a:t>dụ</a:t>
            </a:r>
            <a:r>
              <a:rPr lang="en-US" dirty="0" smtClean="0"/>
              <a:t>: 8051), sang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khác</a:t>
            </a:r>
            <a:r>
              <a:rPr lang="en-US" dirty="0" smtClean="0"/>
              <a:t> </a:t>
            </a:r>
            <a:r>
              <a:rPr lang="en-US" dirty="0" err="1" smtClean="0"/>
              <a:t>hiện</a:t>
            </a:r>
            <a:r>
              <a:rPr lang="en-US" dirty="0" smtClean="0"/>
              <a:t> </a:t>
            </a:r>
            <a:r>
              <a:rPr lang="en-US" dirty="0" err="1" smtClean="0"/>
              <a:t>đại</a:t>
            </a:r>
            <a:r>
              <a:rPr lang="en-US" dirty="0" smtClean="0"/>
              <a:t> </a:t>
            </a:r>
            <a:r>
              <a:rPr lang="en-US" dirty="0" err="1" smtClean="0"/>
              <a:t>hơn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a:t> </a:t>
            </a:r>
            <a:r>
              <a:rPr lang="en-US" dirty="0" err="1" smtClean="0"/>
              <a:t>một</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mã</a:t>
            </a:r>
            <a:r>
              <a:rPr lang="en-US" dirty="0" smtClean="0"/>
              <a:t> </a:t>
            </a:r>
            <a:r>
              <a:rPr lang="en-US" dirty="0" err="1" smtClean="0"/>
              <a:t>gốc</a:t>
            </a:r>
            <a:r>
              <a:rPr lang="en-US" dirty="0" smtClean="0"/>
              <a:t> sang </a:t>
            </a:r>
            <a:r>
              <a:rPr lang="en-US" dirty="0" err="1" smtClean="0"/>
              <a:t>một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cấp</a:t>
            </a:r>
            <a:r>
              <a:rPr lang="en-US" dirty="0" smtClean="0"/>
              <a:t> </a:t>
            </a:r>
            <a:r>
              <a:rPr lang="en-US" dirty="0" err="1" smtClean="0"/>
              <a:t>cao</a:t>
            </a:r>
            <a:r>
              <a:rPr lang="en-US" dirty="0" smtClean="0"/>
              <a:t>, </a:t>
            </a:r>
            <a:r>
              <a:rPr lang="en-US" dirty="0" err="1" smtClean="0"/>
              <a:t>và</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để</a:t>
            </a:r>
            <a:r>
              <a:rPr lang="en-US" dirty="0" smtClean="0"/>
              <a:t> </a:t>
            </a:r>
            <a:r>
              <a:rPr lang="en-US" dirty="0" err="1" smtClean="0"/>
              <a:t>đưa</a:t>
            </a:r>
            <a:r>
              <a:rPr lang="en-US" dirty="0" smtClean="0"/>
              <a:t> </a:t>
            </a:r>
            <a:r>
              <a:rPr lang="en-US" dirty="0" err="1" smtClean="0"/>
              <a:t>mã</a:t>
            </a:r>
            <a:r>
              <a:rPr lang="en-US" dirty="0" smtClean="0"/>
              <a:t> </a:t>
            </a:r>
            <a:r>
              <a:rPr lang="en-US" dirty="0" err="1" smtClean="0"/>
              <a:t>cấp</a:t>
            </a:r>
            <a:r>
              <a:rPr lang="en-US" dirty="0" smtClean="0"/>
              <a:t> </a:t>
            </a:r>
            <a:r>
              <a:rPr lang="en-US" dirty="0" err="1" smtClean="0"/>
              <a:t>cao</a:t>
            </a:r>
            <a:r>
              <a:rPr lang="en-US" dirty="0" smtClean="0"/>
              <a:t> </a:t>
            </a:r>
            <a:r>
              <a:rPr lang="en-US" dirty="0" err="1" smtClean="0"/>
              <a:t>đó</a:t>
            </a:r>
            <a:r>
              <a:rPr lang="en-US" dirty="0" smtClean="0"/>
              <a:t> </a:t>
            </a:r>
            <a:r>
              <a:rPr lang="en-US" dirty="0" err="1" smtClean="0"/>
              <a:t>thành</a:t>
            </a:r>
            <a:r>
              <a:rPr lang="en-US" dirty="0" smtClean="0"/>
              <a:t> </a:t>
            </a:r>
            <a:r>
              <a:rPr lang="en-US" dirty="0" err="1" smtClean="0"/>
              <a:t>mã</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máy</a:t>
            </a:r>
            <a:r>
              <a:rPr lang="en-US" dirty="0" smtClean="0"/>
              <a:t> </a:t>
            </a:r>
            <a:r>
              <a:rPr lang="en-US" dirty="0" err="1" smtClean="0"/>
              <a:t>đích</a:t>
            </a:r>
            <a:r>
              <a:rPr lang="en-US" dirty="0" smtClean="0"/>
              <a:t>.</a:t>
            </a:r>
            <a:endParaRPr lang="en-US" dirty="0"/>
          </a:p>
        </p:txBody>
      </p:sp>
    </p:spTree>
    <p:extLst>
      <p:ext uri="{BB962C8B-B14F-4D97-AF65-F5344CB8AC3E}">
        <p14:creationId xmlns:p14="http://schemas.microsoft.com/office/powerpoint/2010/main" val="165585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8" y="1346199"/>
            <a:ext cx="10018713" cy="4967515"/>
          </a:xfrm>
        </p:spPr>
        <p:txBody>
          <a:bodyPr/>
          <a:lstStyle/>
          <a:p>
            <a:r>
              <a:rPr lang="en-US" dirty="0" err="1"/>
              <a:t>Một</a:t>
            </a:r>
            <a:r>
              <a:rPr lang="en-US" dirty="0"/>
              <a:t> </a:t>
            </a:r>
            <a:r>
              <a:rPr lang="en-US" dirty="0" err="1"/>
              <a:t>trong</a:t>
            </a:r>
            <a:r>
              <a:rPr lang="en-US" dirty="0"/>
              <a:t> </a:t>
            </a:r>
            <a:r>
              <a:rPr lang="en-US" dirty="0" err="1"/>
              <a:t>những</a:t>
            </a:r>
            <a:r>
              <a:rPr lang="en-US" dirty="0"/>
              <a:t> </a:t>
            </a:r>
            <a:r>
              <a:rPr lang="en-US" dirty="0" err="1"/>
              <a:t>thách</a:t>
            </a:r>
            <a:r>
              <a:rPr lang="en-US" dirty="0"/>
              <a:t> </a:t>
            </a:r>
            <a:r>
              <a:rPr lang="en-US" dirty="0" err="1"/>
              <a:t>thức</a:t>
            </a:r>
            <a:r>
              <a:rPr lang="en-US" dirty="0"/>
              <a:t> </a:t>
            </a:r>
            <a:r>
              <a:rPr lang="en-US" dirty="0" err="1"/>
              <a:t>khó</a:t>
            </a:r>
            <a:r>
              <a:rPr lang="en-US" dirty="0"/>
              <a:t> </a:t>
            </a:r>
            <a:r>
              <a:rPr lang="en-US" dirty="0" err="1"/>
              <a:t>nhất</a:t>
            </a:r>
            <a:r>
              <a:rPr lang="en-US" dirty="0"/>
              <a:t> </a:t>
            </a:r>
            <a:r>
              <a:rPr lang="en-US" dirty="0" err="1"/>
              <a:t>của</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ngược</a:t>
            </a:r>
            <a:r>
              <a:rPr lang="en-US" dirty="0"/>
              <a:t> </a:t>
            </a:r>
            <a:r>
              <a:rPr lang="en-US" dirty="0" err="1"/>
              <a:t>là</a:t>
            </a:r>
            <a:r>
              <a:rPr lang="en-US" dirty="0"/>
              <a:t> </a:t>
            </a:r>
            <a:r>
              <a:rPr lang="en-US" dirty="0" err="1"/>
              <a:t>khôi</a:t>
            </a:r>
            <a:r>
              <a:rPr lang="en-US" dirty="0"/>
              <a:t> </a:t>
            </a:r>
            <a:r>
              <a:rPr lang="en-US" dirty="0" err="1"/>
              <a:t>phục</a:t>
            </a:r>
            <a:r>
              <a:rPr lang="en-US" dirty="0"/>
              <a:t> </a:t>
            </a:r>
            <a:r>
              <a:rPr lang="en-US" dirty="0" err="1"/>
              <a:t>thông</a:t>
            </a:r>
            <a:r>
              <a:rPr lang="en-US" dirty="0"/>
              <a:t> tin. Do </a:t>
            </a:r>
            <a:r>
              <a:rPr lang="en-US" dirty="0" err="1"/>
              <a:t>ở</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thấp</a:t>
            </a:r>
            <a:r>
              <a:rPr lang="en-US" dirty="0"/>
              <a:t> </a:t>
            </a:r>
            <a:r>
              <a:rPr lang="en-US" dirty="0" err="1"/>
              <a:t>không</a:t>
            </a:r>
            <a:r>
              <a:rPr lang="en-US" dirty="0"/>
              <a:t> </a:t>
            </a:r>
            <a:r>
              <a:rPr lang="en-US" dirty="0" err="1"/>
              <a:t>có</a:t>
            </a:r>
            <a:r>
              <a:rPr lang="en-US" dirty="0"/>
              <a:t> </a:t>
            </a:r>
            <a:r>
              <a:rPr lang="en-US" dirty="0" err="1"/>
              <a:t>phương</a:t>
            </a:r>
            <a:r>
              <a:rPr lang="en-US" dirty="0"/>
              <a:t> </a:t>
            </a:r>
            <a:r>
              <a:rPr lang="en-US" dirty="0" err="1"/>
              <a:t>tiện</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một</a:t>
            </a:r>
            <a:r>
              <a:rPr lang="en-US" dirty="0"/>
              <a:t> </a:t>
            </a:r>
            <a:r>
              <a:rPr lang="en-US" dirty="0" err="1"/>
              <a:t>số</a:t>
            </a:r>
            <a:r>
              <a:rPr lang="en-US" dirty="0"/>
              <a:t> </a:t>
            </a:r>
            <a:r>
              <a:rPr lang="en-US" dirty="0" err="1"/>
              <a:t>thông</a:t>
            </a:r>
            <a:r>
              <a:rPr lang="en-US" dirty="0"/>
              <a:t> tin </a:t>
            </a:r>
            <a:r>
              <a:rPr lang="en-US" dirty="0" err="1"/>
              <a:t>cần</a:t>
            </a:r>
            <a:r>
              <a:rPr lang="en-US" dirty="0"/>
              <a:t> </a:t>
            </a:r>
            <a:r>
              <a:rPr lang="en-US" dirty="0" err="1"/>
              <a:t>thiết</a:t>
            </a:r>
            <a:r>
              <a:rPr lang="en-US" dirty="0"/>
              <a:t> </a:t>
            </a:r>
            <a:r>
              <a:rPr lang="en-US" dirty="0" err="1"/>
              <a:t>ở</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cao</a:t>
            </a:r>
            <a:r>
              <a:rPr lang="en-US" dirty="0"/>
              <a:t>, </a:t>
            </a:r>
            <a:r>
              <a:rPr lang="en-US" dirty="0" err="1"/>
              <a:t>nên</a:t>
            </a:r>
            <a:r>
              <a:rPr lang="en-US" dirty="0"/>
              <a:t> </a:t>
            </a:r>
            <a:r>
              <a:rPr lang="en-US" dirty="0" err="1"/>
              <a:t>những</a:t>
            </a:r>
            <a:r>
              <a:rPr lang="en-US" dirty="0"/>
              <a:t> </a:t>
            </a:r>
            <a:r>
              <a:rPr lang="en-US" dirty="0" err="1"/>
              <a:t>thông</a:t>
            </a:r>
            <a:r>
              <a:rPr lang="en-US" dirty="0"/>
              <a:t> tin </a:t>
            </a:r>
            <a:r>
              <a:rPr lang="en-US" dirty="0" err="1"/>
              <a:t>đó</a:t>
            </a:r>
            <a:r>
              <a:rPr lang="en-US" dirty="0"/>
              <a:t> </a:t>
            </a:r>
            <a:r>
              <a:rPr lang="en-US" dirty="0" err="1"/>
              <a:t>sẽ</a:t>
            </a:r>
            <a:r>
              <a:rPr lang="en-US" dirty="0"/>
              <a:t> </a:t>
            </a:r>
            <a:r>
              <a:rPr lang="en-US" dirty="0" err="1"/>
              <a:t>bị</a:t>
            </a:r>
            <a:r>
              <a:rPr lang="en-US" dirty="0"/>
              <a:t> </a:t>
            </a:r>
            <a:r>
              <a:rPr lang="en-US" dirty="0" err="1"/>
              <a:t>mất</a:t>
            </a:r>
            <a:r>
              <a:rPr lang="en-US" dirty="0"/>
              <a:t> </a:t>
            </a:r>
            <a:r>
              <a:rPr lang="en-US" dirty="0" err="1"/>
              <a:t>đi</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dịch</a:t>
            </a:r>
            <a:r>
              <a:rPr lang="en-US" dirty="0"/>
              <a:t> </a:t>
            </a:r>
            <a:r>
              <a:rPr lang="en-US" dirty="0" err="1"/>
              <a:t>xuôi</a:t>
            </a:r>
            <a:r>
              <a:rPr lang="en-US" dirty="0"/>
              <a:t> </a:t>
            </a:r>
            <a:r>
              <a:rPr lang="en-US" dirty="0" err="1"/>
              <a:t>hoặc</a:t>
            </a:r>
            <a:r>
              <a:rPr lang="en-US" dirty="0"/>
              <a:t> </a:t>
            </a:r>
            <a:r>
              <a:rPr lang="en-US" dirty="0" err="1"/>
              <a:t>lập</a:t>
            </a:r>
            <a:r>
              <a:rPr lang="en-US" dirty="0"/>
              <a:t> </a:t>
            </a:r>
            <a:r>
              <a:rPr lang="en-US" dirty="0" err="1"/>
              <a:t>trình</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thấp</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số</a:t>
            </a:r>
            <a:r>
              <a:rPr lang="en-US" dirty="0" smtClean="0"/>
              <a:t> </a:t>
            </a:r>
            <a:r>
              <a:rPr lang="en-US" dirty="0" err="1" smtClean="0"/>
              <a:t>những</a:t>
            </a:r>
            <a:r>
              <a:rPr lang="en-US" dirty="0" smtClean="0"/>
              <a:t> </a:t>
            </a:r>
            <a:r>
              <a:rPr lang="en-US" dirty="0" err="1" smtClean="0"/>
              <a:t>thông</a:t>
            </a:r>
            <a:r>
              <a:rPr lang="en-US" dirty="0" smtClean="0"/>
              <a:t> tin </a:t>
            </a:r>
            <a:r>
              <a:rPr lang="en-US" dirty="0" err="1" smtClean="0"/>
              <a:t>quan</a:t>
            </a:r>
            <a:r>
              <a:rPr lang="en-US" dirty="0" smtClean="0"/>
              <a:t> </a:t>
            </a:r>
            <a:r>
              <a:rPr lang="en-US" dirty="0" err="1" smtClean="0"/>
              <a:t>trọng</a:t>
            </a:r>
            <a:r>
              <a:rPr lang="en-US" dirty="0" smtClean="0"/>
              <a:t> </a:t>
            </a:r>
            <a:r>
              <a:rPr lang="en-US" dirty="0" err="1" smtClean="0"/>
              <a:t>cần</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là</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Đối</a:t>
            </a:r>
            <a:r>
              <a:rPr lang="en-US" dirty="0" smtClean="0"/>
              <a:t> </a:t>
            </a:r>
            <a:r>
              <a:rPr lang="en-US" dirty="0" err="1"/>
              <a:t>với</a:t>
            </a:r>
            <a:r>
              <a:rPr lang="en-US" dirty="0"/>
              <a:t> </a:t>
            </a:r>
            <a:r>
              <a:rPr lang="en-US" dirty="0" err="1"/>
              <a:t>một</a:t>
            </a:r>
            <a:r>
              <a:rPr lang="en-US" dirty="0"/>
              <a:t> </a:t>
            </a:r>
            <a:r>
              <a:rPr lang="en-US" dirty="0" err="1"/>
              <a:t>số</a:t>
            </a:r>
            <a:r>
              <a:rPr lang="en-US" dirty="0"/>
              <a:t> </a:t>
            </a:r>
            <a:r>
              <a:rPr lang="en-US" dirty="0" err="1"/>
              <a:t>mã</a:t>
            </a:r>
            <a:r>
              <a:rPr lang="en-US" dirty="0"/>
              <a:t> </a:t>
            </a:r>
            <a:r>
              <a:rPr lang="en-US" dirty="0" err="1"/>
              <a:t>máy</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cần</a:t>
            </a:r>
            <a:r>
              <a:rPr lang="en-US" dirty="0"/>
              <a:t> </a:t>
            </a:r>
            <a:r>
              <a:rPr lang="en-US" dirty="0" err="1"/>
              <a:t>thiết</a:t>
            </a:r>
            <a:r>
              <a:rPr lang="en-US" dirty="0"/>
              <a:t> </a:t>
            </a:r>
            <a:r>
              <a:rPr lang="en-US" dirty="0" err="1"/>
              <a:t>và</a:t>
            </a:r>
            <a:r>
              <a:rPr lang="en-US" dirty="0"/>
              <a:t> </a:t>
            </a:r>
            <a:r>
              <a:rPr lang="en-US" dirty="0" err="1"/>
              <a:t>sẽ</a:t>
            </a:r>
            <a:r>
              <a:rPr lang="en-US" dirty="0"/>
              <a:t> </a:t>
            </a:r>
            <a:r>
              <a:rPr lang="en-US" dirty="0" err="1"/>
              <a:t>được</a:t>
            </a:r>
            <a:r>
              <a:rPr lang="en-US" dirty="0"/>
              <a:t> </a:t>
            </a:r>
            <a:r>
              <a:rPr lang="en-US" dirty="0" err="1"/>
              <a:t>loại</a:t>
            </a:r>
            <a:r>
              <a:rPr lang="en-US" dirty="0"/>
              <a:t> </a:t>
            </a:r>
            <a:r>
              <a:rPr lang="en-US" dirty="0" err="1"/>
              <a:t>bỏ</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Khi</a:t>
            </a:r>
            <a:r>
              <a:rPr lang="en-US" dirty="0"/>
              <a:t> </a:t>
            </a:r>
            <a:r>
              <a:rPr lang="en-US" dirty="0" err="1"/>
              <a:t>dịch</a:t>
            </a:r>
            <a:r>
              <a:rPr lang="en-US" dirty="0"/>
              <a:t> </a:t>
            </a:r>
            <a:r>
              <a:rPr lang="en-US" dirty="0" err="1"/>
              <a:t>ngược</a:t>
            </a:r>
            <a:r>
              <a:rPr lang="en-US" dirty="0"/>
              <a:t>, </a:t>
            </a:r>
            <a:r>
              <a:rPr lang="en-US" dirty="0" err="1"/>
              <a:t>nếu</a:t>
            </a:r>
            <a:r>
              <a:rPr lang="en-US" dirty="0"/>
              <a:t> </a:t>
            </a:r>
            <a:r>
              <a:rPr lang="en-US" dirty="0" err="1"/>
              <a:t>không</a:t>
            </a:r>
            <a:r>
              <a:rPr lang="en-US" dirty="0"/>
              <a:t> </a:t>
            </a:r>
            <a:r>
              <a:rPr lang="en-US" dirty="0" err="1"/>
              <a:t>khôi</a:t>
            </a:r>
            <a:r>
              <a:rPr lang="en-US" dirty="0"/>
              <a:t> </a:t>
            </a:r>
            <a:r>
              <a:rPr lang="en-US" dirty="0" err="1"/>
              <a:t>phục</a:t>
            </a:r>
            <a:r>
              <a:rPr lang="en-US" dirty="0"/>
              <a:t> </a:t>
            </a:r>
            <a:r>
              <a:rPr lang="en-US" dirty="0" err="1"/>
              <a:t>được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thì</a:t>
            </a:r>
            <a:r>
              <a:rPr lang="en-US" dirty="0"/>
              <a:t> </a:t>
            </a:r>
            <a:r>
              <a:rPr lang="en-US" dirty="0" err="1"/>
              <a:t>sẽ</a:t>
            </a:r>
            <a:r>
              <a:rPr lang="en-US" dirty="0"/>
              <a:t> </a:t>
            </a:r>
            <a:r>
              <a:rPr lang="en-US" dirty="0" err="1"/>
              <a:t>không</a:t>
            </a:r>
            <a:r>
              <a:rPr lang="en-US" dirty="0"/>
              <a:t> </a:t>
            </a:r>
            <a:r>
              <a:rPr lang="en-US" dirty="0" err="1"/>
              <a:t>đủ</a:t>
            </a:r>
            <a:r>
              <a:rPr lang="en-US" dirty="0"/>
              <a:t> </a:t>
            </a:r>
            <a:r>
              <a:rPr lang="en-US" dirty="0" err="1"/>
              <a:t>thông</a:t>
            </a:r>
            <a:r>
              <a:rPr lang="en-US" dirty="0"/>
              <a:t> tin </a:t>
            </a:r>
            <a:r>
              <a:rPr lang="en-US" dirty="0" err="1"/>
              <a:t>để</a:t>
            </a:r>
            <a:r>
              <a:rPr lang="en-US" dirty="0"/>
              <a:t> </a:t>
            </a:r>
            <a:r>
              <a:rPr lang="en-US" dirty="0" err="1"/>
              <a:t>xây</a:t>
            </a:r>
            <a:r>
              <a:rPr lang="en-US" dirty="0"/>
              <a:t> </a:t>
            </a:r>
            <a:r>
              <a:rPr lang="en-US" dirty="0" err="1"/>
              <a:t>dựng</a:t>
            </a:r>
            <a:r>
              <a:rPr lang="en-US" dirty="0"/>
              <a:t> </a:t>
            </a:r>
            <a:r>
              <a:rPr lang="en-US" dirty="0" err="1"/>
              <a:t>mã</a:t>
            </a:r>
            <a:r>
              <a:rPr lang="en-US" dirty="0"/>
              <a:t> </a:t>
            </a:r>
            <a:r>
              <a:rPr lang="en-US" dirty="0" err="1"/>
              <a:t>đầu</a:t>
            </a:r>
            <a:r>
              <a:rPr lang="en-US" dirty="0"/>
              <a:t> </a:t>
            </a:r>
            <a:r>
              <a:rPr lang="en-US" dirty="0" err="1" smtClean="0"/>
              <a:t>ra.</a:t>
            </a:r>
            <a:endParaRPr lang="en-US" dirty="0" smtClean="0"/>
          </a:p>
          <a:p>
            <a:r>
              <a:rPr lang="en-US" dirty="0" err="1" smtClean="0"/>
              <a:t>Như</a:t>
            </a:r>
            <a:r>
              <a:rPr lang="en-US" dirty="0" smtClean="0"/>
              <a:t> </a:t>
            </a:r>
            <a:r>
              <a:rPr lang="en-US" dirty="0" err="1" smtClean="0"/>
              <a:t>vậy</a:t>
            </a:r>
            <a:r>
              <a:rPr lang="en-US" dirty="0" smtClean="0"/>
              <a:t>, </a:t>
            </a:r>
            <a:r>
              <a:rPr lang="en-US" dirty="0" err="1" smtClean="0"/>
              <a:t>bài</a:t>
            </a:r>
            <a:r>
              <a:rPr lang="en-US" dirty="0" smtClean="0"/>
              <a:t> </a:t>
            </a:r>
            <a:r>
              <a:rPr lang="en-US" dirty="0" err="1"/>
              <a:t>toán</a:t>
            </a:r>
            <a:r>
              <a:rPr lang="en-US" dirty="0"/>
              <a:t> </a:t>
            </a:r>
            <a:r>
              <a:rPr lang="en-US" dirty="0" err="1"/>
              <a:t>suy</a:t>
            </a:r>
            <a:r>
              <a:rPr lang="en-US" dirty="0"/>
              <a:t> </a:t>
            </a:r>
            <a:r>
              <a:rPr lang="en-US" dirty="0" err="1"/>
              <a:t>luận</a:t>
            </a:r>
            <a:r>
              <a:rPr lang="en-US" dirty="0"/>
              <a:t> </a:t>
            </a:r>
            <a:r>
              <a:rPr lang="en-US" dirty="0" err="1"/>
              <a:t>kiểu</a:t>
            </a:r>
            <a:r>
              <a:rPr lang="en-US" dirty="0"/>
              <a:t> </a:t>
            </a:r>
            <a:r>
              <a:rPr lang="en-US" dirty="0" err="1"/>
              <a:t>là</a:t>
            </a:r>
            <a:r>
              <a:rPr lang="en-US" dirty="0"/>
              <a:t> </a:t>
            </a:r>
            <a:r>
              <a:rPr lang="en-US" dirty="0" err="1"/>
              <a:t>một</a:t>
            </a:r>
            <a:r>
              <a:rPr lang="en-US" dirty="0"/>
              <a:t> </a:t>
            </a:r>
            <a:r>
              <a:rPr lang="en-US" dirty="0" err="1"/>
              <a:t>thách</a:t>
            </a:r>
            <a:r>
              <a:rPr lang="en-US" dirty="0"/>
              <a:t> </a:t>
            </a:r>
            <a:r>
              <a:rPr lang="en-US" dirty="0" err="1"/>
              <a:t>thức</a:t>
            </a:r>
            <a:r>
              <a:rPr lang="en-US" dirty="0"/>
              <a:t> </a:t>
            </a:r>
            <a:r>
              <a:rPr lang="en-US" dirty="0" err="1"/>
              <a:t>cấp</a:t>
            </a:r>
            <a:r>
              <a:rPr lang="en-US" dirty="0"/>
              <a:t> </a:t>
            </a:r>
            <a:r>
              <a:rPr lang="en-US" dirty="0" err="1"/>
              <a:t>bách</a:t>
            </a:r>
            <a:r>
              <a:rPr lang="en-US" dirty="0"/>
              <a:t> </a:t>
            </a:r>
            <a:r>
              <a:rPr lang="en-US" dirty="0" err="1"/>
              <a:t>cần</a:t>
            </a:r>
            <a:r>
              <a:rPr lang="en-US" dirty="0"/>
              <a:t> </a:t>
            </a:r>
            <a:r>
              <a:rPr lang="en-US" dirty="0" err="1"/>
              <a:t>phải</a:t>
            </a:r>
            <a:r>
              <a:rPr lang="en-US" dirty="0"/>
              <a:t> </a:t>
            </a:r>
            <a:r>
              <a:rPr lang="en-US" dirty="0" err="1"/>
              <a:t>giải</a:t>
            </a:r>
            <a:r>
              <a:rPr lang="en-US" dirty="0"/>
              <a:t> </a:t>
            </a:r>
            <a:r>
              <a:rPr lang="en-US" dirty="0" err="1"/>
              <a:t>quyết</a:t>
            </a:r>
            <a:r>
              <a:rPr lang="en-US" dirty="0"/>
              <a:t> </a:t>
            </a:r>
            <a:r>
              <a:rPr lang="en-US" dirty="0" err="1"/>
              <a:t>trong</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ngược</a:t>
            </a:r>
            <a:r>
              <a:rPr lang="en-US" dirty="0"/>
              <a:t>. </a:t>
            </a:r>
            <a:r>
              <a:rPr lang="en-US" dirty="0" err="1"/>
              <a:t>Hiện</a:t>
            </a:r>
            <a:r>
              <a:rPr lang="en-US" dirty="0"/>
              <a:t> nay, </a:t>
            </a:r>
            <a:r>
              <a:rPr lang="en-US" dirty="0" err="1"/>
              <a:t>các</a:t>
            </a:r>
            <a:r>
              <a:rPr lang="en-US" dirty="0"/>
              <a:t> </a:t>
            </a:r>
            <a:r>
              <a:rPr lang="en-US" dirty="0" err="1"/>
              <a:t>giải</a:t>
            </a:r>
            <a:r>
              <a:rPr lang="en-US" dirty="0"/>
              <a:t> </a:t>
            </a:r>
            <a:r>
              <a:rPr lang="en-US" dirty="0" err="1"/>
              <a:t>thuật</a:t>
            </a:r>
            <a:r>
              <a:rPr lang="en-US" dirty="0"/>
              <a:t> </a:t>
            </a:r>
            <a:r>
              <a:rPr lang="en-US" dirty="0" err="1"/>
              <a:t>cho</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đã</a:t>
            </a:r>
            <a:r>
              <a:rPr lang="en-US" dirty="0"/>
              <a:t> </a:t>
            </a:r>
            <a:r>
              <a:rPr lang="en-US" dirty="0" err="1"/>
              <a:t>tương</a:t>
            </a:r>
            <a:r>
              <a:rPr lang="en-US" dirty="0"/>
              <a:t> </a:t>
            </a:r>
            <a:r>
              <a:rPr lang="en-US" dirty="0" err="1"/>
              <a:t>đối</a:t>
            </a:r>
            <a:r>
              <a:rPr lang="en-US" dirty="0"/>
              <a:t> </a:t>
            </a:r>
            <a:r>
              <a:rPr lang="en-US" dirty="0" err="1"/>
              <a:t>đầy</a:t>
            </a:r>
            <a:r>
              <a:rPr lang="en-US" dirty="0"/>
              <a:t> </a:t>
            </a:r>
            <a:r>
              <a:rPr lang="en-US" dirty="0" err="1"/>
              <a:t>đủ</a:t>
            </a:r>
            <a:r>
              <a:rPr lang="en-US" dirty="0"/>
              <a:t>, </a:t>
            </a:r>
            <a:r>
              <a:rPr lang="en-US" dirty="0" err="1"/>
              <a:t>đưa</a:t>
            </a:r>
            <a:r>
              <a:rPr lang="en-US" dirty="0"/>
              <a:t> </a:t>
            </a:r>
            <a:r>
              <a:rPr lang="en-US" dirty="0" err="1"/>
              <a:t>ra</a:t>
            </a:r>
            <a:r>
              <a:rPr lang="en-US" dirty="0"/>
              <a:t> </a:t>
            </a:r>
            <a:r>
              <a:rPr lang="en-US" dirty="0" err="1"/>
              <a:t>kết</a:t>
            </a:r>
            <a:r>
              <a:rPr lang="en-US" dirty="0"/>
              <a:t> </a:t>
            </a:r>
            <a:r>
              <a:rPr lang="en-US" dirty="0" err="1"/>
              <a:t>quả</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chấp</a:t>
            </a:r>
            <a:r>
              <a:rPr lang="en-US" dirty="0"/>
              <a:t> </a:t>
            </a:r>
            <a:r>
              <a:rPr lang="en-US" dirty="0" err="1"/>
              <a:t>nhận</a:t>
            </a:r>
            <a:r>
              <a:rPr lang="en-US" dirty="0"/>
              <a:t> </a:t>
            </a:r>
            <a:r>
              <a:rPr lang="en-US" dirty="0" err="1" smtClean="0"/>
              <a:t>được</a:t>
            </a:r>
            <a:r>
              <a:rPr lang="en-US" dirty="0" smtClean="0"/>
              <a:t>. </a:t>
            </a:r>
            <a:r>
              <a:rPr lang="en-US" dirty="0" err="1" smtClean="0"/>
              <a:t>Tuy</a:t>
            </a:r>
            <a:r>
              <a:rPr lang="en-US" dirty="0" smtClean="0"/>
              <a:t> </a:t>
            </a:r>
            <a:r>
              <a:rPr lang="en-US" dirty="0" err="1" smtClean="0"/>
              <a:t>nhiên</a:t>
            </a:r>
            <a:r>
              <a:rPr lang="en-US" dirty="0" smtClean="0"/>
              <a:t>, </a:t>
            </a:r>
            <a:r>
              <a:rPr lang="en-US" dirty="0" err="1" smtClean="0"/>
              <a:t>có</a:t>
            </a:r>
            <a:r>
              <a:rPr lang="en-US" dirty="0" smtClean="0"/>
              <a:t> </a:t>
            </a:r>
            <a:r>
              <a:rPr lang="en-US" dirty="0" err="1" smtClean="0"/>
              <a:t>một</a:t>
            </a:r>
            <a:r>
              <a:rPr lang="en-US" dirty="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vẫn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quan</a:t>
            </a:r>
            <a:r>
              <a:rPr lang="en-US" dirty="0" smtClean="0"/>
              <a:t> </a:t>
            </a:r>
            <a:r>
              <a:rPr lang="en-US" dirty="0" err="1" smtClean="0"/>
              <a:t>tâm</a:t>
            </a:r>
            <a:r>
              <a:rPr lang="en-US" dirty="0" smtClean="0"/>
              <a:t> </a:t>
            </a:r>
            <a:r>
              <a:rPr lang="en-US" dirty="0" err="1" smtClean="0"/>
              <a:t>nhiều</a:t>
            </a:r>
            <a:r>
              <a:rPr lang="en-US" dirty="0" smtClean="0"/>
              <a:t>, </a:t>
            </a:r>
            <a:r>
              <a:rPr lang="en-US" dirty="0" err="1" smtClean="0"/>
              <a:t>đó</a:t>
            </a:r>
            <a:r>
              <a:rPr lang="en-US" dirty="0" smtClean="0"/>
              <a:t> </a:t>
            </a:r>
            <a:r>
              <a:rPr lang="en-US" dirty="0" err="1" smtClean="0"/>
              <a:t>là</a:t>
            </a:r>
            <a:r>
              <a:rPr lang="en-US" dirty="0" smtClean="0"/>
              <a:t> union.</a:t>
            </a:r>
            <a:endParaRPr lang="en-US" dirty="0"/>
          </a:p>
        </p:txBody>
      </p:sp>
    </p:spTree>
    <p:extLst>
      <p:ext uri="{BB962C8B-B14F-4D97-AF65-F5344CB8AC3E}">
        <p14:creationId xmlns:p14="http://schemas.microsoft.com/office/powerpoint/2010/main" val="136175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8" y="1346199"/>
            <a:ext cx="10018713" cy="4967515"/>
          </a:xfrm>
        </p:spPr>
        <p:txBody>
          <a:bodyPr/>
          <a:lstStyle/>
          <a:p>
            <a:r>
              <a:rPr lang="en-US" dirty="0" err="1" smtClean="0"/>
              <a:t>Vấn</a:t>
            </a:r>
            <a:r>
              <a:rPr lang="en-US" dirty="0" smtClean="0"/>
              <a:t> </a:t>
            </a:r>
            <a:r>
              <a:rPr lang="en-US" dirty="0" err="1" smtClean="0"/>
              <a:t>đề</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kiểu</a:t>
            </a:r>
            <a:r>
              <a:rPr lang="en-US" dirty="0" smtClean="0"/>
              <a:t> union </a:t>
            </a:r>
            <a:r>
              <a:rPr lang="en-US" dirty="0" err="1" smtClean="0"/>
              <a:t>được</a:t>
            </a:r>
            <a:r>
              <a:rPr lang="en-US" dirty="0" smtClean="0"/>
              <a:t> </a:t>
            </a:r>
            <a:r>
              <a:rPr lang="en-US" dirty="0" err="1" smtClean="0"/>
              <a:t>đặt</a:t>
            </a:r>
            <a:r>
              <a:rPr lang="en-US" dirty="0"/>
              <a:t> </a:t>
            </a:r>
            <a:r>
              <a:rPr lang="en-US" dirty="0" err="1"/>
              <a:t>ra</a:t>
            </a:r>
            <a:r>
              <a:rPr lang="en-US" dirty="0"/>
              <a:t> </a:t>
            </a:r>
            <a:r>
              <a:rPr lang="en-US" dirty="0" err="1"/>
              <a:t>là</a:t>
            </a:r>
            <a:r>
              <a:rPr lang="en-US" dirty="0"/>
              <a:t> do </a:t>
            </a:r>
            <a:r>
              <a:rPr lang="en-US" dirty="0" err="1"/>
              <a:t>ở</a:t>
            </a:r>
            <a:r>
              <a:rPr lang="en-US" dirty="0"/>
              <a:t> </a:t>
            </a:r>
            <a:r>
              <a:rPr lang="en-US" dirty="0" err="1"/>
              <a:t>một</a:t>
            </a:r>
            <a:r>
              <a:rPr lang="en-US" dirty="0"/>
              <a:t> </a:t>
            </a:r>
            <a:r>
              <a:rPr lang="en-US" dirty="0" err="1"/>
              <a:t>số</a:t>
            </a:r>
            <a:r>
              <a:rPr lang="en-US" dirty="0"/>
              <a:t> </a:t>
            </a:r>
            <a:r>
              <a:rPr lang="en-US" dirty="0" err="1"/>
              <a:t>kiến</a:t>
            </a:r>
            <a:r>
              <a:rPr lang="en-US" dirty="0"/>
              <a:t> </a:t>
            </a:r>
            <a:r>
              <a:rPr lang="en-US" dirty="0" err="1"/>
              <a:t>trúc</a:t>
            </a:r>
            <a:r>
              <a:rPr lang="en-US" dirty="0"/>
              <a:t> </a:t>
            </a:r>
            <a:r>
              <a:rPr lang="en-US" dirty="0" err="1"/>
              <a:t>máy</a:t>
            </a:r>
            <a:r>
              <a:rPr lang="en-US" dirty="0"/>
              <a:t>, </a:t>
            </a:r>
            <a:r>
              <a:rPr lang="en-US" dirty="0" err="1"/>
              <a:t>người</a:t>
            </a:r>
            <a:r>
              <a:rPr lang="en-US" dirty="0"/>
              <a:t> </a:t>
            </a:r>
            <a:r>
              <a:rPr lang="en-US" dirty="0" err="1"/>
              <a:t>lập</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vừa</a:t>
            </a:r>
            <a:r>
              <a:rPr lang="en-US" dirty="0"/>
              <a:t> </a:t>
            </a:r>
            <a:r>
              <a:rPr lang="en-US" dirty="0" err="1"/>
              <a:t>truy</a:t>
            </a:r>
            <a:r>
              <a:rPr lang="en-US" dirty="0"/>
              <a:t> </a:t>
            </a:r>
            <a:r>
              <a:rPr lang="en-US" dirty="0" err="1"/>
              <a:t>xuất</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lớn</a:t>
            </a:r>
            <a:r>
              <a:rPr lang="en-US" dirty="0"/>
              <a:t>, </a:t>
            </a:r>
            <a:r>
              <a:rPr lang="en-US" dirty="0" err="1"/>
              <a:t>vừa</a:t>
            </a:r>
            <a:r>
              <a:rPr lang="en-US" dirty="0"/>
              <a:t> </a:t>
            </a:r>
            <a:r>
              <a:rPr lang="en-US" dirty="0" err="1"/>
              <a:t>truy</a:t>
            </a:r>
            <a:r>
              <a:rPr lang="en-US" dirty="0"/>
              <a:t> </a:t>
            </a:r>
            <a:r>
              <a:rPr lang="en-US" dirty="0" err="1"/>
              <a:t>xuất</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nhỏ</a:t>
            </a:r>
            <a:r>
              <a:rPr lang="en-US" dirty="0"/>
              <a:t> </a:t>
            </a:r>
            <a:r>
              <a:rPr lang="en-US" dirty="0" err="1"/>
              <a:t>hơn</a:t>
            </a:r>
            <a:r>
              <a:rPr lang="en-US" dirty="0"/>
              <a:t> </a:t>
            </a:r>
            <a:r>
              <a:rPr lang="en-US" dirty="0" err="1"/>
              <a:t>thuộc</a:t>
            </a:r>
            <a:r>
              <a:rPr lang="en-US" dirty="0"/>
              <a:t> </a:t>
            </a:r>
            <a:r>
              <a:rPr lang="en-US" dirty="0" err="1"/>
              <a:t>vùng</a:t>
            </a:r>
            <a:r>
              <a:rPr lang="en-US" dirty="0"/>
              <a:t> </a:t>
            </a:r>
            <a:r>
              <a:rPr lang="en-US" dirty="0" err="1"/>
              <a:t>nhớ</a:t>
            </a:r>
            <a:r>
              <a:rPr lang="en-US" dirty="0"/>
              <a:t> </a:t>
            </a:r>
            <a:r>
              <a:rPr lang="en-US" dirty="0" err="1"/>
              <a:t>lớn</a:t>
            </a:r>
            <a:r>
              <a:rPr lang="en-US" dirty="0"/>
              <a:t> </a:t>
            </a:r>
            <a:r>
              <a:rPr lang="en-US" dirty="0" err="1"/>
              <a:t>đó</a:t>
            </a:r>
            <a:r>
              <a:rPr lang="en-US" dirty="0"/>
              <a:t>, </a:t>
            </a:r>
            <a:r>
              <a:rPr lang="en-US" dirty="0" err="1"/>
              <a:t>đồng</a:t>
            </a:r>
            <a:r>
              <a:rPr lang="en-US" dirty="0"/>
              <a:t> </a:t>
            </a:r>
            <a:r>
              <a:rPr lang="en-US" dirty="0" err="1"/>
              <a:t>thời</a:t>
            </a:r>
            <a:r>
              <a:rPr lang="en-US" dirty="0"/>
              <a:t> </a:t>
            </a:r>
            <a:r>
              <a:rPr lang="en-US" dirty="0" err="1"/>
              <a:t>có</a:t>
            </a:r>
            <a:r>
              <a:rPr lang="en-US" dirty="0"/>
              <a:t> </a:t>
            </a:r>
            <a:r>
              <a:rPr lang="en-US" dirty="0" err="1"/>
              <a:t>thể</a:t>
            </a:r>
            <a:r>
              <a:rPr lang="en-US" dirty="0"/>
              <a:t> </a:t>
            </a:r>
            <a:r>
              <a:rPr lang="en-US" dirty="0" err="1"/>
              <a:t>đặt</a:t>
            </a:r>
            <a:r>
              <a:rPr lang="en-US" dirty="0"/>
              <a:t> </a:t>
            </a:r>
            <a:r>
              <a:rPr lang="en-US" dirty="0" err="1"/>
              <a:t>tên</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Vì</a:t>
            </a:r>
            <a:r>
              <a:rPr lang="en-US" dirty="0"/>
              <a:t> </a:t>
            </a:r>
            <a:r>
              <a:rPr lang="en-US" dirty="0" err="1"/>
              <a:t>việc</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nhỏ</a:t>
            </a:r>
            <a:r>
              <a:rPr lang="en-US" dirty="0"/>
              <a:t> </a:t>
            </a:r>
            <a:r>
              <a:rPr lang="en-US" dirty="0" err="1"/>
              <a:t>cũng</a:t>
            </a:r>
            <a:r>
              <a:rPr lang="en-US" dirty="0"/>
              <a:t> </a:t>
            </a:r>
            <a:r>
              <a:rPr lang="en-US" dirty="0" err="1"/>
              <a:t>sẽ</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vùng</a:t>
            </a:r>
            <a:r>
              <a:rPr lang="en-US" dirty="0"/>
              <a:t> </a:t>
            </a:r>
            <a:r>
              <a:rPr lang="en-US" dirty="0" err="1"/>
              <a:t>nhớ</a:t>
            </a:r>
            <a:r>
              <a:rPr lang="en-US" dirty="0"/>
              <a:t> </a:t>
            </a:r>
            <a:r>
              <a:rPr lang="en-US" dirty="0" err="1"/>
              <a:t>lớn</a:t>
            </a:r>
            <a:r>
              <a:rPr lang="en-US" dirty="0"/>
              <a:t> </a:t>
            </a:r>
            <a:r>
              <a:rPr lang="en-US" dirty="0" err="1"/>
              <a:t>hơn</a:t>
            </a:r>
            <a:r>
              <a:rPr lang="en-US" dirty="0"/>
              <a:t>, </a:t>
            </a:r>
            <a:r>
              <a:rPr lang="en-US" dirty="0" err="1"/>
              <a:t>nên</a:t>
            </a:r>
            <a:r>
              <a:rPr lang="en-US" dirty="0"/>
              <a:t> </a:t>
            </a:r>
            <a:r>
              <a:rPr lang="en-US" dirty="0" err="1"/>
              <a:t>không</a:t>
            </a:r>
            <a:r>
              <a:rPr lang="en-US" dirty="0"/>
              <a:t> </a:t>
            </a:r>
            <a:r>
              <a:rPr lang="en-US" dirty="0" err="1"/>
              <a:t>thể</a:t>
            </a:r>
            <a:r>
              <a:rPr lang="en-US" dirty="0"/>
              <a:t> </a:t>
            </a:r>
            <a:r>
              <a:rPr lang="en-US" dirty="0" err="1"/>
              <a:t>xem</a:t>
            </a:r>
            <a:r>
              <a:rPr lang="en-US" dirty="0"/>
              <a:t> </a:t>
            </a:r>
            <a:r>
              <a:rPr lang="en-US" dirty="0" err="1"/>
              <a:t>vùng</a:t>
            </a:r>
            <a:r>
              <a:rPr lang="en-US" dirty="0"/>
              <a:t> </a:t>
            </a:r>
            <a:r>
              <a:rPr lang="en-US" dirty="0" err="1"/>
              <a:t>nhớ</a:t>
            </a:r>
            <a:r>
              <a:rPr lang="en-US" dirty="0"/>
              <a:t> </a:t>
            </a:r>
            <a:r>
              <a:rPr lang="en-US" dirty="0" err="1"/>
              <a:t>nhỏ</a:t>
            </a:r>
            <a:r>
              <a:rPr lang="en-US" dirty="0"/>
              <a:t> </a:t>
            </a:r>
            <a:r>
              <a:rPr lang="en-US" dirty="0" err="1"/>
              <a:t>như</a:t>
            </a:r>
            <a:r>
              <a:rPr lang="en-US" dirty="0"/>
              <a:t> </a:t>
            </a:r>
            <a:r>
              <a:rPr lang="en-US" dirty="0" err="1"/>
              <a:t>một</a:t>
            </a:r>
            <a:r>
              <a:rPr lang="en-US" dirty="0"/>
              <a:t> </a:t>
            </a:r>
            <a:r>
              <a:rPr lang="en-US" dirty="0" err="1"/>
              <a:t>biến</a:t>
            </a:r>
            <a:r>
              <a:rPr lang="en-US" dirty="0"/>
              <a:t> </a:t>
            </a:r>
            <a:r>
              <a:rPr lang="en-US" dirty="0" err="1"/>
              <a:t>độc</a:t>
            </a:r>
            <a:r>
              <a:rPr lang="en-US" dirty="0"/>
              <a:t> </a:t>
            </a:r>
            <a:r>
              <a:rPr lang="en-US" dirty="0" err="1"/>
              <a:t>lập</a:t>
            </a:r>
            <a:r>
              <a:rPr lang="en-US" dirty="0"/>
              <a:t>, </a:t>
            </a:r>
            <a:r>
              <a:rPr lang="en-US" dirty="0" err="1"/>
              <a:t>mà</a:t>
            </a:r>
            <a:r>
              <a:rPr lang="en-US" dirty="0"/>
              <a:t> </a:t>
            </a:r>
            <a:r>
              <a:rPr lang="en-US" dirty="0" err="1"/>
              <a:t>cần</a:t>
            </a:r>
            <a:r>
              <a:rPr lang="en-US" dirty="0"/>
              <a:t> </a:t>
            </a:r>
            <a:r>
              <a:rPr lang="en-US" dirty="0" err="1"/>
              <a:t>phải</a:t>
            </a:r>
            <a:r>
              <a:rPr lang="en-US" dirty="0"/>
              <a:t> </a:t>
            </a:r>
            <a:r>
              <a:rPr lang="en-US" dirty="0" err="1"/>
              <a:t>gom</a:t>
            </a:r>
            <a:r>
              <a:rPr lang="en-US" dirty="0"/>
              <a:t> </a:t>
            </a:r>
            <a:r>
              <a:rPr lang="en-US" dirty="0" err="1"/>
              <a:t>nhóm</a:t>
            </a:r>
            <a:r>
              <a:rPr lang="en-US" dirty="0"/>
              <a:t> </a:t>
            </a:r>
            <a:r>
              <a:rPr lang="en-US" dirty="0" err="1"/>
              <a:t>các</a:t>
            </a:r>
            <a:r>
              <a:rPr lang="en-US" dirty="0"/>
              <a:t> </a:t>
            </a:r>
            <a:r>
              <a:rPr lang="en-US" dirty="0" err="1"/>
              <a:t>biến</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vùng</a:t>
            </a:r>
            <a:r>
              <a:rPr lang="en-US" dirty="0"/>
              <a:t> </a:t>
            </a:r>
            <a:r>
              <a:rPr lang="en-US" dirty="0" err="1"/>
              <a:t>nhớ</a:t>
            </a:r>
            <a:r>
              <a:rPr lang="en-US" dirty="0"/>
              <a:t> </a:t>
            </a:r>
            <a:r>
              <a:rPr lang="en-US" dirty="0" err="1"/>
              <a:t>nhỏ</a:t>
            </a:r>
            <a:r>
              <a:rPr lang="en-US" dirty="0"/>
              <a:t> </a:t>
            </a:r>
            <a:r>
              <a:rPr lang="en-US" dirty="0" err="1"/>
              <a:t>và</a:t>
            </a:r>
            <a:r>
              <a:rPr lang="en-US" dirty="0"/>
              <a:t> </a:t>
            </a:r>
            <a:r>
              <a:rPr lang="en-US" dirty="0" err="1"/>
              <a:t>vùng</a:t>
            </a:r>
            <a:r>
              <a:rPr lang="en-US" dirty="0"/>
              <a:t> </a:t>
            </a:r>
            <a:r>
              <a:rPr lang="en-US" dirty="0" err="1"/>
              <a:t>nhớ</a:t>
            </a:r>
            <a:r>
              <a:rPr lang="en-US" dirty="0"/>
              <a:t> </a:t>
            </a:r>
            <a:r>
              <a:rPr lang="en-US" dirty="0" err="1"/>
              <a:t>lớn</a:t>
            </a:r>
            <a:r>
              <a:rPr lang="en-US" dirty="0"/>
              <a:t> </a:t>
            </a:r>
            <a:r>
              <a:rPr lang="en-US" dirty="0" err="1"/>
              <a:t>thành</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phù</a:t>
            </a:r>
            <a:r>
              <a:rPr lang="en-US" dirty="0"/>
              <a:t> </a:t>
            </a:r>
            <a:r>
              <a:rPr lang="en-US" dirty="0" err="1"/>
              <a:t>hợp</a:t>
            </a:r>
            <a:r>
              <a:rPr lang="en-US" dirty="0"/>
              <a:t> </a:t>
            </a:r>
            <a:r>
              <a:rPr lang="en-US" dirty="0" err="1"/>
              <a:t>ở</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cao</a:t>
            </a:r>
            <a:r>
              <a:rPr lang="en-US" dirty="0" smtClean="0"/>
              <a:t>.</a:t>
            </a:r>
          </a:p>
          <a:p>
            <a:r>
              <a:rPr lang="en-US" dirty="0"/>
              <a:t>Union </a:t>
            </a:r>
            <a:r>
              <a:rPr lang="en-US" dirty="0" err="1"/>
              <a:t>là</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với</a:t>
            </a:r>
            <a:r>
              <a:rPr lang="en-US" dirty="0"/>
              <a:t> </a:t>
            </a:r>
            <a:r>
              <a:rPr lang="en-US" dirty="0" err="1"/>
              <a:t>những</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a:t>nhau</a:t>
            </a:r>
            <a:r>
              <a:rPr lang="en-US" dirty="0"/>
              <a:t>, </a:t>
            </a:r>
            <a:r>
              <a:rPr lang="en-US" dirty="0" err="1"/>
              <a:t>nhưng</a:t>
            </a:r>
            <a:r>
              <a:rPr lang="en-US" dirty="0"/>
              <a:t> </a:t>
            </a:r>
            <a:r>
              <a:rPr lang="en-US" dirty="0" err="1"/>
              <a:t>cùng</a:t>
            </a:r>
            <a:r>
              <a:rPr lang="en-US" dirty="0"/>
              <a:t> chia </a:t>
            </a:r>
            <a:r>
              <a:rPr lang="en-US" dirty="0" err="1"/>
              <a:t>sẻ</a:t>
            </a:r>
            <a:r>
              <a:rPr lang="en-US" dirty="0"/>
              <a:t> </a:t>
            </a:r>
            <a:r>
              <a:rPr lang="en-US" dirty="0" err="1"/>
              <a:t>một</a:t>
            </a:r>
            <a:r>
              <a:rPr lang="en-US" dirty="0"/>
              <a:t> </a:t>
            </a:r>
            <a:r>
              <a:rPr lang="en-US" dirty="0" err="1"/>
              <a:t>vùng</a:t>
            </a:r>
            <a:r>
              <a:rPr lang="en-US" dirty="0"/>
              <a:t> </a:t>
            </a:r>
            <a:r>
              <a:rPr lang="en-US" dirty="0" err="1"/>
              <a:t>nhớ</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a:t> </a:t>
            </a:r>
            <a:r>
              <a:rPr lang="en-US" dirty="0" err="1" smtClean="0"/>
              <a:t>giá</a:t>
            </a:r>
            <a:r>
              <a:rPr lang="en-US" dirty="0" smtClean="0"/>
              <a:t> </a:t>
            </a:r>
            <a:r>
              <a:rPr lang="en-US" dirty="0" err="1" smtClean="0"/>
              <a:t>trị</a:t>
            </a:r>
            <a:r>
              <a:rPr lang="en-US" dirty="0" smtClean="0"/>
              <a:t> </a:t>
            </a:r>
            <a:r>
              <a:rPr lang="en-US" dirty="0" err="1" smtClean="0"/>
              <a:t>một</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cũng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theo.</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này</a:t>
            </a:r>
            <a:r>
              <a:rPr lang="en-US" dirty="0" smtClean="0"/>
              <a:t> </a:t>
            </a:r>
            <a:r>
              <a:rPr lang="en-US" dirty="0" err="1" smtClean="0"/>
              <a:t>của</a:t>
            </a:r>
            <a:r>
              <a:rPr lang="en-US" dirty="0" smtClean="0"/>
              <a:t> union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được</a:t>
            </a:r>
            <a:r>
              <a:rPr lang="en-US" dirty="0" smtClean="0"/>
              <a:t> </a:t>
            </a:r>
            <a:r>
              <a:rPr lang="en-US" dirty="0" err="1" smtClean="0"/>
              <a:t>nêu</a:t>
            </a:r>
            <a:r>
              <a:rPr lang="en-US" dirty="0" smtClean="0"/>
              <a:t> </a:t>
            </a:r>
            <a:r>
              <a:rPr lang="en-US" dirty="0" err="1" smtClean="0"/>
              <a:t>ở</a:t>
            </a:r>
            <a:r>
              <a:rPr lang="en-US" dirty="0" smtClean="0"/>
              <a:t> </a:t>
            </a:r>
            <a:r>
              <a:rPr lang="en-US" dirty="0" err="1" smtClean="0"/>
              <a:t>trên</a:t>
            </a:r>
            <a:r>
              <a:rPr lang="en-US" dirty="0" smtClean="0"/>
              <a:t>.</a:t>
            </a:r>
            <a:endParaRPr lang="en-US" dirty="0"/>
          </a:p>
        </p:txBody>
      </p:sp>
    </p:spTree>
    <p:extLst>
      <p:ext uri="{BB962C8B-B14F-4D97-AF65-F5344CB8AC3E}">
        <p14:creationId xmlns:p14="http://schemas.microsoft.com/office/powerpoint/2010/main" val="195140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8" y="1346199"/>
            <a:ext cx="10018713" cy="4967515"/>
          </a:xfrm>
        </p:spPr>
        <p:txBody>
          <a:bodyPr>
            <a:normAutofit/>
          </a:bodyPr>
          <a:lstStyle/>
          <a:p>
            <a:pPr marL="0" lvl="0" indent="0" defTabSz="914400">
              <a:spcBef>
                <a:spcPts val="0"/>
              </a:spcBef>
              <a:spcAft>
                <a:spcPts val="0"/>
              </a:spcAft>
              <a:buClrTx/>
              <a:buSzTx/>
              <a:buNone/>
            </a:pPr>
            <a:r>
              <a:rPr lang="en-US" sz="3000" i="1" dirty="0" err="1"/>
              <a:t>Tóm</a:t>
            </a:r>
            <a:r>
              <a:rPr lang="en-US" sz="3000" i="1" dirty="0"/>
              <a:t> </a:t>
            </a:r>
            <a:r>
              <a:rPr lang="en-US" sz="3000" i="1" dirty="0" err="1"/>
              <a:t>lại</a:t>
            </a:r>
            <a:r>
              <a:rPr lang="en-US" sz="3000" i="1" dirty="0"/>
              <a:t>, </a:t>
            </a:r>
            <a:r>
              <a:rPr lang="en-US" sz="3000" i="1" dirty="0" err="1"/>
              <a:t>luận</a:t>
            </a:r>
            <a:r>
              <a:rPr lang="en-US" sz="3000" i="1" dirty="0"/>
              <a:t> </a:t>
            </a:r>
            <a:r>
              <a:rPr lang="en-US" sz="3000" i="1" dirty="0" err="1"/>
              <a:t>văn</a:t>
            </a:r>
            <a:r>
              <a:rPr lang="en-US" sz="3000" i="1" dirty="0"/>
              <a:t> </a:t>
            </a:r>
            <a:r>
              <a:rPr lang="en-US" sz="3000" i="1" dirty="0" err="1"/>
              <a:t>sẽ</a:t>
            </a:r>
            <a:r>
              <a:rPr lang="en-US" sz="3000" i="1" dirty="0"/>
              <a:t> </a:t>
            </a:r>
            <a:r>
              <a:rPr lang="en-US" sz="3000" i="1" dirty="0" err="1"/>
              <a:t>giải</a:t>
            </a:r>
            <a:r>
              <a:rPr lang="en-US" sz="3000" i="1" dirty="0"/>
              <a:t> </a:t>
            </a:r>
            <a:r>
              <a:rPr lang="en-US" sz="3000" i="1" dirty="0" err="1"/>
              <a:t>quyết</a:t>
            </a:r>
            <a:r>
              <a:rPr lang="en-US" sz="3000" i="1" dirty="0"/>
              <a:t> </a:t>
            </a:r>
            <a:r>
              <a:rPr lang="en-US" sz="3000" i="1" dirty="0" err="1"/>
              <a:t>vấn</a:t>
            </a:r>
            <a:r>
              <a:rPr lang="en-US" sz="3000" i="1" dirty="0"/>
              <a:t> </a:t>
            </a:r>
            <a:r>
              <a:rPr lang="en-US" sz="3000" i="1" dirty="0" err="1"/>
              <a:t>đề</a:t>
            </a:r>
            <a:r>
              <a:rPr lang="en-US" sz="3000" i="1" dirty="0"/>
              <a:t> </a:t>
            </a:r>
            <a:r>
              <a:rPr lang="en-US" sz="3000" i="1" dirty="0" err="1"/>
              <a:t>gom</a:t>
            </a:r>
            <a:r>
              <a:rPr lang="en-US" sz="3000" i="1" dirty="0"/>
              <a:t> </a:t>
            </a:r>
            <a:r>
              <a:rPr lang="en-US" sz="3000" i="1" dirty="0" err="1"/>
              <a:t>nhóm</a:t>
            </a:r>
            <a:r>
              <a:rPr lang="en-US" sz="3000" i="1" dirty="0"/>
              <a:t> </a:t>
            </a:r>
            <a:r>
              <a:rPr lang="en-US" sz="3000" i="1" dirty="0" err="1"/>
              <a:t>biến</a:t>
            </a:r>
            <a:r>
              <a:rPr lang="en-US" sz="3000" i="1" dirty="0"/>
              <a:t> </a:t>
            </a:r>
            <a:r>
              <a:rPr lang="en-US" sz="3000" i="1" dirty="0" err="1"/>
              <a:t>truy</a:t>
            </a:r>
            <a:r>
              <a:rPr lang="en-US" sz="3000" i="1" dirty="0"/>
              <a:t> </a:t>
            </a:r>
            <a:r>
              <a:rPr lang="en-US" sz="3000" i="1" dirty="0" err="1"/>
              <a:t>xuất</a:t>
            </a:r>
            <a:r>
              <a:rPr lang="en-US" sz="3000" i="1" dirty="0"/>
              <a:t> </a:t>
            </a:r>
            <a:r>
              <a:rPr lang="en-US" sz="3000" i="1" dirty="0" err="1"/>
              <a:t>toàn</a:t>
            </a:r>
            <a:r>
              <a:rPr lang="en-US" sz="3000" i="1" dirty="0"/>
              <a:t> </a:t>
            </a:r>
            <a:r>
              <a:rPr lang="en-US" sz="3000" i="1" dirty="0" err="1"/>
              <a:t>bộ</a:t>
            </a:r>
            <a:r>
              <a:rPr lang="en-US" sz="3000" i="1" dirty="0"/>
              <a:t> </a:t>
            </a:r>
            <a:r>
              <a:rPr lang="en-US" sz="3000" i="1" dirty="0" err="1"/>
              <a:t>một</a:t>
            </a:r>
            <a:r>
              <a:rPr lang="en-US" sz="3000" i="1" dirty="0"/>
              <a:t> </a:t>
            </a:r>
            <a:r>
              <a:rPr lang="en-US" sz="3000" i="1" dirty="0" err="1"/>
              <a:t>vùng</a:t>
            </a:r>
            <a:r>
              <a:rPr lang="en-US" sz="3000" i="1" dirty="0"/>
              <a:t> </a:t>
            </a:r>
            <a:r>
              <a:rPr lang="en-US" sz="3000" i="1" dirty="0" err="1"/>
              <a:t>nhớ</a:t>
            </a:r>
            <a:r>
              <a:rPr lang="en-US" sz="3000" i="1" dirty="0"/>
              <a:t> </a:t>
            </a:r>
            <a:r>
              <a:rPr lang="en-US" sz="3000" i="1" dirty="0" err="1"/>
              <a:t>và</a:t>
            </a:r>
            <a:r>
              <a:rPr lang="en-US" sz="3000" i="1" dirty="0"/>
              <a:t> </a:t>
            </a:r>
            <a:r>
              <a:rPr lang="en-US" sz="3000" i="1" dirty="0" err="1"/>
              <a:t>những</a:t>
            </a:r>
            <a:r>
              <a:rPr lang="en-US" sz="3000" i="1" dirty="0"/>
              <a:t> </a:t>
            </a:r>
            <a:r>
              <a:rPr lang="en-US" sz="3000" i="1" dirty="0" err="1"/>
              <a:t>biến</a:t>
            </a:r>
            <a:r>
              <a:rPr lang="en-US" sz="3000" i="1" dirty="0"/>
              <a:t> </a:t>
            </a:r>
            <a:r>
              <a:rPr lang="en-US" sz="3000" i="1" dirty="0" err="1"/>
              <a:t>truy</a:t>
            </a:r>
            <a:r>
              <a:rPr lang="en-US" sz="3000" i="1" dirty="0"/>
              <a:t> </a:t>
            </a:r>
            <a:r>
              <a:rPr lang="en-US" sz="3000" i="1" dirty="0" err="1"/>
              <a:t>xuất</a:t>
            </a:r>
            <a:r>
              <a:rPr lang="en-US" sz="3000" i="1" dirty="0"/>
              <a:t> </a:t>
            </a:r>
            <a:r>
              <a:rPr lang="en-US" sz="3000" i="1" dirty="0" err="1"/>
              <a:t>một</a:t>
            </a:r>
            <a:r>
              <a:rPr lang="en-US" sz="3000" i="1" dirty="0"/>
              <a:t> </a:t>
            </a:r>
            <a:r>
              <a:rPr lang="en-US" sz="3000" i="1" dirty="0" err="1"/>
              <a:t>phần</a:t>
            </a:r>
            <a:r>
              <a:rPr lang="en-US" sz="3000" i="1" dirty="0"/>
              <a:t> </a:t>
            </a:r>
            <a:r>
              <a:rPr lang="en-US" sz="3000" i="1" dirty="0" err="1"/>
              <a:t>vùng</a:t>
            </a:r>
            <a:r>
              <a:rPr lang="en-US" sz="3000" i="1" dirty="0"/>
              <a:t> </a:t>
            </a:r>
            <a:r>
              <a:rPr lang="en-US" sz="3000" i="1" dirty="0" err="1"/>
              <a:t>nhớ</a:t>
            </a:r>
            <a:r>
              <a:rPr lang="en-US" sz="3000" i="1" dirty="0"/>
              <a:t> </a:t>
            </a:r>
            <a:r>
              <a:rPr lang="en-US" sz="3000" i="1" dirty="0" err="1"/>
              <a:t>đó</a:t>
            </a:r>
            <a:r>
              <a:rPr lang="en-US" sz="3000" i="1" dirty="0"/>
              <a:t>, </a:t>
            </a:r>
            <a:r>
              <a:rPr lang="en-US" sz="3000" i="1" dirty="0" err="1"/>
              <a:t>đưa</a:t>
            </a:r>
            <a:r>
              <a:rPr lang="en-US" sz="3000" i="1" dirty="0"/>
              <a:t> </a:t>
            </a:r>
            <a:r>
              <a:rPr lang="en-US" sz="3000" i="1" dirty="0" err="1"/>
              <a:t>chúng</a:t>
            </a:r>
            <a:r>
              <a:rPr lang="en-US" sz="3000" i="1" dirty="0"/>
              <a:t> </a:t>
            </a:r>
            <a:r>
              <a:rPr lang="en-US" sz="3000" i="1" dirty="0" err="1"/>
              <a:t>về</a:t>
            </a:r>
            <a:r>
              <a:rPr lang="en-US" sz="3000" i="1" dirty="0"/>
              <a:t> </a:t>
            </a:r>
            <a:r>
              <a:rPr lang="en-US" sz="3000" i="1" dirty="0" err="1"/>
              <a:t>dưới</a:t>
            </a:r>
            <a:r>
              <a:rPr lang="en-US" sz="3000" i="1" dirty="0"/>
              <a:t> </a:t>
            </a:r>
            <a:r>
              <a:rPr lang="en-US" sz="3000" i="1" dirty="0" err="1"/>
              <a:t>dạng</a:t>
            </a:r>
            <a:r>
              <a:rPr lang="en-US" sz="3000" i="1" dirty="0"/>
              <a:t> </a:t>
            </a:r>
            <a:r>
              <a:rPr lang="en-US" sz="3000" i="1" dirty="0" err="1"/>
              <a:t>cấu</a:t>
            </a:r>
            <a:r>
              <a:rPr lang="en-US" sz="3000" i="1" dirty="0"/>
              <a:t> </a:t>
            </a:r>
            <a:r>
              <a:rPr lang="en-US" sz="3000" i="1" dirty="0" err="1"/>
              <a:t>trúc</a:t>
            </a:r>
            <a:r>
              <a:rPr lang="en-US" sz="3000" i="1" dirty="0"/>
              <a:t> </a:t>
            </a:r>
            <a:r>
              <a:rPr lang="en-US" sz="3000" i="1" dirty="0" err="1"/>
              <a:t>dữ</a:t>
            </a:r>
            <a:r>
              <a:rPr lang="en-US" sz="3000" i="1" dirty="0"/>
              <a:t> </a:t>
            </a:r>
            <a:r>
              <a:rPr lang="en-US" sz="3000" i="1" dirty="0" err="1"/>
              <a:t>liệu</a:t>
            </a:r>
            <a:r>
              <a:rPr lang="en-US" sz="3000" i="1" dirty="0"/>
              <a:t> union </a:t>
            </a:r>
            <a:r>
              <a:rPr lang="en-US" sz="3000" i="1" dirty="0" err="1"/>
              <a:t>ở</a:t>
            </a:r>
            <a:r>
              <a:rPr lang="en-US" sz="3000" i="1" dirty="0"/>
              <a:t> </a:t>
            </a:r>
            <a:r>
              <a:rPr lang="en-US" sz="3000" i="1" dirty="0" err="1"/>
              <a:t>ngôn</a:t>
            </a:r>
            <a:r>
              <a:rPr lang="en-US" sz="3000" i="1" dirty="0"/>
              <a:t> </a:t>
            </a:r>
            <a:r>
              <a:rPr lang="en-US" sz="3000" i="1" dirty="0" err="1"/>
              <a:t>ngữ</a:t>
            </a:r>
            <a:r>
              <a:rPr lang="en-US" sz="3000" i="1" dirty="0"/>
              <a:t> </a:t>
            </a:r>
            <a:r>
              <a:rPr lang="en-US" sz="3000" i="1" dirty="0" err="1"/>
              <a:t>cấp</a:t>
            </a:r>
            <a:r>
              <a:rPr lang="en-US" sz="3000" i="1" dirty="0"/>
              <a:t> </a:t>
            </a:r>
            <a:r>
              <a:rPr lang="en-US" sz="3000" i="1" dirty="0" err="1"/>
              <a:t>cao</a:t>
            </a:r>
            <a:r>
              <a:rPr lang="en-US" sz="3000" i="1" dirty="0"/>
              <a:t>.</a:t>
            </a:r>
          </a:p>
        </p:txBody>
      </p:sp>
    </p:spTree>
    <p:extLst>
      <p:ext uri="{BB962C8B-B14F-4D97-AF65-F5344CB8AC3E}">
        <p14:creationId xmlns:p14="http://schemas.microsoft.com/office/powerpoint/2010/main" val="56950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186542"/>
            <a:ext cx="10018713" cy="3254829"/>
          </a:xfrm>
        </p:spPr>
        <p:txBody>
          <a:bodyPr>
            <a:normAutofit lnSpcReduction="10000"/>
          </a:bodyPr>
          <a:lstStyle/>
          <a:p>
            <a:pPr defTabSz="914400">
              <a:spcBef>
                <a:spcPts val="0"/>
              </a:spcBef>
              <a:spcAft>
                <a:spcPts val="0"/>
              </a:spcAft>
              <a:buClrTx/>
              <a:buSzTx/>
            </a:pPr>
            <a:r>
              <a:rPr lang="en-US" sz="3000" dirty="0" err="1" smtClean="0"/>
              <a:t>Một</a:t>
            </a:r>
            <a:r>
              <a:rPr lang="en-US" sz="3000" dirty="0" smtClean="0"/>
              <a:t> </a:t>
            </a:r>
            <a:r>
              <a:rPr lang="en-US" sz="3000" dirty="0" err="1" smtClean="0"/>
              <a:t>kiến</a:t>
            </a:r>
            <a:r>
              <a:rPr lang="en-US" sz="3000" dirty="0" smtClean="0"/>
              <a:t> </a:t>
            </a:r>
            <a:r>
              <a:rPr lang="en-US" sz="3000" dirty="0" err="1" smtClean="0"/>
              <a:t>trúc</a:t>
            </a:r>
            <a:r>
              <a:rPr lang="en-US" sz="3000" dirty="0" smtClean="0"/>
              <a:t> </a:t>
            </a:r>
            <a:r>
              <a:rPr lang="en-US" sz="3000" dirty="0" err="1" smtClean="0"/>
              <a:t>máy</a:t>
            </a:r>
            <a:r>
              <a:rPr lang="en-US" sz="3000" dirty="0" smtClean="0"/>
              <a:t> </a:t>
            </a:r>
            <a:r>
              <a:rPr lang="en-US" sz="3000" dirty="0" err="1" smtClean="0"/>
              <a:t>có</a:t>
            </a:r>
            <a:r>
              <a:rPr lang="en-US" sz="3000" dirty="0" smtClean="0"/>
              <a:t> </a:t>
            </a:r>
            <a:r>
              <a:rPr lang="en-US" sz="3000" dirty="0" err="1" smtClean="0"/>
              <a:t>tính</a:t>
            </a:r>
            <a:r>
              <a:rPr lang="en-US" sz="3000" dirty="0" smtClean="0"/>
              <a:t> </a:t>
            </a:r>
            <a:r>
              <a:rPr lang="en-US" sz="3000" dirty="0" err="1" smtClean="0"/>
              <a:t>chất</a:t>
            </a:r>
            <a:r>
              <a:rPr lang="en-US" sz="3000" dirty="0" smtClean="0"/>
              <a:t> </a:t>
            </a:r>
            <a:r>
              <a:rPr lang="en-US" sz="3000" dirty="0" err="1" smtClean="0"/>
              <a:t>trên</a:t>
            </a:r>
            <a:r>
              <a:rPr lang="en-US" sz="3000" dirty="0" smtClean="0"/>
              <a:t> </a:t>
            </a:r>
            <a:r>
              <a:rPr lang="en-US" sz="3000" dirty="0" err="1" smtClean="0"/>
              <a:t>là</a:t>
            </a:r>
            <a:r>
              <a:rPr lang="en-US" sz="3000" dirty="0" smtClean="0"/>
              <a:t> 8051. </a:t>
            </a:r>
            <a:r>
              <a:rPr lang="en-US" sz="3000" dirty="0" err="1" smtClean="0"/>
              <a:t>Trong</a:t>
            </a:r>
            <a:r>
              <a:rPr lang="en-US" sz="3000" dirty="0" smtClean="0"/>
              <a:t> </a:t>
            </a:r>
            <a:r>
              <a:rPr lang="en-US" sz="3000" dirty="0" err="1" smtClean="0"/>
              <a:t>đoạn</a:t>
            </a:r>
            <a:r>
              <a:rPr lang="en-US" sz="3000" dirty="0" smtClean="0"/>
              <a:t> </a:t>
            </a:r>
            <a:r>
              <a:rPr lang="en-US" sz="3000" dirty="0" err="1" smtClean="0"/>
              <a:t>mã</a:t>
            </a:r>
            <a:r>
              <a:rPr lang="en-US" sz="3000" dirty="0" smtClean="0"/>
              <a:t> </a:t>
            </a:r>
            <a:r>
              <a:rPr lang="en-US" sz="3000" dirty="0" err="1" smtClean="0"/>
              <a:t>ví</a:t>
            </a:r>
            <a:r>
              <a:rPr lang="en-US" sz="3000" dirty="0" smtClean="0"/>
              <a:t> </a:t>
            </a:r>
            <a:r>
              <a:rPr lang="en-US" sz="3000" dirty="0" err="1" smtClean="0"/>
              <a:t>dụ</a:t>
            </a:r>
            <a:r>
              <a:rPr lang="en-US" sz="3000" dirty="0" smtClean="0"/>
              <a:t>, </a:t>
            </a:r>
            <a:r>
              <a:rPr lang="en-US" sz="3000" dirty="0" err="1" smtClean="0"/>
              <a:t>có</a:t>
            </a:r>
            <a:r>
              <a:rPr lang="en-US" sz="3000" dirty="0" smtClean="0"/>
              <a:t> </a:t>
            </a:r>
            <a:r>
              <a:rPr lang="en-US" sz="3000" dirty="0" err="1" smtClean="0"/>
              <a:t>thể</a:t>
            </a:r>
            <a:r>
              <a:rPr lang="en-US" sz="3000" dirty="0" smtClean="0"/>
              <a:t> </a:t>
            </a:r>
            <a:r>
              <a:rPr lang="en-US" sz="3000" dirty="0" err="1" smtClean="0"/>
              <a:t>thấy</a:t>
            </a:r>
            <a:r>
              <a:rPr lang="en-US" sz="3000" dirty="0" smtClean="0"/>
              <a:t> </a:t>
            </a:r>
            <a:r>
              <a:rPr lang="en-US" sz="3000" dirty="0" err="1" smtClean="0"/>
              <a:t>khi</a:t>
            </a:r>
            <a:r>
              <a:rPr lang="en-US" sz="3000" dirty="0" smtClean="0"/>
              <a:t> </a:t>
            </a:r>
            <a:r>
              <a:rPr lang="en-US" sz="3000" dirty="0" err="1" smtClean="0"/>
              <a:t>thanh</a:t>
            </a:r>
            <a:r>
              <a:rPr lang="en-US" sz="3000" dirty="0" smtClean="0"/>
              <a:t> </a:t>
            </a:r>
            <a:r>
              <a:rPr lang="en-US" sz="3000" dirty="0" err="1" smtClean="0"/>
              <a:t>ghi</a:t>
            </a:r>
            <a:r>
              <a:rPr lang="en-US" sz="3000" dirty="0" smtClean="0"/>
              <a:t> ACC </a:t>
            </a:r>
            <a:r>
              <a:rPr lang="en-US" sz="3000" dirty="0" err="1" smtClean="0"/>
              <a:t>đang</a:t>
            </a:r>
            <a:r>
              <a:rPr lang="en-US" sz="3000" dirty="0" smtClean="0"/>
              <a:t> </a:t>
            </a:r>
            <a:r>
              <a:rPr lang="en-US" sz="3000" dirty="0" err="1" smtClean="0"/>
              <a:t>mang</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có</a:t>
            </a:r>
            <a:r>
              <a:rPr lang="en-US" sz="3000" dirty="0" smtClean="0"/>
              <a:t> </a:t>
            </a:r>
            <a:r>
              <a:rPr lang="en-US" sz="3000" dirty="0" err="1" smtClean="0"/>
              <a:t>địa</a:t>
            </a:r>
            <a:r>
              <a:rPr lang="en-US" sz="3000" dirty="0" smtClean="0"/>
              <a:t> </a:t>
            </a:r>
            <a:r>
              <a:rPr lang="en-US" sz="3000" dirty="0" err="1" smtClean="0"/>
              <a:t>chỉ</a:t>
            </a:r>
            <a:r>
              <a:rPr lang="en-US" sz="3000" dirty="0" smtClean="0"/>
              <a:t> OPTIONS, </a:t>
            </a:r>
            <a:r>
              <a:rPr lang="en-US" sz="3000" dirty="0" err="1" smtClean="0"/>
              <a:t>thì</a:t>
            </a:r>
            <a:r>
              <a:rPr lang="en-US" sz="3000" dirty="0" smtClean="0"/>
              <a:t> </a:t>
            </a:r>
            <a:r>
              <a:rPr lang="en-US" sz="3000" dirty="0" err="1" smtClean="0"/>
              <a:t>biến</a:t>
            </a:r>
            <a:r>
              <a:rPr lang="en-US" sz="3000" dirty="0" smtClean="0"/>
              <a:t> TESTSUPS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để</a:t>
            </a:r>
            <a:r>
              <a:rPr lang="en-US" sz="3000" dirty="0" smtClean="0"/>
              <a:t> </a:t>
            </a:r>
            <a:r>
              <a:rPr lang="en-US" sz="3000" dirty="0" err="1" smtClean="0"/>
              <a:t>truy</a:t>
            </a:r>
            <a:r>
              <a:rPr lang="en-US" sz="3000" dirty="0" smtClean="0"/>
              <a:t> </a:t>
            </a:r>
            <a:r>
              <a:rPr lang="en-US" sz="3000" dirty="0" err="1" smtClean="0"/>
              <a:t>xuất</a:t>
            </a:r>
            <a:r>
              <a:rPr lang="en-US" sz="3000" dirty="0" smtClean="0"/>
              <a:t> </a:t>
            </a:r>
            <a:r>
              <a:rPr lang="en-US" sz="3000" dirty="0" err="1" smtClean="0"/>
              <a:t>đến</a:t>
            </a:r>
            <a:r>
              <a:rPr lang="en-US" sz="3000" dirty="0" smtClean="0"/>
              <a:t> bit </a:t>
            </a:r>
            <a:r>
              <a:rPr lang="en-US" sz="3000" dirty="0" err="1" smtClean="0"/>
              <a:t>thứ</a:t>
            </a:r>
            <a:r>
              <a:rPr lang="en-US" sz="3000" dirty="0" smtClean="0"/>
              <a:t> </a:t>
            </a:r>
            <a:r>
              <a:rPr lang="en-US" sz="3000" dirty="0" err="1" smtClean="0"/>
              <a:t>nhất</a:t>
            </a:r>
            <a:r>
              <a:rPr lang="en-US" sz="3000" dirty="0" smtClean="0"/>
              <a:t> </a:t>
            </a:r>
            <a:r>
              <a:rPr lang="en-US" sz="3000" dirty="0" err="1" smtClean="0"/>
              <a:t>của</a:t>
            </a:r>
            <a:r>
              <a:rPr lang="en-US" sz="3000" dirty="0" smtClean="0"/>
              <a:t> </a:t>
            </a:r>
            <a:r>
              <a:rPr lang="en-US" sz="3000" dirty="0" err="1" smtClean="0"/>
              <a:t>thanh</a:t>
            </a:r>
            <a:r>
              <a:rPr lang="en-US" sz="3000" dirty="0" smtClean="0"/>
              <a:t> </a:t>
            </a:r>
            <a:r>
              <a:rPr lang="en-US" sz="3000" dirty="0" err="1" smtClean="0"/>
              <a:t>ghi</a:t>
            </a:r>
            <a:r>
              <a:rPr lang="en-US" sz="3000" dirty="0" smtClean="0"/>
              <a:t>. </a:t>
            </a:r>
            <a:r>
              <a:rPr lang="en-US" sz="3000" dirty="0" err="1" smtClean="0"/>
              <a:t>Như</a:t>
            </a:r>
            <a:r>
              <a:rPr lang="en-US" sz="3000" dirty="0" smtClean="0"/>
              <a:t> </a:t>
            </a:r>
            <a:r>
              <a:rPr lang="en-US" sz="3000" dirty="0" err="1" smtClean="0"/>
              <a:t>vậy</a:t>
            </a:r>
            <a:r>
              <a:rPr lang="en-US" sz="3000" dirty="0" smtClean="0"/>
              <a:t>, </a:t>
            </a:r>
            <a:r>
              <a:rPr lang="en-US" sz="3000" dirty="0" err="1" smtClean="0"/>
              <a:t>thật</a:t>
            </a:r>
            <a:r>
              <a:rPr lang="en-US" sz="3000" dirty="0" smtClean="0"/>
              <a:t> </a:t>
            </a:r>
            <a:r>
              <a:rPr lang="en-US" sz="3000" dirty="0" err="1" smtClean="0"/>
              <a:t>ra</a:t>
            </a:r>
            <a:r>
              <a:rPr lang="en-US" sz="3000" dirty="0" smtClean="0"/>
              <a:t> </a:t>
            </a:r>
            <a:r>
              <a:rPr lang="en-US" sz="3000" dirty="0" err="1" smtClean="0"/>
              <a:t>thanh</a:t>
            </a:r>
            <a:r>
              <a:rPr lang="en-US" sz="3000" dirty="0" smtClean="0"/>
              <a:t> </a:t>
            </a:r>
            <a:r>
              <a:rPr lang="en-US" sz="3000" dirty="0" err="1" smtClean="0"/>
              <a:t>ghi</a:t>
            </a:r>
            <a:r>
              <a:rPr lang="en-US" sz="3000" dirty="0" smtClean="0"/>
              <a:t> </a:t>
            </a:r>
            <a:r>
              <a:rPr lang="en-US" sz="3000" dirty="0" err="1" smtClean="0"/>
              <a:t>chỉ</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như</a:t>
            </a:r>
            <a:r>
              <a:rPr lang="en-US" sz="3000" dirty="0" smtClean="0"/>
              <a:t> </a:t>
            </a:r>
            <a:r>
              <a:rPr lang="en-US" sz="3000" dirty="0" err="1" smtClean="0"/>
              <a:t>một</a:t>
            </a:r>
            <a:r>
              <a:rPr lang="en-US" sz="3000" dirty="0" smtClean="0"/>
              <a:t> </a:t>
            </a:r>
            <a:r>
              <a:rPr lang="en-US" sz="3000" dirty="0" err="1" smtClean="0"/>
              <a:t>công</a:t>
            </a:r>
            <a:r>
              <a:rPr lang="en-US" sz="3000" dirty="0" smtClean="0"/>
              <a:t> </a:t>
            </a:r>
            <a:r>
              <a:rPr lang="en-US" sz="3000" dirty="0" err="1" smtClean="0"/>
              <a:t>cụ</a:t>
            </a:r>
            <a:r>
              <a:rPr lang="en-US" sz="3000" dirty="0" smtClean="0"/>
              <a:t> </a:t>
            </a:r>
            <a:r>
              <a:rPr lang="en-US" sz="3000" dirty="0" err="1" smtClean="0"/>
              <a:t>trung</a:t>
            </a:r>
            <a:r>
              <a:rPr lang="en-US" sz="3000" dirty="0" smtClean="0"/>
              <a:t> </a:t>
            </a:r>
            <a:r>
              <a:rPr lang="en-US" sz="3000" dirty="0" err="1" smtClean="0"/>
              <a:t>gian</a:t>
            </a:r>
            <a:r>
              <a:rPr lang="en-US" sz="3000" dirty="0" smtClean="0"/>
              <a:t>, </a:t>
            </a:r>
            <a:r>
              <a:rPr lang="en-US" sz="3000" dirty="0" err="1" smtClean="0"/>
              <a:t>còn</a:t>
            </a:r>
            <a:r>
              <a:rPr lang="en-US" sz="3000" dirty="0" smtClean="0"/>
              <a:t> </a:t>
            </a:r>
            <a:r>
              <a:rPr lang="en-US" sz="3000" dirty="0" err="1" smtClean="0"/>
              <a:t>biến</a:t>
            </a:r>
            <a:r>
              <a:rPr lang="en-US" sz="3000" dirty="0" smtClean="0"/>
              <a:t> TESTSUPS </a:t>
            </a:r>
            <a:r>
              <a:rPr lang="en-US" sz="3000" dirty="0" err="1" smtClean="0"/>
              <a:t>đang</a:t>
            </a:r>
            <a:r>
              <a:rPr lang="en-US" sz="3000" dirty="0" smtClean="0"/>
              <a:t> </a:t>
            </a:r>
            <a:r>
              <a:rPr lang="en-US" sz="3000" dirty="0" err="1" smtClean="0"/>
              <a:t>đại</a:t>
            </a:r>
            <a:r>
              <a:rPr lang="en-US" sz="3000" dirty="0" smtClean="0"/>
              <a:t> </a:t>
            </a:r>
            <a:r>
              <a:rPr lang="en-US" sz="3000" dirty="0" err="1" smtClean="0"/>
              <a:t>diện</a:t>
            </a:r>
            <a:r>
              <a:rPr lang="en-US" sz="3000" dirty="0" smtClean="0"/>
              <a:t> </a:t>
            </a:r>
            <a:r>
              <a:rPr lang="en-US" sz="3000" dirty="0" err="1" smtClean="0"/>
              <a:t>cho</a:t>
            </a:r>
            <a:r>
              <a:rPr lang="en-US" sz="3000" dirty="0" smtClean="0"/>
              <a:t> bit </a:t>
            </a:r>
            <a:r>
              <a:rPr lang="en-US" sz="3000" dirty="0" err="1" smtClean="0"/>
              <a:t>thứ</a:t>
            </a:r>
            <a:r>
              <a:rPr lang="en-US" sz="3000" dirty="0" smtClean="0"/>
              <a:t> </a:t>
            </a:r>
            <a:r>
              <a:rPr lang="en-US" sz="3000" dirty="0" err="1" smtClean="0"/>
              <a:t>nhất</a:t>
            </a:r>
            <a:r>
              <a:rPr lang="en-US" sz="3000" dirty="0" smtClean="0"/>
              <a:t> </a:t>
            </a:r>
            <a:r>
              <a:rPr lang="en-US" sz="3000" dirty="0" err="1" smtClean="0"/>
              <a:t>của</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bởi</a:t>
            </a:r>
            <a:r>
              <a:rPr lang="en-US" sz="3000" dirty="0" smtClean="0"/>
              <a:t> OPTIONS.</a:t>
            </a:r>
            <a:endParaRPr lang="en-US" sz="3000" dirty="0"/>
          </a:p>
        </p:txBody>
      </p:sp>
      <p:sp>
        <p:nvSpPr>
          <p:cNvPr id="5" name="Rectangle 4"/>
          <p:cNvSpPr/>
          <p:nvPr/>
        </p:nvSpPr>
        <p:spPr>
          <a:xfrm>
            <a:off x="4731657" y="4412342"/>
            <a:ext cx="6096000" cy="1754326"/>
          </a:xfrm>
          <a:prstGeom prst="rect">
            <a:avLst/>
          </a:prstGeom>
        </p:spPr>
        <p:txBody>
          <a:bodyPr>
            <a:spAutoFit/>
          </a:bodyPr>
          <a:lstStyle/>
          <a:p>
            <a:r>
              <a:rPr lang="en-US" dirty="0">
                <a:solidFill>
                  <a:schemeClr val="accent1">
                    <a:lumMod val="75000"/>
                  </a:schemeClr>
                </a:solidFill>
              </a:rPr>
              <a:t>#DEFINE OPTIONS, #</a:t>
            </a:r>
            <a:r>
              <a:rPr lang="en-US" dirty="0" smtClean="0">
                <a:solidFill>
                  <a:schemeClr val="accent1">
                    <a:lumMod val="75000"/>
                  </a:schemeClr>
                </a:solidFill>
              </a:rPr>
              <a:t>38H</a:t>
            </a:r>
          </a:p>
          <a:p>
            <a:r>
              <a:rPr lang="en-US" dirty="0" smtClean="0">
                <a:solidFill>
                  <a:schemeClr val="accent1">
                    <a:lumMod val="75000"/>
                  </a:schemeClr>
                </a:solidFill>
              </a:rPr>
              <a:t>#</a:t>
            </a:r>
            <a:r>
              <a:rPr lang="en-US" dirty="0">
                <a:solidFill>
                  <a:schemeClr val="accent1">
                    <a:lumMod val="75000"/>
                  </a:schemeClr>
                </a:solidFill>
              </a:rPr>
              <a:t>DEFINE TESTSUPS </a:t>
            </a:r>
            <a:r>
              <a:rPr lang="en-US" dirty="0" smtClean="0">
                <a:solidFill>
                  <a:schemeClr val="accent1">
                    <a:lumMod val="75000"/>
                  </a:schemeClr>
                </a:solidFill>
              </a:rPr>
              <a:t>ACC.1</a:t>
            </a:r>
          </a:p>
          <a:p>
            <a:r>
              <a:rPr lang="en-US" dirty="0" smtClean="0">
                <a:solidFill>
                  <a:schemeClr val="accent1">
                    <a:lumMod val="75000"/>
                  </a:schemeClr>
                </a:solidFill>
              </a:rPr>
              <a:t>public AA</a:t>
            </a:r>
          </a:p>
          <a:p>
            <a:r>
              <a:rPr lang="en-US" dirty="0" smtClean="0">
                <a:solidFill>
                  <a:schemeClr val="accent1">
                    <a:lumMod val="75000"/>
                  </a:schemeClr>
                </a:solidFill>
              </a:rPr>
              <a:t>AA:</a:t>
            </a:r>
          </a:p>
          <a:p>
            <a:r>
              <a:rPr lang="en-US" dirty="0">
                <a:solidFill>
                  <a:schemeClr val="accent1">
                    <a:lumMod val="75000"/>
                  </a:schemeClr>
                </a:solidFill>
              </a:rPr>
              <a:t>	</a:t>
            </a:r>
            <a:r>
              <a:rPr lang="en-US" dirty="0" smtClean="0">
                <a:solidFill>
                  <a:schemeClr val="accent1">
                    <a:lumMod val="75000"/>
                  </a:schemeClr>
                </a:solidFill>
              </a:rPr>
              <a:t>MOV </a:t>
            </a:r>
            <a:r>
              <a:rPr lang="en-US" dirty="0">
                <a:solidFill>
                  <a:schemeClr val="accent1">
                    <a:lumMod val="75000"/>
                  </a:schemeClr>
                </a:solidFill>
              </a:rPr>
              <a:t>A, OPTIONS #</a:t>
            </a:r>
            <a:r>
              <a:rPr lang="en-US" dirty="0" smtClean="0">
                <a:solidFill>
                  <a:schemeClr val="accent1">
                    <a:lumMod val="75000"/>
                  </a:schemeClr>
                </a:solidFill>
              </a:rPr>
              <a:t>1</a:t>
            </a:r>
          </a:p>
          <a:p>
            <a:r>
              <a:rPr lang="en-US" dirty="0">
                <a:solidFill>
                  <a:schemeClr val="accent1">
                    <a:lumMod val="75000"/>
                  </a:schemeClr>
                </a:solidFill>
              </a:rPr>
              <a:t>	SETB TESTUPS #2</a:t>
            </a:r>
          </a:p>
        </p:txBody>
      </p:sp>
    </p:spTree>
    <p:extLst>
      <p:ext uri="{BB962C8B-B14F-4D97-AF65-F5344CB8AC3E}">
        <p14:creationId xmlns:p14="http://schemas.microsoft.com/office/powerpoint/2010/main" val="66937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3254829"/>
          </a:xfrm>
        </p:spPr>
        <p:txBody>
          <a:bodyPr>
            <a:normAutofit fontScale="92500" lnSpcReduction="10000"/>
          </a:bodyPr>
          <a:lstStyle/>
          <a:p>
            <a:pPr defTabSz="914400">
              <a:spcBef>
                <a:spcPts val="0"/>
              </a:spcBef>
              <a:spcAft>
                <a:spcPts val="0"/>
              </a:spcAft>
              <a:buClrTx/>
              <a:buSzTx/>
            </a:pPr>
            <a:r>
              <a:rPr lang="en-US" sz="3000" dirty="0" err="1" smtClean="0"/>
              <a:t>Từ</a:t>
            </a:r>
            <a:r>
              <a:rPr lang="en-US" sz="3000" dirty="0" smtClean="0"/>
              <a:t> </a:t>
            </a:r>
            <a:r>
              <a:rPr lang="en-US" sz="3000" dirty="0" err="1" smtClean="0"/>
              <a:t>các</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trên</a:t>
            </a:r>
            <a:r>
              <a:rPr lang="en-US" sz="3000" dirty="0" smtClean="0"/>
              <a:t>, </a:t>
            </a:r>
            <a:r>
              <a:rPr lang="en-US" sz="3000" dirty="0" err="1" smtClean="0"/>
              <a:t>có</a:t>
            </a:r>
            <a:r>
              <a:rPr lang="en-US" sz="3000" dirty="0" smtClean="0"/>
              <a:t> </a:t>
            </a:r>
            <a:r>
              <a:rPr lang="en-US" sz="3000" dirty="0" err="1" smtClean="0"/>
              <a:t>thể</a:t>
            </a:r>
            <a:r>
              <a:rPr lang="en-US" sz="3000" dirty="0" smtClean="0"/>
              <a:t> </a:t>
            </a:r>
            <a:r>
              <a:rPr lang="en-US" sz="3000" dirty="0" err="1" smtClean="0"/>
              <a:t>kết</a:t>
            </a:r>
            <a:r>
              <a:rPr lang="en-US" sz="3000" dirty="0" smtClean="0"/>
              <a:t> </a:t>
            </a:r>
            <a:r>
              <a:rPr lang="en-US" sz="3000" dirty="0" err="1" smtClean="0"/>
              <a:t>luận</a:t>
            </a:r>
            <a:r>
              <a:rPr lang="en-US" sz="3000" dirty="0"/>
              <a:t> </a:t>
            </a:r>
            <a:r>
              <a:rPr lang="en-US" sz="3000" dirty="0" err="1"/>
              <a:t>biến</a:t>
            </a:r>
            <a:r>
              <a:rPr lang="en-US" sz="3000" dirty="0"/>
              <a:t> </a:t>
            </a:r>
            <a:r>
              <a:rPr lang="en-US" sz="3000" dirty="0" smtClean="0"/>
              <a:t>OPTIONS </a:t>
            </a:r>
            <a:r>
              <a:rPr lang="en-US" sz="3000" dirty="0" err="1"/>
              <a:t>và</a:t>
            </a:r>
            <a:r>
              <a:rPr lang="en-US" sz="3000" dirty="0"/>
              <a:t> </a:t>
            </a:r>
            <a:r>
              <a:rPr lang="en-US" sz="3000" dirty="0" smtClean="0"/>
              <a:t>TESTUPS </a:t>
            </a:r>
            <a:r>
              <a:rPr lang="en-US" sz="3000" dirty="0" err="1"/>
              <a:t>là</a:t>
            </a:r>
            <a:r>
              <a:rPr lang="en-US" sz="3000" dirty="0"/>
              <a:t> </a:t>
            </a:r>
            <a:r>
              <a:rPr lang="en-US" sz="3000" dirty="0" err="1"/>
              <a:t>cùng</a:t>
            </a:r>
            <a:r>
              <a:rPr lang="en-US" sz="3000" dirty="0"/>
              <a:t> </a:t>
            </a:r>
            <a:r>
              <a:rPr lang="en-US" sz="3000" dirty="0" err="1"/>
              <a:t>một</a:t>
            </a:r>
            <a:r>
              <a:rPr lang="en-US" sz="3000" dirty="0"/>
              <a:t> </a:t>
            </a:r>
            <a:r>
              <a:rPr lang="en-US" sz="3000" dirty="0" err="1"/>
              <a:t>bộ</a:t>
            </a:r>
            <a:r>
              <a:rPr lang="en-US" sz="3000" dirty="0"/>
              <a:t> </a:t>
            </a:r>
            <a:r>
              <a:rPr lang="en-US" sz="3000" dirty="0" err="1"/>
              <a:t>biến</a:t>
            </a:r>
            <a:r>
              <a:rPr lang="en-US" sz="3000" dirty="0"/>
              <a:t> </a:t>
            </a:r>
            <a:r>
              <a:rPr lang="en-US" sz="3000" dirty="0" err="1"/>
              <a:t>vì</a:t>
            </a:r>
            <a:r>
              <a:rPr lang="en-US" sz="3000" dirty="0"/>
              <a:t> </a:t>
            </a:r>
            <a:r>
              <a:rPr lang="en-US" sz="3000" dirty="0" err="1"/>
              <a:t>đều</a:t>
            </a:r>
            <a:r>
              <a:rPr lang="en-US" sz="3000" dirty="0"/>
              <a:t> </a:t>
            </a:r>
            <a:r>
              <a:rPr lang="en-US" sz="3000" dirty="0" err="1"/>
              <a:t>truy</a:t>
            </a:r>
            <a:r>
              <a:rPr lang="en-US" sz="3000" dirty="0"/>
              <a:t> </a:t>
            </a:r>
            <a:r>
              <a:rPr lang="en-US" sz="3000" dirty="0" err="1"/>
              <a:t>xuất</a:t>
            </a:r>
            <a:r>
              <a:rPr lang="en-US" sz="3000" dirty="0"/>
              <a:t> </a:t>
            </a:r>
            <a:r>
              <a:rPr lang="en-US" sz="3000" dirty="0" err="1"/>
              <a:t>đến</a:t>
            </a:r>
            <a:r>
              <a:rPr lang="en-US" sz="3000" dirty="0"/>
              <a:t> </a:t>
            </a:r>
            <a:r>
              <a:rPr lang="en-US" sz="3000" dirty="0" err="1"/>
              <a:t>toàn</a:t>
            </a:r>
            <a:r>
              <a:rPr lang="en-US" sz="3000" dirty="0"/>
              <a:t> </a:t>
            </a:r>
            <a:r>
              <a:rPr lang="en-US" sz="3000" dirty="0" err="1"/>
              <a:t>bộ</a:t>
            </a:r>
            <a:r>
              <a:rPr lang="en-US" sz="3000" dirty="0"/>
              <a:t> </a:t>
            </a:r>
            <a:r>
              <a:rPr lang="en-US" sz="3000" dirty="0" err="1"/>
              <a:t>hoặc</a:t>
            </a:r>
            <a:r>
              <a:rPr lang="en-US" sz="3000" dirty="0"/>
              <a:t> </a:t>
            </a:r>
            <a:r>
              <a:rPr lang="en-US" sz="3000" dirty="0" err="1"/>
              <a:t>một</a:t>
            </a:r>
            <a:r>
              <a:rPr lang="en-US" sz="3000" dirty="0"/>
              <a:t> </a:t>
            </a:r>
            <a:r>
              <a:rPr lang="en-US" sz="3000" dirty="0" err="1"/>
              <a:t>phần</a:t>
            </a:r>
            <a:r>
              <a:rPr lang="en-US" sz="3000" dirty="0"/>
              <a:t> </a:t>
            </a:r>
            <a:r>
              <a:rPr lang="en-US" sz="3000" dirty="0" err="1"/>
              <a:t>vùng</a:t>
            </a:r>
            <a:r>
              <a:rPr lang="en-US" sz="3000" dirty="0"/>
              <a:t> </a:t>
            </a:r>
            <a:r>
              <a:rPr lang="en-US" sz="3000" dirty="0" err="1"/>
              <a:t>nhớ</a:t>
            </a:r>
            <a:r>
              <a:rPr lang="en-US" sz="3000" dirty="0"/>
              <a:t> </a:t>
            </a:r>
            <a:r>
              <a:rPr lang="en-US" sz="3000" dirty="0" err="1"/>
              <a:t>có</a:t>
            </a:r>
            <a:r>
              <a:rPr lang="en-US" sz="3000" dirty="0"/>
              <a:t> </a:t>
            </a:r>
            <a:r>
              <a:rPr lang="en-US" sz="3000" dirty="0" err="1"/>
              <a:t>địa</a:t>
            </a:r>
            <a:r>
              <a:rPr lang="en-US" sz="3000" dirty="0"/>
              <a:t> </a:t>
            </a:r>
            <a:r>
              <a:rPr lang="en-US" sz="3000" dirty="0" err="1"/>
              <a:t>chỉ</a:t>
            </a:r>
            <a:r>
              <a:rPr lang="en-US" sz="3000" dirty="0"/>
              <a:t> </a:t>
            </a:r>
            <a:r>
              <a:rPr lang="en-US" sz="3000" dirty="0" err="1"/>
              <a:t>là</a:t>
            </a:r>
            <a:r>
              <a:rPr lang="en-US" sz="3000" dirty="0"/>
              <a:t> </a:t>
            </a:r>
            <a:r>
              <a:rPr lang="en-US" sz="3000" dirty="0" smtClean="0"/>
              <a:t>38H</a:t>
            </a:r>
            <a:r>
              <a:rPr lang="en-US" sz="3000" dirty="0"/>
              <a:t>. </a:t>
            </a:r>
            <a:r>
              <a:rPr lang="en-US" sz="3000" dirty="0" err="1"/>
              <a:t>Trong</a:t>
            </a:r>
            <a:r>
              <a:rPr lang="en-US" sz="3000" dirty="0"/>
              <a:t> </a:t>
            </a:r>
            <a:r>
              <a:rPr lang="en-US" sz="3000" dirty="0" err="1"/>
              <a:t>bộ</a:t>
            </a:r>
            <a:r>
              <a:rPr lang="en-US" sz="3000" dirty="0"/>
              <a:t> </a:t>
            </a:r>
            <a:r>
              <a:rPr lang="en-US" sz="3000" dirty="0" err="1"/>
              <a:t>biến</a:t>
            </a:r>
            <a:r>
              <a:rPr lang="en-US" sz="3000" dirty="0"/>
              <a:t> </a:t>
            </a:r>
            <a:r>
              <a:rPr lang="en-US" sz="3000" dirty="0" err="1"/>
              <a:t>này</a:t>
            </a:r>
            <a:r>
              <a:rPr lang="en-US" sz="3000" dirty="0"/>
              <a:t>, </a:t>
            </a:r>
            <a:r>
              <a:rPr lang="en-US" sz="3000" dirty="0" smtClean="0"/>
              <a:t>OPTIONS </a:t>
            </a:r>
            <a:r>
              <a:rPr lang="en-US" sz="3000" dirty="0" err="1"/>
              <a:t>được</a:t>
            </a:r>
            <a:r>
              <a:rPr lang="en-US" sz="3000" dirty="0"/>
              <a:t> </a:t>
            </a:r>
            <a:r>
              <a:rPr lang="en-US" sz="3000" dirty="0" err="1"/>
              <a:t>gọi</a:t>
            </a:r>
            <a:r>
              <a:rPr lang="en-US" sz="3000" dirty="0"/>
              <a:t> </a:t>
            </a:r>
            <a:r>
              <a:rPr lang="en-US" sz="3000" dirty="0" err="1"/>
              <a:t>là</a:t>
            </a:r>
            <a:r>
              <a:rPr lang="en-US" sz="3000" dirty="0"/>
              <a:t> </a:t>
            </a:r>
            <a:r>
              <a:rPr lang="en-US" sz="3000" dirty="0" err="1" smtClean="0"/>
              <a:t>biến</a:t>
            </a:r>
            <a:r>
              <a:rPr lang="en-US" sz="3000" dirty="0" smtClean="0"/>
              <a:t> byte, </a:t>
            </a:r>
            <a:r>
              <a:rPr lang="en-US" sz="3000" dirty="0" err="1"/>
              <a:t>vì</a:t>
            </a:r>
            <a:r>
              <a:rPr lang="en-US" sz="3000" dirty="0"/>
              <a:t> </a:t>
            </a:r>
            <a:r>
              <a:rPr lang="en-US" sz="3000" dirty="0" err="1"/>
              <a:t>nó</a:t>
            </a:r>
            <a:r>
              <a:rPr lang="en-US" sz="3000" dirty="0"/>
              <a:t> </a:t>
            </a:r>
            <a:r>
              <a:rPr lang="en-US" sz="3000" dirty="0" err="1"/>
              <a:t>truy</a:t>
            </a:r>
            <a:r>
              <a:rPr lang="en-US" sz="3000" dirty="0"/>
              <a:t> </a:t>
            </a:r>
            <a:r>
              <a:rPr lang="en-US" sz="3000" dirty="0" err="1"/>
              <a:t>xuất</a:t>
            </a:r>
            <a:r>
              <a:rPr lang="en-US" sz="3000" dirty="0"/>
              <a:t> </a:t>
            </a:r>
            <a:r>
              <a:rPr lang="en-US" sz="3000" dirty="0" err="1"/>
              <a:t>đến</a:t>
            </a:r>
            <a:r>
              <a:rPr lang="en-US" sz="3000" dirty="0"/>
              <a:t> </a:t>
            </a:r>
            <a:r>
              <a:rPr lang="en-US" sz="3000" dirty="0" err="1"/>
              <a:t>vùng</a:t>
            </a:r>
            <a:r>
              <a:rPr lang="en-US" sz="3000" dirty="0"/>
              <a:t> </a:t>
            </a:r>
            <a:r>
              <a:rPr lang="en-US" sz="3000" dirty="0" err="1"/>
              <a:t>nhớ</a:t>
            </a:r>
            <a:r>
              <a:rPr lang="en-US" sz="3000" dirty="0"/>
              <a:t> </a:t>
            </a:r>
            <a:r>
              <a:rPr lang="en-US" sz="3000" dirty="0" err="1"/>
              <a:t>có</a:t>
            </a:r>
            <a:r>
              <a:rPr lang="en-US" sz="3000" dirty="0"/>
              <a:t> </a:t>
            </a:r>
            <a:r>
              <a:rPr lang="en-US" sz="3000" dirty="0" err="1"/>
              <a:t>độ</a:t>
            </a:r>
            <a:r>
              <a:rPr lang="en-US" sz="3000" dirty="0"/>
              <a:t> </a:t>
            </a:r>
            <a:r>
              <a:rPr lang="en-US" sz="3000" dirty="0" err="1"/>
              <a:t>lớn</a:t>
            </a:r>
            <a:r>
              <a:rPr lang="en-US" sz="3000" dirty="0"/>
              <a:t> </a:t>
            </a:r>
            <a:r>
              <a:rPr lang="en-US" sz="3000" dirty="0" err="1"/>
              <a:t>là</a:t>
            </a:r>
            <a:r>
              <a:rPr lang="en-US" sz="3000" dirty="0"/>
              <a:t> 1 byte. </a:t>
            </a:r>
            <a:r>
              <a:rPr lang="en-US" sz="3000" dirty="0" err="1"/>
              <a:t>Còn</a:t>
            </a:r>
            <a:r>
              <a:rPr lang="en-US" sz="3000" dirty="0"/>
              <a:t> </a:t>
            </a:r>
            <a:r>
              <a:rPr lang="en-US" sz="3000" dirty="0" err="1"/>
              <a:t>các</a:t>
            </a:r>
            <a:r>
              <a:rPr lang="en-US" sz="3000" dirty="0"/>
              <a:t> </a:t>
            </a:r>
            <a:r>
              <a:rPr lang="en-US" sz="3000" dirty="0" err="1"/>
              <a:t>biến</a:t>
            </a:r>
            <a:r>
              <a:rPr lang="en-US" sz="3000" dirty="0"/>
              <a:t> </a:t>
            </a:r>
            <a:r>
              <a:rPr lang="en-US" sz="3000" dirty="0" err="1"/>
              <a:t>truy</a:t>
            </a:r>
            <a:r>
              <a:rPr lang="en-US" sz="3000" dirty="0"/>
              <a:t> </a:t>
            </a:r>
            <a:r>
              <a:rPr lang="en-US" sz="3000" dirty="0" err="1"/>
              <a:t>xuất</a:t>
            </a:r>
            <a:r>
              <a:rPr lang="en-US" sz="3000" dirty="0"/>
              <a:t> </a:t>
            </a:r>
            <a:r>
              <a:rPr lang="en-US" sz="3000" dirty="0" err="1"/>
              <a:t>đến</a:t>
            </a:r>
            <a:r>
              <a:rPr lang="en-US" sz="3000" dirty="0"/>
              <a:t> </a:t>
            </a:r>
            <a:r>
              <a:rPr lang="en-US" sz="3000" dirty="0" err="1"/>
              <a:t>một</a:t>
            </a:r>
            <a:r>
              <a:rPr lang="en-US" sz="3000" dirty="0"/>
              <a:t> bit </a:t>
            </a:r>
            <a:r>
              <a:rPr lang="en-US" sz="3000" dirty="0" err="1"/>
              <a:t>nào</a:t>
            </a:r>
            <a:r>
              <a:rPr lang="en-US" sz="3000" dirty="0"/>
              <a:t> </a:t>
            </a:r>
            <a:r>
              <a:rPr lang="en-US" sz="3000" dirty="0" err="1"/>
              <a:t>đó</a:t>
            </a:r>
            <a:r>
              <a:rPr lang="en-US" sz="3000" dirty="0"/>
              <a:t> </a:t>
            </a:r>
            <a:r>
              <a:rPr lang="en-US" sz="3000" dirty="0" err="1"/>
              <a:t>của</a:t>
            </a:r>
            <a:r>
              <a:rPr lang="en-US" sz="3000" dirty="0"/>
              <a:t> </a:t>
            </a:r>
            <a:r>
              <a:rPr lang="en-US" sz="3000" dirty="0" err="1"/>
              <a:t>vùng</a:t>
            </a:r>
            <a:r>
              <a:rPr lang="en-US" sz="3000" dirty="0"/>
              <a:t> </a:t>
            </a:r>
            <a:r>
              <a:rPr lang="en-US" sz="3000" dirty="0" err="1"/>
              <a:t>nhớ</a:t>
            </a:r>
            <a:r>
              <a:rPr lang="en-US" sz="3000" dirty="0"/>
              <a:t> </a:t>
            </a:r>
            <a:r>
              <a:rPr lang="en-US" sz="3000" dirty="0" err="1"/>
              <a:t>như</a:t>
            </a:r>
            <a:r>
              <a:rPr lang="en-US" sz="3000" dirty="0"/>
              <a:t> </a:t>
            </a:r>
            <a:r>
              <a:rPr lang="en-US" sz="3000" dirty="0" smtClean="0"/>
              <a:t>TESTSUPS </a:t>
            </a:r>
            <a:r>
              <a:rPr lang="en-US" sz="3000" dirty="0" err="1"/>
              <a:t>sẽ</a:t>
            </a:r>
            <a:r>
              <a:rPr lang="en-US" sz="3000" dirty="0"/>
              <a:t> </a:t>
            </a:r>
            <a:r>
              <a:rPr lang="en-US" sz="3000" dirty="0" err="1"/>
              <a:t>được</a:t>
            </a:r>
            <a:r>
              <a:rPr lang="en-US" sz="3000" dirty="0"/>
              <a:t> </a:t>
            </a:r>
            <a:r>
              <a:rPr lang="en-US" sz="3000" dirty="0" err="1"/>
              <a:t>gọi</a:t>
            </a:r>
            <a:r>
              <a:rPr lang="en-US" sz="3000" dirty="0"/>
              <a:t> </a:t>
            </a:r>
            <a:r>
              <a:rPr lang="en-US" sz="3000" dirty="0" err="1"/>
              <a:t>là</a:t>
            </a:r>
            <a:r>
              <a:rPr lang="en-US" sz="3000" dirty="0"/>
              <a:t> </a:t>
            </a:r>
            <a:r>
              <a:rPr lang="en-US" sz="3000" dirty="0" err="1" smtClean="0"/>
              <a:t>biến</a:t>
            </a:r>
            <a:r>
              <a:rPr lang="en-US" sz="3000" dirty="0" smtClean="0"/>
              <a:t> bit. </a:t>
            </a:r>
            <a:r>
              <a:rPr lang="en-US" sz="3000" dirty="0" err="1"/>
              <a:t>Thông</a:t>
            </a:r>
            <a:r>
              <a:rPr lang="en-US" sz="3000" dirty="0"/>
              <a:t> </a:t>
            </a:r>
            <a:r>
              <a:rPr lang="en-US" sz="3000" dirty="0" err="1"/>
              <a:t>thường</a:t>
            </a:r>
            <a:r>
              <a:rPr lang="en-US" sz="3000" dirty="0"/>
              <a:t>, </a:t>
            </a:r>
            <a:r>
              <a:rPr lang="en-US" sz="3000" dirty="0" err="1"/>
              <a:t>người</a:t>
            </a:r>
            <a:r>
              <a:rPr lang="en-US" sz="3000" dirty="0"/>
              <a:t> ta </a:t>
            </a:r>
            <a:r>
              <a:rPr lang="en-US" sz="3000" dirty="0" err="1"/>
              <a:t>luôn</a:t>
            </a:r>
            <a:r>
              <a:rPr lang="en-US" sz="3000" dirty="0"/>
              <a:t> </a:t>
            </a:r>
            <a:r>
              <a:rPr lang="en-US" sz="3000" dirty="0" err="1"/>
              <a:t>sử</a:t>
            </a:r>
            <a:r>
              <a:rPr lang="en-US" sz="3000" dirty="0"/>
              <a:t> </a:t>
            </a:r>
            <a:r>
              <a:rPr lang="en-US" sz="3000" dirty="0" err="1"/>
              <a:t>dụng</a:t>
            </a:r>
            <a:r>
              <a:rPr lang="en-US" sz="3000" dirty="0"/>
              <a:t> </a:t>
            </a:r>
            <a:r>
              <a:rPr lang="en-US" sz="3000" dirty="0" err="1"/>
              <a:t>các</a:t>
            </a:r>
            <a:r>
              <a:rPr lang="en-US" sz="3000" dirty="0"/>
              <a:t> </a:t>
            </a:r>
            <a:r>
              <a:rPr lang="en-US" sz="3000" dirty="0" err="1"/>
              <a:t>biến</a:t>
            </a:r>
            <a:r>
              <a:rPr lang="en-US" sz="3000" dirty="0"/>
              <a:t> byte - </a:t>
            </a:r>
            <a:r>
              <a:rPr lang="en-US" sz="3000" dirty="0" err="1"/>
              <a:t>biến</a:t>
            </a:r>
            <a:r>
              <a:rPr lang="en-US" sz="3000" dirty="0"/>
              <a:t> bit </a:t>
            </a:r>
            <a:r>
              <a:rPr lang="en-US" sz="3000" dirty="0" err="1"/>
              <a:t>này</a:t>
            </a:r>
            <a:r>
              <a:rPr lang="en-US" sz="3000" dirty="0"/>
              <a:t> </a:t>
            </a:r>
            <a:r>
              <a:rPr lang="en-US" sz="3000" dirty="0" err="1"/>
              <a:t>theo</a:t>
            </a:r>
            <a:r>
              <a:rPr lang="en-US" sz="3000" dirty="0"/>
              <a:t> </a:t>
            </a:r>
            <a:r>
              <a:rPr lang="en-US" sz="3000" dirty="0" err="1"/>
              <a:t>bộ</a:t>
            </a:r>
            <a:r>
              <a:rPr lang="en-US" sz="3000" dirty="0"/>
              <a:t> </a:t>
            </a:r>
            <a:r>
              <a:rPr lang="en-US" sz="3000" dirty="0" err="1"/>
              <a:t>và</a:t>
            </a:r>
            <a:r>
              <a:rPr lang="en-US" sz="3000" dirty="0"/>
              <a:t> </a:t>
            </a:r>
            <a:r>
              <a:rPr lang="en-US" sz="3000" dirty="0" err="1"/>
              <a:t>việc</a:t>
            </a:r>
            <a:r>
              <a:rPr lang="en-US" sz="3000" dirty="0"/>
              <a:t> </a:t>
            </a:r>
            <a:r>
              <a:rPr lang="en-US" sz="3000" dirty="0" err="1"/>
              <a:t>sử</a:t>
            </a:r>
            <a:r>
              <a:rPr lang="en-US" sz="3000" dirty="0"/>
              <a:t> </a:t>
            </a:r>
            <a:r>
              <a:rPr lang="en-US" sz="3000" dirty="0" err="1"/>
              <a:t>dụng</a:t>
            </a:r>
            <a:r>
              <a:rPr lang="en-US" sz="3000" dirty="0"/>
              <a:t> </a:t>
            </a:r>
            <a:r>
              <a:rPr lang="en-US" sz="3000" dirty="0" err="1"/>
              <a:t>các</a:t>
            </a:r>
            <a:r>
              <a:rPr lang="en-US" sz="3000" dirty="0"/>
              <a:t> </a:t>
            </a:r>
            <a:r>
              <a:rPr lang="en-US" sz="3000" dirty="0" err="1"/>
              <a:t>bộ</a:t>
            </a:r>
            <a:r>
              <a:rPr lang="en-US" sz="3000" dirty="0"/>
              <a:t> </a:t>
            </a:r>
            <a:r>
              <a:rPr lang="en-US" sz="3000" dirty="0" err="1"/>
              <a:t>biến</a:t>
            </a:r>
            <a:r>
              <a:rPr lang="en-US" sz="3000" dirty="0"/>
              <a:t> </a:t>
            </a:r>
            <a:r>
              <a:rPr lang="en-US" sz="3000" dirty="0" err="1"/>
              <a:t>này</a:t>
            </a:r>
            <a:r>
              <a:rPr lang="en-US" sz="3000" dirty="0"/>
              <a:t> </a:t>
            </a:r>
            <a:r>
              <a:rPr lang="en-US" sz="3000" dirty="0" err="1"/>
              <a:t>phải</a:t>
            </a:r>
            <a:r>
              <a:rPr lang="en-US" sz="3000" dirty="0"/>
              <a:t> </a:t>
            </a:r>
            <a:r>
              <a:rPr lang="en-US" sz="3000" dirty="0" err="1"/>
              <a:t>tuân</a:t>
            </a:r>
            <a:r>
              <a:rPr lang="en-US" sz="3000" dirty="0"/>
              <a:t> </a:t>
            </a:r>
            <a:r>
              <a:rPr lang="en-US" sz="3000" dirty="0" err="1"/>
              <a:t>thủ</a:t>
            </a:r>
            <a:r>
              <a:rPr lang="en-US" sz="3000" dirty="0"/>
              <a:t> </a:t>
            </a:r>
            <a:r>
              <a:rPr lang="en-US" sz="3000" dirty="0" err="1" smtClean="0"/>
              <a:t>một</a:t>
            </a:r>
            <a:r>
              <a:rPr lang="en-US" sz="3000" dirty="0" smtClean="0"/>
              <a:t> </a:t>
            </a:r>
            <a:r>
              <a:rPr lang="en-US" sz="3000" dirty="0" err="1" smtClean="0"/>
              <a:t>số</a:t>
            </a:r>
            <a:r>
              <a:rPr lang="en-US" sz="3000" dirty="0" smtClean="0"/>
              <a:t> </a:t>
            </a:r>
            <a:r>
              <a:rPr lang="en-US" sz="3000" dirty="0" err="1" smtClean="0"/>
              <a:t>nguyên</a:t>
            </a:r>
            <a:r>
              <a:rPr lang="en-US" sz="3000" dirty="0" smtClean="0"/>
              <a:t> </a:t>
            </a:r>
            <a:r>
              <a:rPr lang="en-US" sz="3000" dirty="0" err="1" smtClean="0"/>
              <a:t>tắc</a:t>
            </a:r>
            <a:r>
              <a:rPr lang="en-US" sz="3000" dirty="0" smtClean="0"/>
              <a:t>.</a:t>
            </a:r>
            <a:endParaRPr lang="en-US" sz="3000" dirty="0"/>
          </a:p>
        </p:txBody>
      </p:sp>
    </p:spTree>
    <p:extLst>
      <p:ext uri="{BB962C8B-B14F-4D97-AF65-F5344CB8AC3E}">
        <p14:creationId xmlns:p14="http://schemas.microsoft.com/office/powerpoint/2010/main" val="1471037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302</TotalTime>
  <Pages>9</Pages>
  <Words>3085</Words>
  <Characters>0</Characters>
  <Application>Microsoft Macintosh PowerPoint</Application>
  <DocSecurity>0</DocSecurity>
  <PresentationFormat>Widescreen</PresentationFormat>
  <Lines>0</Lines>
  <Paragraphs>172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Corbel</vt:lpstr>
      <vt:lpstr>Mangal</vt:lpstr>
      <vt:lpstr>Arial</vt:lpstr>
      <vt:lpstr>Parallax</vt:lpstr>
      <vt:lpstr>KỸ THUẬT DỊCH NGƯỢC</vt:lpstr>
      <vt:lpstr>Nội dung</vt:lpstr>
      <vt:lpstr>1. Giới thiệu bài toán</vt:lpstr>
      <vt:lpstr>1. Giới thiệu bài toán</vt:lpstr>
      <vt:lpstr>1. Giới thiệu bài toán</vt:lpstr>
      <vt:lpstr>1. Giới thiệu bài toán</vt:lpstr>
      <vt:lpstr>1. Giới thiệu bài toán</vt:lpstr>
      <vt:lpstr>1. Giới thiệu bài toán</vt:lpstr>
      <vt:lpstr>1. Giới thiệu bài toán</vt:lpstr>
      <vt:lpstr>1. Giới thiệu bài toán</vt:lpstr>
      <vt:lpstr>1. Giới thiệu bài toán</vt:lpstr>
      <vt:lpstr>1. Giới thiệu bài toán</vt:lpstr>
      <vt:lpstr>2. Thách thức</vt:lpstr>
      <vt:lpstr>2. Thách thức</vt:lpstr>
      <vt:lpstr>2. Thách thức</vt:lpstr>
      <vt:lpstr>3. Các hướng tiếp cận</vt:lpstr>
      <vt:lpstr>3.1 Kiểm tra kiểu</vt:lpstr>
      <vt:lpstr>3.1 Kiểm tra kiểu – Rút trích thông tin từ phần chú thích</vt:lpstr>
      <vt:lpstr>3.1 Kiểm tra kiểu – Xác định giá trị thanh ghi ACC</vt:lpstr>
      <vt:lpstr>3.1 Kiểm tra kiểu – Xác định giá trị thanh ghi ACC</vt:lpstr>
      <vt:lpstr>PowerPoint Presentation</vt:lpstr>
      <vt:lpstr>3.1 Kiểm tra kiểu – Xác định giá trị thanh ghi ACC</vt:lpstr>
      <vt:lpstr>3.1 Kiểm tra kiểu – Xác định giá trị thanh ghi ACC</vt:lpstr>
      <vt:lpstr>3.1 Kiểm tra kiểu – Xác định giá trị thanh ghi ACC</vt:lpstr>
      <vt:lpstr>3.1 Kiểm tra kiểu – Kiểm tra tính hợp lệ về kiểu của tác vụ với bit</vt:lpstr>
      <vt:lpstr>3.2 Suy luận kiểu</vt:lpstr>
      <vt:lpstr>3.2 Suy luận kiểu – Xác định giá trị thanh ghi ACC  </vt:lpstr>
      <vt:lpstr>3.2 Suy luận kiểu – Xác định giá trị thanh ghi ACC  </vt:lpstr>
      <vt:lpstr>3.2 Suy luận kiểu – Xác định giá trị thanh ghi ACC  </vt:lpstr>
      <vt:lpstr>3.2 Suy luận kiểu – Xác định giá trị thanh ghi ACC  </vt:lpstr>
      <vt:lpstr>3.2 Suy luận kiểu – Xác định giá trị thanh ghi ACC  </vt:lpstr>
    </vt:vector>
  </TitlesOfParts>
  <LinksUpToDate>false</LinksUpToDate>
  <CharactersWithSpaces>0</CharactersWithSpaces>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Lâm Phương</dc:creator>
  <cp:lastModifiedBy>Lâm Phương</cp:lastModifiedBy>
  <cp:revision>22</cp:revision>
  <dcterms:modified xsi:type="dcterms:W3CDTF">2016-12-13T06:20:30Z</dcterms:modified>
</cp:coreProperties>
</file>